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8" r:id="rId3"/>
    <p:sldId id="257" r:id="rId4"/>
    <p:sldId id="260" r:id="rId5"/>
    <p:sldId id="261" r:id="rId6"/>
    <p:sldId id="262" r:id="rId7"/>
    <p:sldId id="263" r:id="rId8"/>
    <p:sldId id="264" r:id="rId9"/>
    <p:sldId id="265" r:id="rId10"/>
    <p:sldId id="288" r:id="rId11"/>
    <p:sldId id="289" r:id="rId12"/>
    <p:sldId id="290" r:id="rId13"/>
    <p:sldId id="291" r:id="rId14"/>
    <p:sldId id="292" r:id="rId15"/>
    <p:sldId id="293" r:id="rId16"/>
    <p:sldId id="294" r:id="rId17"/>
    <p:sldId id="295" r:id="rId18"/>
    <p:sldId id="296" r:id="rId19"/>
    <p:sldId id="297" r:id="rId20"/>
    <p:sldId id="298" r:id="rId21"/>
    <p:sldId id="299" r:id="rId22"/>
    <p:sldId id="300" r:id="rId23"/>
    <p:sldId id="301" r:id="rId24"/>
    <p:sldId id="302" r:id="rId25"/>
    <p:sldId id="303" r:id="rId26"/>
    <p:sldId id="304"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1BB84"/>
    <a:srgbClr val="6A3C7C"/>
    <a:srgbClr val="FFBF53"/>
    <a:srgbClr val="02B3C5"/>
    <a:srgbClr val="F0747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7" autoAdjust="0"/>
    <p:restoredTop sz="94660"/>
  </p:normalViewPr>
  <p:slideViewPr>
    <p:cSldViewPr snapToGrid="0" showGuides="1">
      <p:cViewPr>
        <p:scale>
          <a:sx n="66" d="100"/>
          <a:sy n="66" d="100"/>
        </p:scale>
        <p:origin x="1027" y="37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9C25B1-847E-4822-A906-636A6AC4E5D6}" type="datetimeFigureOut">
              <a:rPr lang="zh-CN" altLang="en-US" smtClean="0"/>
              <a:t>2017/9/16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2AFBDFF-403D-4A48-8FDF-16EE0FCF7834}" type="slidenum">
              <a:rPr lang="zh-CN" altLang="en-US" smtClean="0"/>
              <a:t>‹#›</a:t>
            </a:fld>
            <a:endParaRPr lang="zh-CN" altLang="en-US"/>
          </a:p>
        </p:txBody>
      </p:sp>
    </p:spTree>
    <p:extLst>
      <p:ext uri="{BB962C8B-B14F-4D97-AF65-F5344CB8AC3E}">
        <p14:creationId xmlns:p14="http://schemas.microsoft.com/office/powerpoint/2010/main" val="1241302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a:t>
            </a:fld>
            <a:endParaRPr lang="zh-CN" altLang="en-US"/>
          </a:p>
        </p:txBody>
      </p:sp>
    </p:spTree>
    <p:extLst>
      <p:ext uri="{BB962C8B-B14F-4D97-AF65-F5344CB8AC3E}">
        <p14:creationId xmlns:p14="http://schemas.microsoft.com/office/powerpoint/2010/main" val="1608115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10</a:t>
            </a:fld>
            <a:endParaRPr lang="zh-CN" altLang="en-US"/>
          </a:p>
        </p:txBody>
      </p:sp>
    </p:spTree>
    <p:extLst>
      <p:ext uri="{BB962C8B-B14F-4D97-AF65-F5344CB8AC3E}">
        <p14:creationId xmlns:p14="http://schemas.microsoft.com/office/powerpoint/2010/main" val="38977978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11</a:t>
            </a:fld>
            <a:endParaRPr lang="zh-CN" altLang="en-US"/>
          </a:p>
        </p:txBody>
      </p:sp>
    </p:spTree>
    <p:extLst>
      <p:ext uri="{BB962C8B-B14F-4D97-AF65-F5344CB8AC3E}">
        <p14:creationId xmlns:p14="http://schemas.microsoft.com/office/powerpoint/2010/main" val="28143233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12</a:t>
            </a:fld>
            <a:endParaRPr lang="zh-CN" altLang="en-US"/>
          </a:p>
        </p:txBody>
      </p:sp>
    </p:spTree>
    <p:extLst>
      <p:ext uri="{BB962C8B-B14F-4D97-AF65-F5344CB8AC3E}">
        <p14:creationId xmlns:p14="http://schemas.microsoft.com/office/powerpoint/2010/main" val="37689355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13</a:t>
            </a:fld>
            <a:endParaRPr lang="zh-CN" altLang="en-US"/>
          </a:p>
        </p:txBody>
      </p:sp>
    </p:spTree>
    <p:extLst>
      <p:ext uri="{BB962C8B-B14F-4D97-AF65-F5344CB8AC3E}">
        <p14:creationId xmlns:p14="http://schemas.microsoft.com/office/powerpoint/2010/main" val="14236225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14</a:t>
            </a:fld>
            <a:endParaRPr lang="zh-CN" altLang="en-US"/>
          </a:p>
        </p:txBody>
      </p:sp>
    </p:spTree>
    <p:extLst>
      <p:ext uri="{BB962C8B-B14F-4D97-AF65-F5344CB8AC3E}">
        <p14:creationId xmlns:p14="http://schemas.microsoft.com/office/powerpoint/2010/main" val="4033735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15</a:t>
            </a:fld>
            <a:endParaRPr lang="zh-CN" altLang="en-US"/>
          </a:p>
        </p:txBody>
      </p:sp>
    </p:spTree>
    <p:extLst>
      <p:ext uri="{BB962C8B-B14F-4D97-AF65-F5344CB8AC3E}">
        <p14:creationId xmlns:p14="http://schemas.microsoft.com/office/powerpoint/2010/main" val="33556409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16</a:t>
            </a:fld>
            <a:endParaRPr lang="zh-CN" altLang="en-US"/>
          </a:p>
        </p:txBody>
      </p:sp>
    </p:spTree>
    <p:extLst>
      <p:ext uri="{BB962C8B-B14F-4D97-AF65-F5344CB8AC3E}">
        <p14:creationId xmlns:p14="http://schemas.microsoft.com/office/powerpoint/2010/main" val="16823604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17</a:t>
            </a:fld>
            <a:endParaRPr lang="zh-CN" altLang="en-US"/>
          </a:p>
        </p:txBody>
      </p:sp>
    </p:spTree>
    <p:extLst>
      <p:ext uri="{BB962C8B-B14F-4D97-AF65-F5344CB8AC3E}">
        <p14:creationId xmlns:p14="http://schemas.microsoft.com/office/powerpoint/2010/main" val="15869297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18</a:t>
            </a:fld>
            <a:endParaRPr lang="zh-CN" altLang="en-US"/>
          </a:p>
        </p:txBody>
      </p:sp>
    </p:spTree>
    <p:extLst>
      <p:ext uri="{BB962C8B-B14F-4D97-AF65-F5344CB8AC3E}">
        <p14:creationId xmlns:p14="http://schemas.microsoft.com/office/powerpoint/2010/main" val="18691010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19</a:t>
            </a:fld>
            <a:endParaRPr lang="zh-CN" altLang="en-US"/>
          </a:p>
        </p:txBody>
      </p:sp>
    </p:spTree>
    <p:extLst>
      <p:ext uri="{BB962C8B-B14F-4D97-AF65-F5344CB8AC3E}">
        <p14:creationId xmlns:p14="http://schemas.microsoft.com/office/powerpoint/2010/main" val="3149008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a:t>
            </a:fld>
            <a:endParaRPr lang="zh-CN" altLang="en-US"/>
          </a:p>
        </p:txBody>
      </p:sp>
    </p:spTree>
    <p:extLst>
      <p:ext uri="{BB962C8B-B14F-4D97-AF65-F5344CB8AC3E}">
        <p14:creationId xmlns:p14="http://schemas.microsoft.com/office/powerpoint/2010/main" val="550981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20</a:t>
            </a:fld>
            <a:endParaRPr lang="zh-CN" altLang="en-US"/>
          </a:p>
        </p:txBody>
      </p:sp>
    </p:spTree>
    <p:extLst>
      <p:ext uri="{BB962C8B-B14F-4D97-AF65-F5344CB8AC3E}">
        <p14:creationId xmlns:p14="http://schemas.microsoft.com/office/powerpoint/2010/main" val="10442307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21</a:t>
            </a:fld>
            <a:endParaRPr lang="zh-CN" altLang="en-US"/>
          </a:p>
        </p:txBody>
      </p:sp>
    </p:spTree>
    <p:extLst>
      <p:ext uri="{BB962C8B-B14F-4D97-AF65-F5344CB8AC3E}">
        <p14:creationId xmlns:p14="http://schemas.microsoft.com/office/powerpoint/2010/main" val="10846976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22</a:t>
            </a:fld>
            <a:endParaRPr lang="zh-CN" altLang="en-US"/>
          </a:p>
        </p:txBody>
      </p:sp>
    </p:spTree>
    <p:extLst>
      <p:ext uri="{BB962C8B-B14F-4D97-AF65-F5344CB8AC3E}">
        <p14:creationId xmlns:p14="http://schemas.microsoft.com/office/powerpoint/2010/main" val="11665517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23</a:t>
            </a:fld>
            <a:endParaRPr lang="zh-CN" altLang="en-US"/>
          </a:p>
        </p:txBody>
      </p:sp>
    </p:spTree>
    <p:extLst>
      <p:ext uri="{BB962C8B-B14F-4D97-AF65-F5344CB8AC3E}">
        <p14:creationId xmlns:p14="http://schemas.microsoft.com/office/powerpoint/2010/main" val="42450381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24</a:t>
            </a:fld>
            <a:endParaRPr lang="zh-CN" altLang="en-US"/>
          </a:p>
        </p:txBody>
      </p:sp>
    </p:spTree>
    <p:extLst>
      <p:ext uri="{BB962C8B-B14F-4D97-AF65-F5344CB8AC3E}">
        <p14:creationId xmlns:p14="http://schemas.microsoft.com/office/powerpoint/2010/main" val="2509694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25</a:t>
            </a:fld>
            <a:endParaRPr lang="zh-CN" altLang="en-US"/>
          </a:p>
        </p:txBody>
      </p:sp>
    </p:spTree>
    <p:extLst>
      <p:ext uri="{BB962C8B-B14F-4D97-AF65-F5344CB8AC3E}">
        <p14:creationId xmlns:p14="http://schemas.microsoft.com/office/powerpoint/2010/main" val="20284076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26</a:t>
            </a:fld>
            <a:endParaRPr lang="zh-CN" altLang="en-US"/>
          </a:p>
        </p:txBody>
      </p:sp>
    </p:spTree>
    <p:extLst>
      <p:ext uri="{BB962C8B-B14F-4D97-AF65-F5344CB8AC3E}">
        <p14:creationId xmlns:p14="http://schemas.microsoft.com/office/powerpoint/2010/main" val="3634686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3</a:t>
            </a:fld>
            <a:endParaRPr lang="zh-CN" altLang="en-US"/>
          </a:p>
        </p:txBody>
      </p:sp>
    </p:spTree>
    <p:extLst>
      <p:ext uri="{BB962C8B-B14F-4D97-AF65-F5344CB8AC3E}">
        <p14:creationId xmlns:p14="http://schemas.microsoft.com/office/powerpoint/2010/main" val="2673210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4</a:t>
            </a:fld>
            <a:endParaRPr lang="zh-CN" altLang="en-US"/>
          </a:p>
        </p:txBody>
      </p:sp>
    </p:spTree>
    <p:extLst>
      <p:ext uri="{BB962C8B-B14F-4D97-AF65-F5344CB8AC3E}">
        <p14:creationId xmlns:p14="http://schemas.microsoft.com/office/powerpoint/2010/main" val="1608819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5</a:t>
            </a:fld>
            <a:endParaRPr lang="zh-CN" altLang="en-US"/>
          </a:p>
        </p:txBody>
      </p:sp>
    </p:spTree>
    <p:extLst>
      <p:ext uri="{BB962C8B-B14F-4D97-AF65-F5344CB8AC3E}">
        <p14:creationId xmlns:p14="http://schemas.microsoft.com/office/powerpoint/2010/main" val="3919644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6</a:t>
            </a:fld>
            <a:endParaRPr lang="zh-CN" altLang="en-US"/>
          </a:p>
        </p:txBody>
      </p:sp>
    </p:spTree>
    <p:extLst>
      <p:ext uri="{BB962C8B-B14F-4D97-AF65-F5344CB8AC3E}">
        <p14:creationId xmlns:p14="http://schemas.microsoft.com/office/powerpoint/2010/main" val="39311177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7</a:t>
            </a:fld>
            <a:endParaRPr lang="zh-CN" altLang="en-US"/>
          </a:p>
        </p:txBody>
      </p:sp>
    </p:spTree>
    <p:extLst>
      <p:ext uri="{BB962C8B-B14F-4D97-AF65-F5344CB8AC3E}">
        <p14:creationId xmlns:p14="http://schemas.microsoft.com/office/powerpoint/2010/main" val="3877072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8</a:t>
            </a:fld>
            <a:endParaRPr lang="zh-CN" altLang="en-US"/>
          </a:p>
        </p:txBody>
      </p:sp>
    </p:spTree>
    <p:extLst>
      <p:ext uri="{BB962C8B-B14F-4D97-AF65-F5344CB8AC3E}">
        <p14:creationId xmlns:p14="http://schemas.microsoft.com/office/powerpoint/2010/main" val="42080991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AFBDFF-403D-4A48-8FDF-16EE0FCF7834}" type="slidenum">
              <a:rPr lang="zh-CN" altLang="en-US" smtClean="0"/>
              <a:t>9</a:t>
            </a:fld>
            <a:endParaRPr lang="zh-CN" altLang="en-US"/>
          </a:p>
        </p:txBody>
      </p:sp>
    </p:spTree>
    <p:extLst>
      <p:ext uri="{BB962C8B-B14F-4D97-AF65-F5344CB8AC3E}">
        <p14:creationId xmlns:p14="http://schemas.microsoft.com/office/powerpoint/2010/main" val="2683831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13527444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93425577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269007909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144971234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393134167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144314029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46675107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324357310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userDrawn="1"/>
        </p:nvPicPr>
        <p:blipFill rotWithShape="1">
          <a:blip r:embed="rId3">
            <a:extLst>
              <a:ext uri="{28A0092B-C50C-407E-A947-70E740481C1C}">
                <a14:useLocalDpi xmlns:a14="http://schemas.microsoft.com/office/drawing/2010/main" val="0"/>
              </a:ext>
            </a:extLst>
          </a:blip>
          <a:srcRect b="14779"/>
          <a:stretch/>
        </p:blipFill>
        <p:spPr>
          <a:xfrm>
            <a:off x="0" y="5768312"/>
            <a:ext cx="12192000" cy="1101263"/>
          </a:xfrm>
          <a:prstGeom prst="rect">
            <a:avLst/>
          </a:prstGeom>
        </p:spPr>
      </p:pic>
    </p:spTree>
    <p:extLst>
      <p:ext uri="{BB962C8B-B14F-4D97-AF65-F5344CB8AC3E}">
        <p14:creationId xmlns:p14="http://schemas.microsoft.com/office/powerpoint/2010/main" val="167733053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180515286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F625C1A-2F34-427E-A679-B8249E33E16F}" type="datetimeFigureOut">
              <a:rPr lang="zh-CN" altLang="en-US" smtClean="0"/>
              <a:t>2017/9/16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68680869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F625C1A-2F34-427E-A679-B8249E33E16F}" type="datetimeFigureOut">
              <a:rPr lang="zh-CN" altLang="en-US" smtClean="0"/>
              <a:t>2017/9/16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DD2B17-BB85-4FB6-84F7-8FE404660598}" type="slidenum">
              <a:rPr lang="zh-CN" altLang="en-US" smtClean="0"/>
              <a:t>‹#›</a:t>
            </a:fld>
            <a:endParaRPr lang="zh-CN" altLang="en-US"/>
          </a:p>
        </p:txBody>
      </p:sp>
    </p:spTree>
    <p:extLst>
      <p:ext uri="{BB962C8B-B14F-4D97-AF65-F5344CB8AC3E}">
        <p14:creationId xmlns:p14="http://schemas.microsoft.com/office/powerpoint/2010/main" val="35000957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7.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1.jpe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4.jpg"/><Relationship Id="rId5" Type="http://schemas.openxmlformats.org/officeDocument/2006/relationships/image" Target="../media/image13.jp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2.xml"/><Relationship Id="rId13" Type="http://schemas.openxmlformats.org/officeDocument/2006/relationships/image" Target="../media/image18.png"/><Relationship Id="rId3" Type="http://schemas.openxmlformats.org/officeDocument/2006/relationships/tags" Target="../tags/tag4.xml"/><Relationship Id="rId7" Type="http://schemas.openxmlformats.org/officeDocument/2006/relationships/slideLayout" Target="../slideLayouts/slideLayout7.xml"/><Relationship Id="rId12" Type="http://schemas.openxmlformats.org/officeDocument/2006/relationships/image" Target="../media/image17.pn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16.png"/><Relationship Id="rId5" Type="http://schemas.openxmlformats.org/officeDocument/2006/relationships/tags" Target="../tags/tag6.xml"/><Relationship Id="rId10" Type="http://schemas.openxmlformats.org/officeDocument/2006/relationships/image" Target="../media/image12.png"/><Relationship Id="rId4" Type="http://schemas.openxmlformats.org/officeDocument/2006/relationships/tags" Target="../tags/tag5.xml"/><Relationship Id="rId9" Type="http://schemas.openxmlformats.org/officeDocument/2006/relationships/image" Target="../media/image11.png"/></Relationships>
</file>

<file path=ppt/slides/_rels/slide2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1.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2.png"/><Relationship Id="rId9" Type="http://schemas.openxmlformats.org/officeDocument/2006/relationships/image" Target="../media/image23.png"/><Relationship Id="rId1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0.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6" cstate="print">
            <a:extLst>
              <a:ext uri="{28A0092B-C50C-407E-A947-70E740481C1C}">
                <a14:useLocalDpi xmlns:a14="http://schemas.microsoft.com/office/drawing/2010/main" val="0"/>
              </a:ext>
            </a:extLst>
          </a:blip>
          <a:srcRect t="56380"/>
          <a:stretch/>
        </p:blipFill>
        <p:spPr>
          <a:xfrm>
            <a:off x="0" y="4199286"/>
            <a:ext cx="12192000" cy="2658714"/>
          </a:xfrm>
          <a:prstGeom prst="rect">
            <a:avLst/>
          </a:prstGeom>
        </p:spPr>
      </p:pic>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14656" y="1677692"/>
            <a:ext cx="4758657" cy="3502616"/>
          </a:xfrm>
          <a:prstGeom prst="rect">
            <a:avLst/>
          </a:prstGeom>
        </p:spPr>
      </p:pic>
      <p:pic>
        <p:nvPicPr>
          <p:cNvPr id="5" name="图片 4"/>
          <p:cNvPicPr>
            <a:picLocks noChangeAspect="1"/>
          </p:cNvPicPr>
          <p:nvPr/>
        </p:nvPicPr>
        <p:blipFill rotWithShape="1">
          <a:blip r:embed="rId8" cstate="print">
            <a:extLst>
              <a:ext uri="{28A0092B-C50C-407E-A947-70E740481C1C}">
                <a14:useLocalDpi xmlns:a14="http://schemas.microsoft.com/office/drawing/2010/main" val="0"/>
              </a:ext>
            </a:extLst>
          </a:blip>
          <a:srcRect l="73214" t="57798"/>
          <a:stretch/>
        </p:blipFill>
        <p:spPr>
          <a:xfrm>
            <a:off x="8926286" y="4285343"/>
            <a:ext cx="3265714" cy="2572657"/>
          </a:xfrm>
          <a:prstGeom prst="rect">
            <a:avLst/>
          </a:prstGeom>
        </p:spPr>
      </p:pic>
      <p:sp>
        <p:nvSpPr>
          <p:cNvPr id="6" name="文本框 5"/>
          <p:cNvSpPr txBox="1"/>
          <p:nvPr/>
        </p:nvSpPr>
        <p:spPr>
          <a:xfrm>
            <a:off x="5187969" y="1223194"/>
            <a:ext cx="6468437" cy="1169551"/>
          </a:xfrm>
          <a:prstGeom prst="rect">
            <a:avLst/>
          </a:prstGeom>
          <a:noFill/>
          <a:effectLst>
            <a:outerShdw blurRad="63500" sx="102000" sy="102000" algn="ctr" rotWithShape="0">
              <a:prstClr val="black">
                <a:alpha val="50000"/>
              </a:prstClr>
            </a:outerShdw>
          </a:effectLst>
        </p:spPr>
        <p:txBody>
          <a:bodyPr wrap="none" rtlCol="0">
            <a:spAutoFit/>
          </a:bodyPr>
          <a:lstStyle/>
          <a:p>
            <a:r>
              <a:rPr lang="zh-CN" altLang="en-US" sz="7000" dirty="0" smtClean="0">
                <a:solidFill>
                  <a:srgbClr val="61BB84"/>
                </a:solidFill>
                <a:latin typeface="迷你简菱心" panose="02010609000101010101" pitchFamily="49" charset="-122"/>
                <a:ea typeface="迷你简菱心" panose="02010609000101010101" pitchFamily="49" charset="-122"/>
              </a:rPr>
              <a:t>幼儿园教育课件</a:t>
            </a:r>
            <a:endParaRPr lang="zh-CN" altLang="en-US" sz="7000" dirty="0">
              <a:solidFill>
                <a:srgbClr val="61BB84"/>
              </a:solidFill>
              <a:latin typeface="迷你简菱心" panose="02010609000101010101" pitchFamily="49" charset="-122"/>
              <a:ea typeface="迷你简菱心" panose="02010609000101010101" pitchFamily="49" charset="-122"/>
            </a:endParaRPr>
          </a:p>
        </p:txBody>
      </p:sp>
      <p:grpSp>
        <p:nvGrpSpPr>
          <p:cNvPr id="7" name="Group 16"/>
          <p:cNvGrpSpPr>
            <a:grpSpLocks/>
          </p:cNvGrpSpPr>
          <p:nvPr/>
        </p:nvGrpSpPr>
        <p:grpSpPr bwMode="auto">
          <a:xfrm>
            <a:off x="7250089" y="3267956"/>
            <a:ext cx="386867" cy="386867"/>
            <a:chOff x="0" y="0"/>
            <a:chExt cx="965499" cy="965499"/>
          </a:xfrm>
          <a:solidFill>
            <a:schemeClr val="bg1"/>
          </a:solidFill>
          <a:effectLst/>
        </p:grpSpPr>
        <p:sp>
          <p:nvSpPr>
            <p:cNvPr id="8"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dirty="0">
                <a:solidFill>
                  <a:srgbClr val="0070C0"/>
                </a:solidFill>
                <a:cs typeface="+mn-ea"/>
                <a:sym typeface="+mn-lt"/>
              </a:endParaRPr>
            </a:p>
          </p:txBody>
        </p:sp>
        <p:sp>
          <p:nvSpPr>
            <p:cNvPr id="9" name="AutoShape 18"/>
            <p:cNvSpPr>
              <a:spLocks/>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0070C0"/>
                </a:solidFill>
                <a:cs typeface="+mn-ea"/>
                <a:sym typeface="+mn-lt"/>
              </a:endParaRPr>
            </a:p>
          </p:txBody>
        </p:sp>
      </p:grpSp>
      <p:grpSp>
        <p:nvGrpSpPr>
          <p:cNvPr id="10" name="组合 9"/>
          <p:cNvGrpSpPr/>
          <p:nvPr/>
        </p:nvGrpSpPr>
        <p:grpSpPr>
          <a:xfrm>
            <a:off x="5305585" y="3267956"/>
            <a:ext cx="386867" cy="386867"/>
            <a:chOff x="6316398" y="415834"/>
            <a:chExt cx="482600" cy="482600"/>
          </a:xfrm>
          <a:solidFill>
            <a:schemeClr val="bg1"/>
          </a:solidFill>
          <a:effectLst/>
        </p:grpSpPr>
        <p:sp>
          <p:nvSpPr>
            <p:cNvPr id="11" name="AutoShape 8" descr="tile_paper_medgray.jpeg"/>
            <p:cNvSpPr>
              <a:spLocks/>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dirty="0">
                <a:solidFill>
                  <a:srgbClr val="0070C0"/>
                </a:solidFill>
                <a:cs typeface="+mn-ea"/>
                <a:sym typeface="+mn-lt"/>
              </a:endParaRPr>
            </a:p>
          </p:txBody>
        </p:sp>
        <p:sp>
          <p:nvSpPr>
            <p:cNvPr id="12" name="AutoShape 82"/>
            <p:cNvSpPr>
              <a:spLocks/>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38100" tIns="38100" rIns="38100" bIns="38100" anchor="ctr"/>
            <a:lstStyle/>
            <a:p>
              <a:pPr>
                <a:defRPr/>
              </a:pPr>
              <a:endParaRPr lang="zh-CN" altLang="en-US">
                <a:solidFill>
                  <a:srgbClr val="0070C0"/>
                </a:solidFill>
                <a:cs typeface="+mn-ea"/>
                <a:sym typeface="+mn-lt"/>
              </a:endParaRPr>
            </a:p>
          </p:txBody>
        </p:sp>
      </p:grpSp>
      <p:grpSp>
        <p:nvGrpSpPr>
          <p:cNvPr id="13" name="组合 12"/>
          <p:cNvGrpSpPr/>
          <p:nvPr/>
        </p:nvGrpSpPr>
        <p:grpSpPr>
          <a:xfrm>
            <a:off x="5953753" y="3267956"/>
            <a:ext cx="386867" cy="386867"/>
            <a:chOff x="7068981" y="415834"/>
            <a:chExt cx="482600" cy="482600"/>
          </a:xfrm>
          <a:solidFill>
            <a:schemeClr val="bg1"/>
          </a:solidFill>
          <a:effectLst/>
        </p:grpSpPr>
        <p:sp>
          <p:nvSpPr>
            <p:cNvPr id="14" name="AutoShape 8" descr="tile_paper_medgray.jpeg"/>
            <p:cNvSpPr>
              <a:spLocks/>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a:solidFill>
                  <a:srgbClr val="0070C0"/>
                </a:solidFill>
                <a:cs typeface="+mn-ea"/>
                <a:sym typeface="+mn-lt"/>
              </a:endParaRPr>
            </a:p>
          </p:txBody>
        </p:sp>
        <p:sp>
          <p:nvSpPr>
            <p:cNvPr id="15" name="AutoShape 18"/>
            <p:cNvSpPr>
              <a:spLocks/>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38100" tIns="38100" rIns="38100" bIns="38100" anchor="ctr"/>
            <a:lstStyle/>
            <a:p>
              <a:pPr>
                <a:defRPr/>
              </a:pPr>
              <a:endParaRPr lang="zh-CN" altLang="en-US" dirty="0">
                <a:solidFill>
                  <a:srgbClr val="0070C0"/>
                </a:solidFill>
                <a:cs typeface="+mn-ea"/>
                <a:sym typeface="+mn-lt"/>
              </a:endParaRPr>
            </a:p>
          </p:txBody>
        </p:sp>
      </p:grpSp>
      <p:grpSp>
        <p:nvGrpSpPr>
          <p:cNvPr id="16" name="组合 15"/>
          <p:cNvGrpSpPr/>
          <p:nvPr/>
        </p:nvGrpSpPr>
        <p:grpSpPr>
          <a:xfrm>
            <a:off x="6601921" y="3267956"/>
            <a:ext cx="386867" cy="386867"/>
            <a:chOff x="7821564" y="415834"/>
            <a:chExt cx="482600" cy="482600"/>
          </a:xfrm>
          <a:solidFill>
            <a:schemeClr val="bg1"/>
          </a:solidFill>
          <a:effectLst/>
        </p:grpSpPr>
        <p:sp>
          <p:nvSpPr>
            <p:cNvPr id="17" name="AutoShape 8" descr="tile_paper_medgray.jpeg"/>
            <p:cNvSpPr>
              <a:spLocks/>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a:solidFill>
                  <a:srgbClr val="0070C0"/>
                </a:solidFill>
                <a:cs typeface="+mn-ea"/>
                <a:sym typeface="+mn-lt"/>
              </a:endParaRPr>
            </a:p>
          </p:txBody>
        </p:sp>
        <p:sp>
          <p:nvSpPr>
            <p:cNvPr id="18" name="AutoShape 20"/>
            <p:cNvSpPr>
              <a:spLocks/>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38100" tIns="38100" rIns="38100" bIns="38100" anchor="ctr"/>
            <a:lstStyle/>
            <a:p>
              <a:pPr>
                <a:defRPr/>
              </a:pPr>
              <a:endParaRPr lang="zh-CN" altLang="en-US">
                <a:solidFill>
                  <a:srgbClr val="0070C0"/>
                </a:solidFill>
                <a:cs typeface="+mn-ea"/>
                <a:sym typeface="+mn-lt"/>
              </a:endParaRPr>
            </a:p>
          </p:txBody>
        </p:sp>
      </p:grpSp>
      <p:sp>
        <p:nvSpPr>
          <p:cNvPr id="19" name="矩形 18"/>
          <p:cNvSpPr/>
          <p:nvPr/>
        </p:nvSpPr>
        <p:spPr>
          <a:xfrm>
            <a:off x="5248321" y="2600054"/>
            <a:ext cx="4777270" cy="400110"/>
          </a:xfrm>
          <a:prstGeom prst="rect">
            <a:avLst/>
          </a:prstGeom>
        </p:spPr>
        <p:txBody>
          <a:bodyPr wrap="none">
            <a:spAutoFit/>
          </a:bodyPr>
          <a:lstStyle/>
          <a:p>
            <a:r>
              <a:rPr lang="zh-CN" altLang="en-US" sz="2000" dirty="0" smtClean="0">
                <a:latin typeface="微软雅黑 Light" panose="020B0502040204020203" pitchFamily="34" charset="-122"/>
                <a:ea typeface="微软雅黑 Light" panose="020B0502040204020203" pitchFamily="34" charset="-122"/>
              </a:rPr>
              <a:t>总结计划</a:t>
            </a:r>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教育教学</a:t>
            </a:r>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培训机构 </a:t>
            </a:r>
            <a:r>
              <a:rPr lang="en-US" altLang="zh-CN" sz="2000" dirty="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教师课件</a:t>
            </a:r>
            <a:endParaRPr lang="zh-CN" altLang="en-US" sz="2000" dirty="0">
              <a:latin typeface="微软雅黑 Light" panose="020B0502040204020203" pitchFamily="34" charset="-122"/>
              <a:ea typeface="微软雅黑 Light" panose="020B0502040204020203" pitchFamily="34" charset="-122"/>
            </a:endParaRPr>
          </a:p>
        </p:txBody>
      </p:sp>
      <p:pic>
        <p:nvPicPr>
          <p:cNvPr id="20" name="久石让 - Kaze No Toorimichi - 纯音乐版">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239014" y="254121"/>
            <a:ext cx="487363" cy="487363"/>
          </a:xfrm>
          <a:prstGeom prst="rect">
            <a:avLst/>
          </a:prstGeom>
        </p:spPr>
      </p:pic>
    </p:spTree>
    <p:extLst>
      <p:ext uri="{BB962C8B-B14F-4D97-AF65-F5344CB8AC3E}">
        <p14:creationId xmlns:p14="http://schemas.microsoft.com/office/powerpoint/2010/main" val="38559492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1000"/>
                                        <p:tgtEl>
                                          <p:spTgt spid="3"/>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anim calcmode="lin" valueType="num">
                                      <p:cBhvr>
                                        <p:cTn id="19" dur="500" fill="hold"/>
                                        <p:tgtEl>
                                          <p:spTgt spid="4"/>
                                        </p:tgtEl>
                                        <p:attrNameLst>
                                          <p:attrName>ppt_x</p:attrName>
                                        </p:attrNameLst>
                                      </p:cBhvr>
                                      <p:tavLst>
                                        <p:tav tm="0">
                                          <p:val>
                                            <p:strVal val="#ppt_x"/>
                                          </p:val>
                                        </p:tav>
                                        <p:tav tm="100000">
                                          <p:val>
                                            <p:strVal val="#ppt_x"/>
                                          </p:val>
                                        </p:tav>
                                      </p:tavLst>
                                    </p:anim>
                                    <p:anim calcmode="lin" valueType="num">
                                      <p:cBhvr>
                                        <p:cTn id="20" dur="500" fill="hold"/>
                                        <p:tgtEl>
                                          <p:spTgt spid="4"/>
                                        </p:tgtEl>
                                        <p:attrNameLst>
                                          <p:attrName>ppt_y</p:attrName>
                                        </p:attrNameLst>
                                      </p:cBhvr>
                                      <p:tavLst>
                                        <p:tav tm="0">
                                          <p:val>
                                            <p:strVal val="#ppt_y+.1"/>
                                          </p:val>
                                        </p:tav>
                                        <p:tav tm="100000">
                                          <p:val>
                                            <p:strVal val="#ppt_y"/>
                                          </p:val>
                                        </p:tav>
                                      </p:tavLst>
                                    </p:anim>
                                  </p:childTnLst>
                                </p:cTn>
                              </p:par>
                              <p:par>
                                <p:cTn id="21" presetID="6" presetClass="entr" presetSubtype="32"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circle(out)">
                                      <p:cBhvr>
                                        <p:cTn id="23" dur="750"/>
                                        <p:tgtEl>
                                          <p:spTgt spid="5"/>
                                        </p:tgtEl>
                                      </p:cBhvr>
                                    </p:animEffect>
                                  </p:childTnLst>
                                </p:cTn>
                              </p:par>
                            </p:childTnLst>
                          </p:cTn>
                        </p:par>
                        <p:par>
                          <p:cTn id="24" fill="hold">
                            <p:stCondLst>
                              <p:cond delay="22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par>
                          <p:cTn id="30" fill="hold">
                            <p:stCondLst>
                              <p:cond delay="305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1000"/>
                                        <p:tgtEl>
                                          <p:spTgt spid="19"/>
                                        </p:tgtEl>
                                      </p:cBhvr>
                                    </p:animEffect>
                                  </p:childTnLst>
                                </p:cTn>
                              </p:par>
                              <p:par>
                                <p:cTn id="34" presetID="64" presetClass="path" presetSubtype="0" decel="100000" fill="hold" grpId="1" nodeType="withEffect">
                                  <p:stCondLst>
                                    <p:cond delay="0"/>
                                  </p:stCondLst>
                                  <p:childTnLst>
                                    <p:animMotion origin="layout" path="M -2.08333E-6 -3.33333E-6 L -2.08333E-6 0.05 " pathEditMode="relative" rAng="0" ptsTypes="AA">
                                      <p:cBhvr>
                                        <p:cTn id="35" dur="1000" spd="-100000" fill="hold"/>
                                        <p:tgtEl>
                                          <p:spTgt spid="19"/>
                                        </p:tgtEl>
                                        <p:attrNameLst>
                                          <p:attrName>ppt_x</p:attrName>
                                          <p:attrName>ppt_y</p:attrName>
                                        </p:attrNameLst>
                                      </p:cBhvr>
                                      <p:rCtr x="0" y="2500"/>
                                    </p:animMotion>
                                  </p:childTnLst>
                                </p:cTn>
                              </p:par>
                            </p:childTnLst>
                          </p:cTn>
                        </p:par>
                        <p:par>
                          <p:cTn id="36" fill="hold">
                            <p:stCondLst>
                              <p:cond delay="4050"/>
                            </p:stCondLst>
                            <p:childTnLst>
                              <p:par>
                                <p:cTn id="37" presetID="53" presetClass="entr" presetSubtype="16"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800" fill="hold"/>
                                        <p:tgtEl>
                                          <p:spTgt spid="10"/>
                                        </p:tgtEl>
                                        <p:attrNameLst>
                                          <p:attrName>ppt_w</p:attrName>
                                        </p:attrNameLst>
                                      </p:cBhvr>
                                      <p:tavLst>
                                        <p:tav tm="0">
                                          <p:val>
                                            <p:fltVal val="0"/>
                                          </p:val>
                                        </p:tav>
                                        <p:tav tm="100000">
                                          <p:val>
                                            <p:strVal val="#ppt_w"/>
                                          </p:val>
                                        </p:tav>
                                      </p:tavLst>
                                    </p:anim>
                                    <p:anim calcmode="lin" valueType="num">
                                      <p:cBhvr>
                                        <p:cTn id="40" dur="800" fill="hold"/>
                                        <p:tgtEl>
                                          <p:spTgt spid="10"/>
                                        </p:tgtEl>
                                        <p:attrNameLst>
                                          <p:attrName>ppt_h</p:attrName>
                                        </p:attrNameLst>
                                      </p:cBhvr>
                                      <p:tavLst>
                                        <p:tav tm="0">
                                          <p:val>
                                            <p:fltVal val="0"/>
                                          </p:val>
                                        </p:tav>
                                        <p:tav tm="100000">
                                          <p:val>
                                            <p:strVal val="#ppt_h"/>
                                          </p:val>
                                        </p:tav>
                                      </p:tavLst>
                                    </p:anim>
                                    <p:animEffect transition="in" filter="fade">
                                      <p:cBhvr>
                                        <p:cTn id="41" dur="800"/>
                                        <p:tgtEl>
                                          <p:spTgt spid="10"/>
                                        </p:tgtEl>
                                      </p:cBhvr>
                                    </p:animEffect>
                                  </p:childTnLst>
                                </p:cTn>
                              </p:par>
                              <p:par>
                                <p:cTn id="42" presetID="53" presetClass="entr" presetSubtype="16" fill="hold" nodeType="withEffect">
                                  <p:stCondLst>
                                    <p:cond delay="200"/>
                                  </p:stCondLst>
                                  <p:childTnLst>
                                    <p:set>
                                      <p:cBhvr>
                                        <p:cTn id="43" dur="1" fill="hold">
                                          <p:stCondLst>
                                            <p:cond delay="0"/>
                                          </p:stCondLst>
                                        </p:cTn>
                                        <p:tgtEl>
                                          <p:spTgt spid="13"/>
                                        </p:tgtEl>
                                        <p:attrNameLst>
                                          <p:attrName>style.visibility</p:attrName>
                                        </p:attrNameLst>
                                      </p:cBhvr>
                                      <p:to>
                                        <p:strVal val="visible"/>
                                      </p:to>
                                    </p:set>
                                    <p:anim calcmode="lin" valueType="num">
                                      <p:cBhvr>
                                        <p:cTn id="44" dur="800" fill="hold"/>
                                        <p:tgtEl>
                                          <p:spTgt spid="13"/>
                                        </p:tgtEl>
                                        <p:attrNameLst>
                                          <p:attrName>ppt_w</p:attrName>
                                        </p:attrNameLst>
                                      </p:cBhvr>
                                      <p:tavLst>
                                        <p:tav tm="0">
                                          <p:val>
                                            <p:fltVal val="0"/>
                                          </p:val>
                                        </p:tav>
                                        <p:tav tm="100000">
                                          <p:val>
                                            <p:strVal val="#ppt_w"/>
                                          </p:val>
                                        </p:tav>
                                      </p:tavLst>
                                    </p:anim>
                                    <p:anim calcmode="lin" valueType="num">
                                      <p:cBhvr>
                                        <p:cTn id="45" dur="800" fill="hold"/>
                                        <p:tgtEl>
                                          <p:spTgt spid="13"/>
                                        </p:tgtEl>
                                        <p:attrNameLst>
                                          <p:attrName>ppt_h</p:attrName>
                                        </p:attrNameLst>
                                      </p:cBhvr>
                                      <p:tavLst>
                                        <p:tav tm="0">
                                          <p:val>
                                            <p:fltVal val="0"/>
                                          </p:val>
                                        </p:tav>
                                        <p:tav tm="100000">
                                          <p:val>
                                            <p:strVal val="#ppt_h"/>
                                          </p:val>
                                        </p:tav>
                                      </p:tavLst>
                                    </p:anim>
                                    <p:animEffect transition="in" filter="fade">
                                      <p:cBhvr>
                                        <p:cTn id="46" dur="800"/>
                                        <p:tgtEl>
                                          <p:spTgt spid="13"/>
                                        </p:tgtEl>
                                      </p:cBhvr>
                                    </p:animEffect>
                                  </p:childTnLst>
                                </p:cTn>
                              </p:par>
                              <p:par>
                                <p:cTn id="47" presetID="53" presetClass="entr" presetSubtype="16" fill="hold" nodeType="withEffect">
                                  <p:stCondLst>
                                    <p:cond delay="400"/>
                                  </p:stCondLst>
                                  <p:childTnLst>
                                    <p:set>
                                      <p:cBhvr>
                                        <p:cTn id="48" dur="1" fill="hold">
                                          <p:stCondLst>
                                            <p:cond delay="0"/>
                                          </p:stCondLst>
                                        </p:cTn>
                                        <p:tgtEl>
                                          <p:spTgt spid="16"/>
                                        </p:tgtEl>
                                        <p:attrNameLst>
                                          <p:attrName>style.visibility</p:attrName>
                                        </p:attrNameLst>
                                      </p:cBhvr>
                                      <p:to>
                                        <p:strVal val="visible"/>
                                      </p:to>
                                    </p:set>
                                    <p:anim calcmode="lin" valueType="num">
                                      <p:cBhvr>
                                        <p:cTn id="49" dur="800" fill="hold"/>
                                        <p:tgtEl>
                                          <p:spTgt spid="16"/>
                                        </p:tgtEl>
                                        <p:attrNameLst>
                                          <p:attrName>ppt_w</p:attrName>
                                        </p:attrNameLst>
                                      </p:cBhvr>
                                      <p:tavLst>
                                        <p:tav tm="0">
                                          <p:val>
                                            <p:fltVal val="0"/>
                                          </p:val>
                                        </p:tav>
                                        <p:tav tm="100000">
                                          <p:val>
                                            <p:strVal val="#ppt_w"/>
                                          </p:val>
                                        </p:tav>
                                      </p:tavLst>
                                    </p:anim>
                                    <p:anim calcmode="lin" valueType="num">
                                      <p:cBhvr>
                                        <p:cTn id="50" dur="800" fill="hold"/>
                                        <p:tgtEl>
                                          <p:spTgt spid="16"/>
                                        </p:tgtEl>
                                        <p:attrNameLst>
                                          <p:attrName>ppt_h</p:attrName>
                                        </p:attrNameLst>
                                      </p:cBhvr>
                                      <p:tavLst>
                                        <p:tav tm="0">
                                          <p:val>
                                            <p:fltVal val="0"/>
                                          </p:val>
                                        </p:tav>
                                        <p:tav tm="100000">
                                          <p:val>
                                            <p:strVal val="#ppt_h"/>
                                          </p:val>
                                        </p:tav>
                                      </p:tavLst>
                                    </p:anim>
                                    <p:animEffect transition="in" filter="fade">
                                      <p:cBhvr>
                                        <p:cTn id="51" dur="800"/>
                                        <p:tgtEl>
                                          <p:spTgt spid="16"/>
                                        </p:tgtEl>
                                      </p:cBhvr>
                                    </p:animEffect>
                                  </p:childTnLst>
                                </p:cTn>
                              </p:par>
                              <p:par>
                                <p:cTn id="52" presetID="53" presetClass="entr" presetSubtype="16" fill="hold" nodeType="withEffect">
                                  <p:stCondLst>
                                    <p:cond delay="600"/>
                                  </p:stCondLst>
                                  <p:childTnLst>
                                    <p:set>
                                      <p:cBhvr>
                                        <p:cTn id="53" dur="1" fill="hold">
                                          <p:stCondLst>
                                            <p:cond delay="0"/>
                                          </p:stCondLst>
                                        </p:cTn>
                                        <p:tgtEl>
                                          <p:spTgt spid="7"/>
                                        </p:tgtEl>
                                        <p:attrNameLst>
                                          <p:attrName>style.visibility</p:attrName>
                                        </p:attrNameLst>
                                      </p:cBhvr>
                                      <p:to>
                                        <p:strVal val="visible"/>
                                      </p:to>
                                    </p:set>
                                    <p:anim calcmode="lin" valueType="num">
                                      <p:cBhvr>
                                        <p:cTn id="54" dur="800" fill="hold"/>
                                        <p:tgtEl>
                                          <p:spTgt spid="7"/>
                                        </p:tgtEl>
                                        <p:attrNameLst>
                                          <p:attrName>ppt_w</p:attrName>
                                        </p:attrNameLst>
                                      </p:cBhvr>
                                      <p:tavLst>
                                        <p:tav tm="0">
                                          <p:val>
                                            <p:fltVal val="0"/>
                                          </p:val>
                                        </p:tav>
                                        <p:tav tm="100000">
                                          <p:val>
                                            <p:strVal val="#ppt_w"/>
                                          </p:val>
                                        </p:tav>
                                      </p:tavLst>
                                    </p:anim>
                                    <p:anim calcmode="lin" valueType="num">
                                      <p:cBhvr>
                                        <p:cTn id="55" dur="800" fill="hold"/>
                                        <p:tgtEl>
                                          <p:spTgt spid="7"/>
                                        </p:tgtEl>
                                        <p:attrNameLst>
                                          <p:attrName>ppt_h</p:attrName>
                                        </p:attrNameLst>
                                      </p:cBhvr>
                                      <p:tavLst>
                                        <p:tav tm="0">
                                          <p:val>
                                            <p:fltVal val="0"/>
                                          </p:val>
                                        </p:tav>
                                        <p:tav tm="100000">
                                          <p:val>
                                            <p:strVal val="#ppt_h"/>
                                          </p:val>
                                        </p:tav>
                                      </p:tavLst>
                                    </p:anim>
                                    <p:animEffect transition="in" filter="fade">
                                      <p:cBhvr>
                                        <p:cTn id="56"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7" repeatCount="indefinite" fill="hold" display="0">
                  <p:stCondLst>
                    <p:cond delay="indefinite"/>
                  </p:stCondLst>
                  <p:endCondLst>
                    <p:cond evt="onStopAudio" delay="0">
                      <p:tgtEl>
                        <p:sldTgt/>
                      </p:tgtEl>
                    </p:cond>
                  </p:endCondLst>
                </p:cTn>
                <p:tgtEl>
                  <p:spTgt spid="20"/>
                </p:tgtEl>
              </p:cMediaNode>
            </p:audio>
          </p:childTnLst>
        </p:cTn>
      </p:par>
    </p:tnLst>
    <p:bldLst>
      <p:bldP spid="6" grpId="0"/>
      <p:bldP spid="19" grpId="0"/>
      <p:bldP spid="1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380"/>
          <a:stretch/>
        </p:blipFill>
        <p:spPr>
          <a:xfrm>
            <a:off x="0" y="4199286"/>
            <a:ext cx="12192000" cy="2658714"/>
          </a:xfrm>
          <a:prstGeom prst="rect">
            <a:avLst/>
          </a:prstGeom>
        </p:spPr>
      </p:pic>
      <p:pic>
        <p:nvPicPr>
          <p:cNvPr id="20" name="图片 19"/>
          <p:cNvPicPr>
            <a:picLocks noChangeAspect="1"/>
          </p:cNvPicPr>
          <p:nvPr/>
        </p:nvPicPr>
        <p:blipFill>
          <a:blip r:embed="rId5">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tretch>
            <a:fillRect/>
          </a:stretch>
        </p:blipFill>
        <p:spPr>
          <a:xfrm>
            <a:off x="0" y="2356701"/>
            <a:ext cx="6758984" cy="4244642"/>
          </a:xfrm>
          <a:prstGeom prst="rect">
            <a:avLst/>
          </a:prstGeom>
        </p:spPr>
      </p:pic>
      <p:sp>
        <p:nvSpPr>
          <p:cNvPr id="21" name="文本框 20"/>
          <p:cNvSpPr txBox="1"/>
          <p:nvPr/>
        </p:nvSpPr>
        <p:spPr>
          <a:xfrm>
            <a:off x="8034466" y="363773"/>
            <a:ext cx="1399743" cy="1862048"/>
          </a:xfrm>
          <a:prstGeom prst="rect">
            <a:avLst/>
          </a:prstGeom>
          <a:noFill/>
        </p:spPr>
        <p:txBody>
          <a:bodyPr vert="horz" wrap="none" rtlCol="0">
            <a:spAutoFit/>
          </a:bodyPr>
          <a:lstStyle>
            <a:defPPr>
              <a:defRPr lang="zh-CN"/>
            </a:defPPr>
            <a:lvl1pPr algn="ctr">
              <a:defRPr sz="7200" b="1">
                <a:solidFill>
                  <a:schemeClr val="accent5">
                    <a:lumMod val="50000"/>
                  </a:schemeClr>
                </a:solidFill>
                <a:latin typeface="Agency FB" panose="020B0503020202020204" pitchFamily="34" charset="0"/>
              </a:defRPr>
            </a:lvl1pPr>
          </a:lstStyle>
          <a:p>
            <a:r>
              <a:rPr lang="en-US" altLang="zh-CN" sz="11500" b="0" dirty="0" smtClean="0">
                <a:solidFill>
                  <a:srgbClr val="F07474"/>
                </a:solidFill>
              </a:rPr>
              <a:t>02</a:t>
            </a:r>
            <a:endParaRPr lang="zh-CN" altLang="en-US" sz="11500" b="0" dirty="0">
              <a:solidFill>
                <a:srgbClr val="F07474"/>
              </a:solidFill>
            </a:endParaRPr>
          </a:p>
        </p:txBody>
      </p:sp>
      <p:sp>
        <p:nvSpPr>
          <p:cNvPr id="22" name="矩形 21"/>
          <p:cNvSpPr/>
          <p:nvPr/>
        </p:nvSpPr>
        <p:spPr>
          <a:xfrm>
            <a:off x="6008391" y="1973465"/>
            <a:ext cx="5282216" cy="1107996"/>
          </a:xfrm>
          <a:prstGeom prst="rect">
            <a:avLst/>
          </a:prstGeom>
          <a:noFill/>
        </p:spPr>
        <p:txBody>
          <a:bodyPr wrap="none" rtlCol="0">
            <a:spAutoFit/>
          </a:bodyPr>
          <a:lstStyle/>
          <a:p>
            <a:pPr algn="ctr"/>
            <a:r>
              <a:rPr lang="zh-CN" altLang="en-US" sz="6600" dirty="0" smtClean="0">
                <a:solidFill>
                  <a:srgbClr val="F07474"/>
                </a:solidFill>
                <a:latin typeface="迷你简菱心" panose="02010609000101010101" pitchFamily="49" charset="-122"/>
                <a:ea typeface="迷你简菱心" panose="02010609000101010101" pitchFamily="49" charset="-122"/>
              </a:rPr>
              <a:t>此处添加标题</a:t>
            </a:r>
            <a:endParaRPr lang="zh-CN" altLang="en-US" sz="6600" dirty="0">
              <a:solidFill>
                <a:srgbClr val="F07474"/>
              </a:solidFill>
              <a:latin typeface="迷你简菱心" panose="02010609000101010101" pitchFamily="49" charset="-122"/>
              <a:ea typeface="迷你简菱心" panose="02010609000101010101" pitchFamily="49" charset="-122"/>
            </a:endParaRPr>
          </a:p>
        </p:txBody>
      </p:sp>
      <p:sp>
        <p:nvSpPr>
          <p:cNvPr id="23" name="矩形 22"/>
          <p:cNvSpPr/>
          <p:nvPr/>
        </p:nvSpPr>
        <p:spPr>
          <a:xfrm>
            <a:off x="5172968" y="3336915"/>
            <a:ext cx="6934202" cy="498598"/>
          </a:xfrm>
          <a:prstGeom prst="rect">
            <a:avLst/>
          </a:prstGeom>
        </p:spPr>
        <p:txBody>
          <a:bodyPr wrap="square">
            <a:spAutoFit/>
          </a:bodyPr>
          <a:lstStyle/>
          <a:p>
            <a:pPr algn="ctr">
              <a:lnSpc>
                <a:spcPct val="11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24111293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5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33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07474"/>
                </a:solidFill>
                <a:latin typeface="迷你简菱心" panose="02010609000101010101" pitchFamily="49" charset="-122"/>
                <a:ea typeface="迷你简菱心" panose="02010609000101010101" pitchFamily="49" charset="-122"/>
              </a:rPr>
              <a:t>二、</a:t>
            </a:r>
            <a:r>
              <a:rPr lang="zh-CN" altLang="en-US" sz="3200" spc="300" dirty="0">
                <a:solidFill>
                  <a:srgbClr val="F07474"/>
                </a:solidFill>
                <a:latin typeface="迷你简菱心" panose="02010609000101010101" pitchFamily="49" charset="-122"/>
                <a:ea typeface="迷你简菱心" panose="02010609000101010101" pitchFamily="49" charset="-122"/>
              </a:rPr>
              <a:t>此处添加您的标题</a:t>
            </a:r>
          </a:p>
        </p:txBody>
      </p:sp>
      <p:sp>
        <p:nvSpPr>
          <p:cNvPr id="18" name="AutoShape 7">
            <a:extLst>
              <a:ext uri="{FF2B5EF4-FFF2-40B4-BE49-F238E27FC236}">
                <a16:creationId xmlns:a16="http://schemas.microsoft.com/office/drawing/2014/main" xmlns="" id="{78A156F8-6EC2-45F4-AC8C-CF13340E3AB3}"/>
              </a:ext>
            </a:extLst>
          </p:cNvPr>
          <p:cNvSpPr>
            <a:spLocks noChangeArrowheads="1"/>
          </p:cNvSpPr>
          <p:nvPr/>
        </p:nvSpPr>
        <p:spPr bwMode="auto">
          <a:xfrm>
            <a:off x="1891152" y="2757487"/>
            <a:ext cx="1798308" cy="1798308"/>
          </a:xfrm>
          <a:prstGeom prst="diamond">
            <a:avLst/>
          </a:prstGeom>
          <a:blipFill dpi="0" rotWithShape="1">
            <a:blip r:embed="rId5"/>
            <a:srcRect/>
            <a:stretch>
              <a:fillRect/>
            </a:stretch>
          </a:blip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377">
              <a:lnSpc>
                <a:spcPct val="130000"/>
              </a:lnSpc>
            </a:pPr>
            <a:endParaRPr lang="es-ES" altLang="en-US" sz="2900">
              <a:solidFill>
                <a:srgbClr val="000000"/>
              </a:solidFill>
              <a:latin typeface="微软雅黑 Light" panose="020B0502040204020203" pitchFamily="34" charset="-122"/>
              <a:ea typeface="微软雅黑 Light" panose="020B0502040204020203" pitchFamily="34" charset="-122"/>
              <a:cs typeface="ヒラギノ角ゴ ProN W3"/>
              <a:sym typeface="Arial" panose="020B0604020202020204" pitchFamily="34" charset="0"/>
            </a:endParaRPr>
          </a:p>
        </p:txBody>
      </p:sp>
      <p:sp>
        <p:nvSpPr>
          <p:cNvPr id="19" name="AutoShape 8">
            <a:extLst>
              <a:ext uri="{FF2B5EF4-FFF2-40B4-BE49-F238E27FC236}">
                <a16:creationId xmlns:a16="http://schemas.microsoft.com/office/drawing/2014/main" xmlns="" id="{C06BB89A-D6A1-46CE-99CB-EB28AD0589F3}"/>
              </a:ext>
            </a:extLst>
          </p:cNvPr>
          <p:cNvSpPr>
            <a:spLocks noChangeArrowheads="1"/>
          </p:cNvSpPr>
          <p:nvPr/>
        </p:nvSpPr>
        <p:spPr bwMode="auto">
          <a:xfrm>
            <a:off x="4118292" y="2757487"/>
            <a:ext cx="1799589" cy="1798308"/>
          </a:xfrm>
          <a:prstGeom prst="diamond">
            <a:avLst/>
          </a:prstGeom>
          <a:solidFill>
            <a:srgbClr val="F07474"/>
          </a:solidFill>
          <a:ln w="28575" cap="flat" cmpd="sng">
            <a:solidFill>
              <a:schemeClr val="bg1"/>
            </a:solidFill>
            <a:round/>
            <a:headEnd/>
            <a:tailEnd/>
          </a:ln>
          <a:effectLst>
            <a:outerShdw dist="63500" dir="8100000" algn="ctr" rotWithShape="0">
              <a:srgbClr val="000000">
                <a:alpha val="25000"/>
              </a:srgbClr>
            </a:outerShdw>
          </a:effectLst>
          <a:extLst/>
        </p:spPr>
        <p:txBody>
          <a:bodyPr anchor="ctr"/>
          <a:lstStyle/>
          <a:p>
            <a:pPr eaLnBrk="0" fontAlgn="base" hangingPunct="0">
              <a:spcBef>
                <a:spcPct val="0"/>
              </a:spcBef>
              <a:spcAft>
                <a:spcPct val="0"/>
              </a:spcAft>
              <a:buFont typeface="Arial" panose="020B0604020202020204" pitchFamily="34" charset="0"/>
            </a:pPr>
            <a:endParaRPr lang="es-ES" altLang="en-US">
              <a:latin typeface="Calibri" panose="020F0502020204030204" pitchFamily="34" charset="0"/>
              <a:ea typeface="宋体" panose="02010600030101010101" pitchFamily="2" charset="-122"/>
              <a:sym typeface="Arial" panose="020B0604020202020204" pitchFamily="34" charset="0"/>
            </a:endParaRPr>
          </a:p>
        </p:txBody>
      </p:sp>
      <p:sp>
        <p:nvSpPr>
          <p:cNvPr id="20" name="AutoShape 9">
            <a:extLst>
              <a:ext uri="{FF2B5EF4-FFF2-40B4-BE49-F238E27FC236}">
                <a16:creationId xmlns:a16="http://schemas.microsoft.com/office/drawing/2014/main" xmlns="" id="{BC3F7D79-2FD7-40D1-B304-7C0EC31ED920}"/>
              </a:ext>
            </a:extLst>
          </p:cNvPr>
          <p:cNvSpPr>
            <a:spLocks noChangeArrowheads="1"/>
          </p:cNvSpPr>
          <p:nvPr/>
        </p:nvSpPr>
        <p:spPr bwMode="auto">
          <a:xfrm>
            <a:off x="6331147" y="2757487"/>
            <a:ext cx="1799589" cy="1798308"/>
          </a:xfrm>
          <a:prstGeom prst="diamond">
            <a:avLst/>
          </a:prstGeom>
          <a:solidFill>
            <a:srgbClr val="FFBF53"/>
          </a:solidFill>
          <a:ln w="28575" cap="flat" cmpd="sng">
            <a:solidFill>
              <a:schemeClr val="bg1"/>
            </a:solidFill>
            <a:round/>
            <a:headEnd/>
            <a:tailEnd/>
          </a:ln>
          <a:effectLst>
            <a:outerShdw dist="63500" dir="8100000" algn="ctr" rotWithShape="0">
              <a:srgbClr val="000000">
                <a:alpha val="25000"/>
              </a:srgbClr>
            </a:outerShdw>
          </a:effectLst>
          <a:extLst/>
        </p:spPr>
        <p:txBody>
          <a:bodyPr anchor="ctr"/>
          <a:lstStyle/>
          <a:p>
            <a:pPr eaLnBrk="0" fontAlgn="base" hangingPunct="0">
              <a:spcBef>
                <a:spcPct val="0"/>
              </a:spcBef>
              <a:spcAft>
                <a:spcPct val="0"/>
              </a:spcAft>
              <a:buFont typeface="Arial" panose="020B0604020202020204" pitchFamily="34" charset="0"/>
            </a:pPr>
            <a:endParaRPr lang="es-ES" altLang="en-US">
              <a:latin typeface="Calibri" panose="020F0502020204030204" pitchFamily="34" charset="0"/>
              <a:ea typeface="宋体" panose="02010600030101010101" pitchFamily="2" charset="-122"/>
              <a:sym typeface="Arial" panose="020B0604020202020204" pitchFamily="34" charset="0"/>
            </a:endParaRPr>
          </a:p>
        </p:txBody>
      </p:sp>
      <p:sp>
        <p:nvSpPr>
          <p:cNvPr id="21" name="AutoShape 10">
            <a:extLst>
              <a:ext uri="{FF2B5EF4-FFF2-40B4-BE49-F238E27FC236}">
                <a16:creationId xmlns:a16="http://schemas.microsoft.com/office/drawing/2014/main" xmlns="" id="{EBF4DB44-5D7F-4CB5-9A01-79E5A105F5AF}"/>
              </a:ext>
            </a:extLst>
          </p:cNvPr>
          <p:cNvSpPr>
            <a:spLocks noChangeArrowheads="1"/>
          </p:cNvSpPr>
          <p:nvPr/>
        </p:nvSpPr>
        <p:spPr bwMode="auto">
          <a:xfrm>
            <a:off x="8559874" y="2743201"/>
            <a:ext cx="1798306" cy="1798306"/>
          </a:xfrm>
          <a:prstGeom prst="diamond">
            <a:avLst/>
          </a:prstGeom>
          <a:blipFill dpi="0" rotWithShape="1">
            <a:blip r:embed="rId6"/>
            <a:srcRect/>
            <a:stretch>
              <a:fillRect/>
            </a:stretch>
          </a:blip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377">
              <a:lnSpc>
                <a:spcPct val="130000"/>
              </a:lnSpc>
            </a:pPr>
            <a:endParaRPr lang="es-ES" altLang="en-US" sz="2900">
              <a:solidFill>
                <a:srgbClr val="000000"/>
              </a:solidFill>
              <a:latin typeface="微软雅黑 Light" panose="020B0502040204020203" pitchFamily="34" charset="-122"/>
              <a:ea typeface="微软雅黑 Light" panose="020B0502040204020203" pitchFamily="34" charset="-122"/>
              <a:cs typeface="ヒラギノ角ゴ ProN W3"/>
              <a:sym typeface="Arial" panose="020B0604020202020204" pitchFamily="34" charset="0"/>
            </a:endParaRPr>
          </a:p>
        </p:txBody>
      </p:sp>
      <p:sp>
        <p:nvSpPr>
          <p:cNvPr id="22" name="AutoShape 11">
            <a:extLst>
              <a:ext uri="{FF2B5EF4-FFF2-40B4-BE49-F238E27FC236}">
                <a16:creationId xmlns:a16="http://schemas.microsoft.com/office/drawing/2014/main" xmlns="" id="{B0DDFE42-E62D-48D8-AEA6-A8D70433EA15}"/>
              </a:ext>
            </a:extLst>
          </p:cNvPr>
          <p:cNvSpPr>
            <a:spLocks noChangeArrowheads="1"/>
          </p:cNvSpPr>
          <p:nvPr/>
        </p:nvSpPr>
        <p:spPr bwMode="auto">
          <a:xfrm>
            <a:off x="2995992" y="3617388"/>
            <a:ext cx="1798308" cy="1798308"/>
          </a:xfrm>
          <a:prstGeom prst="diamond">
            <a:avLst/>
          </a:prstGeom>
          <a:solidFill>
            <a:srgbClr val="02B3C5"/>
          </a:solidFill>
          <a:ln w="28575" cap="flat" cmpd="sng">
            <a:solidFill>
              <a:schemeClr val="bg1"/>
            </a:solidFill>
            <a:round/>
            <a:headEnd/>
            <a:tailEnd/>
          </a:ln>
          <a:effectLst>
            <a:outerShdw dist="63500" dir="8100000" algn="ctr" rotWithShape="0">
              <a:srgbClr val="000000">
                <a:alpha val="25000"/>
              </a:srgbClr>
            </a:outerShdw>
          </a:effectLst>
          <a:extLst/>
        </p:spPr>
        <p:txBody>
          <a:bodyPr anchor="ctr"/>
          <a:lstStyle/>
          <a:p>
            <a:pPr eaLnBrk="0" fontAlgn="base" hangingPunct="0">
              <a:spcBef>
                <a:spcPct val="0"/>
              </a:spcBef>
              <a:spcAft>
                <a:spcPct val="0"/>
              </a:spcAft>
              <a:buFont typeface="Arial" panose="020B0604020202020204" pitchFamily="34" charset="0"/>
            </a:pPr>
            <a:endParaRPr lang="es-ES" altLang="en-US">
              <a:latin typeface="Calibri" panose="020F0502020204030204" pitchFamily="34" charset="0"/>
              <a:ea typeface="宋体" panose="02010600030101010101" pitchFamily="2" charset="-122"/>
              <a:sym typeface="Arial" panose="020B0604020202020204" pitchFamily="34" charset="0"/>
            </a:endParaRPr>
          </a:p>
        </p:txBody>
      </p:sp>
      <p:sp>
        <p:nvSpPr>
          <p:cNvPr id="23" name="AutoShape 12">
            <a:extLst>
              <a:ext uri="{FF2B5EF4-FFF2-40B4-BE49-F238E27FC236}">
                <a16:creationId xmlns:a16="http://schemas.microsoft.com/office/drawing/2014/main" xmlns="" id="{4FBA15C4-4FCF-4FC2-9B9C-B82F4A914A23}"/>
              </a:ext>
            </a:extLst>
          </p:cNvPr>
          <p:cNvSpPr>
            <a:spLocks noChangeArrowheads="1"/>
          </p:cNvSpPr>
          <p:nvPr/>
        </p:nvSpPr>
        <p:spPr bwMode="auto">
          <a:xfrm>
            <a:off x="5223132" y="3617388"/>
            <a:ext cx="1799589" cy="1798308"/>
          </a:xfrm>
          <a:prstGeom prst="diamond">
            <a:avLst/>
          </a:prstGeom>
          <a:blipFill dpi="0" rotWithShape="1">
            <a:blip r:embed="rId7"/>
            <a:srcRect/>
            <a:stretch>
              <a:fillRect/>
            </a:stretch>
          </a:blipFill>
          <a:ln>
            <a:noFill/>
          </a:ln>
          <a:extLst/>
        </p:spPr>
        <p:txBody>
          <a:bodyPr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377">
              <a:lnSpc>
                <a:spcPct val="130000"/>
              </a:lnSpc>
            </a:pPr>
            <a:endParaRPr lang="es-ES" altLang="en-US" sz="2900">
              <a:solidFill>
                <a:srgbClr val="000000"/>
              </a:solidFill>
              <a:latin typeface="微软雅黑 Light" panose="020B0502040204020203" pitchFamily="34" charset="-122"/>
              <a:ea typeface="微软雅黑 Light" panose="020B0502040204020203" pitchFamily="34" charset="-122"/>
              <a:cs typeface="ヒラギノ角ゴ ProN W3"/>
              <a:sym typeface="Arial" panose="020B0604020202020204" pitchFamily="34" charset="0"/>
            </a:endParaRPr>
          </a:p>
        </p:txBody>
      </p:sp>
      <p:sp>
        <p:nvSpPr>
          <p:cNvPr id="24" name="AutoShape 13">
            <a:extLst>
              <a:ext uri="{FF2B5EF4-FFF2-40B4-BE49-F238E27FC236}">
                <a16:creationId xmlns:a16="http://schemas.microsoft.com/office/drawing/2014/main" xmlns="" id="{E2A18164-8D7C-41F4-A001-787923BD99E1}"/>
              </a:ext>
            </a:extLst>
          </p:cNvPr>
          <p:cNvSpPr>
            <a:spLocks noChangeArrowheads="1"/>
          </p:cNvSpPr>
          <p:nvPr/>
        </p:nvSpPr>
        <p:spPr bwMode="auto">
          <a:xfrm>
            <a:off x="7435985" y="3617388"/>
            <a:ext cx="1799589" cy="1798308"/>
          </a:xfrm>
          <a:prstGeom prst="diamond">
            <a:avLst/>
          </a:prstGeom>
          <a:solidFill>
            <a:srgbClr val="6A3C7C"/>
          </a:solidFill>
          <a:ln w="28575" cap="flat" cmpd="sng">
            <a:solidFill>
              <a:schemeClr val="bg1"/>
            </a:solidFill>
            <a:round/>
            <a:headEnd/>
            <a:tailEnd/>
          </a:ln>
          <a:effectLst>
            <a:outerShdw dist="63500" dir="8100000" algn="ctr" rotWithShape="0">
              <a:srgbClr val="000000">
                <a:alpha val="25000"/>
              </a:srgbClr>
            </a:outerShdw>
          </a:effectLst>
          <a:extLst/>
        </p:spPr>
        <p:txBody>
          <a:bodyPr anchor="ctr"/>
          <a:lstStyle/>
          <a:p>
            <a:pPr eaLnBrk="0" fontAlgn="base" hangingPunct="0">
              <a:spcBef>
                <a:spcPct val="0"/>
              </a:spcBef>
              <a:spcAft>
                <a:spcPct val="0"/>
              </a:spcAft>
              <a:buFont typeface="Arial" panose="020B0604020202020204" pitchFamily="34" charset="0"/>
            </a:pPr>
            <a:endParaRPr lang="es-ES" altLang="en-US">
              <a:latin typeface="Calibri" panose="020F0502020204030204" pitchFamily="34" charset="0"/>
              <a:ea typeface="宋体" panose="02010600030101010101" pitchFamily="2" charset="-122"/>
              <a:sym typeface="Arial" panose="020B0604020202020204" pitchFamily="34" charset="0"/>
            </a:endParaRPr>
          </a:p>
        </p:txBody>
      </p:sp>
      <p:sp>
        <p:nvSpPr>
          <p:cNvPr id="25" name="AutoShape 10">
            <a:extLst>
              <a:ext uri="{FF2B5EF4-FFF2-40B4-BE49-F238E27FC236}">
                <a16:creationId xmlns:a16="http://schemas.microsoft.com/office/drawing/2014/main" xmlns="" id="{AF8FB608-772F-41C1-BE4A-0D38809E0981}"/>
              </a:ext>
            </a:extLst>
          </p:cNvPr>
          <p:cNvSpPr>
            <a:spLocks/>
          </p:cNvSpPr>
          <p:nvPr/>
        </p:nvSpPr>
        <p:spPr bwMode="auto">
          <a:xfrm>
            <a:off x="3727056" y="4016375"/>
            <a:ext cx="376837" cy="314031"/>
          </a:xfrm>
          <a:custGeom>
            <a:avLst/>
            <a:gdLst>
              <a:gd name="T0" fmla="*/ 466725 w 21600"/>
              <a:gd name="T1" fmla="*/ 169263 h 21579"/>
              <a:gd name="T2" fmla="*/ 458471 w 21600"/>
              <a:gd name="T3" fmla="*/ 192802 h 21579"/>
              <a:gd name="T4" fmla="*/ 437836 w 21600"/>
              <a:gd name="T5" fmla="*/ 205977 h 21579"/>
              <a:gd name="T6" fmla="*/ 437836 w 21600"/>
              <a:gd name="T7" fmla="*/ 299395 h 21579"/>
              <a:gd name="T8" fmla="*/ 426319 w 21600"/>
              <a:gd name="T9" fmla="*/ 326737 h 21579"/>
              <a:gd name="T10" fmla="*/ 398855 w 21600"/>
              <a:gd name="T11" fmla="*/ 338111 h 21579"/>
              <a:gd name="T12" fmla="*/ 357326 w 21600"/>
              <a:gd name="T13" fmla="*/ 304676 h 21579"/>
              <a:gd name="T14" fmla="*/ 305013 w 21600"/>
              <a:gd name="T15" fmla="*/ 274955 h 21579"/>
              <a:gd name="T16" fmla="*/ 247407 w 21600"/>
              <a:gd name="T17" fmla="*/ 251776 h 21579"/>
              <a:gd name="T18" fmla="*/ 189910 w 21600"/>
              <a:gd name="T19" fmla="*/ 239141 h 21579"/>
              <a:gd name="T20" fmla="*/ 172191 w 21600"/>
              <a:gd name="T21" fmla="*/ 249253 h 21579"/>
              <a:gd name="T22" fmla="*/ 162814 w 21600"/>
              <a:gd name="T23" fmla="*/ 265060 h 21579"/>
              <a:gd name="T24" fmla="*/ 162295 w 21600"/>
              <a:gd name="T25" fmla="*/ 282939 h 21579"/>
              <a:gd name="T26" fmla="*/ 171716 w 21600"/>
              <a:gd name="T27" fmla="*/ 299395 h 21579"/>
              <a:gd name="T28" fmla="*/ 165882 w 21600"/>
              <a:gd name="T29" fmla="*/ 318537 h 21579"/>
              <a:gd name="T30" fmla="*/ 171068 w 21600"/>
              <a:gd name="T31" fmla="*/ 335353 h 21579"/>
              <a:gd name="T32" fmla="*/ 183622 w 21600"/>
              <a:gd name="T33" fmla="*/ 350908 h 21579"/>
              <a:gd name="T34" fmla="*/ 200324 w 21600"/>
              <a:gd name="T35" fmla="*/ 365723 h 21579"/>
              <a:gd name="T36" fmla="*/ 182714 w 21600"/>
              <a:gd name="T37" fmla="*/ 382341 h 21579"/>
              <a:gd name="T38" fmla="*/ 155834 w 21600"/>
              <a:gd name="T39" fmla="*/ 388794 h 21579"/>
              <a:gd name="T40" fmla="*/ 127852 w 21600"/>
              <a:gd name="T41" fmla="*/ 386144 h 21579"/>
              <a:gd name="T42" fmla="*/ 106374 w 21600"/>
              <a:gd name="T43" fmla="*/ 375096 h 21579"/>
              <a:gd name="T44" fmla="*/ 96219 w 21600"/>
              <a:gd name="T45" fmla="*/ 343464 h 21579"/>
              <a:gd name="T46" fmla="*/ 87122 w 21600"/>
              <a:gd name="T47" fmla="*/ 310444 h 21579"/>
              <a:gd name="T48" fmla="*/ 83578 w 21600"/>
              <a:gd name="T49" fmla="*/ 275423 h 21579"/>
              <a:gd name="T50" fmla="*/ 89672 w 21600"/>
              <a:gd name="T51" fmla="*/ 237087 h 21579"/>
              <a:gd name="T52" fmla="*/ 38980 w 21600"/>
              <a:gd name="T53" fmla="*/ 237087 h 21579"/>
              <a:gd name="T54" fmla="*/ 11538 w 21600"/>
              <a:gd name="T55" fmla="*/ 225713 h 21579"/>
              <a:gd name="T56" fmla="*/ 0 w 21600"/>
              <a:gd name="T57" fmla="*/ 198101 h 21579"/>
              <a:gd name="T58" fmla="*/ 0 w 21600"/>
              <a:gd name="T59" fmla="*/ 140118 h 21579"/>
              <a:gd name="T60" fmla="*/ 11366 w 21600"/>
              <a:gd name="T61" fmla="*/ 112559 h 21579"/>
              <a:gd name="T62" fmla="*/ 38980 w 21600"/>
              <a:gd name="T63" fmla="*/ 101024 h 21579"/>
              <a:gd name="T64" fmla="*/ 165363 w 21600"/>
              <a:gd name="T65" fmla="*/ 101024 h 21579"/>
              <a:gd name="T66" fmla="*/ 227420 w 21600"/>
              <a:gd name="T67" fmla="*/ 92571 h 21579"/>
              <a:gd name="T68" fmla="*/ 291941 w 21600"/>
              <a:gd name="T69" fmla="*/ 69825 h 21579"/>
              <a:gd name="T70" fmla="*/ 351621 w 21600"/>
              <a:gd name="T71" fmla="*/ 37346 h 21579"/>
              <a:gd name="T72" fmla="*/ 398855 w 21600"/>
              <a:gd name="T73" fmla="*/ 0 h 21579"/>
              <a:gd name="T74" fmla="*/ 426319 w 21600"/>
              <a:gd name="T75" fmla="*/ 11427 h 21579"/>
              <a:gd name="T76" fmla="*/ 437836 w 21600"/>
              <a:gd name="T77" fmla="*/ 39040 h 21579"/>
              <a:gd name="T78" fmla="*/ 437836 w 21600"/>
              <a:gd name="T79" fmla="*/ 132187 h 21579"/>
              <a:gd name="T80" fmla="*/ 458471 w 21600"/>
              <a:gd name="T81" fmla="*/ 145471 h 21579"/>
              <a:gd name="T82" fmla="*/ 466725 w 21600"/>
              <a:gd name="T83" fmla="*/ 169263 h 21579"/>
              <a:gd name="T84" fmla="*/ 398855 w 21600"/>
              <a:gd name="T85" fmla="*/ 51458 h 21579"/>
              <a:gd name="T86" fmla="*/ 356807 w 21600"/>
              <a:gd name="T87" fmla="*/ 80242 h 21579"/>
              <a:gd name="T88" fmla="*/ 308557 w 21600"/>
              <a:gd name="T89" fmla="*/ 105152 h 21579"/>
              <a:gd name="T90" fmla="*/ 256656 w 21600"/>
              <a:gd name="T91" fmla="*/ 124780 h 21579"/>
              <a:gd name="T92" fmla="*/ 204343 w 21600"/>
              <a:gd name="T93" fmla="*/ 137054 h 21579"/>
              <a:gd name="T94" fmla="*/ 204343 w 21600"/>
              <a:gd name="T95" fmla="*/ 201381 h 21579"/>
              <a:gd name="T96" fmla="*/ 256656 w 21600"/>
              <a:gd name="T97" fmla="*/ 213800 h 21579"/>
              <a:gd name="T98" fmla="*/ 308557 w 21600"/>
              <a:gd name="T99" fmla="*/ 233536 h 21579"/>
              <a:gd name="T100" fmla="*/ 357066 w 21600"/>
              <a:gd name="T101" fmla="*/ 258607 h 21579"/>
              <a:gd name="T102" fmla="*/ 398855 w 21600"/>
              <a:gd name="T103" fmla="*/ 286959 h 21579"/>
              <a:gd name="T104" fmla="*/ 398855 w 21600"/>
              <a:gd name="T105" fmla="*/ 51458 h 21579"/>
              <a:gd name="T106" fmla="*/ 398855 w 21600"/>
              <a:gd name="T107" fmla="*/ 51458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4"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5"/>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marL="0" marR="0" lvl="0" indent="0" defTabSz="914377" eaLnBrk="1" fontAlgn="auto" latinLnBrk="0" hangingPunct="1">
              <a:lnSpc>
                <a:spcPct val="130000"/>
              </a:lnSpc>
              <a:spcBef>
                <a:spcPts val="0"/>
              </a:spcBef>
              <a:spcAft>
                <a:spcPts val="0"/>
              </a:spcAft>
              <a:buClrTx/>
              <a:buSzTx/>
              <a:buFontTx/>
              <a:buNone/>
              <a:tabLst/>
              <a:defRPr/>
            </a:pPr>
            <a:endParaRPr kumimoji="0" lang="zh-CN" altLang="en-US" sz="1899" b="0" i="0" u="none" strike="noStrike" kern="0" cap="none" spc="0" normalizeH="0" baseline="0" noProof="0">
              <a:ln>
                <a:noFill/>
              </a:ln>
              <a:solidFill>
                <a:prstClr val="black"/>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6" name="Rectangle 21">
            <a:extLst>
              <a:ext uri="{FF2B5EF4-FFF2-40B4-BE49-F238E27FC236}">
                <a16:creationId xmlns:a16="http://schemas.microsoft.com/office/drawing/2014/main" xmlns="" id="{0372B149-AAD0-4643-B15A-B63186466584}"/>
              </a:ext>
            </a:extLst>
          </p:cNvPr>
          <p:cNvSpPr>
            <a:spLocks noChangeArrowheads="1"/>
          </p:cNvSpPr>
          <p:nvPr/>
        </p:nvSpPr>
        <p:spPr bwMode="auto">
          <a:xfrm>
            <a:off x="3531964" y="4632116"/>
            <a:ext cx="767021"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2655" b="1">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rPr>
              <a:t>01</a:t>
            </a:r>
            <a:endParaRPr lang="en-US" sz="2655" b="1" dirty="0">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7" name="AutoShape 8">
            <a:extLst>
              <a:ext uri="{FF2B5EF4-FFF2-40B4-BE49-F238E27FC236}">
                <a16:creationId xmlns:a16="http://schemas.microsoft.com/office/drawing/2014/main" xmlns="" id="{6302C1FE-E5AD-41E1-AEB6-9F3A280E0B48}"/>
              </a:ext>
            </a:extLst>
          </p:cNvPr>
          <p:cNvSpPr>
            <a:spLocks/>
          </p:cNvSpPr>
          <p:nvPr/>
        </p:nvSpPr>
        <p:spPr bwMode="auto">
          <a:xfrm>
            <a:off x="4814596" y="3163571"/>
            <a:ext cx="421699" cy="287114"/>
          </a:xfrm>
          <a:custGeom>
            <a:avLst/>
            <a:gdLst>
              <a:gd name="T0" fmla="*/ 449095 w 21600"/>
              <a:gd name="T1" fmla="*/ 156201 h 21600"/>
              <a:gd name="T2" fmla="*/ 455745 w 21600"/>
              <a:gd name="T3" fmla="*/ 122962 h 21600"/>
              <a:gd name="T4" fmla="*/ 332668 w 21600"/>
              <a:gd name="T5" fmla="*/ 0 h 21600"/>
              <a:gd name="T6" fmla="*/ 242840 w 21600"/>
              <a:gd name="T7" fmla="*/ 59826 h 21600"/>
              <a:gd name="T8" fmla="*/ 153035 w 21600"/>
              <a:gd name="T9" fmla="*/ 26588 h 21600"/>
              <a:gd name="T10" fmla="*/ 66543 w 21600"/>
              <a:gd name="T11" fmla="*/ 132938 h 21600"/>
              <a:gd name="T12" fmla="*/ 69856 w 21600"/>
              <a:gd name="T13" fmla="*/ 156201 h 21600"/>
              <a:gd name="T14" fmla="*/ 0 w 21600"/>
              <a:gd name="T15" fmla="*/ 252575 h 21600"/>
              <a:gd name="T16" fmla="*/ 103128 w 21600"/>
              <a:gd name="T17" fmla="*/ 355600 h 21600"/>
              <a:gd name="T18" fmla="*/ 419160 w 21600"/>
              <a:gd name="T19" fmla="*/ 355600 h 21600"/>
              <a:gd name="T20" fmla="*/ 522288 w 21600"/>
              <a:gd name="T21" fmla="*/ 252575 h 21600"/>
              <a:gd name="T22" fmla="*/ 449095 w 21600"/>
              <a:gd name="T23" fmla="*/ 156201 h 21600"/>
              <a:gd name="T24" fmla="*/ 399212 w 21600"/>
              <a:gd name="T25" fmla="*/ 335663 h 21600"/>
              <a:gd name="T26" fmla="*/ 262812 w 21600"/>
              <a:gd name="T27" fmla="*/ 335663 h 21600"/>
              <a:gd name="T28" fmla="*/ 345967 w 21600"/>
              <a:gd name="T29" fmla="*/ 252575 h 21600"/>
              <a:gd name="T30" fmla="*/ 342655 w 21600"/>
              <a:gd name="T31" fmla="*/ 242598 h 21600"/>
              <a:gd name="T32" fmla="*/ 306046 w 21600"/>
              <a:gd name="T33" fmla="*/ 242598 h 21600"/>
              <a:gd name="T34" fmla="*/ 306046 w 21600"/>
              <a:gd name="T35" fmla="*/ 225987 h 21600"/>
              <a:gd name="T36" fmla="*/ 306046 w 21600"/>
              <a:gd name="T37" fmla="*/ 122962 h 21600"/>
              <a:gd name="T38" fmla="*/ 299397 w 21600"/>
              <a:gd name="T39" fmla="*/ 119636 h 21600"/>
              <a:gd name="T40" fmla="*/ 212905 w 21600"/>
              <a:gd name="T41" fmla="*/ 119636 h 21600"/>
              <a:gd name="T42" fmla="*/ 206255 w 21600"/>
              <a:gd name="T43" fmla="*/ 126287 h 21600"/>
              <a:gd name="T44" fmla="*/ 206255 w 21600"/>
              <a:gd name="T45" fmla="*/ 225987 h 21600"/>
              <a:gd name="T46" fmla="*/ 206255 w 21600"/>
              <a:gd name="T47" fmla="*/ 242598 h 21600"/>
              <a:gd name="T48" fmla="*/ 169671 w 21600"/>
              <a:gd name="T49" fmla="*/ 242598 h 21600"/>
              <a:gd name="T50" fmla="*/ 169671 w 21600"/>
              <a:gd name="T51" fmla="*/ 252575 h 21600"/>
              <a:gd name="T52" fmla="*/ 252826 w 21600"/>
              <a:gd name="T53" fmla="*/ 335663 h 21600"/>
              <a:gd name="T54" fmla="*/ 126413 w 21600"/>
              <a:gd name="T55" fmla="*/ 335663 h 21600"/>
              <a:gd name="T56" fmla="*/ 36584 w 21600"/>
              <a:gd name="T57" fmla="*/ 249249 h 21600"/>
              <a:gd name="T58" fmla="*/ 96478 w 21600"/>
              <a:gd name="T59" fmla="*/ 166161 h 21600"/>
              <a:gd name="T60" fmla="*/ 93141 w 21600"/>
              <a:gd name="T61" fmla="*/ 146224 h 21600"/>
              <a:gd name="T62" fmla="*/ 169671 w 21600"/>
              <a:gd name="T63" fmla="*/ 56501 h 21600"/>
              <a:gd name="T64" fmla="*/ 249489 w 21600"/>
              <a:gd name="T65" fmla="*/ 99700 h 21600"/>
              <a:gd name="T66" fmla="*/ 326019 w 21600"/>
              <a:gd name="T67" fmla="*/ 36564 h 21600"/>
              <a:gd name="T68" fmla="*/ 425810 w 21600"/>
              <a:gd name="T69" fmla="*/ 139573 h 21600"/>
              <a:gd name="T70" fmla="*/ 422497 w 21600"/>
              <a:gd name="T71" fmla="*/ 166161 h 21600"/>
              <a:gd name="T72" fmla="*/ 489016 w 21600"/>
              <a:gd name="T73" fmla="*/ 249249 h 21600"/>
              <a:gd name="T74" fmla="*/ 399212 w 21600"/>
              <a:gd name="T75" fmla="*/ 335663 h 21600"/>
              <a:gd name="T76" fmla="*/ 399212 w 21600"/>
              <a:gd name="T77" fmla="*/ 335663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marL="0" marR="0" lvl="0" indent="0" defTabSz="914377" eaLnBrk="1" fontAlgn="auto" latinLnBrk="0" hangingPunct="1">
              <a:lnSpc>
                <a:spcPct val="130000"/>
              </a:lnSpc>
              <a:spcBef>
                <a:spcPts val="0"/>
              </a:spcBef>
              <a:spcAft>
                <a:spcPts val="0"/>
              </a:spcAft>
              <a:buClrTx/>
              <a:buSzTx/>
              <a:buFontTx/>
              <a:buNone/>
              <a:tabLst/>
              <a:defRPr/>
            </a:pPr>
            <a:endParaRPr kumimoji="0" lang="zh-CN" altLang="en-US" sz="1899" b="0" i="0" u="none" strike="noStrike" kern="0" cap="none" spc="0" normalizeH="0" baseline="0" noProof="0">
              <a:ln>
                <a:noFill/>
              </a:ln>
              <a:solidFill>
                <a:prstClr val="black"/>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8" name="Rectangle 21">
            <a:extLst>
              <a:ext uri="{FF2B5EF4-FFF2-40B4-BE49-F238E27FC236}">
                <a16:creationId xmlns:a16="http://schemas.microsoft.com/office/drawing/2014/main" xmlns="" id="{8A5B25B0-251D-4F6F-9744-CF921C17BB0F}"/>
              </a:ext>
            </a:extLst>
          </p:cNvPr>
          <p:cNvSpPr>
            <a:spLocks noChangeArrowheads="1"/>
          </p:cNvSpPr>
          <p:nvPr/>
        </p:nvSpPr>
        <p:spPr bwMode="auto">
          <a:xfrm>
            <a:off x="4641935" y="3616937"/>
            <a:ext cx="767021"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2655" b="1" dirty="0">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rPr>
              <a:t>02</a:t>
            </a:r>
            <a:endParaRPr lang="en-US" sz="2655" b="1" dirty="0">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9" name="AutoShape 21">
            <a:extLst>
              <a:ext uri="{FF2B5EF4-FFF2-40B4-BE49-F238E27FC236}">
                <a16:creationId xmlns:a16="http://schemas.microsoft.com/office/drawing/2014/main" xmlns="" id="{24975BAF-AC4F-4AB4-803B-1633F4C2A891}"/>
              </a:ext>
            </a:extLst>
          </p:cNvPr>
          <p:cNvSpPr>
            <a:spLocks/>
          </p:cNvSpPr>
          <p:nvPr/>
        </p:nvSpPr>
        <p:spPr bwMode="auto">
          <a:xfrm>
            <a:off x="7044737" y="3098446"/>
            <a:ext cx="353765" cy="294805"/>
          </a:xfrm>
          <a:custGeom>
            <a:avLst/>
            <a:gdLst>
              <a:gd name="T0" fmla="*/ 432795 w 21600"/>
              <a:gd name="T1" fmla="*/ 242301 h 21600"/>
              <a:gd name="T2" fmla="*/ 438150 w 21600"/>
              <a:gd name="T3" fmla="*/ 346598 h 21600"/>
              <a:gd name="T4" fmla="*/ 420076 w 21600"/>
              <a:gd name="T5" fmla="*/ 365125 h 21600"/>
              <a:gd name="T6" fmla="*/ 315711 w 21600"/>
              <a:gd name="T7" fmla="*/ 359817 h 21600"/>
              <a:gd name="T8" fmla="*/ 310681 w 21600"/>
              <a:gd name="T9" fmla="*/ 255520 h 21600"/>
              <a:gd name="T10" fmla="*/ 328572 w 21600"/>
              <a:gd name="T11" fmla="*/ 236993 h 21600"/>
              <a:gd name="T12" fmla="*/ 360845 w 21600"/>
              <a:gd name="T13" fmla="*/ 200633 h 21600"/>
              <a:gd name="T14" fmla="*/ 232727 w 21600"/>
              <a:gd name="T15" fmla="*/ 196119 h 21600"/>
              <a:gd name="T16" fmla="*/ 264797 w 21600"/>
              <a:gd name="T17" fmla="*/ 236993 h 21600"/>
              <a:gd name="T18" fmla="*/ 282870 w 21600"/>
              <a:gd name="T19" fmla="*/ 255520 h 21600"/>
              <a:gd name="T20" fmla="*/ 277515 w 21600"/>
              <a:gd name="T21" fmla="*/ 359817 h 21600"/>
              <a:gd name="T22" fmla="*/ 173292 w 21600"/>
              <a:gd name="T23" fmla="*/ 365125 h 21600"/>
              <a:gd name="T24" fmla="*/ 155219 w 21600"/>
              <a:gd name="T25" fmla="*/ 346598 h 21600"/>
              <a:gd name="T26" fmla="*/ 160533 w 21600"/>
              <a:gd name="T27" fmla="*/ 242301 h 21600"/>
              <a:gd name="T28" fmla="*/ 205363 w 21600"/>
              <a:gd name="T29" fmla="*/ 236993 h 21600"/>
              <a:gd name="T30" fmla="*/ 82275 w 21600"/>
              <a:gd name="T31" fmla="*/ 196119 h 21600"/>
              <a:gd name="T32" fmla="*/ 77508 w 21600"/>
              <a:gd name="T33" fmla="*/ 236993 h 21600"/>
              <a:gd name="T34" fmla="*/ 122804 w 21600"/>
              <a:gd name="T35" fmla="*/ 242301 h 21600"/>
              <a:gd name="T36" fmla="*/ 128118 w 21600"/>
              <a:gd name="T37" fmla="*/ 346598 h 21600"/>
              <a:gd name="T38" fmla="*/ 109578 w 21600"/>
              <a:gd name="T39" fmla="*/ 365125 h 21600"/>
              <a:gd name="T40" fmla="*/ 5315 w 21600"/>
              <a:gd name="T41" fmla="*/ 359817 h 21600"/>
              <a:gd name="T42" fmla="*/ 0 w 21600"/>
              <a:gd name="T43" fmla="*/ 255520 h 21600"/>
              <a:gd name="T44" fmla="*/ 18520 w 21600"/>
              <a:gd name="T45" fmla="*/ 236993 h 21600"/>
              <a:gd name="T46" fmla="*/ 50144 w 21600"/>
              <a:gd name="T47" fmla="*/ 200633 h 21600"/>
              <a:gd name="T48" fmla="*/ 82234 w 21600"/>
              <a:gd name="T49" fmla="*/ 169006 h 21600"/>
              <a:gd name="T50" fmla="*/ 205322 w 21600"/>
              <a:gd name="T51" fmla="*/ 127642 h 21600"/>
              <a:gd name="T52" fmla="*/ 160493 w 21600"/>
              <a:gd name="T53" fmla="*/ 122520 h 21600"/>
              <a:gd name="T54" fmla="*/ 155178 w 21600"/>
              <a:gd name="T55" fmla="*/ 18020 h 21600"/>
              <a:gd name="T56" fmla="*/ 173252 w 21600"/>
              <a:gd name="T57" fmla="*/ 0 h 21600"/>
              <a:gd name="T58" fmla="*/ 277475 w 21600"/>
              <a:gd name="T59" fmla="*/ 5308 h 21600"/>
              <a:gd name="T60" fmla="*/ 282830 w 21600"/>
              <a:gd name="T61" fmla="*/ 109605 h 21600"/>
              <a:gd name="T62" fmla="*/ 264756 w 21600"/>
              <a:gd name="T63" fmla="*/ 127642 h 21600"/>
              <a:gd name="T64" fmla="*/ 232686 w 21600"/>
              <a:gd name="T65" fmla="*/ 169006 h 21600"/>
              <a:gd name="T66" fmla="*/ 378371 w 21600"/>
              <a:gd name="T67" fmla="*/ 178151 h 21600"/>
              <a:gd name="T68" fmla="*/ 387905 w 21600"/>
              <a:gd name="T69" fmla="*/ 236993 h 21600"/>
              <a:gd name="T70" fmla="*/ 420076 w 21600"/>
              <a:gd name="T71" fmla="*/ 236993 h 216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1600" h="21600">
                <a:moveTo>
                  <a:pt x="20709" y="14020"/>
                </a:moveTo>
                <a:cubicBezTo>
                  <a:pt x="20951" y="14020"/>
                  <a:pt x="21162" y="14126"/>
                  <a:pt x="21336" y="14334"/>
                </a:cubicBezTo>
                <a:cubicBezTo>
                  <a:pt x="21512" y="14549"/>
                  <a:pt x="21600" y="14810"/>
                  <a:pt x="21600" y="15116"/>
                </a:cubicBezTo>
                <a:lnTo>
                  <a:pt x="21600" y="20504"/>
                </a:lnTo>
                <a:cubicBezTo>
                  <a:pt x="21600" y="20816"/>
                  <a:pt x="21512" y="21071"/>
                  <a:pt x="21336" y="21286"/>
                </a:cubicBezTo>
                <a:cubicBezTo>
                  <a:pt x="21162" y="21494"/>
                  <a:pt x="20951" y="21600"/>
                  <a:pt x="20709" y="21600"/>
                </a:cubicBezTo>
                <a:lnTo>
                  <a:pt x="16198" y="21600"/>
                </a:lnTo>
                <a:cubicBezTo>
                  <a:pt x="15940" y="21600"/>
                  <a:pt x="15730" y="21494"/>
                  <a:pt x="15564" y="21286"/>
                </a:cubicBezTo>
                <a:cubicBezTo>
                  <a:pt x="15400" y="21071"/>
                  <a:pt x="15316" y="20816"/>
                  <a:pt x="15316" y="20504"/>
                </a:cubicBezTo>
                <a:lnTo>
                  <a:pt x="15316" y="15116"/>
                </a:lnTo>
                <a:cubicBezTo>
                  <a:pt x="15316" y="14810"/>
                  <a:pt x="15400" y="14549"/>
                  <a:pt x="15571" y="14334"/>
                </a:cubicBezTo>
                <a:cubicBezTo>
                  <a:pt x="15737" y="14126"/>
                  <a:pt x="15945" y="14020"/>
                  <a:pt x="16198" y="14020"/>
                </a:cubicBezTo>
                <a:lnTo>
                  <a:pt x="17789" y="14020"/>
                </a:lnTo>
                <a:lnTo>
                  <a:pt x="17789" y="11869"/>
                </a:lnTo>
                <a:cubicBezTo>
                  <a:pt x="17789" y="11699"/>
                  <a:pt x="17708" y="11611"/>
                  <a:pt x="17544" y="11602"/>
                </a:cubicBezTo>
                <a:lnTo>
                  <a:pt x="11473" y="11602"/>
                </a:lnTo>
                <a:lnTo>
                  <a:pt x="11473" y="14020"/>
                </a:lnTo>
                <a:lnTo>
                  <a:pt x="13054" y="14020"/>
                </a:lnTo>
                <a:cubicBezTo>
                  <a:pt x="13297" y="14020"/>
                  <a:pt x="13507" y="14126"/>
                  <a:pt x="13681" y="14334"/>
                </a:cubicBezTo>
                <a:cubicBezTo>
                  <a:pt x="13857" y="14549"/>
                  <a:pt x="13945" y="14810"/>
                  <a:pt x="13945" y="15116"/>
                </a:cubicBezTo>
                <a:lnTo>
                  <a:pt x="13945" y="20504"/>
                </a:lnTo>
                <a:cubicBezTo>
                  <a:pt x="13945" y="20816"/>
                  <a:pt x="13857" y="21071"/>
                  <a:pt x="13681" y="21286"/>
                </a:cubicBezTo>
                <a:cubicBezTo>
                  <a:pt x="13507" y="21494"/>
                  <a:pt x="13297" y="21600"/>
                  <a:pt x="13054" y="21600"/>
                </a:cubicBezTo>
                <a:lnTo>
                  <a:pt x="8543" y="21600"/>
                </a:lnTo>
                <a:cubicBezTo>
                  <a:pt x="8298" y="21600"/>
                  <a:pt x="8090" y="21494"/>
                  <a:pt x="7914" y="21286"/>
                </a:cubicBezTo>
                <a:cubicBezTo>
                  <a:pt x="7740" y="21071"/>
                  <a:pt x="7652" y="20816"/>
                  <a:pt x="7652" y="20504"/>
                </a:cubicBezTo>
                <a:lnTo>
                  <a:pt x="7652" y="15116"/>
                </a:lnTo>
                <a:cubicBezTo>
                  <a:pt x="7652" y="14810"/>
                  <a:pt x="7740" y="14549"/>
                  <a:pt x="7914" y="14334"/>
                </a:cubicBezTo>
                <a:cubicBezTo>
                  <a:pt x="8090" y="14126"/>
                  <a:pt x="8298" y="14020"/>
                  <a:pt x="8543" y="14020"/>
                </a:cubicBezTo>
                <a:lnTo>
                  <a:pt x="10124" y="14020"/>
                </a:lnTo>
                <a:lnTo>
                  <a:pt x="10124" y="11602"/>
                </a:lnTo>
                <a:lnTo>
                  <a:pt x="4056" y="11602"/>
                </a:lnTo>
                <a:cubicBezTo>
                  <a:pt x="3902" y="11602"/>
                  <a:pt x="3821" y="11690"/>
                  <a:pt x="3821" y="11869"/>
                </a:cubicBezTo>
                <a:lnTo>
                  <a:pt x="3821" y="14020"/>
                </a:lnTo>
                <a:lnTo>
                  <a:pt x="5402" y="14020"/>
                </a:lnTo>
                <a:cubicBezTo>
                  <a:pt x="5662" y="14020"/>
                  <a:pt x="5875" y="14126"/>
                  <a:pt x="6054" y="14334"/>
                </a:cubicBezTo>
                <a:cubicBezTo>
                  <a:pt x="6230" y="14549"/>
                  <a:pt x="6316" y="14810"/>
                  <a:pt x="6316" y="15116"/>
                </a:cubicBezTo>
                <a:lnTo>
                  <a:pt x="6316" y="20504"/>
                </a:lnTo>
                <a:cubicBezTo>
                  <a:pt x="6316" y="20816"/>
                  <a:pt x="6230" y="21071"/>
                  <a:pt x="6054" y="21286"/>
                </a:cubicBezTo>
                <a:cubicBezTo>
                  <a:pt x="5877" y="21494"/>
                  <a:pt x="5664" y="21600"/>
                  <a:pt x="5402" y="21600"/>
                </a:cubicBezTo>
                <a:lnTo>
                  <a:pt x="913" y="21600"/>
                </a:lnTo>
                <a:cubicBezTo>
                  <a:pt x="658" y="21600"/>
                  <a:pt x="441" y="21494"/>
                  <a:pt x="262" y="21286"/>
                </a:cubicBezTo>
                <a:cubicBezTo>
                  <a:pt x="88" y="21071"/>
                  <a:pt x="0" y="20816"/>
                  <a:pt x="0" y="20504"/>
                </a:cubicBezTo>
                <a:lnTo>
                  <a:pt x="0" y="15116"/>
                </a:lnTo>
                <a:cubicBezTo>
                  <a:pt x="0" y="14810"/>
                  <a:pt x="88" y="14549"/>
                  <a:pt x="262" y="14334"/>
                </a:cubicBezTo>
                <a:cubicBezTo>
                  <a:pt x="438" y="14126"/>
                  <a:pt x="656" y="14020"/>
                  <a:pt x="913" y="14020"/>
                </a:cubicBezTo>
                <a:lnTo>
                  <a:pt x="2472" y="14020"/>
                </a:lnTo>
                <a:lnTo>
                  <a:pt x="2472" y="11869"/>
                </a:lnTo>
                <a:cubicBezTo>
                  <a:pt x="2472" y="11352"/>
                  <a:pt x="2629" y="10912"/>
                  <a:pt x="2942" y="10544"/>
                </a:cubicBezTo>
                <a:cubicBezTo>
                  <a:pt x="3253" y="10180"/>
                  <a:pt x="3623" y="9998"/>
                  <a:pt x="4054" y="9998"/>
                </a:cubicBezTo>
                <a:lnTo>
                  <a:pt x="10122" y="9998"/>
                </a:lnTo>
                <a:lnTo>
                  <a:pt x="10122" y="7551"/>
                </a:lnTo>
                <a:lnTo>
                  <a:pt x="8541" y="7551"/>
                </a:lnTo>
                <a:cubicBezTo>
                  <a:pt x="8296" y="7551"/>
                  <a:pt x="8088" y="7451"/>
                  <a:pt x="7912" y="7248"/>
                </a:cubicBezTo>
                <a:cubicBezTo>
                  <a:pt x="7738" y="7045"/>
                  <a:pt x="7650" y="6790"/>
                  <a:pt x="7650" y="6484"/>
                </a:cubicBezTo>
                <a:lnTo>
                  <a:pt x="7650" y="1066"/>
                </a:lnTo>
                <a:cubicBezTo>
                  <a:pt x="7650" y="776"/>
                  <a:pt x="7738" y="523"/>
                  <a:pt x="7912" y="314"/>
                </a:cubicBezTo>
                <a:cubicBezTo>
                  <a:pt x="8088" y="103"/>
                  <a:pt x="8296" y="0"/>
                  <a:pt x="8541" y="0"/>
                </a:cubicBezTo>
                <a:lnTo>
                  <a:pt x="13052" y="0"/>
                </a:lnTo>
                <a:cubicBezTo>
                  <a:pt x="13294" y="0"/>
                  <a:pt x="13505" y="103"/>
                  <a:pt x="13679" y="314"/>
                </a:cubicBezTo>
                <a:cubicBezTo>
                  <a:pt x="13855" y="523"/>
                  <a:pt x="13943" y="776"/>
                  <a:pt x="13943" y="1066"/>
                </a:cubicBezTo>
                <a:lnTo>
                  <a:pt x="13943" y="6484"/>
                </a:lnTo>
                <a:cubicBezTo>
                  <a:pt x="13943" y="6790"/>
                  <a:pt x="13855" y="7045"/>
                  <a:pt x="13679" y="7248"/>
                </a:cubicBezTo>
                <a:cubicBezTo>
                  <a:pt x="13505" y="7451"/>
                  <a:pt x="13294" y="7551"/>
                  <a:pt x="13052" y="7551"/>
                </a:cubicBezTo>
                <a:lnTo>
                  <a:pt x="11471" y="7551"/>
                </a:lnTo>
                <a:lnTo>
                  <a:pt x="11471" y="9998"/>
                </a:lnTo>
                <a:lnTo>
                  <a:pt x="17541" y="9998"/>
                </a:lnTo>
                <a:cubicBezTo>
                  <a:pt x="17970" y="9998"/>
                  <a:pt x="18339" y="10177"/>
                  <a:pt x="18653" y="10539"/>
                </a:cubicBezTo>
                <a:cubicBezTo>
                  <a:pt x="18966" y="10900"/>
                  <a:pt x="19123" y="11344"/>
                  <a:pt x="19123" y="11869"/>
                </a:cubicBezTo>
                <a:lnTo>
                  <a:pt x="19123" y="14020"/>
                </a:lnTo>
                <a:lnTo>
                  <a:pt x="20709" y="14020"/>
                </a:lnTo>
                <a:close/>
                <a:moveTo>
                  <a:pt x="20709" y="14020"/>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marL="0" marR="0" lvl="0" indent="0" defTabSz="914377" eaLnBrk="1" fontAlgn="auto" latinLnBrk="0" hangingPunct="1">
              <a:lnSpc>
                <a:spcPct val="130000"/>
              </a:lnSpc>
              <a:spcBef>
                <a:spcPts val="0"/>
              </a:spcBef>
              <a:spcAft>
                <a:spcPts val="0"/>
              </a:spcAft>
              <a:buClrTx/>
              <a:buSzTx/>
              <a:buFontTx/>
              <a:buNone/>
              <a:tabLst/>
              <a:defRPr/>
            </a:pPr>
            <a:endParaRPr kumimoji="0" lang="zh-CN" altLang="en-US" sz="1899" b="0" i="0" u="none" strike="noStrike" kern="0" cap="none" spc="0" normalizeH="0" baseline="0" noProof="0">
              <a:ln>
                <a:noFill/>
              </a:ln>
              <a:solidFill>
                <a:prstClr val="black"/>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0" name="AutoShape 16">
            <a:extLst>
              <a:ext uri="{FF2B5EF4-FFF2-40B4-BE49-F238E27FC236}">
                <a16:creationId xmlns:a16="http://schemas.microsoft.com/office/drawing/2014/main" xmlns="" id="{2B8AF984-4960-40BD-9AD8-44E1D11D722D}"/>
              </a:ext>
            </a:extLst>
          </p:cNvPr>
          <p:cNvSpPr>
            <a:spLocks/>
          </p:cNvSpPr>
          <p:nvPr/>
        </p:nvSpPr>
        <p:spPr bwMode="auto">
          <a:xfrm>
            <a:off x="8188842" y="3987863"/>
            <a:ext cx="325567" cy="315313"/>
          </a:xfrm>
          <a:custGeom>
            <a:avLst/>
            <a:gdLst>
              <a:gd name="T0" fmla="*/ 375933 w 21600"/>
              <a:gd name="T1" fmla="*/ 0 h 21600"/>
              <a:gd name="T2" fmla="*/ 27292 w 21600"/>
              <a:gd name="T3" fmla="*/ 0 h 21600"/>
              <a:gd name="T4" fmla="*/ 0 w 21600"/>
              <a:gd name="T5" fmla="*/ 27680 h 21600"/>
              <a:gd name="T6" fmla="*/ 0 w 21600"/>
              <a:gd name="T7" fmla="*/ 279822 h 21600"/>
              <a:gd name="T8" fmla="*/ 27292 w 21600"/>
              <a:gd name="T9" fmla="*/ 307502 h 21600"/>
              <a:gd name="T10" fmla="*/ 160693 w 21600"/>
              <a:gd name="T11" fmla="*/ 307502 h 21600"/>
              <a:gd name="T12" fmla="*/ 118242 w 21600"/>
              <a:gd name="T13" fmla="*/ 362845 h 21600"/>
              <a:gd name="T14" fmla="*/ 118242 w 21600"/>
              <a:gd name="T15" fmla="*/ 390525 h 21600"/>
              <a:gd name="T16" fmla="*/ 160693 w 21600"/>
              <a:gd name="T17" fmla="*/ 390525 h 21600"/>
              <a:gd name="T18" fmla="*/ 242532 w 21600"/>
              <a:gd name="T19" fmla="*/ 390525 h 21600"/>
              <a:gd name="T20" fmla="*/ 281959 w 21600"/>
              <a:gd name="T21" fmla="*/ 390525 h 21600"/>
              <a:gd name="T22" fmla="*/ 281959 w 21600"/>
              <a:gd name="T23" fmla="*/ 362845 h 21600"/>
              <a:gd name="T24" fmla="*/ 242532 w 21600"/>
              <a:gd name="T25" fmla="*/ 307502 h 21600"/>
              <a:gd name="T26" fmla="*/ 375933 w 21600"/>
              <a:gd name="T27" fmla="*/ 307502 h 21600"/>
              <a:gd name="T28" fmla="*/ 403225 w 21600"/>
              <a:gd name="T29" fmla="*/ 279822 h 21600"/>
              <a:gd name="T30" fmla="*/ 403225 w 21600"/>
              <a:gd name="T31" fmla="*/ 27680 h 21600"/>
              <a:gd name="T32" fmla="*/ 375933 w 21600"/>
              <a:gd name="T33" fmla="*/ 0 h 21600"/>
              <a:gd name="T34" fmla="*/ 178875 w 21600"/>
              <a:gd name="T35" fmla="*/ 273675 h 21600"/>
              <a:gd name="T36" fmla="*/ 203125 w 21600"/>
              <a:gd name="T37" fmla="*/ 252142 h 21600"/>
              <a:gd name="T38" fmla="*/ 227374 w 21600"/>
              <a:gd name="T39" fmla="*/ 273675 h 21600"/>
              <a:gd name="T40" fmla="*/ 203125 w 21600"/>
              <a:gd name="T41" fmla="*/ 298282 h 21600"/>
              <a:gd name="T42" fmla="*/ 178875 w 21600"/>
              <a:gd name="T43" fmla="*/ 273675 h 21600"/>
              <a:gd name="T44" fmla="*/ 372908 w 21600"/>
              <a:gd name="T45" fmla="*/ 242921 h 21600"/>
              <a:gd name="T46" fmla="*/ 27292 w 21600"/>
              <a:gd name="T47" fmla="*/ 242921 h 21600"/>
              <a:gd name="T48" fmla="*/ 27292 w 21600"/>
              <a:gd name="T49" fmla="*/ 30754 h 21600"/>
              <a:gd name="T50" fmla="*/ 372908 w 21600"/>
              <a:gd name="T51" fmla="*/ 30754 h 21600"/>
              <a:gd name="T52" fmla="*/ 372908 w 21600"/>
              <a:gd name="T53" fmla="*/ 242921 h 21600"/>
              <a:gd name="T54" fmla="*/ 372908 w 21600"/>
              <a:gd name="T55" fmla="*/ 242921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pPr marL="0" marR="0" lvl="0" indent="0" defTabSz="914377" eaLnBrk="1" fontAlgn="auto" latinLnBrk="0" hangingPunct="1">
              <a:lnSpc>
                <a:spcPct val="130000"/>
              </a:lnSpc>
              <a:spcBef>
                <a:spcPts val="0"/>
              </a:spcBef>
              <a:spcAft>
                <a:spcPts val="0"/>
              </a:spcAft>
              <a:buClrTx/>
              <a:buSzTx/>
              <a:buFontTx/>
              <a:buNone/>
              <a:tabLst/>
              <a:defRPr/>
            </a:pPr>
            <a:endParaRPr kumimoji="0" lang="zh-CN" altLang="en-US" sz="1899" b="0" i="0" u="none" strike="noStrike" kern="0" cap="none" spc="0" normalizeH="0" baseline="0" noProof="0">
              <a:ln>
                <a:noFill/>
              </a:ln>
              <a:solidFill>
                <a:prstClr val="black"/>
              </a:solidFill>
              <a:effectLst/>
              <a:uLnTx/>
              <a:uFillTx/>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1" name="Rectangle 21">
            <a:extLst>
              <a:ext uri="{FF2B5EF4-FFF2-40B4-BE49-F238E27FC236}">
                <a16:creationId xmlns:a16="http://schemas.microsoft.com/office/drawing/2014/main" xmlns="" id="{EA7B632C-A43C-4839-9945-A70110A71E50}"/>
              </a:ext>
            </a:extLst>
          </p:cNvPr>
          <p:cNvSpPr>
            <a:spLocks noChangeArrowheads="1"/>
          </p:cNvSpPr>
          <p:nvPr/>
        </p:nvSpPr>
        <p:spPr bwMode="auto">
          <a:xfrm>
            <a:off x="6837690" y="3526167"/>
            <a:ext cx="767859"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2655" b="1" dirty="0">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rPr>
              <a:t>03</a:t>
            </a:r>
            <a:endParaRPr lang="en-US" sz="2655" b="1" dirty="0">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2" name="Rectangle 21">
            <a:extLst>
              <a:ext uri="{FF2B5EF4-FFF2-40B4-BE49-F238E27FC236}">
                <a16:creationId xmlns:a16="http://schemas.microsoft.com/office/drawing/2014/main" xmlns="" id="{9DC537B8-D0F7-4ACE-9D13-F2F63F0D6852}"/>
              </a:ext>
            </a:extLst>
          </p:cNvPr>
          <p:cNvSpPr>
            <a:spLocks noChangeArrowheads="1"/>
          </p:cNvSpPr>
          <p:nvPr/>
        </p:nvSpPr>
        <p:spPr bwMode="auto">
          <a:xfrm>
            <a:off x="7968115" y="4474718"/>
            <a:ext cx="767021" cy="500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defTabSz="914377"/>
            <a:r>
              <a:rPr lang="en-US" altLang="zh-CN" sz="2655" b="1" dirty="0">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rPr>
              <a:t>04</a:t>
            </a:r>
            <a:endParaRPr lang="en-US" sz="2655" b="1" dirty="0">
              <a:solidFill>
                <a:srgbClr val="FFFFFF"/>
              </a:solidFill>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33" name="TextBox 23">
            <a:extLst>
              <a:ext uri="{FF2B5EF4-FFF2-40B4-BE49-F238E27FC236}">
                <a16:creationId xmlns:a16="http://schemas.microsoft.com/office/drawing/2014/main" xmlns="" id="{66E86D18-243F-4E2B-90A3-92516FD1D126}"/>
              </a:ext>
            </a:extLst>
          </p:cNvPr>
          <p:cNvSpPr txBox="1"/>
          <p:nvPr/>
        </p:nvSpPr>
        <p:spPr>
          <a:xfrm>
            <a:off x="4128976" y="5451149"/>
            <a:ext cx="2303365" cy="683072"/>
          </a:xfrm>
          <a:prstGeom prst="rect">
            <a:avLst/>
          </a:prstGeom>
          <a:noFill/>
        </p:spPr>
        <p:txBody>
          <a:bodyPr wrap="square" rtlCol="0">
            <a:spAutoFit/>
          </a:bodyPr>
          <a:lstStyle/>
          <a:p>
            <a:pPr defTabSz="914377">
              <a:lnSpc>
                <a:spcPct val="150000"/>
              </a:lnSpc>
            </a:pPr>
            <a:r>
              <a:rPr lang="zh-CN" altLang="en-US"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rPr>
              <a:t>点击添加相关标题文字，点击添加相关标题文字，点击添加相关标题文字，点击添加相关标题文字。</a:t>
            </a:r>
            <a:endParaRPr lang="en-GB" altLang="zh-CN"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endParaRPr>
          </a:p>
        </p:txBody>
      </p:sp>
      <p:sp>
        <p:nvSpPr>
          <p:cNvPr id="34" name="TextBox 24">
            <a:extLst>
              <a:ext uri="{FF2B5EF4-FFF2-40B4-BE49-F238E27FC236}">
                <a16:creationId xmlns:a16="http://schemas.microsoft.com/office/drawing/2014/main" xmlns="" id="{9534CCAE-F7BB-4E88-8193-EB7192A19D25}"/>
              </a:ext>
            </a:extLst>
          </p:cNvPr>
          <p:cNvSpPr txBox="1"/>
          <p:nvPr/>
        </p:nvSpPr>
        <p:spPr>
          <a:xfrm>
            <a:off x="4128974" y="5150815"/>
            <a:ext cx="1542410" cy="325795"/>
          </a:xfrm>
          <a:prstGeom prst="rect">
            <a:avLst/>
          </a:prstGeom>
          <a:noFill/>
        </p:spPr>
        <p:txBody>
          <a:bodyPr wrap="none" rtlCol="0">
            <a:spAutoFit/>
          </a:bodyPr>
          <a:lstStyle/>
          <a:p>
            <a:pPr defTabSz="914377"/>
            <a:r>
              <a:rPr lang="zh-CN" altLang="en-US" sz="1517" dirty="0">
                <a:solidFill>
                  <a:srgbClr val="F07474"/>
                </a:solidFill>
                <a:latin typeface="迷你简菱心" panose="02010609000101010101" pitchFamily="49" charset="-122"/>
                <a:ea typeface="迷你简菱心" panose="02010609000101010101" pitchFamily="49" charset="-122"/>
              </a:rPr>
              <a:t>请替换文字内容</a:t>
            </a:r>
          </a:p>
        </p:txBody>
      </p:sp>
      <p:sp>
        <p:nvSpPr>
          <p:cNvPr id="35" name="TextBox 23">
            <a:extLst>
              <a:ext uri="{FF2B5EF4-FFF2-40B4-BE49-F238E27FC236}">
                <a16:creationId xmlns:a16="http://schemas.microsoft.com/office/drawing/2014/main" xmlns="" id="{547C36A8-9A04-4A31-BCF5-E12C7F6AFC23}"/>
              </a:ext>
            </a:extLst>
          </p:cNvPr>
          <p:cNvSpPr txBox="1"/>
          <p:nvPr/>
        </p:nvSpPr>
        <p:spPr>
          <a:xfrm>
            <a:off x="3099525" y="2259491"/>
            <a:ext cx="2303365" cy="683072"/>
          </a:xfrm>
          <a:prstGeom prst="rect">
            <a:avLst/>
          </a:prstGeom>
          <a:noFill/>
        </p:spPr>
        <p:txBody>
          <a:bodyPr wrap="square" rtlCol="0">
            <a:spAutoFit/>
          </a:bodyPr>
          <a:lstStyle/>
          <a:p>
            <a:pPr defTabSz="914377">
              <a:lnSpc>
                <a:spcPct val="150000"/>
              </a:lnSpc>
            </a:pPr>
            <a:r>
              <a:rPr lang="zh-CN" altLang="en-US"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rPr>
              <a:t>点击添加相关标题文字，点击添加相关标题文字，点击添加相关标题文字，点击添加相关标题文字。</a:t>
            </a:r>
            <a:endParaRPr lang="en-GB" altLang="zh-CN"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endParaRPr>
          </a:p>
        </p:txBody>
      </p:sp>
      <p:sp>
        <p:nvSpPr>
          <p:cNvPr id="36" name="TextBox 24">
            <a:extLst>
              <a:ext uri="{FF2B5EF4-FFF2-40B4-BE49-F238E27FC236}">
                <a16:creationId xmlns:a16="http://schemas.microsoft.com/office/drawing/2014/main" xmlns="" id="{6684A240-4D53-4F70-B837-0A80CF63B51C}"/>
              </a:ext>
            </a:extLst>
          </p:cNvPr>
          <p:cNvSpPr txBox="1"/>
          <p:nvPr/>
        </p:nvSpPr>
        <p:spPr>
          <a:xfrm>
            <a:off x="3099525" y="1959159"/>
            <a:ext cx="1542410" cy="325795"/>
          </a:xfrm>
          <a:prstGeom prst="rect">
            <a:avLst/>
          </a:prstGeom>
          <a:noFill/>
        </p:spPr>
        <p:txBody>
          <a:bodyPr wrap="none" rtlCol="0">
            <a:spAutoFit/>
          </a:bodyPr>
          <a:lstStyle/>
          <a:p>
            <a:pPr defTabSz="914377"/>
            <a:r>
              <a:rPr lang="zh-CN" altLang="en-US" sz="1517" dirty="0">
                <a:solidFill>
                  <a:srgbClr val="02B3C5"/>
                </a:solidFill>
                <a:latin typeface="迷你简菱心" panose="02010609000101010101" pitchFamily="49" charset="-122"/>
                <a:ea typeface="迷你简菱心" panose="02010609000101010101" pitchFamily="49" charset="-122"/>
              </a:rPr>
              <a:t>请替换文字内容</a:t>
            </a:r>
          </a:p>
        </p:txBody>
      </p:sp>
      <p:sp>
        <p:nvSpPr>
          <p:cNvPr id="37" name="TextBox 23">
            <a:extLst>
              <a:ext uri="{FF2B5EF4-FFF2-40B4-BE49-F238E27FC236}">
                <a16:creationId xmlns:a16="http://schemas.microsoft.com/office/drawing/2014/main" xmlns="" id="{8C1D5A55-252A-4A03-8A69-C6DE12807F4A}"/>
              </a:ext>
            </a:extLst>
          </p:cNvPr>
          <p:cNvSpPr txBox="1"/>
          <p:nvPr/>
        </p:nvSpPr>
        <p:spPr>
          <a:xfrm>
            <a:off x="6091497" y="2232559"/>
            <a:ext cx="2303365" cy="683072"/>
          </a:xfrm>
          <a:prstGeom prst="rect">
            <a:avLst/>
          </a:prstGeom>
          <a:noFill/>
        </p:spPr>
        <p:txBody>
          <a:bodyPr wrap="square" rtlCol="0">
            <a:spAutoFit/>
          </a:bodyPr>
          <a:lstStyle/>
          <a:p>
            <a:pPr defTabSz="914377">
              <a:lnSpc>
                <a:spcPct val="150000"/>
              </a:lnSpc>
            </a:pPr>
            <a:r>
              <a:rPr lang="zh-CN" altLang="en-US"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rPr>
              <a:t>点击添加相关标题文字，点击添加相关标题文字，点击添加相关标题文字，点击添加相关标题文字。</a:t>
            </a:r>
            <a:endParaRPr lang="en-GB" altLang="zh-CN"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endParaRPr>
          </a:p>
        </p:txBody>
      </p:sp>
      <p:sp>
        <p:nvSpPr>
          <p:cNvPr id="38" name="TextBox 24">
            <a:extLst>
              <a:ext uri="{FF2B5EF4-FFF2-40B4-BE49-F238E27FC236}">
                <a16:creationId xmlns:a16="http://schemas.microsoft.com/office/drawing/2014/main" xmlns="" id="{3C309D1C-2463-48BD-A890-0842E1860C1E}"/>
              </a:ext>
            </a:extLst>
          </p:cNvPr>
          <p:cNvSpPr txBox="1"/>
          <p:nvPr/>
        </p:nvSpPr>
        <p:spPr>
          <a:xfrm>
            <a:off x="6138022" y="1954847"/>
            <a:ext cx="1542410" cy="325795"/>
          </a:xfrm>
          <a:prstGeom prst="rect">
            <a:avLst/>
          </a:prstGeom>
          <a:noFill/>
        </p:spPr>
        <p:txBody>
          <a:bodyPr wrap="none" rtlCol="0">
            <a:spAutoFit/>
          </a:bodyPr>
          <a:lstStyle/>
          <a:p>
            <a:pPr defTabSz="914377"/>
            <a:r>
              <a:rPr lang="zh-CN" altLang="en-US" sz="1517" dirty="0">
                <a:solidFill>
                  <a:srgbClr val="FFBF53"/>
                </a:solidFill>
                <a:latin typeface="迷你简菱心" panose="02010609000101010101" pitchFamily="49" charset="-122"/>
                <a:ea typeface="迷你简菱心" panose="02010609000101010101" pitchFamily="49" charset="-122"/>
              </a:rPr>
              <a:t>请替换文字内容</a:t>
            </a:r>
          </a:p>
        </p:txBody>
      </p:sp>
      <p:sp>
        <p:nvSpPr>
          <p:cNvPr id="39" name="TextBox 23">
            <a:extLst>
              <a:ext uri="{FF2B5EF4-FFF2-40B4-BE49-F238E27FC236}">
                <a16:creationId xmlns:a16="http://schemas.microsoft.com/office/drawing/2014/main" xmlns="" id="{6C63AE75-F186-4913-8D6A-E51695A196F7}"/>
              </a:ext>
            </a:extLst>
          </p:cNvPr>
          <p:cNvSpPr txBox="1"/>
          <p:nvPr/>
        </p:nvSpPr>
        <p:spPr>
          <a:xfrm>
            <a:off x="6580772" y="5423744"/>
            <a:ext cx="2303365" cy="683072"/>
          </a:xfrm>
          <a:prstGeom prst="rect">
            <a:avLst/>
          </a:prstGeom>
          <a:noFill/>
        </p:spPr>
        <p:txBody>
          <a:bodyPr wrap="square" rtlCol="0">
            <a:spAutoFit/>
          </a:bodyPr>
          <a:lstStyle/>
          <a:p>
            <a:pPr defTabSz="914377">
              <a:lnSpc>
                <a:spcPct val="150000"/>
              </a:lnSpc>
            </a:pPr>
            <a:r>
              <a:rPr lang="zh-CN" altLang="en-US"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rPr>
              <a:t>点击添加相关标题文字，点击添加相关标题文字，点击添加相关标题文字，点击添加相关标题文字。</a:t>
            </a:r>
            <a:endParaRPr lang="en-GB" altLang="zh-CN" sz="853" dirty="0">
              <a:solidFill>
                <a:prstClr val="black">
                  <a:lumMod val="65000"/>
                  <a:lumOff val="35000"/>
                </a:prstClr>
              </a:solidFill>
              <a:latin typeface="微软雅黑 Light" panose="020B0502040204020203" pitchFamily="34" charset="-122"/>
              <a:ea typeface="微软雅黑 Light" panose="020B0502040204020203" pitchFamily="34" charset="-122"/>
              <a:cs typeface="+mn-ea"/>
              <a:sym typeface="+mn-lt"/>
            </a:endParaRPr>
          </a:p>
        </p:txBody>
      </p:sp>
      <p:sp>
        <p:nvSpPr>
          <p:cNvPr id="40" name="TextBox 24">
            <a:extLst>
              <a:ext uri="{FF2B5EF4-FFF2-40B4-BE49-F238E27FC236}">
                <a16:creationId xmlns:a16="http://schemas.microsoft.com/office/drawing/2014/main" xmlns="" id="{EBDE2308-A593-4886-9952-D6EB44589C58}"/>
              </a:ext>
            </a:extLst>
          </p:cNvPr>
          <p:cNvSpPr txBox="1"/>
          <p:nvPr/>
        </p:nvSpPr>
        <p:spPr>
          <a:xfrm>
            <a:off x="6627297" y="5146032"/>
            <a:ext cx="1542410" cy="325795"/>
          </a:xfrm>
          <a:prstGeom prst="rect">
            <a:avLst/>
          </a:prstGeom>
          <a:noFill/>
        </p:spPr>
        <p:txBody>
          <a:bodyPr wrap="none" rtlCol="0">
            <a:spAutoFit/>
          </a:bodyPr>
          <a:lstStyle/>
          <a:p>
            <a:pPr defTabSz="914377"/>
            <a:r>
              <a:rPr lang="zh-CN" altLang="en-US" sz="1517" dirty="0">
                <a:solidFill>
                  <a:srgbClr val="6A3C7C"/>
                </a:solidFill>
                <a:latin typeface="迷你简菱心" panose="02010609000101010101" pitchFamily="49" charset="-122"/>
                <a:ea typeface="迷你简菱心" panose="02010609000101010101" pitchFamily="49" charset="-122"/>
              </a:rPr>
              <a:t>请替换文字内容</a:t>
            </a:r>
          </a:p>
        </p:txBody>
      </p:sp>
    </p:spTree>
    <p:extLst>
      <p:ext uri="{BB962C8B-B14F-4D97-AF65-F5344CB8AC3E}">
        <p14:creationId xmlns:p14="http://schemas.microsoft.com/office/powerpoint/2010/main" val="333547778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800" decel="100000"/>
                                        <p:tgtEl>
                                          <p:spTgt spid="22"/>
                                        </p:tgtEl>
                                      </p:cBhvr>
                                    </p:animEffect>
                                    <p:anim calcmode="lin" valueType="num">
                                      <p:cBhvr>
                                        <p:cTn id="23" dur="800" decel="100000" fill="hold"/>
                                        <p:tgtEl>
                                          <p:spTgt spid="22"/>
                                        </p:tgtEl>
                                        <p:attrNameLst>
                                          <p:attrName>style.rotation</p:attrName>
                                        </p:attrNameLst>
                                      </p:cBhvr>
                                      <p:tavLst>
                                        <p:tav tm="0">
                                          <p:val>
                                            <p:fltVal val="-90"/>
                                          </p:val>
                                        </p:tav>
                                        <p:tav tm="100000">
                                          <p:val>
                                            <p:fltVal val="0"/>
                                          </p:val>
                                        </p:tav>
                                      </p:tavLst>
                                    </p:anim>
                                    <p:anim calcmode="lin" valueType="num">
                                      <p:cBhvr>
                                        <p:cTn id="24" dur="800" decel="100000" fill="hold"/>
                                        <p:tgtEl>
                                          <p:spTgt spid="22"/>
                                        </p:tgtEl>
                                        <p:attrNameLst>
                                          <p:attrName>ppt_x</p:attrName>
                                        </p:attrNameLst>
                                      </p:cBhvr>
                                      <p:tavLst>
                                        <p:tav tm="0">
                                          <p:val>
                                            <p:strVal val="#ppt_x+0.4"/>
                                          </p:val>
                                        </p:tav>
                                        <p:tav tm="100000">
                                          <p:val>
                                            <p:strVal val="#ppt_x-0.05"/>
                                          </p:val>
                                        </p:tav>
                                      </p:tavLst>
                                    </p:anim>
                                    <p:anim calcmode="lin" valueType="num">
                                      <p:cBhvr>
                                        <p:cTn id="25" dur="800" decel="100000" fill="hold"/>
                                        <p:tgtEl>
                                          <p:spTgt spid="22"/>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800" decel="100000"/>
                                        <p:tgtEl>
                                          <p:spTgt spid="25"/>
                                        </p:tgtEl>
                                      </p:cBhvr>
                                    </p:animEffect>
                                    <p:anim calcmode="lin" valueType="num">
                                      <p:cBhvr>
                                        <p:cTn id="33" dur="800" decel="100000" fill="hold"/>
                                        <p:tgtEl>
                                          <p:spTgt spid="25"/>
                                        </p:tgtEl>
                                        <p:attrNameLst>
                                          <p:attrName>style.rotation</p:attrName>
                                        </p:attrNameLst>
                                      </p:cBhvr>
                                      <p:tavLst>
                                        <p:tav tm="0">
                                          <p:val>
                                            <p:fltVal val="-90"/>
                                          </p:val>
                                        </p:tav>
                                        <p:tav tm="100000">
                                          <p:val>
                                            <p:fltVal val="0"/>
                                          </p:val>
                                        </p:tav>
                                      </p:tavLst>
                                    </p:anim>
                                    <p:anim calcmode="lin" valueType="num">
                                      <p:cBhvr>
                                        <p:cTn id="34" dur="800" decel="100000" fill="hold"/>
                                        <p:tgtEl>
                                          <p:spTgt spid="25"/>
                                        </p:tgtEl>
                                        <p:attrNameLst>
                                          <p:attrName>ppt_x</p:attrName>
                                        </p:attrNameLst>
                                      </p:cBhvr>
                                      <p:tavLst>
                                        <p:tav tm="0">
                                          <p:val>
                                            <p:strVal val="#ppt_x+0.4"/>
                                          </p:val>
                                        </p:tav>
                                        <p:tav tm="100000">
                                          <p:val>
                                            <p:strVal val="#ppt_x-0.05"/>
                                          </p:val>
                                        </p:tav>
                                      </p:tavLst>
                                    </p:anim>
                                    <p:anim calcmode="lin" valueType="num">
                                      <p:cBhvr>
                                        <p:cTn id="35" dur="800" decel="100000" fill="hold"/>
                                        <p:tgtEl>
                                          <p:spTgt spid="25"/>
                                        </p:tgtEl>
                                        <p:attrNameLst>
                                          <p:attrName>ppt_y</p:attrName>
                                        </p:attrNameLst>
                                      </p:cBhvr>
                                      <p:tavLst>
                                        <p:tav tm="0">
                                          <p:val>
                                            <p:strVal val="#ppt_y-0.4"/>
                                          </p:val>
                                        </p:tav>
                                        <p:tav tm="100000">
                                          <p:val>
                                            <p:strVal val="#ppt_y+0.1"/>
                                          </p:val>
                                        </p:tav>
                                      </p:tavLst>
                                    </p:anim>
                                    <p:anim calcmode="lin" valueType="num">
                                      <p:cBhvr>
                                        <p:cTn id="36" dur="200" accel="100000" fill="hold">
                                          <p:stCondLst>
                                            <p:cond delay="800"/>
                                          </p:stCondLst>
                                        </p:cTn>
                                        <p:tgtEl>
                                          <p:spTgt spid="25"/>
                                        </p:tgtEl>
                                        <p:attrNameLst>
                                          <p:attrName>ppt_x</p:attrName>
                                        </p:attrNameLst>
                                      </p:cBhvr>
                                      <p:tavLst>
                                        <p:tav tm="0">
                                          <p:val>
                                            <p:strVal val="#ppt_x-0.05"/>
                                          </p:val>
                                        </p:tav>
                                        <p:tav tm="100000">
                                          <p:val>
                                            <p:strVal val="#ppt_x"/>
                                          </p:val>
                                        </p:tav>
                                      </p:tavLst>
                                    </p:anim>
                                    <p:anim calcmode="lin" valueType="num">
                                      <p:cBhvr>
                                        <p:cTn id="37" dur="200" accel="100000" fill="hold">
                                          <p:stCondLst>
                                            <p:cond delay="800"/>
                                          </p:stCondLst>
                                        </p:cTn>
                                        <p:tgtEl>
                                          <p:spTgt spid="25"/>
                                        </p:tgtEl>
                                        <p:attrNameLst>
                                          <p:attrName>ppt_y</p:attrName>
                                        </p:attrNameLst>
                                      </p:cBhvr>
                                      <p:tavLst>
                                        <p:tav tm="0">
                                          <p:val>
                                            <p:strVal val="#ppt_y+0.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30"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800" decel="100000"/>
                                        <p:tgtEl>
                                          <p:spTgt spid="26"/>
                                        </p:tgtEl>
                                      </p:cBhvr>
                                    </p:animEffect>
                                    <p:anim calcmode="lin" valueType="num">
                                      <p:cBhvr>
                                        <p:cTn id="43" dur="800" decel="100000" fill="hold"/>
                                        <p:tgtEl>
                                          <p:spTgt spid="26"/>
                                        </p:tgtEl>
                                        <p:attrNameLst>
                                          <p:attrName>style.rotation</p:attrName>
                                        </p:attrNameLst>
                                      </p:cBhvr>
                                      <p:tavLst>
                                        <p:tav tm="0">
                                          <p:val>
                                            <p:fltVal val="-90"/>
                                          </p:val>
                                        </p:tav>
                                        <p:tav tm="100000">
                                          <p:val>
                                            <p:fltVal val="0"/>
                                          </p:val>
                                        </p:tav>
                                      </p:tavLst>
                                    </p:anim>
                                    <p:anim calcmode="lin" valueType="num">
                                      <p:cBhvr>
                                        <p:cTn id="44" dur="800" decel="100000" fill="hold"/>
                                        <p:tgtEl>
                                          <p:spTgt spid="26"/>
                                        </p:tgtEl>
                                        <p:attrNameLst>
                                          <p:attrName>ppt_x</p:attrName>
                                        </p:attrNameLst>
                                      </p:cBhvr>
                                      <p:tavLst>
                                        <p:tav tm="0">
                                          <p:val>
                                            <p:strVal val="#ppt_x+0.4"/>
                                          </p:val>
                                        </p:tav>
                                        <p:tav tm="100000">
                                          <p:val>
                                            <p:strVal val="#ppt_x-0.05"/>
                                          </p:val>
                                        </p:tav>
                                      </p:tavLst>
                                    </p:anim>
                                    <p:anim calcmode="lin" valueType="num">
                                      <p:cBhvr>
                                        <p:cTn id="45" dur="800" decel="100000" fill="hold"/>
                                        <p:tgtEl>
                                          <p:spTgt spid="26"/>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26"/>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26"/>
                                        </p:tgtEl>
                                        <p:attrNameLst>
                                          <p:attrName>ppt_y</p:attrName>
                                        </p:attrNameLst>
                                      </p:cBhvr>
                                      <p:tavLst>
                                        <p:tav tm="0">
                                          <p:val>
                                            <p:strVal val="#ppt_y+0.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30" presetClass="entr" presetSubtype="0" fill="hold" grpId="0" nodeType="click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800" decel="100000"/>
                                        <p:tgtEl>
                                          <p:spTgt spid="19"/>
                                        </p:tgtEl>
                                      </p:cBhvr>
                                    </p:animEffect>
                                    <p:anim calcmode="lin" valueType="num">
                                      <p:cBhvr>
                                        <p:cTn id="53" dur="800" decel="100000" fill="hold"/>
                                        <p:tgtEl>
                                          <p:spTgt spid="19"/>
                                        </p:tgtEl>
                                        <p:attrNameLst>
                                          <p:attrName>style.rotation</p:attrName>
                                        </p:attrNameLst>
                                      </p:cBhvr>
                                      <p:tavLst>
                                        <p:tav tm="0">
                                          <p:val>
                                            <p:fltVal val="-90"/>
                                          </p:val>
                                        </p:tav>
                                        <p:tav tm="100000">
                                          <p:val>
                                            <p:fltVal val="0"/>
                                          </p:val>
                                        </p:tav>
                                      </p:tavLst>
                                    </p:anim>
                                    <p:anim calcmode="lin" valueType="num">
                                      <p:cBhvr>
                                        <p:cTn id="54" dur="800" decel="100000" fill="hold"/>
                                        <p:tgtEl>
                                          <p:spTgt spid="19"/>
                                        </p:tgtEl>
                                        <p:attrNameLst>
                                          <p:attrName>ppt_x</p:attrName>
                                        </p:attrNameLst>
                                      </p:cBhvr>
                                      <p:tavLst>
                                        <p:tav tm="0">
                                          <p:val>
                                            <p:strVal val="#ppt_x+0.4"/>
                                          </p:val>
                                        </p:tav>
                                        <p:tav tm="100000">
                                          <p:val>
                                            <p:strVal val="#ppt_x-0.05"/>
                                          </p:val>
                                        </p:tav>
                                      </p:tavLst>
                                    </p:anim>
                                    <p:anim calcmode="lin" valueType="num">
                                      <p:cBhvr>
                                        <p:cTn id="55" dur="800" decel="100000" fill="hold"/>
                                        <p:tgtEl>
                                          <p:spTgt spid="19"/>
                                        </p:tgtEl>
                                        <p:attrNameLst>
                                          <p:attrName>ppt_y</p:attrName>
                                        </p:attrNameLst>
                                      </p:cBhvr>
                                      <p:tavLst>
                                        <p:tav tm="0">
                                          <p:val>
                                            <p:strVal val="#ppt_y-0.4"/>
                                          </p:val>
                                        </p:tav>
                                        <p:tav tm="100000">
                                          <p:val>
                                            <p:strVal val="#ppt_y+0.1"/>
                                          </p:val>
                                        </p:tav>
                                      </p:tavLst>
                                    </p:anim>
                                    <p:anim calcmode="lin" valueType="num">
                                      <p:cBhvr>
                                        <p:cTn id="56" dur="200" accel="100000" fill="hold">
                                          <p:stCondLst>
                                            <p:cond delay="800"/>
                                          </p:stCondLst>
                                        </p:cTn>
                                        <p:tgtEl>
                                          <p:spTgt spid="19"/>
                                        </p:tgtEl>
                                        <p:attrNameLst>
                                          <p:attrName>ppt_x</p:attrName>
                                        </p:attrNameLst>
                                      </p:cBhvr>
                                      <p:tavLst>
                                        <p:tav tm="0">
                                          <p:val>
                                            <p:strVal val="#ppt_x-0.05"/>
                                          </p:val>
                                        </p:tav>
                                        <p:tav tm="100000">
                                          <p:val>
                                            <p:strVal val="#ppt_x"/>
                                          </p:val>
                                        </p:tav>
                                      </p:tavLst>
                                    </p:anim>
                                    <p:anim calcmode="lin" valueType="num">
                                      <p:cBhvr>
                                        <p:cTn id="57" dur="200" accel="100000" fill="hold">
                                          <p:stCondLst>
                                            <p:cond delay="800"/>
                                          </p:stCondLst>
                                        </p:cTn>
                                        <p:tgtEl>
                                          <p:spTgt spid="19"/>
                                        </p:tgtEl>
                                        <p:attrNameLst>
                                          <p:attrName>ppt_y</p:attrName>
                                        </p:attrNameLst>
                                      </p:cBhvr>
                                      <p:tavLst>
                                        <p:tav tm="0">
                                          <p:val>
                                            <p:strVal val="#ppt_y+0.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30" presetClass="entr" presetSubtype="0" fill="hold" grpId="0" nodeType="click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800" decel="100000"/>
                                        <p:tgtEl>
                                          <p:spTgt spid="27"/>
                                        </p:tgtEl>
                                      </p:cBhvr>
                                    </p:animEffect>
                                    <p:anim calcmode="lin" valueType="num">
                                      <p:cBhvr>
                                        <p:cTn id="63" dur="800" decel="100000" fill="hold"/>
                                        <p:tgtEl>
                                          <p:spTgt spid="27"/>
                                        </p:tgtEl>
                                        <p:attrNameLst>
                                          <p:attrName>style.rotation</p:attrName>
                                        </p:attrNameLst>
                                      </p:cBhvr>
                                      <p:tavLst>
                                        <p:tav tm="0">
                                          <p:val>
                                            <p:fltVal val="-90"/>
                                          </p:val>
                                        </p:tav>
                                        <p:tav tm="100000">
                                          <p:val>
                                            <p:fltVal val="0"/>
                                          </p:val>
                                        </p:tav>
                                      </p:tavLst>
                                    </p:anim>
                                    <p:anim calcmode="lin" valueType="num">
                                      <p:cBhvr>
                                        <p:cTn id="64" dur="800" decel="100000" fill="hold"/>
                                        <p:tgtEl>
                                          <p:spTgt spid="27"/>
                                        </p:tgtEl>
                                        <p:attrNameLst>
                                          <p:attrName>ppt_x</p:attrName>
                                        </p:attrNameLst>
                                      </p:cBhvr>
                                      <p:tavLst>
                                        <p:tav tm="0">
                                          <p:val>
                                            <p:strVal val="#ppt_x+0.4"/>
                                          </p:val>
                                        </p:tav>
                                        <p:tav tm="100000">
                                          <p:val>
                                            <p:strVal val="#ppt_x-0.05"/>
                                          </p:val>
                                        </p:tav>
                                      </p:tavLst>
                                    </p:anim>
                                    <p:anim calcmode="lin" valueType="num">
                                      <p:cBhvr>
                                        <p:cTn id="65" dur="800" decel="100000" fill="hold"/>
                                        <p:tgtEl>
                                          <p:spTgt spid="27"/>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27"/>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27"/>
                                        </p:tgtEl>
                                        <p:attrNameLst>
                                          <p:attrName>ppt_y</p:attrName>
                                        </p:attrNameLst>
                                      </p:cBhvr>
                                      <p:tavLst>
                                        <p:tav tm="0">
                                          <p:val>
                                            <p:strVal val="#ppt_y+0.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30" presetClass="entr" presetSubtype="0"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fade">
                                      <p:cBhvr>
                                        <p:cTn id="72" dur="800" decel="100000"/>
                                        <p:tgtEl>
                                          <p:spTgt spid="28"/>
                                        </p:tgtEl>
                                      </p:cBhvr>
                                    </p:animEffect>
                                    <p:anim calcmode="lin" valueType="num">
                                      <p:cBhvr>
                                        <p:cTn id="73" dur="800" decel="100000" fill="hold"/>
                                        <p:tgtEl>
                                          <p:spTgt spid="28"/>
                                        </p:tgtEl>
                                        <p:attrNameLst>
                                          <p:attrName>style.rotation</p:attrName>
                                        </p:attrNameLst>
                                      </p:cBhvr>
                                      <p:tavLst>
                                        <p:tav tm="0">
                                          <p:val>
                                            <p:fltVal val="-90"/>
                                          </p:val>
                                        </p:tav>
                                        <p:tav tm="100000">
                                          <p:val>
                                            <p:fltVal val="0"/>
                                          </p:val>
                                        </p:tav>
                                      </p:tavLst>
                                    </p:anim>
                                    <p:anim calcmode="lin" valueType="num">
                                      <p:cBhvr>
                                        <p:cTn id="74" dur="800" decel="100000" fill="hold"/>
                                        <p:tgtEl>
                                          <p:spTgt spid="28"/>
                                        </p:tgtEl>
                                        <p:attrNameLst>
                                          <p:attrName>ppt_x</p:attrName>
                                        </p:attrNameLst>
                                      </p:cBhvr>
                                      <p:tavLst>
                                        <p:tav tm="0">
                                          <p:val>
                                            <p:strVal val="#ppt_x+0.4"/>
                                          </p:val>
                                        </p:tav>
                                        <p:tav tm="100000">
                                          <p:val>
                                            <p:strVal val="#ppt_x-0.05"/>
                                          </p:val>
                                        </p:tav>
                                      </p:tavLst>
                                    </p:anim>
                                    <p:anim calcmode="lin" valueType="num">
                                      <p:cBhvr>
                                        <p:cTn id="75" dur="800" decel="100000" fill="hold"/>
                                        <p:tgtEl>
                                          <p:spTgt spid="28"/>
                                        </p:tgtEl>
                                        <p:attrNameLst>
                                          <p:attrName>ppt_y</p:attrName>
                                        </p:attrNameLst>
                                      </p:cBhvr>
                                      <p:tavLst>
                                        <p:tav tm="0">
                                          <p:val>
                                            <p:strVal val="#ppt_y-0.4"/>
                                          </p:val>
                                        </p:tav>
                                        <p:tav tm="100000">
                                          <p:val>
                                            <p:strVal val="#ppt_y+0.1"/>
                                          </p:val>
                                        </p:tav>
                                      </p:tavLst>
                                    </p:anim>
                                    <p:anim calcmode="lin" valueType="num">
                                      <p:cBhvr>
                                        <p:cTn id="76" dur="200" accel="100000" fill="hold">
                                          <p:stCondLst>
                                            <p:cond delay="800"/>
                                          </p:stCondLst>
                                        </p:cTn>
                                        <p:tgtEl>
                                          <p:spTgt spid="28"/>
                                        </p:tgtEl>
                                        <p:attrNameLst>
                                          <p:attrName>ppt_x</p:attrName>
                                        </p:attrNameLst>
                                      </p:cBhvr>
                                      <p:tavLst>
                                        <p:tav tm="0">
                                          <p:val>
                                            <p:strVal val="#ppt_x-0.05"/>
                                          </p:val>
                                        </p:tav>
                                        <p:tav tm="100000">
                                          <p:val>
                                            <p:strVal val="#ppt_x"/>
                                          </p:val>
                                        </p:tav>
                                      </p:tavLst>
                                    </p:anim>
                                    <p:anim calcmode="lin" valueType="num">
                                      <p:cBhvr>
                                        <p:cTn id="77" dur="200" accel="100000" fill="hold">
                                          <p:stCondLst>
                                            <p:cond delay="800"/>
                                          </p:stCondLst>
                                        </p:cTn>
                                        <p:tgtEl>
                                          <p:spTgt spid="28"/>
                                        </p:tgtEl>
                                        <p:attrNameLst>
                                          <p:attrName>ppt_y</p:attrName>
                                        </p:attrNameLst>
                                      </p:cBhvr>
                                      <p:tavLst>
                                        <p:tav tm="0">
                                          <p:val>
                                            <p:strVal val="#ppt_y+0.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30" presetClass="entr" presetSubtype="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fade">
                                      <p:cBhvr>
                                        <p:cTn id="82" dur="800" decel="100000"/>
                                        <p:tgtEl>
                                          <p:spTgt spid="20"/>
                                        </p:tgtEl>
                                      </p:cBhvr>
                                    </p:animEffect>
                                    <p:anim calcmode="lin" valueType="num">
                                      <p:cBhvr>
                                        <p:cTn id="83" dur="800" decel="100000" fill="hold"/>
                                        <p:tgtEl>
                                          <p:spTgt spid="20"/>
                                        </p:tgtEl>
                                        <p:attrNameLst>
                                          <p:attrName>style.rotation</p:attrName>
                                        </p:attrNameLst>
                                      </p:cBhvr>
                                      <p:tavLst>
                                        <p:tav tm="0">
                                          <p:val>
                                            <p:fltVal val="-90"/>
                                          </p:val>
                                        </p:tav>
                                        <p:tav tm="100000">
                                          <p:val>
                                            <p:fltVal val="0"/>
                                          </p:val>
                                        </p:tav>
                                      </p:tavLst>
                                    </p:anim>
                                    <p:anim calcmode="lin" valueType="num">
                                      <p:cBhvr>
                                        <p:cTn id="84" dur="800" decel="100000" fill="hold"/>
                                        <p:tgtEl>
                                          <p:spTgt spid="20"/>
                                        </p:tgtEl>
                                        <p:attrNameLst>
                                          <p:attrName>ppt_x</p:attrName>
                                        </p:attrNameLst>
                                      </p:cBhvr>
                                      <p:tavLst>
                                        <p:tav tm="0">
                                          <p:val>
                                            <p:strVal val="#ppt_x+0.4"/>
                                          </p:val>
                                        </p:tav>
                                        <p:tav tm="100000">
                                          <p:val>
                                            <p:strVal val="#ppt_x-0.05"/>
                                          </p:val>
                                        </p:tav>
                                      </p:tavLst>
                                    </p:anim>
                                    <p:anim calcmode="lin" valueType="num">
                                      <p:cBhvr>
                                        <p:cTn id="85" dur="800" decel="100000" fill="hold"/>
                                        <p:tgtEl>
                                          <p:spTgt spid="20"/>
                                        </p:tgtEl>
                                        <p:attrNameLst>
                                          <p:attrName>ppt_y</p:attrName>
                                        </p:attrNameLst>
                                      </p:cBhvr>
                                      <p:tavLst>
                                        <p:tav tm="0">
                                          <p:val>
                                            <p:strVal val="#ppt_y-0.4"/>
                                          </p:val>
                                        </p:tav>
                                        <p:tav tm="100000">
                                          <p:val>
                                            <p:strVal val="#ppt_y+0.1"/>
                                          </p:val>
                                        </p:tav>
                                      </p:tavLst>
                                    </p:anim>
                                    <p:anim calcmode="lin" valueType="num">
                                      <p:cBhvr>
                                        <p:cTn id="86"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87"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30"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fade">
                                      <p:cBhvr>
                                        <p:cTn id="92" dur="800" decel="100000"/>
                                        <p:tgtEl>
                                          <p:spTgt spid="29"/>
                                        </p:tgtEl>
                                      </p:cBhvr>
                                    </p:animEffect>
                                    <p:anim calcmode="lin" valueType="num">
                                      <p:cBhvr>
                                        <p:cTn id="93" dur="800" decel="100000" fill="hold"/>
                                        <p:tgtEl>
                                          <p:spTgt spid="29"/>
                                        </p:tgtEl>
                                        <p:attrNameLst>
                                          <p:attrName>style.rotation</p:attrName>
                                        </p:attrNameLst>
                                      </p:cBhvr>
                                      <p:tavLst>
                                        <p:tav tm="0">
                                          <p:val>
                                            <p:fltVal val="-90"/>
                                          </p:val>
                                        </p:tav>
                                        <p:tav tm="100000">
                                          <p:val>
                                            <p:fltVal val="0"/>
                                          </p:val>
                                        </p:tav>
                                      </p:tavLst>
                                    </p:anim>
                                    <p:anim calcmode="lin" valueType="num">
                                      <p:cBhvr>
                                        <p:cTn id="94" dur="800" decel="100000" fill="hold"/>
                                        <p:tgtEl>
                                          <p:spTgt spid="29"/>
                                        </p:tgtEl>
                                        <p:attrNameLst>
                                          <p:attrName>ppt_x</p:attrName>
                                        </p:attrNameLst>
                                      </p:cBhvr>
                                      <p:tavLst>
                                        <p:tav tm="0">
                                          <p:val>
                                            <p:strVal val="#ppt_x+0.4"/>
                                          </p:val>
                                        </p:tav>
                                        <p:tav tm="100000">
                                          <p:val>
                                            <p:strVal val="#ppt_x-0.05"/>
                                          </p:val>
                                        </p:tav>
                                      </p:tavLst>
                                    </p:anim>
                                    <p:anim calcmode="lin" valueType="num">
                                      <p:cBhvr>
                                        <p:cTn id="95" dur="800" decel="100000" fill="hold"/>
                                        <p:tgtEl>
                                          <p:spTgt spid="29"/>
                                        </p:tgtEl>
                                        <p:attrNameLst>
                                          <p:attrName>ppt_y</p:attrName>
                                        </p:attrNameLst>
                                      </p:cBhvr>
                                      <p:tavLst>
                                        <p:tav tm="0">
                                          <p:val>
                                            <p:strVal val="#ppt_y-0.4"/>
                                          </p:val>
                                        </p:tav>
                                        <p:tav tm="100000">
                                          <p:val>
                                            <p:strVal val="#ppt_y+0.1"/>
                                          </p:val>
                                        </p:tav>
                                      </p:tavLst>
                                    </p:anim>
                                    <p:anim calcmode="lin" valueType="num">
                                      <p:cBhvr>
                                        <p:cTn id="96" dur="200" accel="100000" fill="hold">
                                          <p:stCondLst>
                                            <p:cond delay="800"/>
                                          </p:stCondLst>
                                        </p:cTn>
                                        <p:tgtEl>
                                          <p:spTgt spid="29"/>
                                        </p:tgtEl>
                                        <p:attrNameLst>
                                          <p:attrName>ppt_x</p:attrName>
                                        </p:attrNameLst>
                                      </p:cBhvr>
                                      <p:tavLst>
                                        <p:tav tm="0">
                                          <p:val>
                                            <p:strVal val="#ppt_x-0.05"/>
                                          </p:val>
                                        </p:tav>
                                        <p:tav tm="100000">
                                          <p:val>
                                            <p:strVal val="#ppt_x"/>
                                          </p:val>
                                        </p:tav>
                                      </p:tavLst>
                                    </p:anim>
                                    <p:anim calcmode="lin" valueType="num">
                                      <p:cBhvr>
                                        <p:cTn id="97" dur="200" accel="100000" fill="hold">
                                          <p:stCondLst>
                                            <p:cond delay="800"/>
                                          </p:stCondLst>
                                        </p:cTn>
                                        <p:tgtEl>
                                          <p:spTgt spid="29"/>
                                        </p:tgtEl>
                                        <p:attrNameLst>
                                          <p:attrName>ppt_y</p:attrName>
                                        </p:attrNameLst>
                                      </p:cBhvr>
                                      <p:tavLst>
                                        <p:tav tm="0">
                                          <p:val>
                                            <p:strVal val="#ppt_y+0.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30" presetClass="entr" presetSubtype="0" fill="hold" grpId="0" nodeType="click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800" decel="100000"/>
                                        <p:tgtEl>
                                          <p:spTgt spid="31"/>
                                        </p:tgtEl>
                                      </p:cBhvr>
                                    </p:animEffect>
                                    <p:anim calcmode="lin" valueType="num">
                                      <p:cBhvr>
                                        <p:cTn id="103" dur="800" decel="100000" fill="hold"/>
                                        <p:tgtEl>
                                          <p:spTgt spid="31"/>
                                        </p:tgtEl>
                                        <p:attrNameLst>
                                          <p:attrName>style.rotation</p:attrName>
                                        </p:attrNameLst>
                                      </p:cBhvr>
                                      <p:tavLst>
                                        <p:tav tm="0">
                                          <p:val>
                                            <p:fltVal val="-90"/>
                                          </p:val>
                                        </p:tav>
                                        <p:tav tm="100000">
                                          <p:val>
                                            <p:fltVal val="0"/>
                                          </p:val>
                                        </p:tav>
                                      </p:tavLst>
                                    </p:anim>
                                    <p:anim calcmode="lin" valueType="num">
                                      <p:cBhvr>
                                        <p:cTn id="104" dur="800" decel="100000" fill="hold"/>
                                        <p:tgtEl>
                                          <p:spTgt spid="31"/>
                                        </p:tgtEl>
                                        <p:attrNameLst>
                                          <p:attrName>ppt_x</p:attrName>
                                        </p:attrNameLst>
                                      </p:cBhvr>
                                      <p:tavLst>
                                        <p:tav tm="0">
                                          <p:val>
                                            <p:strVal val="#ppt_x+0.4"/>
                                          </p:val>
                                        </p:tav>
                                        <p:tav tm="100000">
                                          <p:val>
                                            <p:strVal val="#ppt_x-0.05"/>
                                          </p:val>
                                        </p:tav>
                                      </p:tavLst>
                                    </p:anim>
                                    <p:anim calcmode="lin" valueType="num">
                                      <p:cBhvr>
                                        <p:cTn id="105" dur="800" decel="100000" fill="hold"/>
                                        <p:tgtEl>
                                          <p:spTgt spid="31"/>
                                        </p:tgtEl>
                                        <p:attrNameLst>
                                          <p:attrName>ppt_y</p:attrName>
                                        </p:attrNameLst>
                                      </p:cBhvr>
                                      <p:tavLst>
                                        <p:tav tm="0">
                                          <p:val>
                                            <p:strVal val="#ppt_y-0.4"/>
                                          </p:val>
                                        </p:tav>
                                        <p:tav tm="100000">
                                          <p:val>
                                            <p:strVal val="#ppt_y+0.1"/>
                                          </p:val>
                                        </p:tav>
                                      </p:tavLst>
                                    </p:anim>
                                    <p:anim calcmode="lin" valueType="num">
                                      <p:cBhvr>
                                        <p:cTn id="106" dur="200" accel="100000" fill="hold">
                                          <p:stCondLst>
                                            <p:cond delay="800"/>
                                          </p:stCondLst>
                                        </p:cTn>
                                        <p:tgtEl>
                                          <p:spTgt spid="31"/>
                                        </p:tgtEl>
                                        <p:attrNameLst>
                                          <p:attrName>ppt_x</p:attrName>
                                        </p:attrNameLst>
                                      </p:cBhvr>
                                      <p:tavLst>
                                        <p:tav tm="0">
                                          <p:val>
                                            <p:strVal val="#ppt_x-0.05"/>
                                          </p:val>
                                        </p:tav>
                                        <p:tav tm="100000">
                                          <p:val>
                                            <p:strVal val="#ppt_x"/>
                                          </p:val>
                                        </p:tav>
                                      </p:tavLst>
                                    </p:anim>
                                    <p:anim calcmode="lin" valueType="num">
                                      <p:cBhvr>
                                        <p:cTn id="107" dur="200" accel="100000" fill="hold">
                                          <p:stCondLst>
                                            <p:cond delay="800"/>
                                          </p:stCondLst>
                                        </p:cTn>
                                        <p:tgtEl>
                                          <p:spTgt spid="31"/>
                                        </p:tgtEl>
                                        <p:attrNameLst>
                                          <p:attrName>ppt_y</p:attrName>
                                        </p:attrNameLst>
                                      </p:cBhvr>
                                      <p:tavLst>
                                        <p:tav tm="0">
                                          <p:val>
                                            <p:strVal val="#ppt_y+0.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30" presetClass="entr" presetSubtype="0" fill="hold" grpId="0" nodeType="click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800" decel="100000"/>
                                        <p:tgtEl>
                                          <p:spTgt spid="24"/>
                                        </p:tgtEl>
                                      </p:cBhvr>
                                    </p:animEffect>
                                    <p:anim calcmode="lin" valueType="num">
                                      <p:cBhvr>
                                        <p:cTn id="113" dur="800" decel="100000" fill="hold"/>
                                        <p:tgtEl>
                                          <p:spTgt spid="24"/>
                                        </p:tgtEl>
                                        <p:attrNameLst>
                                          <p:attrName>style.rotation</p:attrName>
                                        </p:attrNameLst>
                                      </p:cBhvr>
                                      <p:tavLst>
                                        <p:tav tm="0">
                                          <p:val>
                                            <p:fltVal val="-90"/>
                                          </p:val>
                                        </p:tav>
                                        <p:tav tm="100000">
                                          <p:val>
                                            <p:fltVal val="0"/>
                                          </p:val>
                                        </p:tav>
                                      </p:tavLst>
                                    </p:anim>
                                    <p:anim calcmode="lin" valueType="num">
                                      <p:cBhvr>
                                        <p:cTn id="114" dur="800" decel="100000" fill="hold"/>
                                        <p:tgtEl>
                                          <p:spTgt spid="24"/>
                                        </p:tgtEl>
                                        <p:attrNameLst>
                                          <p:attrName>ppt_x</p:attrName>
                                        </p:attrNameLst>
                                      </p:cBhvr>
                                      <p:tavLst>
                                        <p:tav tm="0">
                                          <p:val>
                                            <p:strVal val="#ppt_x+0.4"/>
                                          </p:val>
                                        </p:tav>
                                        <p:tav tm="100000">
                                          <p:val>
                                            <p:strVal val="#ppt_x-0.05"/>
                                          </p:val>
                                        </p:tav>
                                      </p:tavLst>
                                    </p:anim>
                                    <p:anim calcmode="lin" valueType="num">
                                      <p:cBhvr>
                                        <p:cTn id="115" dur="800" decel="100000" fill="hold"/>
                                        <p:tgtEl>
                                          <p:spTgt spid="24"/>
                                        </p:tgtEl>
                                        <p:attrNameLst>
                                          <p:attrName>ppt_y</p:attrName>
                                        </p:attrNameLst>
                                      </p:cBhvr>
                                      <p:tavLst>
                                        <p:tav tm="0">
                                          <p:val>
                                            <p:strVal val="#ppt_y-0.4"/>
                                          </p:val>
                                        </p:tav>
                                        <p:tav tm="100000">
                                          <p:val>
                                            <p:strVal val="#ppt_y+0.1"/>
                                          </p:val>
                                        </p:tav>
                                      </p:tavLst>
                                    </p:anim>
                                    <p:anim calcmode="lin" valueType="num">
                                      <p:cBhvr>
                                        <p:cTn id="116" dur="200" accel="100000" fill="hold">
                                          <p:stCondLst>
                                            <p:cond delay="800"/>
                                          </p:stCondLst>
                                        </p:cTn>
                                        <p:tgtEl>
                                          <p:spTgt spid="24"/>
                                        </p:tgtEl>
                                        <p:attrNameLst>
                                          <p:attrName>ppt_x</p:attrName>
                                        </p:attrNameLst>
                                      </p:cBhvr>
                                      <p:tavLst>
                                        <p:tav tm="0">
                                          <p:val>
                                            <p:strVal val="#ppt_x-0.05"/>
                                          </p:val>
                                        </p:tav>
                                        <p:tav tm="100000">
                                          <p:val>
                                            <p:strVal val="#ppt_x"/>
                                          </p:val>
                                        </p:tav>
                                      </p:tavLst>
                                    </p:anim>
                                    <p:anim calcmode="lin" valueType="num">
                                      <p:cBhvr>
                                        <p:cTn id="117" dur="200" accel="100000" fill="hold">
                                          <p:stCondLst>
                                            <p:cond delay="800"/>
                                          </p:stCondLst>
                                        </p:cTn>
                                        <p:tgtEl>
                                          <p:spTgt spid="24"/>
                                        </p:tgtEl>
                                        <p:attrNameLst>
                                          <p:attrName>ppt_y</p:attrName>
                                        </p:attrNameLst>
                                      </p:cBhvr>
                                      <p:tavLst>
                                        <p:tav tm="0">
                                          <p:val>
                                            <p:strVal val="#ppt_y+0.1"/>
                                          </p:val>
                                        </p:tav>
                                        <p:tav tm="100000">
                                          <p:val>
                                            <p:strVal val="#ppt_y"/>
                                          </p:val>
                                        </p:tav>
                                      </p:tavLst>
                                    </p:anim>
                                  </p:childTnLst>
                                </p:cTn>
                              </p:par>
                            </p:childTnLst>
                          </p:cTn>
                        </p:par>
                      </p:childTnLst>
                    </p:cTn>
                  </p:par>
                  <p:par>
                    <p:cTn id="118" fill="hold">
                      <p:stCondLst>
                        <p:cond delay="indefinite"/>
                      </p:stCondLst>
                      <p:childTnLst>
                        <p:par>
                          <p:cTn id="119" fill="hold">
                            <p:stCondLst>
                              <p:cond delay="0"/>
                            </p:stCondLst>
                            <p:childTnLst>
                              <p:par>
                                <p:cTn id="120" presetID="30" presetClass="entr" presetSubtype="0" fill="hold" grpId="0" nodeType="clickEffect">
                                  <p:stCondLst>
                                    <p:cond delay="0"/>
                                  </p:stCondLst>
                                  <p:childTnLst>
                                    <p:set>
                                      <p:cBhvr>
                                        <p:cTn id="121" dur="1" fill="hold">
                                          <p:stCondLst>
                                            <p:cond delay="0"/>
                                          </p:stCondLst>
                                        </p:cTn>
                                        <p:tgtEl>
                                          <p:spTgt spid="30"/>
                                        </p:tgtEl>
                                        <p:attrNameLst>
                                          <p:attrName>style.visibility</p:attrName>
                                        </p:attrNameLst>
                                      </p:cBhvr>
                                      <p:to>
                                        <p:strVal val="visible"/>
                                      </p:to>
                                    </p:set>
                                    <p:animEffect transition="in" filter="fade">
                                      <p:cBhvr>
                                        <p:cTn id="122" dur="800" decel="100000"/>
                                        <p:tgtEl>
                                          <p:spTgt spid="30"/>
                                        </p:tgtEl>
                                      </p:cBhvr>
                                    </p:animEffect>
                                    <p:anim calcmode="lin" valueType="num">
                                      <p:cBhvr>
                                        <p:cTn id="123" dur="800" decel="100000" fill="hold"/>
                                        <p:tgtEl>
                                          <p:spTgt spid="30"/>
                                        </p:tgtEl>
                                        <p:attrNameLst>
                                          <p:attrName>style.rotation</p:attrName>
                                        </p:attrNameLst>
                                      </p:cBhvr>
                                      <p:tavLst>
                                        <p:tav tm="0">
                                          <p:val>
                                            <p:fltVal val="-90"/>
                                          </p:val>
                                        </p:tav>
                                        <p:tav tm="100000">
                                          <p:val>
                                            <p:fltVal val="0"/>
                                          </p:val>
                                        </p:tav>
                                      </p:tavLst>
                                    </p:anim>
                                    <p:anim calcmode="lin" valueType="num">
                                      <p:cBhvr>
                                        <p:cTn id="124" dur="800" decel="100000" fill="hold"/>
                                        <p:tgtEl>
                                          <p:spTgt spid="30"/>
                                        </p:tgtEl>
                                        <p:attrNameLst>
                                          <p:attrName>ppt_x</p:attrName>
                                        </p:attrNameLst>
                                      </p:cBhvr>
                                      <p:tavLst>
                                        <p:tav tm="0">
                                          <p:val>
                                            <p:strVal val="#ppt_x+0.4"/>
                                          </p:val>
                                        </p:tav>
                                        <p:tav tm="100000">
                                          <p:val>
                                            <p:strVal val="#ppt_x-0.05"/>
                                          </p:val>
                                        </p:tav>
                                      </p:tavLst>
                                    </p:anim>
                                    <p:anim calcmode="lin" valueType="num">
                                      <p:cBhvr>
                                        <p:cTn id="125" dur="800" decel="100000" fill="hold"/>
                                        <p:tgtEl>
                                          <p:spTgt spid="30"/>
                                        </p:tgtEl>
                                        <p:attrNameLst>
                                          <p:attrName>ppt_y</p:attrName>
                                        </p:attrNameLst>
                                      </p:cBhvr>
                                      <p:tavLst>
                                        <p:tav tm="0">
                                          <p:val>
                                            <p:strVal val="#ppt_y-0.4"/>
                                          </p:val>
                                        </p:tav>
                                        <p:tav tm="100000">
                                          <p:val>
                                            <p:strVal val="#ppt_y+0.1"/>
                                          </p:val>
                                        </p:tav>
                                      </p:tavLst>
                                    </p:anim>
                                    <p:anim calcmode="lin" valueType="num">
                                      <p:cBhvr>
                                        <p:cTn id="126" dur="200" accel="100000" fill="hold">
                                          <p:stCondLst>
                                            <p:cond delay="800"/>
                                          </p:stCondLst>
                                        </p:cTn>
                                        <p:tgtEl>
                                          <p:spTgt spid="30"/>
                                        </p:tgtEl>
                                        <p:attrNameLst>
                                          <p:attrName>ppt_x</p:attrName>
                                        </p:attrNameLst>
                                      </p:cBhvr>
                                      <p:tavLst>
                                        <p:tav tm="0">
                                          <p:val>
                                            <p:strVal val="#ppt_x-0.05"/>
                                          </p:val>
                                        </p:tav>
                                        <p:tav tm="100000">
                                          <p:val>
                                            <p:strVal val="#ppt_x"/>
                                          </p:val>
                                        </p:tav>
                                      </p:tavLst>
                                    </p:anim>
                                    <p:anim calcmode="lin" valueType="num">
                                      <p:cBhvr>
                                        <p:cTn id="127" dur="200" accel="100000" fill="hold">
                                          <p:stCondLst>
                                            <p:cond delay="800"/>
                                          </p:stCondLst>
                                        </p:cTn>
                                        <p:tgtEl>
                                          <p:spTgt spid="30"/>
                                        </p:tgtEl>
                                        <p:attrNameLst>
                                          <p:attrName>ppt_y</p:attrName>
                                        </p:attrNameLst>
                                      </p:cBhvr>
                                      <p:tavLst>
                                        <p:tav tm="0">
                                          <p:val>
                                            <p:strVal val="#ppt_y+0.1"/>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30" presetClass="entr" presetSubtype="0" fill="hold" grpId="0" nodeType="clickEffect">
                                  <p:stCondLst>
                                    <p:cond delay="0"/>
                                  </p:stCondLst>
                                  <p:childTnLst>
                                    <p:set>
                                      <p:cBhvr>
                                        <p:cTn id="131" dur="1" fill="hold">
                                          <p:stCondLst>
                                            <p:cond delay="0"/>
                                          </p:stCondLst>
                                        </p:cTn>
                                        <p:tgtEl>
                                          <p:spTgt spid="32"/>
                                        </p:tgtEl>
                                        <p:attrNameLst>
                                          <p:attrName>style.visibility</p:attrName>
                                        </p:attrNameLst>
                                      </p:cBhvr>
                                      <p:to>
                                        <p:strVal val="visible"/>
                                      </p:to>
                                    </p:set>
                                    <p:animEffect transition="in" filter="fade">
                                      <p:cBhvr>
                                        <p:cTn id="132" dur="800" decel="100000"/>
                                        <p:tgtEl>
                                          <p:spTgt spid="32"/>
                                        </p:tgtEl>
                                      </p:cBhvr>
                                    </p:animEffect>
                                    <p:anim calcmode="lin" valueType="num">
                                      <p:cBhvr>
                                        <p:cTn id="133" dur="800" decel="100000" fill="hold"/>
                                        <p:tgtEl>
                                          <p:spTgt spid="32"/>
                                        </p:tgtEl>
                                        <p:attrNameLst>
                                          <p:attrName>style.rotation</p:attrName>
                                        </p:attrNameLst>
                                      </p:cBhvr>
                                      <p:tavLst>
                                        <p:tav tm="0">
                                          <p:val>
                                            <p:fltVal val="-90"/>
                                          </p:val>
                                        </p:tav>
                                        <p:tav tm="100000">
                                          <p:val>
                                            <p:fltVal val="0"/>
                                          </p:val>
                                        </p:tav>
                                      </p:tavLst>
                                    </p:anim>
                                    <p:anim calcmode="lin" valueType="num">
                                      <p:cBhvr>
                                        <p:cTn id="134" dur="800" decel="100000" fill="hold"/>
                                        <p:tgtEl>
                                          <p:spTgt spid="32"/>
                                        </p:tgtEl>
                                        <p:attrNameLst>
                                          <p:attrName>ppt_x</p:attrName>
                                        </p:attrNameLst>
                                      </p:cBhvr>
                                      <p:tavLst>
                                        <p:tav tm="0">
                                          <p:val>
                                            <p:strVal val="#ppt_x+0.4"/>
                                          </p:val>
                                        </p:tav>
                                        <p:tav tm="100000">
                                          <p:val>
                                            <p:strVal val="#ppt_x-0.05"/>
                                          </p:val>
                                        </p:tav>
                                      </p:tavLst>
                                    </p:anim>
                                    <p:anim calcmode="lin" valueType="num">
                                      <p:cBhvr>
                                        <p:cTn id="135" dur="800" decel="100000" fill="hold"/>
                                        <p:tgtEl>
                                          <p:spTgt spid="32"/>
                                        </p:tgtEl>
                                        <p:attrNameLst>
                                          <p:attrName>ppt_y</p:attrName>
                                        </p:attrNameLst>
                                      </p:cBhvr>
                                      <p:tavLst>
                                        <p:tav tm="0">
                                          <p:val>
                                            <p:strVal val="#ppt_y-0.4"/>
                                          </p:val>
                                        </p:tav>
                                        <p:tav tm="100000">
                                          <p:val>
                                            <p:strVal val="#ppt_y+0.1"/>
                                          </p:val>
                                        </p:tav>
                                      </p:tavLst>
                                    </p:anim>
                                    <p:anim calcmode="lin" valueType="num">
                                      <p:cBhvr>
                                        <p:cTn id="136" dur="200" accel="100000" fill="hold">
                                          <p:stCondLst>
                                            <p:cond delay="800"/>
                                          </p:stCondLst>
                                        </p:cTn>
                                        <p:tgtEl>
                                          <p:spTgt spid="32"/>
                                        </p:tgtEl>
                                        <p:attrNameLst>
                                          <p:attrName>ppt_x</p:attrName>
                                        </p:attrNameLst>
                                      </p:cBhvr>
                                      <p:tavLst>
                                        <p:tav tm="0">
                                          <p:val>
                                            <p:strVal val="#ppt_x-0.05"/>
                                          </p:val>
                                        </p:tav>
                                        <p:tav tm="100000">
                                          <p:val>
                                            <p:strVal val="#ppt_x"/>
                                          </p:val>
                                        </p:tav>
                                      </p:tavLst>
                                    </p:anim>
                                    <p:anim calcmode="lin" valueType="num">
                                      <p:cBhvr>
                                        <p:cTn id="137" dur="200" accel="100000" fill="hold">
                                          <p:stCondLst>
                                            <p:cond delay="800"/>
                                          </p:stCondLst>
                                        </p:cTn>
                                        <p:tgtEl>
                                          <p:spTgt spid="32"/>
                                        </p:tgtEl>
                                        <p:attrNameLst>
                                          <p:attrName>ppt_y</p:attrName>
                                        </p:attrNameLst>
                                      </p:cBhvr>
                                      <p:tavLst>
                                        <p:tav tm="0">
                                          <p:val>
                                            <p:strVal val="#ppt_y+0.1"/>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42" presetClass="entr" presetSubtype="0" fill="hold" grpId="0" nodeType="clickEffect">
                                  <p:stCondLst>
                                    <p:cond delay="0"/>
                                  </p:stCondLst>
                                  <p:childTnLst>
                                    <p:set>
                                      <p:cBhvr>
                                        <p:cTn id="141" dur="1" fill="hold">
                                          <p:stCondLst>
                                            <p:cond delay="0"/>
                                          </p:stCondLst>
                                        </p:cTn>
                                        <p:tgtEl>
                                          <p:spTgt spid="18"/>
                                        </p:tgtEl>
                                        <p:attrNameLst>
                                          <p:attrName>style.visibility</p:attrName>
                                        </p:attrNameLst>
                                      </p:cBhvr>
                                      <p:to>
                                        <p:strVal val="visible"/>
                                      </p:to>
                                    </p:set>
                                    <p:animEffect transition="in" filter="fade">
                                      <p:cBhvr>
                                        <p:cTn id="142" dur="1000"/>
                                        <p:tgtEl>
                                          <p:spTgt spid="18"/>
                                        </p:tgtEl>
                                      </p:cBhvr>
                                    </p:animEffect>
                                    <p:anim calcmode="lin" valueType="num">
                                      <p:cBhvr>
                                        <p:cTn id="143" dur="1000" fill="hold"/>
                                        <p:tgtEl>
                                          <p:spTgt spid="18"/>
                                        </p:tgtEl>
                                        <p:attrNameLst>
                                          <p:attrName>ppt_x</p:attrName>
                                        </p:attrNameLst>
                                      </p:cBhvr>
                                      <p:tavLst>
                                        <p:tav tm="0">
                                          <p:val>
                                            <p:strVal val="#ppt_x"/>
                                          </p:val>
                                        </p:tav>
                                        <p:tav tm="100000">
                                          <p:val>
                                            <p:strVal val="#ppt_x"/>
                                          </p:val>
                                        </p:tav>
                                      </p:tavLst>
                                    </p:anim>
                                    <p:anim calcmode="lin" valueType="num">
                                      <p:cBhvr>
                                        <p:cTn id="14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23"/>
                                        </p:tgtEl>
                                        <p:attrNameLst>
                                          <p:attrName>style.visibility</p:attrName>
                                        </p:attrNameLst>
                                      </p:cBhvr>
                                      <p:to>
                                        <p:strVal val="visible"/>
                                      </p:to>
                                    </p:set>
                                    <p:animEffect transition="in" filter="fade">
                                      <p:cBhvr>
                                        <p:cTn id="149" dur="1000"/>
                                        <p:tgtEl>
                                          <p:spTgt spid="23"/>
                                        </p:tgtEl>
                                      </p:cBhvr>
                                    </p:animEffect>
                                    <p:anim calcmode="lin" valueType="num">
                                      <p:cBhvr>
                                        <p:cTn id="150" dur="1000" fill="hold"/>
                                        <p:tgtEl>
                                          <p:spTgt spid="23"/>
                                        </p:tgtEl>
                                        <p:attrNameLst>
                                          <p:attrName>ppt_x</p:attrName>
                                        </p:attrNameLst>
                                      </p:cBhvr>
                                      <p:tavLst>
                                        <p:tav tm="0">
                                          <p:val>
                                            <p:strVal val="#ppt_x"/>
                                          </p:val>
                                        </p:tav>
                                        <p:tav tm="100000">
                                          <p:val>
                                            <p:strVal val="#ppt_x"/>
                                          </p:val>
                                        </p:tav>
                                      </p:tavLst>
                                    </p:anim>
                                    <p:anim calcmode="lin" valueType="num">
                                      <p:cBhvr>
                                        <p:cTn id="15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42" presetClass="entr" presetSubtype="0" fill="hold" grpId="0" nodeType="clickEffect">
                                  <p:stCondLst>
                                    <p:cond delay="0"/>
                                  </p:stCondLst>
                                  <p:childTnLst>
                                    <p:set>
                                      <p:cBhvr>
                                        <p:cTn id="155" dur="1" fill="hold">
                                          <p:stCondLst>
                                            <p:cond delay="0"/>
                                          </p:stCondLst>
                                        </p:cTn>
                                        <p:tgtEl>
                                          <p:spTgt spid="21"/>
                                        </p:tgtEl>
                                        <p:attrNameLst>
                                          <p:attrName>style.visibility</p:attrName>
                                        </p:attrNameLst>
                                      </p:cBhvr>
                                      <p:to>
                                        <p:strVal val="visible"/>
                                      </p:to>
                                    </p:set>
                                    <p:animEffect transition="in" filter="fade">
                                      <p:cBhvr>
                                        <p:cTn id="156" dur="1000"/>
                                        <p:tgtEl>
                                          <p:spTgt spid="21"/>
                                        </p:tgtEl>
                                      </p:cBhvr>
                                    </p:animEffect>
                                    <p:anim calcmode="lin" valueType="num">
                                      <p:cBhvr>
                                        <p:cTn id="157" dur="1000" fill="hold"/>
                                        <p:tgtEl>
                                          <p:spTgt spid="21"/>
                                        </p:tgtEl>
                                        <p:attrNameLst>
                                          <p:attrName>ppt_x</p:attrName>
                                        </p:attrNameLst>
                                      </p:cBhvr>
                                      <p:tavLst>
                                        <p:tav tm="0">
                                          <p:val>
                                            <p:strVal val="#ppt_x"/>
                                          </p:val>
                                        </p:tav>
                                        <p:tav tm="100000">
                                          <p:val>
                                            <p:strVal val="#ppt_x"/>
                                          </p:val>
                                        </p:tav>
                                      </p:tavLst>
                                    </p:anim>
                                    <p:anim calcmode="lin" valueType="num">
                                      <p:cBhvr>
                                        <p:cTn id="15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9" fill="hold" grpId="0" nodeType="clickEffect">
                                  <p:stCondLst>
                                    <p:cond delay="0"/>
                                  </p:stCondLst>
                                  <p:iterate type="lt">
                                    <p:tmPct val="10000"/>
                                  </p:iterate>
                                  <p:childTnLst>
                                    <p:set>
                                      <p:cBhvr>
                                        <p:cTn id="162" dur="1" fill="hold">
                                          <p:stCondLst>
                                            <p:cond delay="0"/>
                                          </p:stCondLst>
                                        </p:cTn>
                                        <p:tgtEl>
                                          <p:spTgt spid="33">
                                            <p:txEl>
                                              <p:pRg st="0" end="0"/>
                                            </p:txEl>
                                          </p:spTgt>
                                        </p:tgtEl>
                                        <p:attrNameLst>
                                          <p:attrName>style.visibility</p:attrName>
                                        </p:attrNameLst>
                                      </p:cBhvr>
                                      <p:to>
                                        <p:strVal val="visible"/>
                                      </p:to>
                                    </p:set>
                                    <p:anim calcmode="lin" valueType="num">
                                      <p:cBhvr additive="base">
                                        <p:cTn id="163" dur="500" fill="hold"/>
                                        <p:tgtEl>
                                          <p:spTgt spid="33">
                                            <p:txEl>
                                              <p:pRg st="0" end="0"/>
                                            </p:txEl>
                                          </p:spTgt>
                                        </p:tgtEl>
                                        <p:attrNameLst>
                                          <p:attrName>ppt_x</p:attrName>
                                        </p:attrNameLst>
                                      </p:cBhvr>
                                      <p:tavLst>
                                        <p:tav tm="0">
                                          <p:val>
                                            <p:strVal val="0-#ppt_w/2"/>
                                          </p:val>
                                        </p:tav>
                                        <p:tav tm="100000">
                                          <p:val>
                                            <p:strVal val="#ppt_x"/>
                                          </p:val>
                                        </p:tav>
                                      </p:tavLst>
                                    </p:anim>
                                    <p:anim calcmode="lin" valueType="num">
                                      <p:cBhvr additive="base">
                                        <p:cTn id="164" dur="500" fill="hold"/>
                                        <p:tgtEl>
                                          <p:spTgt spid="33">
                                            <p:txEl>
                                              <p:pRg st="0" end="0"/>
                                            </p:txEl>
                                          </p:spTgt>
                                        </p:tgtEl>
                                        <p:attrNameLst>
                                          <p:attrName>ppt_y</p:attrName>
                                        </p:attrNameLst>
                                      </p:cBhvr>
                                      <p:tavLst>
                                        <p:tav tm="0">
                                          <p:val>
                                            <p:strVal val="0-#ppt_h/2"/>
                                          </p:val>
                                        </p:tav>
                                        <p:tav tm="100000">
                                          <p:val>
                                            <p:strVal val="#ppt_y"/>
                                          </p:val>
                                        </p:tav>
                                      </p:tavLst>
                                    </p:anim>
                                  </p:childTnLst>
                                </p:cTn>
                              </p:par>
                              <p:par>
                                <p:cTn id="165" presetID="2" presetClass="entr" presetSubtype="9" fill="hold" grpId="0" nodeType="withEffect">
                                  <p:stCondLst>
                                    <p:cond delay="0"/>
                                  </p:stCondLst>
                                  <p:iterate type="lt">
                                    <p:tmPct val="10000"/>
                                  </p:iterate>
                                  <p:childTnLst>
                                    <p:set>
                                      <p:cBhvr>
                                        <p:cTn id="166" dur="1" fill="hold">
                                          <p:stCondLst>
                                            <p:cond delay="0"/>
                                          </p:stCondLst>
                                        </p:cTn>
                                        <p:tgtEl>
                                          <p:spTgt spid="34">
                                            <p:txEl>
                                              <p:pRg st="0" end="0"/>
                                            </p:txEl>
                                          </p:spTgt>
                                        </p:tgtEl>
                                        <p:attrNameLst>
                                          <p:attrName>style.visibility</p:attrName>
                                        </p:attrNameLst>
                                      </p:cBhvr>
                                      <p:to>
                                        <p:strVal val="visible"/>
                                      </p:to>
                                    </p:set>
                                    <p:anim calcmode="lin" valueType="num">
                                      <p:cBhvr additive="base">
                                        <p:cTn id="167" dur="500" fill="hold"/>
                                        <p:tgtEl>
                                          <p:spTgt spid="34">
                                            <p:txEl>
                                              <p:pRg st="0" end="0"/>
                                            </p:txEl>
                                          </p:spTgt>
                                        </p:tgtEl>
                                        <p:attrNameLst>
                                          <p:attrName>ppt_x</p:attrName>
                                        </p:attrNameLst>
                                      </p:cBhvr>
                                      <p:tavLst>
                                        <p:tav tm="0">
                                          <p:val>
                                            <p:strVal val="0-#ppt_w/2"/>
                                          </p:val>
                                        </p:tav>
                                        <p:tav tm="100000">
                                          <p:val>
                                            <p:strVal val="#ppt_x"/>
                                          </p:val>
                                        </p:tav>
                                      </p:tavLst>
                                    </p:anim>
                                    <p:anim calcmode="lin" valueType="num">
                                      <p:cBhvr additive="base">
                                        <p:cTn id="168" dur="500" fill="hold"/>
                                        <p:tgtEl>
                                          <p:spTgt spid="34">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69" fill="hold">
                      <p:stCondLst>
                        <p:cond delay="indefinite"/>
                      </p:stCondLst>
                      <p:childTnLst>
                        <p:par>
                          <p:cTn id="170" fill="hold">
                            <p:stCondLst>
                              <p:cond delay="0"/>
                            </p:stCondLst>
                            <p:childTnLst>
                              <p:par>
                                <p:cTn id="171" presetID="2" presetClass="entr" presetSubtype="9" fill="hold" grpId="0" nodeType="clickEffect">
                                  <p:stCondLst>
                                    <p:cond delay="0"/>
                                  </p:stCondLst>
                                  <p:iterate type="lt">
                                    <p:tmPct val="10000"/>
                                  </p:iterate>
                                  <p:childTnLst>
                                    <p:set>
                                      <p:cBhvr>
                                        <p:cTn id="172" dur="1" fill="hold">
                                          <p:stCondLst>
                                            <p:cond delay="0"/>
                                          </p:stCondLst>
                                        </p:cTn>
                                        <p:tgtEl>
                                          <p:spTgt spid="35">
                                            <p:txEl>
                                              <p:pRg st="0" end="0"/>
                                            </p:txEl>
                                          </p:spTgt>
                                        </p:tgtEl>
                                        <p:attrNameLst>
                                          <p:attrName>style.visibility</p:attrName>
                                        </p:attrNameLst>
                                      </p:cBhvr>
                                      <p:to>
                                        <p:strVal val="visible"/>
                                      </p:to>
                                    </p:set>
                                    <p:anim calcmode="lin" valueType="num">
                                      <p:cBhvr additive="base">
                                        <p:cTn id="173" dur="500" fill="hold"/>
                                        <p:tgtEl>
                                          <p:spTgt spid="35">
                                            <p:txEl>
                                              <p:pRg st="0" end="0"/>
                                            </p:txEl>
                                          </p:spTgt>
                                        </p:tgtEl>
                                        <p:attrNameLst>
                                          <p:attrName>ppt_x</p:attrName>
                                        </p:attrNameLst>
                                      </p:cBhvr>
                                      <p:tavLst>
                                        <p:tav tm="0">
                                          <p:val>
                                            <p:strVal val="0-#ppt_w/2"/>
                                          </p:val>
                                        </p:tav>
                                        <p:tav tm="100000">
                                          <p:val>
                                            <p:strVal val="#ppt_x"/>
                                          </p:val>
                                        </p:tav>
                                      </p:tavLst>
                                    </p:anim>
                                    <p:anim calcmode="lin" valueType="num">
                                      <p:cBhvr additive="base">
                                        <p:cTn id="174" dur="500" fill="hold"/>
                                        <p:tgtEl>
                                          <p:spTgt spid="35">
                                            <p:txEl>
                                              <p:pRg st="0" end="0"/>
                                            </p:txEl>
                                          </p:spTgt>
                                        </p:tgtEl>
                                        <p:attrNameLst>
                                          <p:attrName>ppt_y</p:attrName>
                                        </p:attrNameLst>
                                      </p:cBhvr>
                                      <p:tavLst>
                                        <p:tav tm="0">
                                          <p:val>
                                            <p:strVal val="0-#ppt_h/2"/>
                                          </p:val>
                                        </p:tav>
                                        <p:tav tm="100000">
                                          <p:val>
                                            <p:strVal val="#ppt_y"/>
                                          </p:val>
                                        </p:tav>
                                      </p:tavLst>
                                    </p:anim>
                                  </p:childTnLst>
                                </p:cTn>
                              </p:par>
                              <p:par>
                                <p:cTn id="175" presetID="2" presetClass="entr" presetSubtype="9" fill="hold" grpId="0" nodeType="withEffect">
                                  <p:stCondLst>
                                    <p:cond delay="0"/>
                                  </p:stCondLst>
                                  <p:iterate type="lt">
                                    <p:tmPct val="10000"/>
                                  </p:iterate>
                                  <p:childTnLst>
                                    <p:set>
                                      <p:cBhvr>
                                        <p:cTn id="176" dur="1" fill="hold">
                                          <p:stCondLst>
                                            <p:cond delay="0"/>
                                          </p:stCondLst>
                                        </p:cTn>
                                        <p:tgtEl>
                                          <p:spTgt spid="36">
                                            <p:txEl>
                                              <p:pRg st="0" end="0"/>
                                            </p:txEl>
                                          </p:spTgt>
                                        </p:tgtEl>
                                        <p:attrNameLst>
                                          <p:attrName>style.visibility</p:attrName>
                                        </p:attrNameLst>
                                      </p:cBhvr>
                                      <p:to>
                                        <p:strVal val="visible"/>
                                      </p:to>
                                    </p:set>
                                    <p:anim calcmode="lin" valueType="num">
                                      <p:cBhvr additive="base">
                                        <p:cTn id="177" dur="500" fill="hold"/>
                                        <p:tgtEl>
                                          <p:spTgt spid="36">
                                            <p:txEl>
                                              <p:pRg st="0" end="0"/>
                                            </p:txEl>
                                          </p:spTgt>
                                        </p:tgtEl>
                                        <p:attrNameLst>
                                          <p:attrName>ppt_x</p:attrName>
                                        </p:attrNameLst>
                                      </p:cBhvr>
                                      <p:tavLst>
                                        <p:tav tm="0">
                                          <p:val>
                                            <p:strVal val="0-#ppt_w/2"/>
                                          </p:val>
                                        </p:tav>
                                        <p:tav tm="100000">
                                          <p:val>
                                            <p:strVal val="#ppt_x"/>
                                          </p:val>
                                        </p:tav>
                                      </p:tavLst>
                                    </p:anim>
                                    <p:anim calcmode="lin" valueType="num">
                                      <p:cBhvr additive="base">
                                        <p:cTn id="178" dur="500" fill="hold"/>
                                        <p:tgtEl>
                                          <p:spTgt spid="3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79" fill="hold">
                      <p:stCondLst>
                        <p:cond delay="indefinite"/>
                      </p:stCondLst>
                      <p:childTnLst>
                        <p:par>
                          <p:cTn id="180" fill="hold">
                            <p:stCondLst>
                              <p:cond delay="0"/>
                            </p:stCondLst>
                            <p:childTnLst>
                              <p:par>
                                <p:cTn id="181" presetID="2" presetClass="entr" presetSubtype="9" fill="hold" grpId="0" nodeType="clickEffect">
                                  <p:stCondLst>
                                    <p:cond delay="0"/>
                                  </p:stCondLst>
                                  <p:iterate type="lt">
                                    <p:tmPct val="10000"/>
                                  </p:iterate>
                                  <p:childTnLst>
                                    <p:set>
                                      <p:cBhvr>
                                        <p:cTn id="182" dur="1" fill="hold">
                                          <p:stCondLst>
                                            <p:cond delay="0"/>
                                          </p:stCondLst>
                                        </p:cTn>
                                        <p:tgtEl>
                                          <p:spTgt spid="37">
                                            <p:txEl>
                                              <p:pRg st="0" end="0"/>
                                            </p:txEl>
                                          </p:spTgt>
                                        </p:tgtEl>
                                        <p:attrNameLst>
                                          <p:attrName>style.visibility</p:attrName>
                                        </p:attrNameLst>
                                      </p:cBhvr>
                                      <p:to>
                                        <p:strVal val="visible"/>
                                      </p:to>
                                    </p:set>
                                    <p:anim calcmode="lin" valueType="num">
                                      <p:cBhvr additive="base">
                                        <p:cTn id="183" dur="500" fill="hold"/>
                                        <p:tgtEl>
                                          <p:spTgt spid="37">
                                            <p:txEl>
                                              <p:pRg st="0" end="0"/>
                                            </p:txEl>
                                          </p:spTgt>
                                        </p:tgtEl>
                                        <p:attrNameLst>
                                          <p:attrName>ppt_x</p:attrName>
                                        </p:attrNameLst>
                                      </p:cBhvr>
                                      <p:tavLst>
                                        <p:tav tm="0">
                                          <p:val>
                                            <p:strVal val="0-#ppt_w/2"/>
                                          </p:val>
                                        </p:tav>
                                        <p:tav tm="100000">
                                          <p:val>
                                            <p:strVal val="#ppt_x"/>
                                          </p:val>
                                        </p:tav>
                                      </p:tavLst>
                                    </p:anim>
                                    <p:anim calcmode="lin" valueType="num">
                                      <p:cBhvr additive="base">
                                        <p:cTn id="184" dur="500" fill="hold"/>
                                        <p:tgtEl>
                                          <p:spTgt spid="37">
                                            <p:txEl>
                                              <p:pRg st="0" end="0"/>
                                            </p:txEl>
                                          </p:spTgt>
                                        </p:tgtEl>
                                        <p:attrNameLst>
                                          <p:attrName>ppt_y</p:attrName>
                                        </p:attrNameLst>
                                      </p:cBhvr>
                                      <p:tavLst>
                                        <p:tav tm="0">
                                          <p:val>
                                            <p:strVal val="0-#ppt_h/2"/>
                                          </p:val>
                                        </p:tav>
                                        <p:tav tm="100000">
                                          <p:val>
                                            <p:strVal val="#ppt_y"/>
                                          </p:val>
                                        </p:tav>
                                      </p:tavLst>
                                    </p:anim>
                                  </p:childTnLst>
                                </p:cTn>
                              </p:par>
                              <p:par>
                                <p:cTn id="185" presetID="2" presetClass="entr" presetSubtype="9" fill="hold" grpId="0" nodeType="withEffect">
                                  <p:stCondLst>
                                    <p:cond delay="0"/>
                                  </p:stCondLst>
                                  <p:iterate type="lt">
                                    <p:tmPct val="10000"/>
                                  </p:iterate>
                                  <p:childTnLst>
                                    <p:set>
                                      <p:cBhvr>
                                        <p:cTn id="186" dur="1" fill="hold">
                                          <p:stCondLst>
                                            <p:cond delay="0"/>
                                          </p:stCondLst>
                                        </p:cTn>
                                        <p:tgtEl>
                                          <p:spTgt spid="38">
                                            <p:txEl>
                                              <p:pRg st="0" end="0"/>
                                            </p:txEl>
                                          </p:spTgt>
                                        </p:tgtEl>
                                        <p:attrNameLst>
                                          <p:attrName>style.visibility</p:attrName>
                                        </p:attrNameLst>
                                      </p:cBhvr>
                                      <p:to>
                                        <p:strVal val="visible"/>
                                      </p:to>
                                    </p:set>
                                    <p:anim calcmode="lin" valueType="num">
                                      <p:cBhvr additive="base">
                                        <p:cTn id="187" dur="500" fill="hold"/>
                                        <p:tgtEl>
                                          <p:spTgt spid="38">
                                            <p:txEl>
                                              <p:pRg st="0" end="0"/>
                                            </p:txEl>
                                          </p:spTgt>
                                        </p:tgtEl>
                                        <p:attrNameLst>
                                          <p:attrName>ppt_x</p:attrName>
                                        </p:attrNameLst>
                                      </p:cBhvr>
                                      <p:tavLst>
                                        <p:tav tm="0">
                                          <p:val>
                                            <p:strVal val="0-#ppt_w/2"/>
                                          </p:val>
                                        </p:tav>
                                        <p:tav tm="100000">
                                          <p:val>
                                            <p:strVal val="#ppt_x"/>
                                          </p:val>
                                        </p:tav>
                                      </p:tavLst>
                                    </p:anim>
                                    <p:anim calcmode="lin" valueType="num">
                                      <p:cBhvr additive="base">
                                        <p:cTn id="188" dur="500" fill="hold"/>
                                        <p:tgtEl>
                                          <p:spTgt spid="38">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9" fill="hold" grpId="0" nodeType="clickEffect">
                                  <p:stCondLst>
                                    <p:cond delay="0"/>
                                  </p:stCondLst>
                                  <p:iterate type="lt">
                                    <p:tmPct val="10000"/>
                                  </p:iterate>
                                  <p:childTnLst>
                                    <p:set>
                                      <p:cBhvr>
                                        <p:cTn id="192" dur="1" fill="hold">
                                          <p:stCondLst>
                                            <p:cond delay="0"/>
                                          </p:stCondLst>
                                        </p:cTn>
                                        <p:tgtEl>
                                          <p:spTgt spid="39">
                                            <p:txEl>
                                              <p:pRg st="0" end="0"/>
                                            </p:txEl>
                                          </p:spTgt>
                                        </p:tgtEl>
                                        <p:attrNameLst>
                                          <p:attrName>style.visibility</p:attrName>
                                        </p:attrNameLst>
                                      </p:cBhvr>
                                      <p:to>
                                        <p:strVal val="visible"/>
                                      </p:to>
                                    </p:set>
                                    <p:anim calcmode="lin" valueType="num">
                                      <p:cBhvr additive="base">
                                        <p:cTn id="193" dur="500" fill="hold"/>
                                        <p:tgtEl>
                                          <p:spTgt spid="39">
                                            <p:txEl>
                                              <p:pRg st="0" end="0"/>
                                            </p:txEl>
                                          </p:spTgt>
                                        </p:tgtEl>
                                        <p:attrNameLst>
                                          <p:attrName>ppt_x</p:attrName>
                                        </p:attrNameLst>
                                      </p:cBhvr>
                                      <p:tavLst>
                                        <p:tav tm="0">
                                          <p:val>
                                            <p:strVal val="0-#ppt_w/2"/>
                                          </p:val>
                                        </p:tav>
                                        <p:tav tm="100000">
                                          <p:val>
                                            <p:strVal val="#ppt_x"/>
                                          </p:val>
                                        </p:tav>
                                      </p:tavLst>
                                    </p:anim>
                                    <p:anim calcmode="lin" valueType="num">
                                      <p:cBhvr additive="base">
                                        <p:cTn id="194" dur="500" fill="hold"/>
                                        <p:tgtEl>
                                          <p:spTgt spid="39">
                                            <p:txEl>
                                              <p:pRg st="0" end="0"/>
                                            </p:txEl>
                                          </p:spTgt>
                                        </p:tgtEl>
                                        <p:attrNameLst>
                                          <p:attrName>ppt_y</p:attrName>
                                        </p:attrNameLst>
                                      </p:cBhvr>
                                      <p:tavLst>
                                        <p:tav tm="0">
                                          <p:val>
                                            <p:strVal val="0-#ppt_h/2"/>
                                          </p:val>
                                        </p:tav>
                                        <p:tav tm="100000">
                                          <p:val>
                                            <p:strVal val="#ppt_y"/>
                                          </p:val>
                                        </p:tav>
                                      </p:tavLst>
                                    </p:anim>
                                  </p:childTnLst>
                                </p:cTn>
                              </p:par>
                              <p:par>
                                <p:cTn id="195" presetID="2" presetClass="entr" presetSubtype="9" fill="hold" grpId="0" nodeType="withEffect">
                                  <p:stCondLst>
                                    <p:cond delay="0"/>
                                  </p:stCondLst>
                                  <p:iterate type="lt">
                                    <p:tmPct val="10000"/>
                                  </p:iterate>
                                  <p:childTnLst>
                                    <p:set>
                                      <p:cBhvr>
                                        <p:cTn id="196" dur="1" fill="hold">
                                          <p:stCondLst>
                                            <p:cond delay="0"/>
                                          </p:stCondLst>
                                        </p:cTn>
                                        <p:tgtEl>
                                          <p:spTgt spid="40">
                                            <p:txEl>
                                              <p:pRg st="0" end="0"/>
                                            </p:txEl>
                                          </p:spTgt>
                                        </p:tgtEl>
                                        <p:attrNameLst>
                                          <p:attrName>style.visibility</p:attrName>
                                        </p:attrNameLst>
                                      </p:cBhvr>
                                      <p:to>
                                        <p:strVal val="visible"/>
                                      </p:to>
                                    </p:set>
                                    <p:anim calcmode="lin" valueType="num">
                                      <p:cBhvr additive="base">
                                        <p:cTn id="197" dur="500" fill="hold"/>
                                        <p:tgtEl>
                                          <p:spTgt spid="40">
                                            <p:txEl>
                                              <p:pRg st="0" end="0"/>
                                            </p:txEl>
                                          </p:spTgt>
                                        </p:tgtEl>
                                        <p:attrNameLst>
                                          <p:attrName>ppt_x</p:attrName>
                                        </p:attrNameLst>
                                      </p:cBhvr>
                                      <p:tavLst>
                                        <p:tav tm="0">
                                          <p:val>
                                            <p:strVal val="0-#ppt_w/2"/>
                                          </p:val>
                                        </p:tav>
                                        <p:tav tm="100000">
                                          <p:val>
                                            <p:strVal val="#ppt_x"/>
                                          </p:val>
                                        </p:tav>
                                      </p:tavLst>
                                    </p:anim>
                                    <p:anim calcmode="lin" valueType="num">
                                      <p:cBhvr additive="base">
                                        <p:cTn id="198" dur="500" fill="hold"/>
                                        <p:tgtEl>
                                          <p:spTgt spid="40">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P spid="19" grpId="0" animBg="1"/>
      <p:bldP spid="20" grpId="0" animBg="1"/>
      <p:bldP spid="21" grpId="0" animBg="1"/>
      <p:bldP spid="22" grpId="0" animBg="1"/>
      <p:bldP spid="23" grpId="0" animBg="1"/>
      <p:bldP spid="24" grpId="0" animBg="1"/>
      <p:bldP spid="25" grpId="0" animBg="1"/>
      <p:bldP spid="26" grpId="0"/>
      <p:bldP spid="27" grpId="0" animBg="1"/>
      <p:bldP spid="28" grpId="0"/>
      <p:bldP spid="29" grpId="0" animBg="1"/>
      <p:bldP spid="30" grpId="0" animBg="1"/>
      <p:bldP spid="31" grpId="0"/>
      <p:bldP spid="32" grpId="0"/>
      <p:bldP spid="33" grpId="0" build="p"/>
      <p:bldP spid="34" grpId="0" build="p"/>
      <p:bldP spid="35" grpId="0" build="p"/>
      <p:bldP spid="36" grpId="0" build="p"/>
      <p:bldP spid="37" grpId="0" build="p"/>
      <p:bldP spid="38" grpId="0" build="p"/>
      <p:bldP spid="39" grpId="0" build="p"/>
      <p:bldP spid="4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07474"/>
                </a:solidFill>
                <a:latin typeface="迷你简菱心" panose="02010609000101010101" pitchFamily="49" charset="-122"/>
                <a:ea typeface="迷你简菱心" panose="02010609000101010101" pitchFamily="49" charset="-122"/>
              </a:rPr>
              <a:t>二、</a:t>
            </a:r>
            <a:r>
              <a:rPr lang="zh-CN" altLang="en-US" sz="3200" spc="300" dirty="0">
                <a:solidFill>
                  <a:srgbClr val="F07474"/>
                </a:solidFill>
                <a:latin typeface="迷你简菱心" panose="02010609000101010101" pitchFamily="49" charset="-122"/>
                <a:ea typeface="迷你简菱心" panose="02010609000101010101" pitchFamily="49" charset="-122"/>
              </a:rPr>
              <a:t>此处添加您的标题</a:t>
            </a:r>
          </a:p>
        </p:txBody>
      </p:sp>
      <p:sp>
        <p:nvSpPr>
          <p:cNvPr id="5" name="Freeform 7">
            <a:extLst>
              <a:ext uri="{FF2B5EF4-FFF2-40B4-BE49-F238E27FC236}">
                <a16:creationId xmlns:a16="http://schemas.microsoft.com/office/drawing/2014/main" xmlns="" id="{59C020EB-B03A-4E27-916A-511D16E93395}"/>
              </a:ext>
            </a:extLst>
          </p:cNvPr>
          <p:cNvSpPr>
            <a:spLocks/>
          </p:cNvSpPr>
          <p:nvPr/>
        </p:nvSpPr>
        <p:spPr bwMode="auto">
          <a:xfrm>
            <a:off x="4191002" y="3923243"/>
            <a:ext cx="1869017" cy="1866900"/>
          </a:xfrm>
          <a:custGeom>
            <a:avLst/>
            <a:gdLst>
              <a:gd name="T0" fmla="*/ 456 w 912"/>
              <a:gd name="T1" fmla="*/ 0 h 913"/>
              <a:gd name="T2" fmla="*/ 0 w 912"/>
              <a:gd name="T3" fmla="*/ 457 h 913"/>
              <a:gd name="T4" fmla="*/ 456 w 912"/>
              <a:gd name="T5" fmla="*/ 913 h 913"/>
              <a:gd name="T6" fmla="*/ 912 w 912"/>
              <a:gd name="T7" fmla="*/ 457 h 913"/>
              <a:gd name="T8" fmla="*/ 912 w 912"/>
              <a:gd name="T9" fmla="*/ 0 h 913"/>
              <a:gd name="T10" fmla="*/ 456 w 912"/>
              <a:gd name="T11" fmla="*/ 0 h 913"/>
            </a:gdLst>
            <a:ahLst/>
            <a:cxnLst>
              <a:cxn ang="0">
                <a:pos x="T0" y="T1"/>
              </a:cxn>
              <a:cxn ang="0">
                <a:pos x="T2" y="T3"/>
              </a:cxn>
              <a:cxn ang="0">
                <a:pos x="T4" y="T5"/>
              </a:cxn>
              <a:cxn ang="0">
                <a:pos x="T6" y="T7"/>
              </a:cxn>
              <a:cxn ang="0">
                <a:pos x="T8" y="T9"/>
              </a:cxn>
              <a:cxn ang="0">
                <a:pos x="T10" y="T11"/>
              </a:cxn>
            </a:cxnLst>
            <a:rect l="0" t="0" r="r" b="b"/>
            <a:pathLst>
              <a:path w="912" h="913">
                <a:moveTo>
                  <a:pt x="456" y="0"/>
                </a:moveTo>
                <a:cubicBezTo>
                  <a:pt x="204" y="0"/>
                  <a:pt x="0" y="205"/>
                  <a:pt x="0" y="457"/>
                </a:cubicBezTo>
                <a:cubicBezTo>
                  <a:pt x="0" y="709"/>
                  <a:pt x="204" y="913"/>
                  <a:pt x="456" y="913"/>
                </a:cubicBezTo>
                <a:cubicBezTo>
                  <a:pt x="708" y="913"/>
                  <a:pt x="912" y="709"/>
                  <a:pt x="912" y="457"/>
                </a:cubicBezTo>
                <a:cubicBezTo>
                  <a:pt x="912" y="0"/>
                  <a:pt x="912" y="0"/>
                  <a:pt x="912" y="0"/>
                </a:cubicBezTo>
                <a:lnTo>
                  <a:pt x="456" y="0"/>
                </a:lnTo>
                <a:close/>
              </a:path>
            </a:pathLst>
          </a:cu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zh-CN" altLang="en-US">
              <a:latin typeface="Calibri" panose="020F0502020204030204" pitchFamily="34" charset="0"/>
              <a:ea typeface="宋体" panose="02010600030101010101" pitchFamily="2" charset="-122"/>
            </a:endParaRPr>
          </a:p>
        </p:txBody>
      </p:sp>
      <p:sp>
        <p:nvSpPr>
          <p:cNvPr id="6" name="Freeform 8">
            <a:extLst>
              <a:ext uri="{FF2B5EF4-FFF2-40B4-BE49-F238E27FC236}">
                <a16:creationId xmlns:a16="http://schemas.microsoft.com/office/drawing/2014/main" xmlns="" id="{A3253C17-4F0E-4D4E-B76F-7FB54C122D27}"/>
              </a:ext>
            </a:extLst>
          </p:cNvPr>
          <p:cNvSpPr>
            <a:spLocks/>
          </p:cNvSpPr>
          <p:nvPr/>
        </p:nvSpPr>
        <p:spPr bwMode="auto">
          <a:xfrm>
            <a:off x="6148918" y="3923243"/>
            <a:ext cx="1119716" cy="1115483"/>
          </a:xfrm>
          <a:custGeom>
            <a:avLst/>
            <a:gdLst>
              <a:gd name="T0" fmla="*/ 273 w 546"/>
              <a:gd name="T1" fmla="*/ 0 h 546"/>
              <a:gd name="T2" fmla="*/ 546 w 546"/>
              <a:gd name="T3" fmla="*/ 273 h 546"/>
              <a:gd name="T4" fmla="*/ 273 w 546"/>
              <a:gd name="T5" fmla="*/ 546 h 546"/>
              <a:gd name="T6" fmla="*/ 0 w 546"/>
              <a:gd name="T7" fmla="*/ 273 h 546"/>
              <a:gd name="T8" fmla="*/ 0 w 546"/>
              <a:gd name="T9" fmla="*/ 0 h 546"/>
              <a:gd name="T10" fmla="*/ 273 w 546"/>
              <a:gd name="T11" fmla="*/ 0 h 546"/>
            </a:gdLst>
            <a:ahLst/>
            <a:cxnLst>
              <a:cxn ang="0">
                <a:pos x="T0" y="T1"/>
              </a:cxn>
              <a:cxn ang="0">
                <a:pos x="T2" y="T3"/>
              </a:cxn>
              <a:cxn ang="0">
                <a:pos x="T4" y="T5"/>
              </a:cxn>
              <a:cxn ang="0">
                <a:pos x="T6" y="T7"/>
              </a:cxn>
              <a:cxn ang="0">
                <a:pos x="T8" y="T9"/>
              </a:cxn>
              <a:cxn ang="0">
                <a:pos x="T10" y="T11"/>
              </a:cxn>
            </a:cxnLst>
            <a:rect l="0" t="0" r="r" b="b"/>
            <a:pathLst>
              <a:path w="546" h="546">
                <a:moveTo>
                  <a:pt x="273" y="0"/>
                </a:moveTo>
                <a:cubicBezTo>
                  <a:pt x="424" y="0"/>
                  <a:pt x="546" y="123"/>
                  <a:pt x="546" y="273"/>
                </a:cubicBezTo>
                <a:cubicBezTo>
                  <a:pt x="546" y="424"/>
                  <a:pt x="424" y="546"/>
                  <a:pt x="273" y="546"/>
                </a:cubicBezTo>
                <a:cubicBezTo>
                  <a:pt x="123" y="546"/>
                  <a:pt x="0" y="424"/>
                  <a:pt x="0" y="273"/>
                </a:cubicBezTo>
                <a:cubicBezTo>
                  <a:pt x="0" y="0"/>
                  <a:pt x="0" y="0"/>
                  <a:pt x="0" y="0"/>
                </a:cubicBezTo>
                <a:lnTo>
                  <a:pt x="273" y="0"/>
                </a:lnTo>
                <a:close/>
              </a:path>
            </a:pathLst>
          </a:cu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zh-CN" altLang="en-US">
              <a:latin typeface="Calibri" panose="020F0502020204030204" pitchFamily="34" charset="0"/>
              <a:ea typeface="宋体" panose="02010600030101010101" pitchFamily="2" charset="-122"/>
            </a:endParaRPr>
          </a:p>
        </p:txBody>
      </p:sp>
      <p:sp>
        <p:nvSpPr>
          <p:cNvPr id="7" name="Freeform 9">
            <a:extLst>
              <a:ext uri="{FF2B5EF4-FFF2-40B4-BE49-F238E27FC236}">
                <a16:creationId xmlns:a16="http://schemas.microsoft.com/office/drawing/2014/main" xmlns="" id="{984A5164-B014-437E-9967-E3DEE64FA2FB}"/>
              </a:ext>
            </a:extLst>
          </p:cNvPr>
          <p:cNvSpPr>
            <a:spLocks/>
          </p:cNvSpPr>
          <p:nvPr/>
        </p:nvSpPr>
        <p:spPr bwMode="auto">
          <a:xfrm>
            <a:off x="6148918" y="1971678"/>
            <a:ext cx="1871133" cy="1864783"/>
          </a:xfrm>
          <a:custGeom>
            <a:avLst/>
            <a:gdLst>
              <a:gd name="T0" fmla="*/ 457 w 913"/>
              <a:gd name="T1" fmla="*/ 912 h 912"/>
              <a:gd name="T2" fmla="*/ 913 w 913"/>
              <a:gd name="T3" fmla="*/ 456 h 912"/>
              <a:gd name="T4" fmla="*/ 457 w 913"/>
              <a:gd name="T5" fmla="*/ 0 h 912"/>
              <a:gd name="T6" fmla="*/ 0 w 913"/>
              <a:gd name="T7" fmla="*/ 456 h 912"/>
              <a:gd name="T8" fmla="*/ 0 w 913"/>
              <a:gd name="T9" fmla="*/ 912 h 912"/>
              <a:gd name="T10" fmla="*/ 457 w 913"/>
              <a:gd name="T11" fmla="*/ 912 h 912"/>
            </a:gdLst>
            <a:ahLst/>
            <a:cxnLst>
              <a:cxn ang="0">
                <a:pos x="T0" y="T1"/>
              </a:cxn>
              <a:cxn ang="0">
                <a:pos x="T2" y="T3"/>
              </a:cxn>
              <a:cxn ang="0">
                <a:pos x="T4" y="T5"/>
              </a:cxn>
              <a:cxn ang="0">
                <a:pos x="T6" y="T7"/>
              </a:cxn>
              <a:cxn ang="0">
                <a:pos x="T8" y="T9"/>
              </a:cxn>
              <a:cxn ang="0">
                <a:pos x="T10" y="T11"/>
              </a:cxn>
            </a:cxnLst>
            <a:rect l="0" t="0" r="r" b="b"/>
            <a:pathLst>
              <a:path w="913" h="912">
                <a:moveTo>
                  <a:pt x="457" y="912"/>
                </a:moveTo>
                <a:cubicBezTo>
                  <a:pt x="709" y="912"/>
                  <a:pt x="913" y="708"/>
                  <a:pt x="913" y="456"/>
                </a:cubicBezTo>
                <a:cubicBezTo>
                  <a:pt x="913" y="204"/>
                  <a:pt x="709" y="0"/>
                  <a:pt x="457" y="0"/>
                </a:cubicBezTo>
                <a:cubicBezTo>
                  <a:pt x="205" y="0"/>
                  <a:pt x="0" y="204"/>
                  <a:pt x="0" y="456"/>
                </a:cubicBezTo>
                <a:cubicBezTo>
                  <a:pt x="0" y="912"/>
                  <a:pt x="0" y="912"/>
                  <a:pt x="0" y="912"/>
                </a:cubicBezTo>
                <a:lnTo>
                  <a:pt x="457" y="912"/>
                </a:lnTo>
                <a:close/>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zh-CN" altLang="en-US">
              <a:latin typeface="Calibri" panose="020F0502020204030204" pitchFamily="34" charset="0"/>
              <a:ea typeface="宋体" panose="02010600030101010101" pitchFamily="2" charset="-122"/>
            </a:endParaRPr>
          </a:p>
        </p:txBody>
      </p:sp>
      <p:sp>
        <p:nvSpPr>
          <p:cNvPr id="8" name="Freeform 10">
            <a:extLst>
              <a:ext uri="{FF2B5EF4-FFF2-40B4-BE49-F238E27FC236}">
                <a16:creationId xmlns:a16="http://schemas.microsoft.com/office/drawing/2014/main" xmlns="" id="{334B0E46-A073-4991-880E-B458F8FC9463}"/>
              </a:ext>
            </a:extLst>
          </p:cNvPr>
          <p:cNvSpPr>
            <a:spLocks/>
          </p:cNvSpPr>
          <p:nvPr/>
        </p:nvSpPr>
        <p:spPr bwMode="auto">
          <a:xfrm>
            <a:off x="4193118" y="1973792"/>
            <a:ext cx="1866900" cy="1862667"/>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9525" cap="flat" cmpd="sng">
            <a:solidFill>
              <a:srgbClr val="6A3C7C"/>
            </a:solidFill>
            <a:round/>
            <a:headEnd/>
            <a:tailEnd/>
          </a:ln>
          <a:extLst>
            <a:ext uri="{909E8E84-426E-40DD-AFC4-6F175D3DCCD1}">
              <a14:hiddenFill xmlns:a14="http://schemas.microsoft.com/office/drawing/2010/main">
                <a:solidFill>
                  <a:srgbClr val="FFFFFF"/>
                </a:solidFill>
              </a14:hiddenFill>
            </a:ext>
          </a:extLst>
        </p:spPr>
        <p:txBody>
          <a:bodyPr/>
          <a:lstStyle/>
          <a:p>
            <a:pPr defTabSz="914377"/>
            <a:endParaRPr lang="zh-CN" altLang="en-US">
              <a:solidFill>
                <a:prstClr val="white">
                  <a:lumMod val="50000"/>
                </a:prstClr>
              </a:solidFill>
              <a:latin typeface="Calibri" panose="020F0502020204030204"/>
              <a:ea typeface="宋体" panose="02010600030101010101" pitchFamily="2" charset="-122"/>
            </a:endParaRPr>
          </a:p>
        </p:txBody>
      </p:sp>
      <p:sp>
        <p:nvSpPr>
          <p:cNvPr id="9" name="Freeform 11">
            <a:extLst>
              <a:ext uri="{FF2B5EF4-FFF2-40B4-BE49-F238E27FC236}">
                <a16:creationId xmlns:a16="http://schemas.microsoft.com/office/drawing/2014/main" xmlns="" id="{421D1808-BCF0-420A-8A40-B407FE50BAD7}"/>
              </a:ext>
            </a:extLst>
          </p:cNvPr>
          <p:cNvSpPr>
            <a:spLocks noEditPoints="1"/>
          </p:cNvSpPr>
          <p:nvPr/>
        </p:nvSpPr>
        <p:spPr bwMode="auto">
          <a:xfrm>
            <a:off x="6561669" y="4382561"/>
            <a:ext cx="292100" cy="198967"/>
          </a:xfrm>
          <a:custGeom>
            <a:avLst/>
            <a:gdLst>
              <a:gd name="T0" fmla="*/ 79 w 98"/>
              <a:gd name="T1" fmla="*/ 61 h 69"/>
              <a:gd name="T2" fmla="*/ 91 w 98"/>
              <a:gd name="T3" fmla="*/ 49 h 69"/>
              <a:gd name="T4" fmla="*/ 81 w 98"/>
              <a:gd name="T5" fmla="*/ 37 h 69"/>
              <a:gd name="T6" fmla="*/ 70 w 98"/>
              <a:gd name="T7" fmla="*/ 15 h 69"/>
              <a:gd name="T8" fmla="*/ 37 w 98"/>
              <a:gd name="T9" fmla="*/ 12 h 69"/>
              <a:gd name="T10" fmla="*/ 24 w 98"/>
              <a:gd name="T11" fmla="*/ 26 h 69"/>
              <a:gd name="T12" fmla="*/ 8 w 98"/>
              <a:gd name="T13" fmla="*/ 43 h 69"/>
              <a:gd name="T14" fmla="*/ 13 w 98"/>
              <a:gd name="T15" fmla="*/ 56 h 69"/>
              <a:gd name="T16" fmla="*/ 26 w 98"/>
              <a:gd name="T17" fmla="*/ 61 h 69"/>
              <a:gd name="T18" fmla="*/ 26 w 98"/>
              <a:gd name="T19" fmla="*/ 42 h 69"/>
              <a:gd name="T20" fmla="*/ 26 w 98"/>
              <a:gd name="T21" fmla="*/ 39 h 69"/>
              <a:gd name="T22" fmla="*/ 34 w 98"/>
              <a:gd name="T23" fmla="*/ 43 h 69"/>
              <a:gd name="T24" fmla="*/ 36 w 98"/>
              <a:gd name="T25" fmla="*/ 28 h 69"/>
              <a:gd name="T26" fmla="*/ 38 w 98"/>
              <a:gd name="T27" fmla="*/ 43 h 69"/>
              <a:gd name="T28" fmla="*/ 46 w 98"/>
              <a:gd name="T29" fmla="*/ 39 h 69"/>
              <a:gd name="T30" fmla="*/ 38 w 98"/>
              <a:gd name="T31" fmla="*/ 50 h 69"/>
              <a:gd name="T32" fmla="*/ 38 w 98"/>
              <a:gd name="T33" fmla="*/ 50 h 69"/>
              <a:gd name="T34" fmla="*/ 37 w 98"/>
              <a:gd name="T35" fmla="*/ 50 h 69"/>
              <a:gd name="T36" fmla="*/ 37 w 98"/>
              <a:gd name="T37" fmla="*/ 50 h 69"/>
              <a:gd name="T38" fmla="*/ 35 w 98"/>
              <a:gd name="T39" fmla="*/ 50 h 69"/>
              <a:gd name="T40" fmla="*/ 35 w 98"/>
              <a:gd name="T41" fmla="*/ 50 h 69"/>
              <a:gd name="T42" fmla="*/ 35 w 98"/>
              <a:gd name="T43" fmla="*/ 50 h 69"/>
              <a:gd name="T44" fmla="*/ 26 w 98"/>
              <a:gd name="T45" fmla="*/ 42 h 69"/>
              <a:gd name="T46" fmla="*/ 53 w 98"/>
              <a:gd name="T47" fmla="*/ 40 h 69"/>
              <a:gd name="T48" fmla="*/ 49 w 98"/>
              <a:gd name="T49" fmla="*/ 37 h 69"/>
              <a:gd name="T50" fmla="*/ 58 w 98"/>
              <a:gd name="T51" fmla="*/ 28 h 69"/>
              <a:gd name="T52" fmla="*/ 58 w 98"/>
              <a:gd name="T53" fmla="*/ 28 h 69"/>
              <a:gd name="T54" fmla="*/ 58 w 98"/>
              <a:gd name="T55" fmla="*/ 28 h 69"/>
              <a:gd name="T56" fmla="*/ 60 w 98"/>
              <a:gd name="T57" fmla="*/ 28 h 69"/>
              <a:gd name="T58" fmla="*/ 60 w 98"/>
              <a:gd name="T59" fmla="*/ 28 h 69"/>
              <a:gd name="T60" fmla="*/ 61 w 98"/>
              <a:gd name="T61" fmla="*/ 28 h 69"/>
              <a:gd name="T62" fmla="*/ 69 w 98"/>
              <a:gd name="T63" fmla="*/ 37 h 69"/>
              <a:gd name="T64" fmla="*/ 66 w 98"/>
              <a:gd name="T65" fmla="*/ 40 h 69"/>
              <a:gd name="T66" fmla="*/ 62 w 98"/>
              <a:gd name="T67" fmla="*/ 48 h 69"/>
              <a:gd name="T68" fmla="*/ 57 w 98"/>
              <a:gd name="T69" fmla="*/ 48 h 69"/>
              <a:gd name="T70" fmla="*/ 53 w 98"/>
              <a:gd name="T71" fmla="*/ 40 h 69"/>
              <a:gd name="T72" fmla="*/ 93 w 98"/>
              <a:gd name="T73" fmla="*/ 63 h 69"/>
              <a:gd name="T74" fmla="*/ 79 w 98"/>
              <a:gd name="T75" fmla="*/ 69 h 69"/>
              <a:gd name="T76" fmla="*/ 8 w 98"/>
              <a:gd name="T77" fmla="*/ 61 h 69"/>
              <a:gd name="T78" fmla="*/ 7 w 98"/>
              <a:gd name="T79" fmla="*/ 26 h 69"/>
              <a:gd name="T80" fmla="*/ 33 w 98"/>
              <a:gd name="T81" fmla="*/ 5 h 69"/>
              <a:gd name="T82" fmla="*/ 75 w 98"/>
              <a:gd name="T83" fmla="*/ 10 h 69"/>
              <a:gd name="T84" fmla="*/ 94 w 98"/>
              <a:gd name="T85" fmla="*/ 36 h 69"/>
              <a:gd name="T86" fmla="*/ 93 w 98"/>
              <a:gd name="T87" fmla="*/ 63 h 69"/>
              <a:gd name="T88" fmla="*/ 93 w 98"/>
              <a:gd name="T89"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8" h="69">
                <a:moveTo>
                  <a:pt x="79" y="61"/>
                </a:moveTo>
                <a:cubicBezTo>
                  <a:pt x="79" y="61"/>
                  <a:pt x="79" y="61"/>
                  <a:pt x="79" y="61"/>
                </a:cubicBezTo>
                <a:cubicBezTo>
                  <a:pt x="82" y="61"/>
                  <a:pt x="85" y="60"/>
                  <a:pt x="87" y="58"/>
                </a:cubicBezTo>
                <a:cubicBezTo>
                  <a:pt x="89" y="55"/>
                  <a:pt x="91" y="52"/>
                  <a:pt x="91" y="49"/>
                </a:cubicBezTo>
                <a:cubicBezTo>
                  <a:pt x="91" y="46"/>
                  <a:pt x="90" y="43"/>
                  <a:pt x="88" y="41"/>
                </a:cubicBezTo>
                <a:cubicBezTo>
                  <a:pt x="86" y="39"/>
                  <a:pt x="84" y="38"/>
                  <a:pt x="81" y="37"/>
                </a:cubicBezTo>
                <a:cubicBezTo>
                  <a:pt x="79" y="37"/>
                  <a:pt x="78" y="35"/>
                  <a:pt x="78" y="33"/>
                </a:cubicBezTo>
                <a:cubicBezTo>
                  <a:pt x="78" y="26"/>
                  <a:pt x="75" y="20"/>
                  <a:pt x="70" y="15"/>
                </a:cubicBezTo>
                <a:cubicBezTo>
                  <a:pt x="65" y="10"/>
                  <a:pt x="59" y="8"/>
                  <a:pt x="52" y="8"/>
                </a:cubicBezTo>
                <a:cubicBezTo>
                  <a:pt x="46" y="8"/>
                  <a:pt x="41" y="9"/>
                  <a:pt x="37" y="12"/>
                </a:cubicBezTo>
                <a:cubicBezTo>
                  <a:pt x="33" y="14"/>
                  <a:pt x="30" y="19"/>
                  <a:pt x="28" y="23"/>
                </a:cubicBezTo>
                <a:cubicBezTo>
                  <a:pt x="27" y="25"/>
                  <a:pt x="26" y="26"/>
                  <a:pt x="24" y="26"/>
                </a:cubicBezTo>
                <a:cubicBezTo>
                  <a:pt x="20" y="26"/>
                  <a:pt x="16" y="28"/>
                  <a:pt x="13" y="31"/>
                </a:cubicBezTo>
                <a:cubicBezTo>
                  <a:pt x="10" y="34"/>
                  <a:pt x="8" y="39"/>
                  <a:pt x="8" y="43"/>
                </a:cubicBezTo>
                <a:cubicBezTo>
                  <a:pt x="8" y="48"/>
                  <a:pt x="10" y="53"/>
                  <a:pt x="13" y="56"/>
                </a:cubicBezTo>
                <a:cubicBezTo>
                  <a:pt x="13" y="56"/>
                  <a:pt x="13" y="56"/>
                  <a:pt x="13" y="56"/>
                </a:cubicBezTo>
                <a:cubicBezTo>
                  <a:pt x="13" y="56"/>
                  <a:pt x="13" y="56"/>
                  <a:pt x="13" y="56"/>
                </a:cubicBezTo>
                <a:cubicBezTo>
                  <a:pt x="16" y="59"/>
                  <a:pt x="21" y="61"/>
                  <a:pt x="26" y="61"/>
                </a:cubicBezTo>
                <a:cubicBezTo>
                  <a:pt x="79" y="61"/>
                  <a:pt x="79" y="61"/>
                  <a:pt x="79" y="61"/>
                </a:cubicBezTo>
                <a:close/>
                <a:moveTo>
                  <a:pt x="26" y="42"/>
                </a:moveTo>
                <a:cubicBezTo>
                  <a:pt x="26" y="42"/>
                  <a:pt x="26" y="42"/>
                  <a:pt x="26" y="42"/>
                </a:cubicBezTo>
                <a:cubicBezTo>
                  <a:pt x="25" y="41"/>
                  <a:pt x="25" y="39"/>
                  <a:pt x="26" y="39"/>
                </a:cubicBezTo>
                <a:cubicBezTo>
                  <a:pt x="27" y="38"/>
                  <a:pt x="29" y="38"/>
                  <a:pt x="29" y="39"/>
                </a:cubicBezTo>
                <a:cubicBezTo>
                  <a:pt x="34" y="43"/>
                  <a:pt x="34" y="43"/>
                  <a:pt x="34" y="43"/>
                </a:cubicBezTo>
                <a:cubicBezTo>
                  <a:pt x="34" y="30"/>
                  <a:pt x="34" y="30"/>
                  <a:pt x="34" y="30"/>
                </a:cubicBezTo>
                <a:cubicBezTo>
                  <a:pt x="34" y="29"/>
                  <a:pt x="35" y="28"/>
                  <a:pt x="36" y="28"/>
                </a:cubicBezTo>
                <a:cubicBezTo>
                  <a:pt x="37" y="28"/>
                  <a:pt x="38" y="29"/>
                  <a:pt x="38" y="30"/>
                </a:cubicBezTo>
                <a:cubicBezTo>
                  <a:pt x="38" y="43"/>
                  <a:pt x="38" y="43"/>
                  <a:pt x="38" y="43"/>
                </a:cubicBezTo>
                <a:cubicBezTo>
                  <a:pt x="43" y="39"/>
                  <a:pt x="43" y="39"/>
                  <a:pt x="43" y="39"/>
                </a:cubicBezTo>
                <a:cubicBezTo>
                  <a:pt x="44" y="38"/>
                  <a:pt x="45" y="38"/>
                  <a:pt x="46" y="39"/>
                </a:cubicBezTo>
                <a:cubicBezTo>
                  <a:pt x="47" y="39"/>
                  <a:pt x="47" y="41"/>
                  <a:pt x="46" y="42"/>
                </a:cubicBezTo>
                <a:cubicBezTo>
                  <a:pt x="38" y="50"/>
                  <a:pt x="38" y="50"/>
                  <a:pt x="38" y="50"/>
                </a:cubicBezTo>
                <a:cubicBezTo>
                  <a:pt x="38" y="50"/>
                  <a:pt x="38" y="50"/>
                  <a:pt x="38" y="50"/>
                </a:cubicBezTo>
                <a:cubicBezTo>
                  <a:pt x="38" y="50"/>
                  <a:pt x="38" y="50"/>
                  <a:pt x="38" y="50"/>
                </a:cubicBezTo>
                <a:cubicBezTo>
                  <a:pt x="38" y="50"/>
                  <a:pt x="38" y="50"/>
                  <a:pt x="38" y="50"/>
                </a:cubicBezTo>
                <a:cubicBezTo>
                  <a:pt x="38" y="50"/>
                  <a:pt x="38" y="50"/>
                  <a:pt x="37" y="50"/>
                </a:cubicBezTo>
                <a:cubicBezTo>
                  <a:pt x="37" y="50"/>
                  <a:pt x="37" y="50"/>
                  <a:pt x="37" y="50"/>
                </a:cubicBezTo>
                <a:cubicBezTo>
                  <a:pt x="37" y="50"/>
                  <a:pt x="37" y="50"/>
                  <a:pt x="37" y="50"/>
                </a:cubicBezTo>
                <a:cubicBezTo>
                  <a:pt x="37" y="51"/>
                  <a:pt x="37" y="51"/>
                  <a:pt x="36" y="51"/>
                </a:cubicBezTo>
                <a:cubicBezTo>
                  <a:pt x="36" y="51"/>
                  <a:pt x="36" y="51"/>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35" y="50"/>
                  <a:pt x="35" y="50"/>
                  <a:pt x="35" y="50"/>
                </a:cubicBezTo>
                <a:cubicBezTo>
                  <a:pt x="26" y="42"/>
                  <a:pt x="26" y="42"/>
                  <a:pt x="26" y="42"/>
                </a:cubicBezTo>
                <a:close/>
                <a:moveTo>
                  <a:pt x="53" y="40"/>
                </a:moveTo>
                <a:cubicBezTo>
                  <a:pt x="53" y="40"/>
                  <a:pt x="53" y="40"/>
                  <a:pt x="53" y="40"/>
                </a:cubicBezTo>
                <a:cubicBezTo>
                  <a:pt x="52" y="41"/>
                  <a:pt x="50" y="41"/>
                  <a:pt x="49" y="40"/>
                </a:cubicBezTo>
                <a:cubicBezTo>
                  <a:pt x="48" y="39"/>
                  <a:pt x="48" y="37"/>
                  <a:pt x="49" y="37"/>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8" y="28"/>
                  <a:pt x="58" y="28"/>
                  <a:pt x="58" y="28"/>
                </a:cubicBezTo>
                <a:cubicBezTo>
                  <a:pt x="59" y="28"/>
                  <a:pt x="59" y="28"/>
                  <a:pt x="59" y="28"/>
                </a:cubicBezTo>
                <a:cubicBezTo>
                  <a:pt x="60" y="28"/>
                  <a:pt x="60" y="28"/>
                  <a:pt x="60" y="28"/>
                </a:cubicBezTo>
                <a:cubicBezTo>
                  <a:pt x="60" y="28"/>
                  <a:pt x="60" y="28"/>
                  <a:pt x="60" y="28"/>
                </a:cubicBezTo>
                <a:cubicBezTo>
                  <a:pt x="60" y="28"/>
                  <a:pt x="60" y="28"/>
                  <a:pt x="60" y="28"/>
                </a:cubicBezTo>
                <a:cubicBezTo>
                  <a:pt x="61" y="28"/>
                  <a:pt x="61" y="28"/>
                  <a:pt x="61" y="28"/>
                </a:cubicBezTo>
                <a:cubicBezTo>
                  <a:pt x="61" y="28"/>
                  <a:pt x="61" y="28"/>
                  <a:pt x="61" y="28"/>
                </a:cubicBezTo>
                <a:cubicBezTo>
                  <a:pt x="61" y="28"/>
                  <a:pt x="61" y="28"/>
                  <a:pt x="61" y="28"/>
                </a:cubicBezTo>
                <a:cubicBezTo>
                  <a:pt x="69" y="37"/>
                  <a:pt x="69" y="37"/>
                  <a:pt x="69" y="37"/>
                </a:cubicBezTo>
                <a:cubicBezTo>
                  <a:pt x="70" y="37"/>
                  <a:pt x="70" y="39"/>
                  <a:pt x="69" y="40"/>
                </a:cubicBezTo>
                <a:cubicBezTo>
                  <a:pt x="68" y="41"/>
                  <a:pt x="67" y="41"/>
                  <a:pt x="66" y="40"/>
                </a:cubicBezTo>
                <a:cubicBezTo>
                  <a:pt x="62" y="35"/>
                  <a:pt x="62" y="35"/>
                  <a:pt x="62" y="35"/>
                </a:cubicBezTo>
                <a:cubicBezTo>
                  <a:pt x="62" y="48"/>
                  <a:pt x="62" y="48"/>
                  <a:pt x="62" y="48"/>
                </a:cubicBezTo>
                <a:cubicBezTo>
                  <a:pt x="62" y="50"/>
                  <a:pt x="61" y="51"/>
                  <a:pt x="59" y="51"/>
                </a:cubicBezTo>
                <a:cubicBezTo>
                  <a:pt x="58" y="51"/>
                  <a:pt x="57" y="50"/>
                  <a:pt x="57" y="48"/>
                </a:cubicBezTo>
                <a:cubicBezTo>
                  <a:pt x="57" y="35"/>
                  <a:pt x="57" y="35"/>
                  <a:pt x="57" y="35"/>
                </a:cubicBezTo>
                <a:cubicBezTo>
                  <a:pt x="53" y="40"/>
                  <a:pt x="53" y="40"/>
                  <a:pt x="53" y="40"/>
                </a:cubicBezTo>
                <a:close/>
                <a:moveTo>
                  <a:pt x="93" y="63"/>
                </a:moveTo>
                <a:cubicBezTo>
                  <a:pt x="93" y="63"/>
                  <a:pt x="93" y="63"/>
                  <a:pt x="93" y="63"/>
                </a:cubicBezTo>
                <a:cubicBezTo>
                  <a:pt x="89" y="66"/>
                  <a:pt x="84" y="69"/>
                  <a:pt x="79" y="69"/>
                </a:cubicBezTo>
                <a:cubicBezTo>
                  <a:pt x="79" y="69"/>
                  <a:pt x="79" y="69"/>
                  <a:pt x="79" y="69"/>
                </a:cubicBezTo>
                <a:cubicBezTo>
                  <a:pt x="26" y="69"/>
                  <a:pt x="26" y="69"/>
                  <a:pt x="26" y="69"/>
                </a:cubicBezTo>
                <a:cubicBezTo>
                  <a:pt x="19" y="69"/>
                  <a:pt x="12" y="66"/>
                  <a:pt x="8" y="61"/>
                </a:cubicBezTo>
                <a:cubicBezTo>
                  <a:pt x="3" y="57"/>
                  <a:pt x="0" y="50"/>
                  <a:pt x="0" y="43"/>
                </a:cubicBezTo>
                <a:cubicBezTo>
                  <a:pt x="0" y="37"/>
                  <a:pt x="3" y="30"/>
                  <a:pt x="7" y="26"/>
                </a:cubicBezTo>
                <a:cubicBezTo>
                  <a:pt x="11" y="22"/>
                  <a:pt x="16" y="19"/>
                  <a:pt x="22" y="18"/>
                </a:cubicBezTo>
                <a:cubicBezTo>
                  <a:pt x="25" y="13"/>
                  <a:pt x="28" y="9"/>
                  <a:pt x="33" y="5"/>
                </a:cubicBezTo>
                <a:cubicBezTo>
                  <a:pt x="39" y="2"/>
                  <a:pt x="45" y="0"/>
                  <a:pt x="52" y="0"/>
                </a:cubicBezTo>
                <a:cubicBezTo>
                  <a:pt x="61" y="0"/>
                  <a:pt x="69" y="4"/>
                  <a:pt x="75" y="10"/>
                </a:cubicBezTo>
                <a:cubicBezTo>
                  <a:pt x="81" y="15"/>
                  <a:pt x="84" y="22"/>
                  <a:pt x="85" y="30"/>
                </a:cubicBezTo>
                <a:cubicBezTo>
                  <a:pt x="88" y="32"/>
                  <a:pt x="91" y="34"/>
                  <a:pt x="94" y="36"/>
                </a:cubicBezTo>
                <a:cubicBezTo>
                  <a:pt x="97" y="40"/>
                  <a:pt x="98" y="44"/>
                  <a:pt x="98" y="49"/>
                </a:cubicBezTo>
                <a:cubicBezTo>
                  <a:pt x="98" y="54"/>
                  <a:pt x="96" y="59"/>
                  <a:pt x="93" y="63"/>
                </a:cubicBezTo>
                <a:cubicBezTo>
                  <a:pt x="93" y="63"/>
                  <a:pt x="93" y="63"/>
                  <a:pt x="93" y="63"/>
                </a:cubicBezTo>
                <a:cubicBezTo>
                  <a:pt x="93" y="63"/>
                  <a:pt x="93" y="63"/>
                  <a:pt x="93"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a:solidFill>
                <a:prstClr val="white">
                  <a:lumMod val="50000"/>
                </a:prstClr>
              </a:solidFill>
              <a:latin typeface="Calibri" panose="020F0502020204030204"/>
              <a:ea typeface="宋体" panose="02010600030101010101" pitchFamily="2" charset="-122"/>
            </a:endParaRPr>
          </a:p>
        </p:txBody>
      </p:sp>
      <p:sp>
        <p:nvSpPr>
          <p:cNvPr id="10" name="Freeform 12">
            <a:extLst>
              <a:ext uri="{FF2B5EF4-FFF2-40B4-BE49-F238E27FC236}">
                <a16:creationId xmlns:a16="http://schemas.microsoft.com/office/drawing/2014/main" xmlns="" id="{77103447-FCB9-4952-A383-2A376B4EEE11}"/>
              </a:ext>
            </a:extLst>
          </p:cNvPr>
          <p:cNvSpPr>
            <a:spLocks noEditPoints="1"/>
          </p:cNvSpPr>
          <p:nvPr/>
        </p:nvSpPr>
        <p:spPr bwMode="auto">
          <a:xfrm>
            <a:off x="6864353" y="2433110"/>
            <a:ext cx="283633" cy="359833"/>
          </a:xfrm>
          <a:custGeom>
            <a:avLst/>
            <a:gdLst>
              <a:gd name="T0" fmla="*/ 24 w 79"/>
              <a:gd name="T1" fmla="*/ 42 h 99"/>
              <a:gd name="T2" fmla="*/ 4 w 79"/>
              <a:gd name="T3" fmla="*/ 8 h 99"/>
              <a:gd name="T4" fmla="*/ 4 w 79"/>
              <a:gd name="T5" fmla="*/ 0 h 99"/>
              <a:gd name="T6" fmla="*/ 10 w 79"/>
              <a:gd name="T7" fmla="*/ 0 h 99"/>
              <a:gd name="T8" fmla="*/ 69 w 79"/>
              <a:gd name="T9" fmla="*/ 0 h 99"/>
              <a:gd name="T10" fmla="*/ 75 w 79"/>
              <a:gd name="T11" fmla="*/ 0 h 99"/>
              <a:gd name="T12" fmla="*/ 75 w 79"/>
              <a:gd name="T13" fmla="*/ 8 h 99"/>
              <a:gd name="T14" fmla="*/ 55 w 79"/>
              <a:gd name="T15" fmla="*/ 42 h 99"/>
              <a:gd name="T16" fmla="*/ 55 w 79"/>
              <a:gd name="T17" fmla="*/ 57 h 99"/>
              <a:gd name="T18" fmla="*/ 75 w 79"/>
              <a:gd name="T19" fmla="*/ 91 h 99"/>
              <a:gd name="T20" fmla="*/ 75 w 79"/>
              <a:gd name="T21" fmla="*/ 99 h 99"/>
              <a:gd name="T22" fmla="*/ 69 w 79"/>
              <a:gd name="T23" fmla="*/ 99 h 99"/>
              <a:gd name="T24" fmla="*/ 10 w 79"/>
              <a:gd name="T25" fmla="*/ 99 h 99"/>
              <a:gd name="T26" fmla="*/ 4 w 79"/>
              <a:gd name="T27" fmla="*/ 99 h 99"/>
              <a:gd name="T28" fmla="*/ 4 w 79"/>
              <a:gd name="T29" fmla="*/ 91 h 99"/>
              <a:gd name="T30" fmla="*/ 24 w 79"/>
              <a:gd name="T31" fmla="*/ 57 h 99"/>
              <a:gd name="T32" fmla="*/ 14 w 79"/>
              <a:gd name="T33" fmla="*/ 91 h 99"/>
              <a:gd name="T34" fmla="*/ 17 w 79"/>
              <a:gd name="T35" fmla="*/ 91 h 99"/>
              <a:gd name="T36" fmla="*/ 41 w 79"/>
              <a:gd name="T37" fmla="*/ 70 h 99"/>
              <a:gd name="T38" fmla="*/ 65 w 79"/>
              <a:gd name="T39" fmla="*/ 91 h 99"/>
              <a:gd name="T40" fmla="*/ 40 w 79"/>
              <a:gd name="T41" fmla="*/ 52 h 99"/>
              <a:gd name="T42" fmla="*/ 40 w 79"/>
              <a:gd name="T43" fmla="*/ 52 h 99"/>
              <a:gd name="T44" fmla="*/ 40 w 79"/>
              <a:gd name="T45" fmla="*/ 52 h 99"/>
              <a:gd name="T46" fmla="*/ 14 w 79"/>
              <a:gd name="T47" fmla="*/ 91 h 99"/>
              <a:gd name="T48" fmla="*/ 24 w 79"/>
              <a:gd name="T49" fmla="*/ 91 h 99"/>
              <a:gd name="T50" fmla="*/ 40 w 79"/>
              <a:gd name="T51" fmla="*/ 75 h 99"/>
              <a:gd name="T52" fmla="*/ 20 w 79"/>
              <a:gd name="T53" fmla="*/ 28 h 99"/>
              <a:gd name="T54" fmla="*/ 59 w 79"/>
              <a:gd name="T55" fmla="*/ 28 h 99"/>
              <a:gd name="T56" fmla="*/ 14 w 79"/>
              <a:gd name="T57" fmla="*/ 8 h 99"/>
              <a:gd name="T58" fmla="*/ 55 w 79"/>
              <a:gd name="T59" fmla="*/ 33 h 99"/>
              <a:gd name="T60" fmla="*/ 24 w 79"/>
              <a:gd name="T61" fmla="*/ 33 h 99"/>
              <a:gd name="T62" fmla="*/ 40 w 79"/>
              <a:gd name="T63" fmla="*/ 47 h 99"/>
              <a:gd name="T64" fmla="*/ 40 w 79"/>
              <a:gd name="T65" fmla="*/ 47 h 99"/>
              <a:gd name="T66" fmla="*/ 40 w 79"/>
              <a:gd name="T67" fmla="*/ 47 h 99"/>
              <a:gd name="T68" fmla="*/ 55 w 79"/>
              <a:gd name="T69" fmla="*/ 3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9" h="99">
                <a:moveTo>
                  <a:pt x="32" y="49"/>
                </a:moveTo>
                <a:cubicBezTo>
                  <a:pt x="29" y="47"/>
                  <a:pt x="27" y="44"/>
                  <a:pt x="24" y="42"/>
                </a:cubicBezTo>
                <a:cubicBezTo>
                  <a:pt x="16" y="35"/>
                  <a:pt x="8" y="28"/>
                  <a:pt x="7" y="8"/>
                </a:cubicBezTo>
                <a:cubicBezTo>
                  <a:pt x="4" y="8"/>
                  <a:pt x="4" y="8"/>
                  <a:pt x="4" y="8"/>
                </a:cubicBezTo>
                <a:cubicBezTo>
                  <a:pt x="2" y="8"/>
                  <a:pt x="0" y="6"/>
                  <a:pt x="0" y="4"/>
                </a:cubicBezTo>
                <a:cubicBezTo>
                  <a:pt x="0" y="2"/>
                  <a:pt x="2" y="0"/>
                  <a:pt x="4" y="0"/>
                </a:cubicBezTo>
                <a:cubicBezTo>
                  <a:pt x="10" y="0"/>
                  <a:pt x="10" y="0"/>
                  <a:pt x="10" y="0"/>
                </a:cubicBezTo>
                <a:cubicBezTo>
                  <a:pt x="10" y="0"/>
                  <a:pt x="10" y="0"/>
                  <a:pt x="10" y="0"/>
                </a:cubicBezTo>
                <a:cubicBezTo>
                  <a:pt x="11" y="0"/>
                  <a:pt x="11" y="0"/>
                  <a:pt x="11" y="0"/>
                </a:cubicBezTo>
                <a:cubicBezTo>
                  <a:pt x="69" y="0"/>
                  <a:pt x="69" y="0"/>
                  <a:pt x="69" y="0"/>
                </a:cubicBezTo>
                <a:cubicBezTo>
                  <a:pt x="69" y="0"/>
                  <a:pt x="69" y="0"/>
                  <a:pt x="69" y="0"/>
                </a:cubicBezTo>
                <a:cubicBezTo>
                  <a:pt x="75" y="0"/>
                  <a:pt x="75" y="0"/>
                  <a:pt x="75" y="0"/>
                </a:cubicBezTo>
                <a:cubicBezTo>
                  <a:pt x="78" y="0"/>
                  <a:pt x="79" y="2"/>
                  <a:pt x="79" y="4"/>
                </a:cubicBezTo>
                <a:cubicBezTo>
                  <a:pt x="79" y="6"/>
                  <a:pt x="78" y="8"/>
                  <a:pt x="75" y="8"/>
                </a:cubicBezTo>
                <a:cubicBezTo>
                  <a:pt x="73" y="8"/>
                  <a:pt x="73" y="8"/>
                  <a:pt x="73" y="8"/>
                </a:cubicBezTo>
                <a:cubicBezTo>
                  <a:pt x="72" y="28"/>
                  <a:pt x="64" y="35"/>
                  <a:pt x="55" y="42"/>
                </a:cubicBezTo>
                <a:cubicBezTo>
                  <a:pt x="53" y="44"/>
                  <a:pt x="50" y="47"/>
                  <a:pt x="48" y="49"/>
                </a:cubicBezTo>
                <a:cubicBezTo>
                  <a:pt x="50" y="52"/>
                  <a:pt x="53" y="54"/>
                  <a:pt x="55" y="57"/>
                </a:cubicBezTo>
                <a:cubicBezTo>
                  <a:pt x="64" y="64"/>
                  <a:pt x="72" y="70"/>
                  <a:pt x="73" y="91"/>
                </a:cubicBezTo>
                <a:cubicBezTo>
                  <a:pt x="75" y="91"/>
                  <a:pt x="75" y="91"/>
                  <a:pt x="75" y="91"/>
                </a:cubicBezTo>
                <a:cubicBezTo>
                  <a:pt x="78" y="91"/>
                  <a:pt x="79" y="93"/>
                  <a:pt x="79" y="95"/>
                </a:cubicBezTo>
                <a:cubicBezTo>
                  <a:pt x="79" y="97"/>
                  <a:pt x="78" y="99"/>
                  <a:pt x="75" y="99"/>
                </a:cubicBezTo>
                <a:cubicBezTo>
                  <a:pt x="69" y="99"/>
                  <a:pt x="69" y="99"/>
                  <a:pt x="69" y="99"/>
                </a:cubicBezTo>
                <a:cubicBezTo>
                  <a:pt x="69" y="99"/>
                  <a:pt x="69" y="99"/>
                  <a:pt x="69" y="99"/>
                </a:cubicBezTo>
                <a:cubicBezTo>
                  <a:pt x="69" y="99"/>
                  <a:pt x="69" y="99"/>
                  <a:pt x="69" y="99"/>
                </a:cubicBezTo>
                <a:cubicBezTo>
                  <a:pt x="10" y="99"/>
                  <a:pt x="10" y="99"/>
                  <a:pt x="10" y="99"/>
                </a:cubicBezTo>
                <a:cubicBezTo>
                  <a:pt x="10" y="99"/>
                  <a:pt x="10" y="99"/>
                  <a:pt x="10" y="99"/>
                </a:cubicBezTo>
                <a:cubicBezTo>
                  <a:pt x="4" y="99"/>
                  <a:pt x="4" y="99"/>
                  <a:pt x="4" y="99"/>
                </a:cubicBezTo>
                <a:cubicBezTo>
                  <a:pt x="2" y="99"/>
                  <a:pt x="0" y="97"/>
                  <a:pt x="0" y="95"/>
                </a:cubicBezTo>
                <a:cubicBezTo>
                  <a:pt x="0" y="93"/>
                  <a:pt x="2" y="91"/>
                  <a:pt x="4" y="91"/>
                </a:cubicBezTo>
                <a:cubicBezTo>
                  <a:pt x="7" y="91"/>
                  <a:pt x="7" y="91"/>
                  <a:pt x="7" y="91"/>
                </a:cubicBezTo>
                <a:cubicBezTo>
                  <a:pt x="8" y="70"/>
                  <a:pt x="16" y="64"/>
                  <a:pt x="24" y="57"/>
                </a:cubicBezTo>
                <a:cubicBezTo>
                  <a:pt x="27" y="54"/>
                  <a:pt x="29" y="52"/>
                  <a:pt x="32" y="49"/>
                </a:cubicBezTo>
                <a:close/>
                <a:moveTo>
                  <a:pt x="14" y="91"/>
                </a:moveTo>
                <a:cubicBezTo>
                  <a:pt x="14" y="91"/>
                  <a:pt x="14" y="91"/>
                  <a:pt x="14" y="91"/>
                </a:cubicBezTo>
                <a:cubicBezTo>
                  <a:pt x="17" y="91"/>
                  <a:pt x="17" y="91"/>
                  <a:pt x="17" y="91"/>
                </a:cubicBezTo>
                <a:cubicBezTo>
                  <a:pt x="38" y="70"/>
                  <a:pt x="38" y="70"/>
                  <a:pt x="38" y="70"/>
                </a:cubicBezTo>
                <a:cubicBezTo>
                  <a:pt x="39" y="69"/>
                  <a:pt x="40" y="69"/>
                  <a:pt x="41" y="70"/>
                </a:cubicBezTo>
                <a:cubicBezTo>
                  <a:pt x="62" y="91"/>
                  <a:pt x="62" y="91"/>
                  <a:pt x="62" y="91"/>
                </a:cubicBezTo>
                <a:cubicBezTo>
                  <a:pt x="65" y="91"/>
                  <a:pt x="65" y="91"/>
                  <a:pt x="65" y="91"/>
                </a:cubicBezTo>
                <a:cubicBezTo>
                  <a:pt x="64" y="74"/>
                  <a:pt x="58" y="68"/>
                  <a:pt x="50" y="62"/>
                </a:cubicBezTo>
                <a:cubicBezTo>
                  <a:pt x="47" y="59"/>
                  <a:pt x="43" y="56"/>
                  <a:pt x="40" y="52"/>
                </a:cubicBezTo>
                <a:cubicBezTo>
                  <a:pt x="40" y="52"/>
                  <a:pt x="40" y="52"/>
                  <a:pt x="40" y="52"/>
                </a:cubicBezTo>
                <a:cubicBezTo>
                  <a:pt x="40" y="52"/>
                  <a:pt x="40" y="52"/>
                  <a:pt x="40" y="52"/>
                </a:cubicBezTo>
                <a:cubicBezTo>
                  <a:pt x="40" y="52"/>
                  <a:pt x="40" y="52"/>
                  <a:pt x="40" y="52"/>
                </a:cubicBezTo>
                <a:cubicBezTo>
                  <a:pt x="40" y="52"/>
                  <a:pt x="40" y="52"/>
                  <a:pt x="40" y="52"/>
                </a:cubicBezTo>
                <a:cubicBezTo>
                  <a:pt x="36" y="56"/>
                  <a:pt x="32" y="59"/>
                  <a:pt x="29" y="62"/>
                </a:cubicBezTo>
                <a:cubicBezTo>
                  <a:pt x="22" y="68"/>
                  <a:pt x="15" y="74"/>
                  <a:pt x="14" y="91"/>
                </a:cubicBezTo>
                <a:close/>
                <a:moveTo>
                  <a:pt x="24" y="91"/>
                </a:moveTo>
                <a:cubicBezTo>
                  <a:pt x="24" y="91"/>
                  <a:pt x="24" y="91"/>
                  <a:pt x="24" y="91"/>
                </a:cubicBezTo>
                <a:cubicBezTo>
                  <a:pt x="56" y="91"/>
                  <a:pt x="56" y="91"/>
                  <a:pt x="56" y="91"/>
                </a:cubicBezTo>
                <a:cubicBezTo>
                  <a:pt x="40" y="75"/>
                  <a:pt x="40" y="75"/>
                  <a:pt x="40" y="75"/>
                </a:cubicBezTo>
                <a:cubicBezTo>
                  <a:pt x="24" y="91"/>
                  <a:pt x="24" y="91"/>
                  <a:pt x="24" y="91"/>
                </a:cubicBezTo>
                <a:close/>
                <a:moveTo>
                  <a:pt x="20" y="28"/>
                </a:moveTo>
                <a:cubicBezTo>
                  <a:pt x="20" y="28"/>
                  <a:pt x="20" y="28"/>
                  <a:pt x="20" y="28"/>
                </a:cubicBezTo>
                <a:cubicBezTo>
                  <a:pt x="59" y="28"/>
                  <a:pt x="59" y="28"/>
                  <a:pt x="59" y="28"/>
                </a:cubicBezTo>
                <a:cubicBezTo>
                  <a:pt x="62" y="24"/>
                  <a:pt x="65" y="18"/>
                  <a:pt x="65" y="8"/>
                </a:cubicBezTo>
                <a:cubicBezTo>
                  <a:pt x="14" y="8"/>
                  <a:pt x="14" y="8"/>
                  <a:pt x="14" y="8"/>
                </a:cubicBezTo>
                <a:cubicBezTo>
                  <a:pt x="15" y="18"/>
                  <a:pt x="17" y="24"/>
                  <a:pt x="20" y="28"/>
                </a:cubicBezTo>
                <a:close/>
                <a:moveTo>
                  <a:pt x="55" y="33"/>
                </a:moveTo>
                <a:cubicBezTo>
                  <a:pt x="55" y="33"/>
                  <a:pt x="55" y="33"/>
                  <a:pt x="55" y="33"/>
                </a:cubicBezTo>
                <a:cubicBezTo>
                  <a:pt x="24" y="33"/>
                  <a:pt x="24" y="33"/>
                  <a:pt x="24" y="33"/>
                </a:cubicBezTo>
                <a:cubicBezTo>
                  <a:pt x="26" y="34"/>
                  <a:pt x="27" y="35"/>
                  <a:pt x="29" y="37"/>
                </a:cubicBezTo>
                <a:cubicBezTo>
                  <a:pt x="32" y="40"/>
                  <a:pt x="36" y="43"/>
                  <a:pt x="40" y="47"/>
                </a:cubicBezTo>
                <a:cubicBezTo>
                  <a:pt x="40" y="47"/>
                  <a:pt x="40" y="47"/>
                  <a:pt x="40" y="47"/>
                </a:cubicBezTo>
                <a:cubicBezTo>
                  <a:pt x="40" y="47"/>
                  <a:pt x="40" y="47"/>
                  <a:pt x="40" y="47"/>
                </a:cubicBezTo>
                <a:cubicBezTo>
                  <a:pt x="40" y="47"/>
                  <a:pt x="40" y="47"/>
                  <a:pt x="40" y="47"/>
                </a:cubicBezTo>
                <a:cubicBezTo>
                  <a:pt x="40" y="47"/>
                  <a:pt x="40" y="47"/>
                  <a:pt x="40" y="47"/>
                </a:cubicBezTo>
                <a:cubicBezTo>
                  <a:pt x="43" y="43"/>
                  <a:pt x="47" y="40"/>
                  <a:pt x="50" y="37"/>
                </a:cubicBezTo>
                <a:cubicBezTo>
                  <a:pt x="52" y="35"/>
                  <a:pt x="54" y="34"/>
                  <a:pt x="55" y="33"/>
                </a:cubicBezTo>
                <a:close/>
              </a:path>
            </a:pathLst>
          </a:custGeom>
          <a:solidFill>
            <a:sysClr val="window" lastClr="FFFFFF"/>
          </a:solidFill>
          <a:ln>
            <a:noFill/>
          </a:ln>
        </p:spPr>
        <p:txBody>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1" name="Freeform 13">
            <a:extLst>
              <a:ext uri="{FF2B5EF4-FFF2-40B4-BE49-F238E27FC236}">
                <a16:creationId xmlns:a16="http://schemas.microsoft.com/office/drawing/2014/main" xmlns="" id="{47A4D228-E3E8-41C6-B433-35B877E91E95}"/>
              </a:ext>
            </a:extLst>
          </p:cNvPr>
          <p:cNvSpPr>
            <a:spLocks noEditPoints="1"/>
          </p:cNvSpPr>
          <p:nvPr/>
        </p:nvSpPr>
        <p:spPr bwMode="auto">
          <a:xfrm>
            <a:off x="4946652" y="4306359"/>
            <a:ext cx="355600" cy="347133"/>
          </a:xfrm>
          <a:custGeom>
            <a:avLst/>
            <a:gdLst>
              <a:gd name="T0" fmla="*/ 49 w 98"/>
              <a:gd name="T1" fmla="*/ 0 h 98"/>
              <a:gd name="T2" fmla="*/ 84 w 98"/>
              <a:gd name="T3" fmla="*/ 15 h 98"/>
              <a:gd name="T4" fmla="*/ 98 w 98"/>
              <a:gd name="T5" fmla="*/ 49 h 98"/>
              <a:gd name="T6" fmla="*/ 84 w 98"/>
              <a:gd name="T7" fmla="*/ 84 h 98"/>
              <a:gd name="T8" fmla="*/ 49 w 98"/>
              <a:gd name="T9" fmla="*/ 98 h 98"/>
              <a:gd name="T10" fmla="*/ 14 w 98"/>
              <a:gd name="T11" fmla="*/ 84 h 98"/>
              <a:gd name="T12" fmla="*/ 14 w 98"/>
              <a:gd name="T13" fmla="*/ 84 h 98"/>
              <a:gd name="T14" fmla="*/ 14 w 98"/>
              <a:gd name="T15" fmla="*/ 84 h 98"/>
              <a:gd name="T16" fmla="*/ 0 w 98"/>
              <a:gd name="T17" fmla="*/ 49 h 98"/>
              <a:gd name="T18" fmla="*/ 14 w 98"/>
              <a:gd name="T19" fmla="*/ 15 h 98"/>
              <a:gd name="T20" fmla="*/ 14 w 98"/>
              <a:gd name="T21" fmla="*/ 15 h 98"/>
              <a:gd name="T22" fmla="*/ 49 w 98"/>
              <a:gd name="T23" fmla="*/ 0 h 98"/>
              <a:gd name="T24" fmla="*/ 51 w 98"/>
              <a:gd name="T25" fmla="*/ 8 h 98"/>
              <a:gd name="T26" fmla="*/ 51 w 98"/>
              <a:gd name="T27" fmla="*/ 8 h 98"/>
              <a:gd name="T28" fmla="*/ 51 w 98"/>
              <a:gd name="T29" fmla="*/ 48 h 98"/>
              <a:gd name="T30" fmla="*/ 80 w 98"/>
              <a:gd name="T31" fmla="*/ 77 h 98"/>
              <a:gd name="T32" fmla="*/ 91 w 98"/>
              <a:gd name="T33" fmla="*/ 49 h 98"/>
              <a:gd name="T34" fmla="*/ 78 w 98"/>
              <a:gd name="T35" fmla="*/ 20 h 98"/>
              <a:gd name="T36" fmla="*/ 78 w 98"/>
              <a:gd name="T37" fmla="*/ 20 h 98"/>
              <a:gd name="T38" fmla="*/ 51 w 98"/>
              <a:gd name="T39" fmla="*/ 8 h 98"/>
              <a:gd name="T40" fmla="*/ 77 w 98"/>
              <a:gd name="T41" fmla="*/ 80 h 98"/>
              <a:gd name="T42" fmla="*/ 77 w 98"/>
              <a:gd name="T43" fmla="*/ 80 h 98"/>
              <a:gd name="T44" fmla="*/ 48 w 98"/>
              <a:gd name="T45" fmla="*/ 51 h 98"/>
              <a:gd name="T46" fmla="*/ 47 w 98"/>
              <a:gd name="T47" fmla="*/ 51 h 98"/>
              <a:gd name="T48" fmla="*/ 47 w 98"/>
              <a:gd name="T49" fmla="*/ 49 h 98"/>
              <a:gd name="T50" fmla="*/ 47 w 98"/>
              <a:gd name="T51" fmla="*/ 8 h 98"/>
              <a:gd name="T52" fmla="*/ 20 w 98"/>
              <a:gd name="T53" fmla="*/ 20 h 98"/>
              <a:gd name="T54" fmla="*/ 20 w 98"/>
              <a:gd name="T55" fmla="*/ 20 h 98"/>
              <a:gd name="T56" fmla="*/ 8 w 98"/>
              <a:gd name="T57" fmla="*/ 49 h 98"/>
              <a:gd name="T58" fmla="*/ 20 w 98"/>
              <a:gd name="T59" fmla="*/ 79 h 98"/>
              <a:gd name="T60" fmla="*/ 20 w 98"/>
              <a:gd name="T61" fmla="*/ 79 h 98"/>
              <a:gd name="T62" fmla="*/ 49 w 98"/>
              <a:gd name="T63" fmla="*/ 91 h 98"/>
              <a:gd name="T64" fmla="*/ 77 w 98"/>
              <a:gd name="T65" fmla="*/ 8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98">
                <a:moveTo>
                  <a:pt x="49" y="0"/>
                </a:moveTo>
                <a:cubicBezTo>
                  <a:pt x="63" y="0"/>
                  <a:pt x="75" y="6"/>
                  <a:pt x="84" y="15"/>
                </a:cubicBezTo>
                <a:cubicBezTo>
                  <a:pt x="93" y="24"/>
                  <a:pt x="98" y="36"/>
                  <a:pt x="98" y="49"/>
                </a:cubicBezTo>
                <a:cubicBezTo>
                  <a:pt x="98" y="63"/>
                  <a:pt x="93" y="75"/>
                  <a:pt x="84" y="84"/>
                </a:cubicBezTo>
                <a:cubicBezTo>
                  <a:pt x="75" y="93"/>
                  <a:pt x="63" y="98"/>
                  <a:pt x="49" y="98"/>
                </a:cubicBezTo>
                <a:cubicBezTo>
                  <a:pt x="36" y="98"/>
                  <a:pt x="23" y="93"/>
                  <a:pt x="14" y="84"/>
                </a:cubicBezTo>
                <a:cubicBezTo>
                  <a:pt x="14" y="84"/>
                  <a:pt x="14" y="84"/>
                  <a:pt x="14" y="84"/>
                </a:cubicBezTo>
                <a:cubicBezTo>
                  <a:pt x="14" y="84"/>
                  <a:pt x="14" y="84"/>
                  <a:pt x="14" y="84"/>
                </a:cubicBezTo>
                <a:cubicBezTo>
                  <a:pt x="6" y="75"/>
                  <a:pt x="0" y="63"/>
                  <a:pt x="0" y="49"/>
                </a:cubicBezTo>
                <a:cubicBezTo>
                  <a:pt x="0" y="36"/>
                  <a:pt x="6" y="24"/>
                  <a:pt x="14" y="15"/>
                </a:cubicBezTo>
                <a:cubicBezTo>
                  <a:pt x="14" y="15"/>
                  <a:pt x="14" y="15"/>
                  <a:pt x="14" y="15"/>
                </a:cubicBezTo>
                <a:cubicBezTo>
                  <a:pt x="23" y="6"/>
                  <a:pt x="36" y="0"/>
                  <a:pt x="49" y="0"/>
                </a:cubicBezTo>
                <a:close/>
                <a:moveTo>
                  <a:pt x="51" y="8"/>
                </a:moveTo>
                <a:cubicBezTo>
                  <a:pt x="51" y="8"/>
                  <a:pt x="51" y="8"/>
                  <a:pt x="51" y="8"/>
                </a:cubicBezTo>
                <a:cubicBezTo>
                  <a:pt x="51" y="48"/>
                  <a:pt x="51" y="48"/>
                  <a:pt x="51" y="48"/>
                </a:cubicBezTo>
                <a:cubicBezTo>
                  <a:pt x="80" y="77"/>
                  <a:pt x="80" y="77"/>
                  <a:pt x="80" y="77"/>
                </a:cubicBezTo>
                <a:cubicBezTo>
                  <a:pt x="87" y="70"/>
                  <a:pt x="91" y="60"/>
                  <a:pt x="91" y="49"/>
                </a:cubicBezTo>
                <a:cubicBezTo>
                  <a:pt x="91" y="38"/>
                  <a:pt x="86" y="28"/>
                  <a:pt x="78" y="20"/>
                </a:cubicBezTo>
                <a:cubicBezTo>
                  <a:pt x="78" y="20"/>
                  <a:pt x="78" y="20"/>
                  <a:pt x="78" y="20"/>
                </a:cubicBezTo>
                <a:cubicBezTo>
                  <a:pt x="71" y="13"/>
                  <a:pt x="62" y="8"/>
                  <a:pt x="51" y="8"/>
                </a:cubicBezTo>
                <a:close/>
                <a:moveTo>
                  <a:pt x="77" y="80"/>
                </a:moveTo>
                <a:cubicBezTo>
                  <a:pt x="77" y="80"/>
                  <a:pt x="77" y="80"/>
                  <a:pt x="77" y="80"/>
                </a:cubicBezTo>
                <a:cubicBezTo>
                  <a:pt x="48" y="51"/>
                  <a:pt x="48" y="51"/>
                  <a:pt x="48" y="51"/>
                </a:cubicBezTo>
                <a:cubicBezTo>
                  <a:pt x="47" y="51"/>
                  <a:pt x="47" y="51"/>
                  <a:pt x="47" y="51"/>
                </a:cubicBezTo>
                <a:cubicBezTo>
                  <a:pt x="47" y="50"/>
                  <a:pt x="47" y="50"/>
                  <a:pt x="47" y="49"/>
                </a:cubicBezTo>
                <a:cubicBezTo>
                  <a:pt x="47" y="8"/>
                  <a:pt x="47" y="8"/>
                  <a:pt x="47" y="8"/>
                </a:cubicBezTo>
                <a:cubicBezTo>
                  <a:pt x="36" y="8"/>
                  <a:pt x="27" y="13"/>
                  <a:pt x="20" y="20"/>
                </a:cubicBezTo>
                <a:cubicBezTo>
                  <a:pt x="20" y="20"/>
                  <a:pt x="20" y="20"/>
                  <a:pt x="20" y="20"/>
                </a:cubicBezTo>
                <a:cubicBezTo>
                  <a:pt x="12" y="28"/>
                  <a:pt x="8" y="38"/>
                  <a:pt x="8" y="49"/>
                </a:cubicBezTo>
                <a:cubicBezTo>
                  <a:pt x="8" y="61"/>
                  <a:pt x="12" y="71"/>
                  <a:pt x="20" y="79"/>
                </a:cubicBezTo>
                <a:cubicBezTo>
                  <a:pt x="20" y="79"/>
                  <a:pt x="20" y="79"/>
                  <a:pt x="20" y="79"/>
                </a:cubicBezTo>
                <a:cubicBezTo>
                  <a:pt x="27" y="86"/>
                  <a:pt x="38" y="91"/>
                  <a:pt x="49" y="91"/>
                </a:cubicBezTo>
                <a:cubicBezTo>
                  <a:pt x="60" y="91"/>
                  <a:pt x="69" y="87"/>
                  <a:pt x="77" y="80"/>
                </a:cubicBezTo>
                <a:close/>
              </a:path>
            </a:pathLst>
          </a:custGeom>
          <a:solidFill>
            <a:sysClr val="window" lastClr="FFFFFF"/>
          </a:solidFill>
          <a:ln>
            <a:noFill/>
          </a:ln>
        </p:spPr>
        <p:txBody>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2" name="Text Box 14">
            <a:extLst>
              <a:ext uri="{FF2B5EF4-FFF2-40B4-BE49-F238E27FC236}">
                <a16:creationId xmlns:a16="http://schemas.microsoft.com/office/drawing/2014/main" xmlns="" id="{AACAD6F5-C0C5-4CF0-B934-96A5A9FF82BE}"/>
              </a:ext>
            </a:extLst>
          </p:cNvPr>
          <p:cNvSpPr txBox="1">
            <a:spLocks noChangeArrowheads="1"/>
          </p:cNvSpPr>
          <p:nvPr/>
        </p:nvSpPr>
        <p:spPr bwMode="auto">
          <a:xfrm>
            <a:off x="4695046" y="4691592"/>
            <a:ext cx="894797" cy="74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377"/>
            <a:r>
              <a:rPr lang="en-US" altLang="zh-CN" sz="3200">
                <a:solidFill>
                  <a:prstClr val="white"/>
                </a:solidFill>
                <a:latin typeface="Calibri" panose="020F0502020204030204"/>
                <a:ea typeface="宋体" panose="02010600030101010101" pitchFamily="2" charset="-122"/>
              </a:rPr>
              <a:t>30%</a:t>
            </a:r>
          </a:p>
          <a:p>
            <a:pPr algn="ctr" defTabSz="914377"/>
            <a:r>
              <a:rPr lang="en-US" altLang="zh-CN" sz="1067">
                <a:solidFill>
                  <a:prstClr val="white"/>
                </a:solidFill>
                <a:latin typeface="Calibri" panose="020F0502020204030204"/>
                <a:ea typeface="宋体" panose="02010600030101010101" pitchFamily="2" charset="-122"/>
              </a:rPr>
              <a:t>Option </a:t>
            </a:r>
            <a:r>
              <a:rPr lang="zh-CN" altLang="en-US" sz="1067">
                <a:solidFill>
                  <a:prstClr val="white"/>
                </a:solidFill>
                <a:latin typeface="Calibri" panose="020F0502020204030204"/>
                <a:ea typeface="宋体" panose="02010600030101010101" pitchFamily="2" charset="-122"/>
              </a:rPr>
              <a:t>2</a:t>
            </a:r>
            <a:endParaRPr lang="en-US" altLang="zh-CN" sz="1067">
              <a:solidFill>
                <a:prstClr val="white"/>
              </a:solidFill>
              <a:latin typeface="Calibri" panose="020F0502020204030204"/>
              <a:ea typeface="宋体" panose="02010600030101010101" pitchFamily="2" charset="-122"/>
            </a:endParaRPr>
          </a:p>
        </p:txBody>
      </p:sp>
      <p:sp>
        <p:nvSpPr>
          <p:cNvPr id="13" name="Text Box 15">
            <a:extLst>
              <a:ext uri="{FF2B5EF4-FFF2-40B4-BE49-F238E27FC236}">
                <a16:creationId xmlns:a16="http://schemas.microsoft.com/office/drawing/2014/main" xmlns="" id="{1191BF99-172E-43AE-B87E-EB1709E1C7B3}"/>
              </a:ext>
            </a:extLst>
          </p:cNvPr>
          <p:cNvSpPr txBox="1">
            <a:spLocks noChangeArrowheads="1"/>
          </p:cNvSpPr>
          <p:nvPr/>
        </p:nvSpPr>
        <p:spPr bwMode="auto">
          <a:xfrm>
            <a:off x="6561946" y="2816225"/>
            <a:ext cx="894797" cy="748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defTabSz="914377"/>
            <a:r>
              <a:rPr lang="en-US" altLang="zh-CN" sz="3200" dirty="0">
                <a:solidFill>
                  <a:prstClr val="white"/>
                </a:solidFill>
                <a:latin typeface="Calibri" panose="020F0502020204030204"/>
                <a:ea typeface="宋体" panose="02010600030101010101" pitchFamily="2" charset="-122"/>
              </a:rPr>
              <a:t>23%</a:t>
            </a:r>
          </a:p>
          <a:p>
            <a:pPr algn="ctr" defTabSz="914377"/>
            <a:r>
              <a:rPr lang="en-US" altLang="zh-CN" sz="1067" dirty="0">
                <a:solidFill>
                  <a:prstClr val="white"/>
                </a:solidFill>
                <a:latin typeface="Calibri" panose="020F0502020204030204"/>
                <a:ea typeface="宋体" panose="02010600030101010101" pitchFamily="2" charset="-122"/>
              </a:rPr>
              <a:t>Option </a:t>
            </a:r>
            <a:r>
              <a:rPr lang="zh-CN" altLang="en-US" sz="1067" dirty="0">
                <a:solidFill>
                  <a:prstClr val="white"/>
                </a:solidFill>
                <a:latin typeface="Calibri" panose="020F0502020204030204"/>
                <a:ea typeface="宋体" panose="02010600030101010101" pitchFamily="2" charset="-122"/>
              </a:rPr>
              <a:t>1</a:t>
            </a:r>
            <a:endParaRPr lang="en-US" altLang="zh-CN" sz="1067" dirty="0">
              <a:solidFill>
                <a:prstClr val="white"/>
              </a:solidFill>
              <a:latin typeface="Calibri" panose="020F0502020204030204"/>
              <a:ea typeface="宋体" panose="02010600030101010101" pitchFamily="2" charset="-122"/>
            </a:endParaRPr>
          </a:p>
        </p:txBody>
      </p:sp>
      <p:sp>
        <p:nvSpPr>
          <p:cNvPr id="14" name="Rectangle 16">
            <a:extLst>
              <a:ext uri="{FF2B5EF4-FFF2-40B4-BE49-F238E27FC236}">
                <a16:creationId xmlns:a16="http://schemas.microsoft.com/office/drawing/2014/main" xmlns="" id="{2696965C-A196-44C8-99A2-519E4C5A558C}"/>
              </a:ext>
            </a:extLst>
          </p:cNvPr>
          <p:cNvSpPr>
            <a:spLocks noChangeArrowheads="1"/>
          </p:cNvSpPr>
          <p:nvPr/>
        </p:nvSpPr>
        <p:spPr bwMode="auto">
          <a:xfrm>
            <a:off x="8401053" y="2335743"/>
            <a:ext cx="2610695" cy="94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377">
              <a:lnSpc>
                <a:spcPct val="150000"/>
              </a:lnSpc>
            </a:pPr>
            <a:r>
              <a:rPr lang="zh-CN" altLang="en-US" sz="1517" dirty="0">
                <a:solidFill>
                  <a:srgbClr val="02B3C5"/>
                </a:solidFill>
                <a:latin typeface="迷你简菱心" panose="02010609000101010101" pitchFamily="49" charset="-122"/>
                <a:ea typeface="迷你简菱心" panose="02010609000101010101" pitchFamily="49" charset="-122"/>
              </a:rPr>
              <a:t>请替换文字内容</a:t>
            </a:r>
            <a:endParaRPr lang="en-US" altLang="zh-CN" sz="1517" dirty="0">
              <a:solidFill>
                <a:srgbClr val="02B3C5"/>
              </a:solidFill>
              <a:latin typeface="迷你简菱心" panose="02010609000101010101" pitchFamily="49" charset="-122"/>
              <a:ea typeface="迷你简菱心" panose="02010609000101010101" pitchFamily="49" charset="-122"/>
            </a:endParaRPr>
          </a:p>
          <a:p>
            <a:pPr defTabSz="914377">
              <a:lnSpc>
                <a:spcPct val="150000"/>
              </a:lnSpc>
            </a:pPr>
            <a:r>
              <a:rPr lang="zh-CN" altLang="en-US" sz="853" dirty="0">
                <a:latin typeface="微软雅黑 Light" panose="020B0502040204020203" pitchFamily="34" charset="-122"/>
                <a:ea typeface="微软雅黑 Light" panose="020B0502040204020203"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53" dirty="0">
              <a:latin typeface="微软雅黑 Light" panose="020B0502040204020203" pitchFamily="34" charset="-122"/>
              <a:ea typeface="微软雅黑 Light" panose="020B0502040204020203" pitchFamily="34" charset="-122"/>
              <a:cs typeface="+mn-ea"/>
              <a:sym typeface="+mn-lt"/>
            </a:endParaRPr>
          </a:p>
        </p:txBody>
      </p:sp>
      <p:sp>
        <p:nvSpPr>
          <p:cNvPr id="15" name="Rectangle 17">
            <a:extLst>
              <a:ext uri="{FF2B5EF4-FFF2-40B4-BE49-F238E27FC236}">
                <a16:creationId xmlns:a16="http://schemas.microsoft.com/office/drawing/2014/main" xmlns="" id="{6C41FEB7-66A0-431D-A338-B9EED5FDF3D8}"/>
              </a:ext>
            </a:extLst>
          </p:cNvPr>
          <p:cNvSpPr>
            <a:spLocks noChangeArrowheads="1"/>
          </p:cNvSpPr>
          <p:nvPr/>
        </p:nvSpPr>
        <p:spPr bwMode="auto">
          <a:xfrm>
            <a:off x="1385078" y="4448176"/>
            <a:ext cx="2550809" cy="940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914377">
              <a:lnSpc>
                <a:spcPct val="150000"/>
              </a:lnSpc>
            </a:pPr>
            <a:r>
              <a:rPr lang="zh-CN" altLang="en-US" sz="1517" dirty="0">
                <a:solidFill>
                  <a:srgbClr val="F07474"/>
                </a:solidFill>
                <a:latin typeface="迷你简菱心" panose="02010609000101010101" pitchFamily="49" charset="-122"/>
                <a:ea typeface="迷你简菱心" panose="02010609000101010101" pitchFamily="49" charset="-122"/>
              </a:rPr>
              <a:t>请替换文字内容</a:t>
            </a:r>
            <a:endParaRPr lang="en-US" altLang="zh-CN" sz="1517" dirty="0">
              <a:solidFill>
                <a:srgbClr val="F07474"/>
              </a:solidFill>
              <a:latin typeface="迷你简菱心" panose="02010609000101010101" pitchFamily="49" charset="-122"/>
              <a:ea typeface="迷你简菱心" panose="02010609000101010101" pitchFamily="49" charset="-122"/>
            </a:endParaRPr>
          </a:p>
          <a:p>
            <a:pPr defTabSz="914377">
              <a:lnSpc>
                <a:spcPct val="150000"/>
              </a:lnSpc>
            </a:pPr>
            <a:r>
              <a:rPr lang="zh-CN" altLang="en-US" sz="853" dirty="0">
                <a:latin typeface="微软雅黑 Light" panose="020B0502040204020203" pitchFamily="34" charset="-122"/>
                <a:ea typeface="微软雅黑 Light" panose="020B0502040204020203" pitchFamily="34" charset="-122"/>
                <a:cs typeface="+mn-ea"/>
                <a:sym typeface="+mn-lt"/>
              </a:rPr>
              <a:t>点击添加相关标题文字，点击添加相关标题文字，点击添加相关标题文字，点击添加相关标题文字，点击添加相关标题文字，点击添加相关标题文字。</a:t>
            </a:r>
            <a:endParaRPr lang="en-GB" altLang="zh-CN" sz="853" dirty="0">
              <a:latin typeface="微软雅黑 Light" panose="020B0502040204020203" pitchFamily="34" charset="-122"/>
              <a:ea typeface="微软雅黑 Light" panose="020B0502040204020203" pitchFamily="34" charset="-122"/>
              <a:cs typeface="+mn-ea"/>
              <a:sym typeface="+mn-lt"/>
            </a:endParaRPr>
          </a:p>
        </p:txBody>
      </p:sp>
      <p:sp>
        <p:nvSpPr>
          <p:cNvPr id="16" name="Freeform 18">
            <a:extLst>
              <a:ext uri="{FF2B5EF4-FFF2-40B4-BE49-F238E27FC236}">
                <a16:creationId xmlns:a16="http://schemas.microsoft.com/office/drawing/2014/main" xmlns="" id="{5D777E62-4482-492F-A0F4-CDBDF7FDB120}"/>
              </a:ext>
            </a:extLst>
          </p:cNvPr>
          <p:cNvSpPr>
            <a:spLocks/>
          </p:cNvSpPr>
          <p:nvPr/>
        </p:nvSpPr>
        <p:spPr bwMode="auto">
          <a:xfrm>
            <a:off x="4940300" y="2718860"/>
            <a:ext cx="1119717" cy="1117600"/>
          </a:xfrm>
          <a:custGeom>
            <a:avLst/>
            <a:gdLst>
              <a:gd name="T0" fmla="*/ 273 w 546"/>
              <a:gd name="T1" fmla="*/ 546 h 546"/>
              <a:gd name="T2" fmla="*/ 0 w 546"/>
              <a:gd name="T3" fmla="*/ 273 h 546"/>
              <a:gd name="T4" fmla="*/ 273 w 546"/>
              <a:gd name="T5" fmla="*/ 0 h 546"/>
              <a:gd name="T6" fmla="*/ 546 w 546"/>
              <a:gd name="T7" fmla="*/ 273 h 546"/>
              <a:gd name="T8" fmla="*/ 546 w 546"/>
              <a:gd name="T9" fmla="*/ 546 h 546"/>
              <a:gd name="T10" fmla="*/ 273 w 546"/>
              <a:gd name="T11" fmla="*/ 546 h 546"/>
            </a:gdLst>
            <a:ahLst/>
            <a:cxnLst>
              <a:cxn ang="0">
                <a:pos x="T0" y="T1"/>
              </a:cxn>
              <a:cxn ang="0">
                <a:pos x="T2" y="T3"/>
              </a:cxn>
              <a:cxn ang="0">
                <a:pos x="T4" y="T5"/>
              </a:cxn>
              <a:cxn ang="0">
                <a:pos x="T6" y="T7"/>
              </a:cxn>
              <a:cxn ang="0">
                <a:pos x="T8" y="T9"/>
              </a:cxn>
              <a:cxn ang="0">
                <a:pos x="T10" y="T11"/>
              </a:cxn>
            </a:cxnLst>
            <a:rect l="0" t="0" r="r" b="b"/>
            <a:pathLst>
              <a:path w="546" h="546">
                <a:moveTo>
                  <a:pt x="273" y="546"/>
                </a:moveTo>
                <a:cubicBezTo>
                  <a:pt x="123" y="546"/>
                  <a:pt x="0" y="424"/>
                  <a:pt x="0" y="273"/>
                </a:cubicBezTo>
                <a:cubicBezTo>
                  <a:pt x="0" y="123"/>
                  <a:pt x="123" y="0"/>
                  <a:pt x="273" y="0"/>
                </a:cubicBezTo>
                <a:cubicBezTo>
                  <a:pt x="424" y="0"/>
                  <a:pt x="546" y="123"/>
                  <a:pt x="546" y="273"/>
                </a:cubicBezTo>
                <a:cubicBezTo>
                  <a:pt x="546" y="546"/>
                  <a:pt x="546" y="546"/>
                  <a:pt x="546" y="546"/>
                </a:cubicBezTo>
                <a:lnTo>
                  <a:pt x="273" y="546"/>
                </a:lnTo>
                <a:close/>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zh-CN" altLang="en-US">
              <a:latin typeface="Calibri" panose="020F0502020204030204" pitchFamily="34" charset="0"/>
              <a:ea typeface="宋体" panose="02010600030101010101" pitchFamily="2" charset="-122"/>
            </a:endParaRPr>
          </a:p>
        </p:txBody>
      </p:sp>
      <p:sp>
        <p:nvSpPr>
          <p:cNvPr id="17" name="Freeform 19">
            <a:extLst>
              <a:ext uri="{FF2B5EF4-FFF2-40B4-BE49-F238E27FC236}">
                <a16:creationId xmlns:a16="http://schemas.microsoft.com/office/drawing/2014/main" xmlns="" id="{FA02F6C2-FD83-4E33-96E6-816B01ECA0D8}"/>
              </a:ext>
            </a:extLst>
          </p:cNvPr>
          <p:cNvSpPr>
            <a:spLocks noEditPoints="1"/>
          </p:cNvSpPr>
          <p:nvPr/>
        </p:nvSpPr>
        <p:spPr bwMode="auto">
          <a:xfrm>
            <a:off x="5456767" y="3133727"/>
            <a:ext cx="279400" cy="287867"/>
          </a:xfrm>
          <a:custGeom>
            <a:avLst/>
            <a:gdLst>
              <a:gd name="T0" fmla="*/ 55 w 95"/>
              <a:gd name="T1" fmla="*/ 0 h 98"/>
              <a:gd name="T2" fmla="*/ 85 w 95"/>
              <a:gd name="T3" fmla="*/ 29 h 98"/>
              <a:gd name="T4" fmla="*/ 86 w 95"/>
              <a:gd name="T5" fmla="*/ 31 h 98"/>
              <a:gd name="T6" fmla="*/ 82 w 95"/>
              <a:gd name="T7" fmla="*/ 41 h 98"/>
              <a:gd name="T8" fmla="*/ 79 w 95"/>
              <a:gd name="T9" fmla="*/ 34 h 98"/>
              <a:gd name="T10" fmla="*/ 55 w 95"/>
              <a:gd name="T11" fmla="*/ 31 h 98"/>
              <a:gd name="T12" fmla="*/ 53 w 95"/>
              <a:gd name="T13" fmla="*/ 25 h 98"/>
              <a:gd name="T14" fmla="*/ 11 w 95"/>
              <a:gd name="T15" fmla="*/ 8 h 98"/>
              <a:gd name="T16" fmla="*/ 8 w 95"/>
              <a:gd name="T17" fmla="*/ 10 h 98"/>
              <a:gd name="T18" fmla="*/ 9 w 95"/>
              <a:gd name="T19" fmla="*/ 90 h 98"/>
              <a:gd name="T20" fmla="*/ 11 w 95"/>
              <a:gd name="T21" fmla="*/ 91 h 98"/>
              <a:gd name="T22" fmla="*/ 78 w 95"/>
              <a:gd name="T23" fmla="*/ 90 h 98"/>
              <a:gd name="T24" fmla="*/ 79 w 95"/>
              <a:gd name="T25" fmla="*/ 88 h 98"/>
              <a:gd name="T26" fmla="*/ 82 w 95"/>
              <a:gd name="T27" fmla="*/ 82 h 98"/>
              <a:gd name="T28" fmla="*/ 86 w 95"/>
              <a:gd name="T29" fmla="*/ 88 h 98"/>
              <a:gd name="T30" fmla="*/ 83 w 95"/>
              <a:gd name="T31" fmla="*/ 95 h 98"/>
              <a:gd name="T32" fmla="*/ 11 w 95"/>
              <a:gd name="T33" fmla="*/ 98 h 98"/>
              <a:gd name="T34" fmla="*/ 0 w 95"/>
              <a:gd name="T35" fmla="*/ 88 h 98"/>
              <a:gd name="T36" fmla="*/ 3 w 95"/>
              <a:gd name="T37" fmla="*/ 3 h 98"/>
              <a:gd name="T38" fmla="*/ 72 w 95"/>
              <a:gd name="T39" fmla="*/ 38 h 98"/>
              <a:gd name="T40" fmla="*/ 72 w 95"/>
              <a:gd name="T41" fmla="*/ 38 h 98"/>
              <a:gd name="T42" fmla="*/ 94 w 95"/>
              <a:gd name="T43" fmla="*/ 63 h 98"/>
              <a:gd name="T44" fmla="*/ 68 w 95"/>
              <a:gd name="T45" fmla="*/ 86 h 98"/>
              <a:gd name="T46" fmla="*/ 68 w 95"/>
              <a:gd name="T47" fmla="*/ 73 h 98"/>
              <a:gd name="T48" fmla="*/ 49 w 95"/>
              <a:gd name="T49" fmla="*/ 71 h 98"/>
              <a:gd name="T50" fmla="*/ 49 w 95"/>
              <a:gd name="T51" fmla="*/ 53 h 98"/>
              <a:gd name="T52" fmla="*/ 52 w 95"/>
              <a:gd name="T53" fmla="*/ 50 h 98"/>
              <a:gd name="T54" fmla="*/ 68 w 95"/>
              <a:gd name="T55" fmla="*/ 40 h 98"/>
              <a:gd name="T56" fmla="*/ 72 w 95"/>
              <a:gd name="T57" fmla="*/ 38 h 98"/>
              <a:gd name="T58" fmla="*/ 89 w 95"/>
              <a:gd name="T59" fmla="*/ 62 h 98"/>
              <a:gd name="T60" fmla="*/ 72 w 95"/>
              <a:gd name="T61" fmla="*/ 53 h 98"/>
              <a:gd name="T62" fmla="*/ 70 w 95"/>
              <a:gd name="T63" fmla="*/ 55 h 98"/>
              <a:gd name="T64" fmla="*/ 54 w 95"/>
              <a:gd name="T65" fmla="*/ 69 h 98"/>
              <a:gd name="T66" fmla="*/ 70 w 95"/>
              <a:gd name="T67" fmla="*/ 69 h 98"/>
              <a:gd name="T68" fmla="*/ 72 w 95"/>
              <a:gd name="T69" fmla="*/ 79 h 98"/>
              <a:gd name="T70" fmla="*/ 75 w 95"/>
              <a:gd name="T71" fmla="*/ 29 h 98"/>
              <a:gd name="T72" fmla="*/ 57 w 95"/>
              <a:gd name="T73" fmla="*/ 12 h 98"/>
              <a:gd name="T74" fmla="*/ 59 w 95"/>
              <a:gd name="T75" fmla="*/ 28 h 98"/>
              <a:gd name="T76" fmla="*/ 61 w 95"/>
              <a:gd name="T77" fmla="*/ 29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98">
                <a:moveTo>
                  <a:pt x="11" y="0"/>
                </a:moveTo>
                <a:cubicBezTo>
                  <a:pt x="55" y="0"/>
                  <a:pt x="55" y="0"/>
                  <a:pt x="55" y="0"/>
                </a:cubicBezTo>
                <a:cubicBezTo>
                  <a:pt x="56" y="0"/>
                  <a:pt x="57" y="1"/>
                  <a:pt x="58" y="1"/>
                </a:cubicBezTo>
                <a:cubicBezTo>
                  <a:pt x="85" y="29"/>
                  <a:pt x="85" y="29"/>
                  <a:pt x="85" y="29"/>
                </a:cubicBezTo>
                <a:cubicBezTo>
                  <a:pt x="86" y="29"/>
                  <a:pt x="86" y="30"/>
                  <a:pt x="86" y="31"/>
                </a:cubicBezTo>
                <a:cubicBezTo>
                  <a:pt x="86" y="31"/>
                  <a:pt x="86" y="31"/>
                  <a:pt x="86" y="31"/>
                </a:cubicBezTo>
                <a:cubicBezTo>
                  <a:pt x="86" y="37"/>
                  <a:pt x="86" y="37"/>
                  <a:pt x="86" y="37"/>
                </a:cubicBezTo>
                <a:cubicBezTo>
                  <a:pt x="86" y="40"/>
                  <a:pt x="85" y="41"/>
                  <a:pt x="82" y="41"/>
                </a:cubicBezTo>
                <a:cubicBezTo>
                  <a:pt x="80" y="41"/>
                  <a:pt x="79" y="40"/>
                  <a:pt x="79" y="37"/>
                </a:cubicBezTo>
                <a:cubicBezTo>
                  <a:pt x="79" y="34"/>
                  <a:pt x="79" y="34"/>
                  <a:pt x="79" y="34"/>
                </a:cubicBezTo>
                <a:cubicBezTo>
                  <a:pt x="61" y="34"/>
                  <a:pt x="61" y="34"/>
                  <a:pt x="61" y="34"/>
                </a:cubicBezTo>
                <a:cubicBezTo>
                  <a:pt x="59" y="34"/>
                  <a:pt x="57" y="33"/>
                  <a:pt x="55" y="31"/>
                </a:cubicBezTo>
                <a:cubicBezTo>
                  <a:pt x="55" y="31"/>
                  <a:pt x="55" y="31"/>
                  <a:pt x="55" y="31"/>
                </a:cubicBezTo>
                <a:cubicBezTo>
                  <a:pt x="54" y="29"/>
                  <a:pt x="53" y="27"/>
                  <a:pt x="53" y="25"/>
                </a:cubicBezTo>
                <a:cubicBezTo>
                  <a:pt x="53" y="8"/>
                  <a:pt x="53" y="8"/>
                  <a:pt x="53" y="8"/>
                </a:cubicBezTo>
                <a:cubicBezTo>
                  <a:pt x="11" y="8"/>
                  <a:pt x="11" y="8"/>
                  <a:pt x="11" y="8"/>
                </a:cubicBezTo>
                <a:cubicBezTo>
                  <a:pt x="10" y="8"/>
                  <a:pt x="9" y="8"/>
                  <a:pt x="9" y="9"/>
                </a:cubicBezTo>
                <a:cubicBezTo>
                  <a:pt x="8" y="9"/>
                  <a:pt x="8" y="10"/>
                  <a:pt x="8" y="10"/>
                </a:cubicBezTo>
                <a:cubicBezTo>
                  <a:pt x="8" y="88"/>
                  <a:pt x="8" y="88"/>
                  <a:pt x="8" y="88"/>
                </a:cubicBezTo>
                <a:cubicBezTo>
                  <a:pt x="8" y="89"/>
                  <a:pt x="8" y="90"/>
                  <a:pt x="9" y="90"/>
                </a:cubicBezTo>
                <a:cubicBezTo>
                  <a:pt x="9" y="90"/>
                  <a:pt x="9" y="90"/>
                  <a:pt x="9" y="90"/>
                </a:cubicBezTo>
                <a:cubicBezTo>
                  <a:pt x="9" y="90"/>
                  <a:pt x="10" y="91"/>
                  <a:pt x="11" y="91"/>
                </a:cubicBezTo>
                <a:cubicBezTo>
                  <a:pt x="76" y="91"/>
                  <a:pt x="76" y="91"/>
                  <a:pt x="76" y="91"/>
                </a:cubicBezTo>
                <a:cubicBezTo>
                  <a:pt x="77" y="91"/>
                  <a:pt x="77" y="90"/>
                  <a:pt x="78" y="90"/>
                </a:cubicBezTo>
                <a:cubicBezTo>
                  <a:pt x="78" y="90"/>
                  <a:pt x="78" y="90"/>
                  <a:pt x="78" y="90"/>
                </a:cubicBezTo>
                <a:cubicBezTo>
                  <a:pt x="78" y="90"/>
                  <a:pt x="79" y="89"/>
                  <a:pt x="79" y="88"/>
                </a:cubicBezTo>
                <a:cubicBezTo>
                  <a:pt x="79" y="86"/>
                  <a:pt x="79" y="86"/>
                  <a:pt x="79" y="86"/>
                </a:cubicBezTo>
                <a:cubicBezTo>
                  <a:pt x="79" y="84"/>
                  <a:pt x="80" y="82"/>
                  <a:pt x="82" y="82"/>
                </a:cubicBezTo>
                <a:cubicBezTo>
                  <a:pt x="85" y="82"/>
                  <a:pt x="86" y="84"/>
                  <a:pt x="86" y="86"/>
                </a:cubicBezTo>
                <a:cubicBezTo>
                  <a:pt x="86" y="88"/>
                  <a:pt x="86" y="88"/>
                  <a:pt x="86" y="88"/>
                </a:cubicBezTo>
                <a:cubicBezTo>
                  <a:pt x="86" y="91"/>
                  <a:pt x="85" y="94"/>
                  <a:pt x="83" y="95"/>
                </a:cubicBezTo>
                <a:cubicBezTo>
                  <a:pt x="83" y="95"/>
                  <a:pt x="83" y="95"/>
                  <a:pt x="83" y="95"/>
                </a:cubicBezTo>
                <a:cubicBezTo>
                  <a:pt x="81" y="97"/>
                  <a:pt x="79" y="98"/>
                  <a:pt x="76" y="98"/>
                </a:cubicBezTo>
                <a:cubicBezTo>
                  <a:pt x="11" y="98"/>
                  <a:pt x="11" y="98"/>
                  <a:pt x="11" y="98"/>
                </a:cubicBezTo>
                <a:cubicBezTo>
                  <a:pt x="8" y="98"/>
                  <a:pt x="5" y="97"/>
                  <a:pt x="3" y="95"/>
                </a:cubicBezTo>
                <a:cubicBezTo>
                  <a:pt x="2" y="94"/>
                  <a:pt x="0" y="91"/>
                  <a:pt x="0" y="88"/>
                </a:cubicBezTo>
                <a:cubicBezTo>
                  <a:pt x="0" y="10"/>
                  <a:pt x="0" y="10"/>
                  <a:pt x="0" y="10"/>
                </a:cubicBezTo>
                <a:cubicBezTo>
                  <a:pt x="0" y="8"/>
                  <a:pt x="2" y="5"/>
                  <a:pt x="3" y="3"/>
                </a:cubicBezTo>
                <a:cubicBezTo>
                  <a:pt x="5" y="1"/>
                  <a:pt x="8" y="0"/>
                  <a:pt x="11" y="0"/>
                </a:cubicBezTo>
                <a:close/>
                <a:moveTo>
                  <a:pt x="72" y="38"/>
                </a:moveTo>
                <a:cubicBezTo>
                  <a:pt x="72" y="38"/>
                  <a:pt x="72" y="38"/>
                  <a:pt x="72" y="38"/>
                </a:cubicBezTo>
                <a:cubicBezTo>
                  <a:pt x="72" y="38"/>
                  <a:pt x="72" y="38"/>
                  <a:pt x="72" y="38"/>
                </a:cubicBezTo>
                <a:cubicBezTo>
                  <a:pt x="94" y="60"/>
                  <a:pt x="94" y="60"/>
                  <a:pt x="94" y="60"/>
                </a:cubicBezTo>
                <a:cubicBezTo>
                  <a:pt x="95" y="61"/>
                  <a:pt x="95" y="63"/>
                  <a:pt x="94" y="63"/>
                </a:cubicBezTo>
                <a:cubicBezTo>
                  <a:pt x="72" y="86"/>
                  <a:pt x="72" y="86"/>
                  <a:pt x="72" y="86"/>
                </a:cubicBezTo>
                <a:cubicBezTo>
                  <a:pt x="71" y="87"/>
                  <a:pt x="69" y="87"/>
                  <a:pt x="68" y="86"/>
                </a:cubicBezTo>
                <a:cubicBezTo>
                  <a:pt x="68" y="85"/>
                  <a:pt x="68" y="85"/>
                  <a:pt x="68" y="84"/>
                </a:cubicBezTo>
                <a:cubicBezTo>
                  <a:pt x="68" y="73"/>
                  <a:pt x="68" y="73"/>
                  <a:pt x="68" y="73"/>
                </a:cubicBezTo>
                <a:cubicBezTo>
                  <a:pt x="52" y="73"/>
                  <a:pt x="52" y="73"/>
                  <a:pt x="52" y="73"/>
                </a:cubicBezTo>
                <a:cubicBezTo>
                  <a:pt x="51" y="73"/>
                  <a:pt x="49" y="72"/>
                  <a:pt x="49" y="71"/>
                </a:cubicBezTo>
                <a:cubicBezTo>
                  <a:pt x="49" y="71"/>
                  <a:pt x="49" y="71"/>
                  <a:pt x="49" y="71"/>
                </a:cubicBezTo>
                <a:cubicBezTo>
                  <a:pt x="49" y="53"/>
                  <a:pt x="49" y="53"/>
                  <a:pt x="49" y="53"/>
                </a:cubicBezTo>
                <a:cubicBezTo>
                  <a:pt x="49" y="51"/>
                  <a:pt x="51" y="50"/>
                  <a:pt x="52" y="50"/>
                </a:cubicBezTo>
                <a:cubicBezTo>
                  <a:pt x="52" y="50"/>
                  <a:pt x="52" y="50"/>
                  <a:pt x="52" y="50"/>
                </a:cubicBezTo>
                <a:cubicBezTo>
                  <a:pt x="68" y="50"/>
                  <a:pt x="68" y="50"/>
                  <a:pt x="68" y="50"/>
                </a:cubicBezTo>
                <a:cubicBezTo>
                  <a:pt x="68" y="40"/>
                  <a:pt x="68" y="40"/>
                  <a:pt x="68" y="40"/>
                </a:cubicBezTo>
                <a:cubicBezTo>
                  <a:pt x="68" y="38"/>
                  <a:pt x="69" y="37"/>
                  <a:pt x="70" y="37"/>
                </a:cubicBezTo>
                <a:cubicBezTo>
                  <a:pt x="71" y="37"/>
                  <a:pt x="71" y="38"/>
                  <a:pt x="72" y="38"/>
                </a:cubicBezTo>
                <a:close/>
                <a:moveTo>
                  <a:pt x="89" y="62"/>
                </a:moveTo>
                <a:cubicBezTo>
                  <a:pt x="89" y="62"/>
                  <a:pt x="89" y="62"/>
                  <a:pt x="89" y="62"/>
                </a:cubicBezTo>
                <a:cubicBezTo>
                  <a:pt x="72" y="45"/>
                  <a:pt x="72" y="45"/>
                  <a:pt x="72" y="45"/>
                </a:cubicBezTo>
                <a:cubicBezTo>
                  <a:pt x="72" y="53"/>
                  <a:pt x="72" y="53"/>
                  <a:pt x="72" y="53"/>
                </a:cubicBezTo>
                <a:cubicBezTo>
                  <a:pt x="72" y="53"/>
                  <a:pt x="72" y="53"/>
                  <a:pt x="72" y="53"/>
                </a:cubicBezTo>
                <a:cubicBezTo>
                  <a:pt x="72" y="54"/>
                  <a:pt x="71" y="55"/>
                  <a:pt x="70" y="55"/>
                </a:cubicBezTo>
                <a:cubicBezTo>
                  <a:pt x="54" y="55"/>
                  <a:pt x="54" y="55"/>
                  <a:pt x="54" y="55"/>
                </a:cubicBezTo>
                <a:cubicBezTo>
                  <a:pt x="54" y="69"/>
                  <a:pt x="54" y="69"/>
                  <a:pt x="54" y="69"/>
                </a:cubicBezTo>
                <a:cubicBezTo>
                  <a:pt x="70" y="69"/>
                  <a:pt x="70" y="69"/>
                  <a:pt x="70" y="69"/>
                </a:cubicBezTo>
                <a:cubicBezTo>
                  <a:pt x="70" y="69"/>
                  <a:pt x="70" y="69"/>
                  <a:pt x="70" y="69"/>
                </a:cubicBezTo>
                <a:cubicBezTo>
                  <a:pt x="71" y="69"/>
                  <a:pt x="72" y="70"/>
                  <a:pt x="72" y="71"/>
                </a:cubicBezTo>
                <a:cubicBezTo>
                  <a:pt x="72" y="79"/>
                  <a:pt x="72" y="79"/>
                  <a:pt x="72" y="79"/>
                </a:cubicBezTo>
                <a:cubicBezTo>
                  <a:pt x="89" y="62"/>
                  <a:pt x="89" y="62"/>
                  <a:pt x="89" y="62"/>
                </a:cubicBezTo>
                <a:close/>
                <a:moveTo>
                  <a:pt x="75" y="29"/>
                </a:moveTo>
                <a:cubicBezTo>
                  <a:pt x="75" y="29"/>
                  <a:pt x="75" y="29"/>
                  <a:pt x="75" y="29"/>
                </a:cubicBezTo>
                <a:cubicBezTo>
                  <a:pt x="57" y="12"/>
                  <a:pt x="57" y="12"/>
                  <a:pt x="57" y="12"/>
                </a:cubicBezTo>
                <a:cubicBezTo>
                  <a:pt x="57" y="25"/>
                  <a:pt x="57" y="25"/>
                  <a:pt x="57" y="25"/>
                </a:cubicBezTo>
                <a:cubicBezTo>
                  <a:pt x="57" y="26"/>
                  <a:pt x="58" y="27"/>
                  <a:pt x="59" y="28"/>
                </a:cubicBezTo>
                <a:cubicBezTo>
                  <a:pt x="59" y="28"/>
                  <a:pt x="59" y="28"/>
                  <a:pt x="59" y="28"/>
                </a:cubicBezTo>
                <a:cubicBezTo>
                  <a:pt x="59" y="29"/>
                  <a:pt x="60" y="29"/>
                  <a:pt x="61" y="29"/>
                </a:cubicBezTo>
                <a:cubicBezTo>
                  <a:pt x="75" y="29"/>
                  <a:pt x="75" y="29"/>
                  <a:pt x="75"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377"/>
            <a:endParaRPr lang="zh-CN" altLang="en-US">
              <a:solidFill>
                <a:prstClr val="white">
                  <a:lumMod val="50000"/>
                </a:prstClr>
              </a:solidFill>
              <a:latin typeface="Calibri" panose="020F0502020204030204"/>
              <a:ea typeface="宋体" panose="02010600030101010101" pitchFamily="2" charset="-122"/>
            </a:endParaRPr>
          </a:p>
        </p:txBody>
      </p:sp>
      <p:sp>
        <p:nvSpPr>
          <p:cNvPr id="18" name="Freeform 20">
            <a:extLst>
              <a:ext uri="{FF2B5EF4-FFF2-40B4-BE49-F238E27FC236}">
                <a16:creationId xmlns:a16="http://schemas.microsoft.com/office/drawing/2014/main" xmlns="" id="{2047028E-D527-46D5-99B6-97CBCD3CCD37}"/>
              </a:ext>
            </a:extLst>
          </p:cNvPr>
          <p:cNvSpPr>
            <a:spLocks/>
          </p:cNvSpPr>
          <p:nvPr/>
        </p:nvSpPr>
        <p:spPr bwMode="auto">
          <a:xfrm rot="10800000">
            <a:off x="6151034" y="3923243"/>
            <a:ext cx="1881717" cy="1877483"/>
          </a:xfrm>
          <a:custGeom>
            <a:avLst/>
            <a:gdLst>
              <a:gd name="T0" fmla="*/ 459 w 918"/>
              <a:gd name="T1" fmla="*/ 918 h 918"/>
              <a:gd name="T2" fmla="*/ 0 w 918"/>
              <a:gd name="T3" fmla="*/ 459 h 918"/>
              <a:gd name="T4" fmla="*/ 459 w 918"/>
              <a:gd name="T5" fmla="*/ 0 h 918"/>
              <a:gd name="T6" fmla="*/ 918 w 918"/>
              <a:gd name="T7" fmla="*/ 459 h 918"/>
              <a:gd name="T8" fmla="*/ 918 w 918"/>
              <a:gd name="T9" fmla="*/ 918 h 918"/>
              <a:gd name="T10" fmla="*/ 459 w 918"/>
              <a:gd name="T11" fmla="*/ 918 h 918"/>
            </a:gdLst>
            <a:ahLst/>
            <a:cxnLst>
              <a:cxn ang="0">
                <a:pos x="T0" y="T1"/>
              </a:cxn>
              <a:cxn ang="0">
                <a:pos x="T2" y="T3"/>
              </a:cxn>
              <a:cxn ang="0">
                <a:pos x="T4" y="T5"/>
              </a:cxn>
              <a:cxn ang="0">
                <a:pos x="T6" y="T7"/>
              </a:cxn>
              <a:cxn ang="0">
                <a:pos x="T8" y="T9"/>
              </a:cxn>
              <a:cxn ang="0">
                <a:pos x="T10" y="T11"/>
              </a:cxn>
            </a:cxnLst>
            <a:rect l="0" t="0" r="r" b="b"/>
            <a:pathLst>
              <a:path w="918" h="918">
                <a:moveTo>
                  <a:pt x="459" y="918"/>
                </a:moveTo>
                <a:cubicBezTo>
                  <a:pt x="205" y="918"/>
                  <a:pt x="0" y="713"/>
                  <a:pt x="0" y="459"/>
                </a:cubicBezTo>
                <a:cubicBezTo>
                  <a:pt x="0" y="205"/>
                  <a:pt x="205" y="0"/>
                  <a:pt x="459" y="0"/>
                </a:cubicBezTo>
                <a:cubicBezTo>
                  <a:pt x="713" y="0"/>
                  <a:pt x="918" y="205"/>
                  <a:pt x="918" y="459"/>
                </a:cubicBezTo>
                <a:cubicBezTo>
                  <a:pt x="918" y="918"/>
                  <a:pt x="918" y="918"/>
                  <a:pt x="918" y="918"/>
                </a:cubicBezTo>
                <a:lnTo>
                  <a:pt x="459" y="918"/>
                </a:lnTo>
                <a:close/>
              </a:path>
            </a:pathLst>
          </a:custGeom>
          <a:noFill/>
          <a:ln w="9525" cap="flat" cmpd="sng">
            <a:solidFill>
              <a:srgbClr val="FFD237"/>
            </a:solidFill>
            <a:round/>
            <a:headEnd/>
            <a:tailEnd/>
          </a:ln>
          <a:extLst>
            <a:ext uri="{909E8E84-426E-40DD-AFC4-6F175D3DCCD1}">
              <a14:hiddenFill xmlns:a14="http://schemas.microsoft.com/office/drawing/2010/main">
                <a:solidFill>
                  <a:srgbClr val="FFFFFF"/>
                </a:solidFill>
              </a14:hiddenFill>
            </a:ext>
          </a:extLst>
        </p:spPr>
        <p:txBody>
          <a:bodyPr/>
          <a:lstStyle/>
          <a:p>
            <a:pPr defTabSz="914377"/>
            <a:endParaRPr lang="zh-CN" altLang="en-US">
              <a:solidFill>
                <a:prstClr val="white">
                  <a:lumMod val="50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9633449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par>
                                    <p:cTn id="18" presetID="2" presetClass="entr" presetSubtype="8" fill="hold" grpId="0" nodeType="withEffect" p14:presetBounceEnd="60000">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14:bounceEnd="60000">
                                          <p:cBhvr additive="base">
                                            <p:cTn id="20" dur="750" fill="hold"/>
                                            <p:tgtEl>
                                              <p:spTgt spid="16"/>
                                            </p:tgtEl>
                                            <p:attrNameLst>
                                              <p:attrName>ppt_x</p:attrName>
                                            </p:attrNameLst>
                                          </p:cBhvr>
                                          <p:tavLst>
                                            <p:tav tm="0">
                                              <p:val>
                                                <p:strVal val="0-#ppt_w/2"/>
                                              </p:val>
                                            </p:tav>
                                            <p:tav tm="100000">
                                              <p:val>
                                                <p:strVal val="#ppt_x"/>
                                              </p:val>
                                            </p:tav>
                                          </p:tavLst>
                                        </p:anim>
                                        <p:anim calcmode="lin" valueType="num" p14:bounceEnd="60000">
                                          <p:cBhvr additive="base">
                                            <p:cTn id="21" dur="75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14:presetBounceEnd="60000">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14:bounceEnd="60000">
                                          <p:cBhvr additive="base">
                                            <p:cTn id="24" dur="750" fill="hold"/>
                                            <p:tgtEl>
                                              <p:spTgt spid="8"/>
                                            </p:tgtEl>
                                            <p:attrNameLst>
                                              <p:attrName>ppt_x</p:attrName>
                                            </p:attrNameLst>
                                          </p:cBhvr>
                                          <p:tavLst>
                                            <p:tav tm="0">
                                              <p:val>
                                                <p:strVal val="0-#ppt_w/2"/>
                                              </p:val>
                                            </p:tav>
                                            <p:tav tm="100000">
                                              <p:val>
                                                <p:strVal val="#ppt_x"/>
                                              </p:val>
                                            </p:tav>
                                          </p:tavLst>
                                        </p:anim>
                                        <p:anim calcmode="lin" valueType="num" p14:bounceEnd="60000">
                                          <p:cBhvr additive="base">
                                            <p:cTn id="25" dur="75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14:presetBounceEnd="60000">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14:bounceEnd="60000">
                                          <p:cBhvr additive="base">
                                            <p:cTn id="28" dur="750" fill="hold"/>
                                            <p:tgtEl>
                                              <p:spTgt spid="7"/>
                                            </p:tgtEl>
                                            <p:attrNameLst>
                                              <p:attrName>ppt_x</p:attrName>
                                            </p:attrNameLst>
                                          </p:cBhvr>
                                          <p:tavLst>
                                            <p:tav tm="0">
                                              <p:val>
                                                <p:strVal val="1+#ppt_w/2"/>
                                              </p:val>
                                            </p:tav>
                                            <p:tav tm="100000">
                                              <p:val>
                                                <p:strVal val="#ppt_x"/>
                                              </p:val>
                                            </p:tav>
                                          </p:tavLst>
                                        </p:anim>
                                        <p:anim calcmode="lin" valueType="num" p14:bounceEnd="60000">
                                          <p:cBhvr additive="base">
                                            <p:cTn id="29" dur="75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14:presetBounceEnd="60000">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14:bounceEnd="60000">
                                          <p:cBhvr additive="base">
                                            <p:cTn id="32" dur="750" fill="hold"/>
                                            <p:tgtEl>
                                              <p:spTgt spid="5"/>
                                            </p:tgtEl>
                                            <p:attrNameLst>
                                              <p:attrName>ppt_x</p:attrName>
                                            </p:attrNameLst>
                                          </p:cBhvr>
                                          <p:tavLst>
                                            <p:tav tm="0">
                                              <p:val>
                                                <p:strVal val="0-#ppt_w/2"/>
                                              </p:val>
                                            </p:tav>
                                            <p:tav tm="100000">
                                              <p:val>
                                                <p:strVal val="#ppt_x"/>
                                              </p:val>
                                            </p:tav>
                                          </p:tavLst>
                                        </p:anim>
                                        <p:anim calcmode="lin" valueType="num" p14:bounceEnd="60000">
                                          <p:cBhvr additive="base">
                                            <p:cTn id="33" dur="75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14:presetBounceEnd="60000">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14:bounceEnd="60000">
                                          <p:cBhvr additive="base">
                                            <p:cTn id="36" dur="75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37" dur="75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14:presetBounceEnd="60000">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14:bounceEnd="60000">
                                          <p:cBhvr additive="base">
                                            <p:cTn id="40" dur="750" fill="hold"/>
                                            <p:tgtEl>
                                              <p:spTgt spid="18"/>
                                            </p:tgtEl>
                                            <p:attrNameLst>
                                              <p:attrName>ppt_x</p:attrName>
                                            </p:attrNameLst>
                                          </p:cBhvr>
                                          <p:tavLst>
                                            <p:tav tm="0">
                                              <p:val>
                                                <p:strVal val="1+#ppt_w/2"/>
                                              </p:val>
                                            </p:tav>
                                            <p:tav tm="100000">
                                              <p:val>
                                                <p:strVal val="#ppt_x"/>
                                              </p:val>
                                            </p:tav>
                                          </p:tavLst>
                                        </p:anim>
                                        <p:anim calcmode="lin" valueType="num" p14:bounceEnd="60000">
                                          <p:cBhvr additive="base">
                                            <p:cTn id="41" dur="750" fill="hold"/>
                                            <p:tgtEl>
                                              <p:spTgt spid="18"/>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5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300" fill="hold"/>
                                            <p:tgtEl>
                                              <p:spTgt spid="17"/>
                                            </p:tgtEl>
                                            <p:attrNameLst>
                                              <p:attrName>ppt_w</p:attrName>
                                            </p:attrNameLst>
                                          </p:cBhvr>
                                          <p:tavLst>
                                            <p:tav tm="0">
                                              <p:val>
                                                <p:fltVal val="0"/>
                                              </p:val>
                                            </p:tav>
                                            <p:tav tm="100000">
                                              <p:val>
                                                <p:strVal val="#ppt_w"/>
                                              </p:val>
                                            </p:tav>
                                          </p:tavLst>
                                        </p:anim>
                                        <p:anim calcmode="lin" valueType="num">
                                          <p:cBhvr>
                                            <p:cTn id="45" dur="300" fill="hold"/>
                                            <p:tgtEl>
                                              <p:spTgt spid="17"/>
                                            </p:tgtEl>
                                            <p:attrNameLst>
                                              <p:attrName>ppt_h</p:attrName>
                                            </p:attrNameLst>
                                          </p:cBhvr>
                                          <p:tavLst>
                                            <p:tav tm="0">
                                              <p:val>
                                                <p:fltVal val="0"/>
                                              </p:val>
                                            </p:tav>
                                            <p:tav tm="100000">
                                              <p:val>
                                                <p:strVal val="#ppt_h"/>
                                              </p:val>
                                            </p:tav>
                                          </p:tavLst>
                                        </p:anim>
                                        <p:animEffect transition="in" filter="fade">
                                          <p:cBhvr>
                                            <p:cTn id="46" dur="300"/>
                                            <p:tgtEl>
                                              <p:spTgt spid="17"/>
                                            </p:tgtEl>
                                          </p:cBhvr>
                                        </p:animEffect>
                                      </p:childTnLst>
                                    </p:cTn>
                                  </p:par>
                                  <p:par>
                                    <p:cTn id="47" presetID="6" presetClass="emph" presetSubtype="0" autoRev="1" fill="hold" grpId="1" nodeType="withEffect">
                                      <p:stCondLst>
                                        <p:cond delay="800"/>
                                      </p:stCondLst>
                                      <p:childTnLst>
                                        <p:animScale>
                                          <p:cBhvr>
                                            <p:cTn id="48" dur="150" fill="hold"/>
                                            <p:tgtEl>
                                              <p:spTgt spid="17"/>
                                            </p:tgtEl>
                                          </p:cBhvr>
                                          <p:by x="110000" y="110000"/>
                                        </p:animScale>
                                      </p:childTnLst>
                                    </p:cTn>
                                  </p:par>
                                  <p:par>
                                    <p:cTn id="49" presetID="53" presetClass="entr" presetSubtype="16" fill="hold" grpId="0" nodeType="withEffect">
                                      <p:stCondLst>
                                        <p:cond delay="500"/>
                                      </p:stCondLst>
                                      <p:childTnLst>
                                        <p:set>
                                          <p:cBhvr>
                                            <p:cTn id="50" dur="1" fill="hold">
                                              <p:stCondLst>
                                                <p:cond delay="0"/>
                                              </p:stCondLst>
                                            </p:cTn>
                                            <p:tgtEl>
                                              <p:spTgt spid="9"/>
                                            </p:tgtEl>
                                            <p:attrNameLst>
                                              <p:attrName>style.visibility</p:attrName>
                                            </p:attrNameLst>
                                          </p:cBhvr>
                                          <p:to>
                                            <p:strVal val="visible"/>
                                          </p:to>
                                        </p:set>
                                        <p:anim calcmode="lin" valueType="num">
                                          <p:cBhvr>
                                            <p:cTn id="51" dur="300" fill="hold"/>
                                            <p:tgtEl>
                                              <p:spTgt spid="9"/>
                                            </p:tgtEl>
                                            <p:attrNameLst>
                                              <p:attrName>ppt_w</p:attrName>
                                            </p:attrNameLst>
                                          </p:cBhvr>
                                          <p:tavLst>
                                            <p:tav tm="0">
                                              <p:val>
                                                <p:fltVal val="0"/>
                                              </p:val>
                                            </p:tav>
                                            <p:tav tm="100000">
                                              <p:val>
                                                <p:strVal val="#ppt_w"/>
                                              </p:val>
                                            </p:tav>
                                          </p:tavLst>
                                        </p:anim>
                                        <p:anim calcmode="lin" valueType="num">
                                          <p:cBhvr>
                                            <p:cTn id="52" dur="300" fill="hold"/>
                                            <p:tgtEl>
                                              <p:spTgt spid="9"/>
                                            </p:tgtEl>
                                            <p:attrNameLst>
                                              <p:attrName>ppt_h</p:attrName>
                                            </p:attrNameLst>
                                          </p:cBhvr>
                                          <p:tavLst>
                                            <p:tav tm="0">
                                              <p:val>
                                                <p:fltVal val="0"/>
                                              </p:val>
                                            </p:tav>
                                            <p:tav tm="100000">
                                              <p:val>
                                                <p:strVal val="#ppt_h"/>
                                              </p:val>
                                            </p:tav>
                                          </p:tavLst>
                                        </p:anim>
                                        <p:animEffect transition="in" filter="fade">
                                          <p:cBhvr>
                                            <p:cTn id="53" dur="300"/>
                                            <p:tgtEl>
                                              <p:spTgt spid="9"/>
                                            </p:tgtEl>
                                          </p:cBhvr>
                                        </p:animEffect>
                                      </p:childTnLst>
                                    </p:cTn>
                                  </p:par>
                                  <p:par>
                                    <p:cTn id="54" presetID="6" presetClass="emph" presetSubtype="0" autoRev="1" fill="hold" grpId="1" nodeType="withEffect">
                                      <p:stCondLst>
                                        <p:cond delay="800"/>
                                      </p:stCondLst>
                                      <p:childTnLst>
                                        <p:animScale>
                                          <p:cBhvr>
                                            <p:cTn id="55" dur="150" fill="hold"/>
                                            <p:tgtEl>
                                              <p:spTgt spid="9"/>
                                            </p:tgtEl>
                                          </p:cBhvr>
                                          <p:by x="110000" y="110000"/>
                                        </p:animScale>
                                      </p:childTnLst>
                                    </p:cTn>
                                  </p:par>
                                  <p:par>
                                    <p:cTn id="56" presetID="2" presetClass="entr" presetSubtype="2" fill="hold" grpId="0" nodeType="withEffect" p14:presetBounceEnd="60000">
                                      <p:stCondLst>
                                        <p:cond delay="500"/>
                                      </p:stCondLst>
                                      <p:childTnLst>
                                        <p:set>
                                          <p:cBhvr>
                                            <p:cTn id="57" dur="1" fill="hold">
                                              <p:stCondLst>
                                                <p:cond delay="0"/>
                                              </p:stCondLst>
                                            </p:cTn>
                                            <p:tgtEl>
                                              <p:spTgt spid="10"/>
                                            </p:tgtEl>
                                            <p:attrNameLst>
                                              <p:attrName>style.visibility</p:attrName>
                                            </p:attrNameLst>
                                          </p:cBhvr>
                                          <p:to>
                                            <p:strVal val="visible"/>
                                          </p:to>
                                        </p:set>
                                        <p:anim calcmode="lin" valueType="num" p14:bounceEnd="60000">
                                          <p:cBhvr additive="base">
                                            <p:cTn id="58" dur="750" fill="hold"/>
                                            <p:tgtEl>
                                              <p:spTgt spid="10"/>
                                            </p:tgtEl>
                                            <p:attrNameLst>
                                              <p:attrName>ppt_x</p:attrName>
                                            </p:attrNameLst>
                                          </p:cBhvr>
                                          <p:tavLst>
                                            <p:tav tm="0">
                                              <p:val>
                                                <p:strVal val="1+#ppt_w/2"/>
                                              </p:val>
                                            </p:tav>
                                            <p:tav tm="100000">
                                              <p:val>
                                                <p:strVal val="#ppt_x"/>
                                              </p:val>
                                            </p:tav>
                                          </p:tavLst>
                                        </p:anim>
                                        <p:anim calcmode="lin" valueType="num" p14:bounceEnd="60000">
                                          <p:cBhvr additive="base">
                                            <p:cTn id="59" dur="750" fill="hold"/>
                                            <p:tgtEl>
                                              <p:spTgt spid="10"/>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14:presetBounceEnd="60000">
                                      <p:stCondLst>
                                        <p:cond delay="600"/>
                                      </p:stCondLst>
                                      <p:childTnLst>
                                        <p:set>
                                          <p:cBhvr>
                                            <p:cTn id="61" dur="1" fill="hold">
                                              <p:stCondLst>
                                                <p:cond delay="0"/>
                                              </p:stCondLst>
                                            </p:cTn>
                                            <p:tgtEl>
                                              <p:spTgt spid="13"/>
                                            </p:tgtEl>
                                            <p:attrNameLst>
                                              <p:attrName>style.visibility</p:attrName>
                                            </p:attrNameLst>
                                          </p:cBhvr>
                                          <p:to>
                                            <p:strVal val="visible"/>
                                          </p:to>
                                        </p:set>
                                        <p:anim calcmode="lin" valueType="num" p14:bounceEnd="60000">
                                          <p:cBhvr additive="base">
                                            <p:cTn id="62" dur="75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63" dur="750" fill="hold"/>
                                            <p:tgtEl>
                                              <p:spTgt spid="1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14:presetBounceEnd="60000">
                                      <p:stCondLst>
                                        <p:cond delay="700"/>
                                      </p:stCondLst>
                                      <p:childTnLst>
                                        <p:set>
                                          <p:cBhvr>
                                            <p:cTn id="65" dur="1" fill="hold">
                                              <p:stCondLst>
                                                <p:cond delay="0"/>
                                              </p:stCondLst>
                                            </p:cTn>
                                            <p:tgtEl>
                                              <p:spTgt spid="14"/>
                                            </p:tgtEl>
                                            <p:attrNameLst>
                                              <p:attrName>style.visibility</p:attrName>
                                            </p:attrNameLst>
                                          </p:cBhvr>
                                          <p:to>
                                            <p:strVal val="visible"/>
                                          </p:to>
                                        </p:set>
                                        <p:anim calcmode="lin" valueType="num" p14:bounceEnd="60000">
                                          <p:cBhvr additive="base">
                                            <p:cTn id="66" dur="75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67" dur="750" fill="hold"/>
                                            <p:tgtEl>
                                              <p:spTgt spid="14"/>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14:presetBounceEnd="60000">
                                      <p:stCondLst>
                                        <p:cond delay="500"/>
                                      </p:stCondLst>
                                      <p:childTnLst>
                                        <p:set>
                                          <p:cBhvr>
                                            <p:cTn id="69" dur="1" fill="hold">
                                              <p:stCondLst>
                                                <p:cond delay="0"/>
                                              </p:stCondLst>
                                            </p:cTn>
                                            <p:tgtEl>
                                              <p:spTgt spid="11"/>
                                            </p:tgtEl>
                                            <p:attrNameLst>
                                              <p:attrName>style.visibility</p:attrName>
                                            </p:attrNameLst>
                                          </p:cBhvr>
                                          <p:to>
                                            <p:strVal val="visible"/>
                                          </p:to>
                                        </p:set>
                                        <p:anim calcmode="lin" valueType="num" p14:bounceEnd="60000">
                                          <p:cBhvr additive="base">
                                            <p:cTn id="70" dur="75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71" dur="750" fill="hold"/>
                                            <p:tgtEl>
                                              <p:spTgt spid="11"/>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14:presetBounceEnd="60000">
                                      <p:stCondLst>
                                        <p:cond delay="600"/>
                                      </p:stCondLst>
                                      <p:childTnLst>
                                        <p:set>
                                          <p:cBhvr>
                                            <p:cTn id="73" dur="1" fill="hold">
                                              <p:stCondLst>
                                                <p:cond delay="0"/>
                                              </p:stCondLst>
                                            </p:cTn>
                                            <p:tgtEl>
                                              <p:spTgt spid="12"/>
                                            </p:tgtEl>
                                            <p:attrNameLst>
                                              <p:attrName>style.visibility</p:attrName>
                                            </p:attrNameLst>
                                          </p:cBhvr>
                                          <p:to>
                                            <p:strVal val="visible"/>
                                          </p:to>
                                        </p:set>
                                        <p:anim calcmode="lin" valueType="num" p14:bounceEnd="60000">
                                          <p:cBhvr additive="base">
                                            <p:cTn id="74" dur="750" fill="hold"/>
                                            <p:tgtEl>
                                              <p:spTgt spid="12"/>
                                            </p:tgtEl>
                                            <p:attrNameLst>
                                              <p:attrName>ppt_x</p:attrName>
                                            </p:attrNameLst>
                                          </p:cBhvr>
                                          <p:tavLst>
                                            <p:tav tm="0">
                                              <p:val>
                                                <p:strVal val="0-#ppt_w/2"/>
                                              </p:val>
                                            </p:tav>
                                            <p:tav tm="100000">
                                              <p:val>
                                                <p:strVal val="#ppt_x"/>
                                              </p:val>
                                            </p:tav>
                                          </p:tavLst>
                                        </p:anim>
                                        <p:anim calcmode="lin" valueType="num" p14:bounceEnd="60000">
                                          <p:cBhvr additive="base">
                                            <p:cTn id="75" dur="750" fill="hold"/>
                                            <p:tgtEl>
                                              <p:spTgt spid="12"/>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14:presetBounceEnd="60000">
                                      <p:stCondLst>
                                        <p:cond delay="700"/>
                                      </p:stCondLst>
                                      <p:childTnLst>
                                        <p:set>
                                          <p:cBhvr>
                                            <p:cTn id="77" dur="1" fill="hold">
                                              <p:stCondLst>
                                                <p:cond delay="0"/>
                                              </p:stCondLst>
                                            </p:cTn>
                                            <p:tgtEl>
                                              <p:spTgt spid="15"/>
                                            </p:tgtEl>
                                            <p:attrNameLst>
                                              <p:attrName>style.visibility</p:attrName>
                                            </p:attrNameLst>
                                          </p:cBhvr>
                                          <p:to>
                                            <p:strVal val="visible"/>
                                          </p:to>
                                        </p:set>
                                        <p:anim calcmode="lin" valueType="num" p14:bounceEnd="60000">
                                          <p:cBhvr additive="base">
                                            <p:cTn id="78" dur="75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79"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9" grpId="1" animBg="1"/>
          <p:bldP spid="10" grpId="0" animBg="1"/>
          <p:bldP spid="11" grpId="0" animBg="1"/>
          <p:bldP spid="12" grpId="0"/>
          <p:bldP spid="13" grpId="0"/>
          <p:bldP spid="14" grpId="0"/>
          <p:bldP spid="15" grpId="0"/>
          <p:bldP spid="16" grpId="0" animBg="1"/>
          <p:bldP spid="17" grpId="0" animBg="1"/>
          <p:bldP spid="17" grpId="1" animBg="1"/>
          <p:bldP spid="18"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750" fill="hold"/>
                                            <p:tgtEl>
                                              <p:spTgt spid="16"/>
                                            </p:tgtEl>
                                            <p:attrNameLst>
                                              <p:attrName>ppt_x</p:attrName>
                                            </p:attrNameLst>
                                          </p:cBhvr>
                                          <p:tavLst>
                                            <p:tav tm="0">
                                              <p:val>
                                                <p:strVal val="0-#ppt_w/2"/>
                                              </p:val>
                                            </p:tav>
                                            <p:tav tm="100000">
                                              <p:val>
                                                <p:strVal val="#ppt_x"/>
                                              </p:val>
                                            </p:tav>
                                          </p:tavLst>
                                        </p:anim>
                                        <p:anim calcmode="lin" valueType="num">
                                          <p:cBhvr additive="base">
                                            <p:cTn id="21" dur="75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750" fill="hold"/>
                                            <p:tgtEl>
                                              <p:spTgt spid="8"/>
                                            </p:tgtEl>
                                            <p:attrNameLst>
                                              <p:attrName>ppt_x</p:attrName>
                                            </p:attrNameLst>
                                          </p:cBhvr>
                                          <p:tavLst>
                                            <p:tav tm="0">
                                              <p:val>
                                                <p:strVal val="0-#ppt_w/2"/>
                                              </p:val>
                                            </p:tav>
                                            <p:tav tm="100000">
                                              <p:val>
                                                <p:strVal val="#ppt_x"/>
                                              </p:val>
                                            </p:tav>
                                          </p:tavLst>
                                        </p:anim>
                                        <p:anim calcmode="lin" valueType="num">
                                          <p:cBhvr additive="base">
                                            <p:cTn id="25" dur="750" fill="hold"/>
                                            <p:tgtEl>
                                              <p:spTgt spid="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750" fill="hold"/>
                                            <p:tgtEl>
                                              <p:spTgt spid="7"/>
                                            </p:tgtEl>
                                            <p:attrNameLst>
                                              <p:attrName>ppt_x</p:attrName>
                                            </p:attrNameLst>
                                          </p:cBhvr>
                                          <p:tavLst>
                                            <p:tav tm="0">
                                              <p:val>
                                                <p:strVal val="1+#ppt_w/2"/>
                                              </p:val>
                                            </p:tav>
                                            <p:tav tm="100000">
                                              <p:val>
                                                <p:strVal val="#ppt_x"/>
                                              </p:val>
                                            </p:tav>
                                          </p:tavLst>
                                        </p:anim>
                                        <p:anim calcmode="lin" valueType="num">
                                          <p:cBhvr additive="base">
                                            <p:cTn id="29" dur="750" fill="hold"/>
                                            <p:tgtEl>
                                              <p:spTgt spid="7"/>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750" fill="hold"/>
                                            <p:tgtEl>
                                              <p:spTgt spid="5"/>
                                            </p:tgtEl>
                                            <p:attrNameLst>
                                              <p:attrName>ppt_x</p:attrName>
                                            </p:attrNameLst>
                                          </p:cBhvr>
                                          <p:tavLst>
                                            <p:tav tm="0">
                                              <p:val>
                                                <p:strVal val="0-#ppt_w/2"/>
                                              </p:val>
                                            </p:tav>
                                            <p:tav tm="100000">
                                              <p:val>
                                                <p:strVal val="#ppt_x"/>
                                              </p:val>
                                            </p:tav>
                                          </p:tavLst>
                                        </p:anim>
                                        <p:anim calcmode="lin" valueType="num">
                                          <p:cBhvr additive="base">
                                            <p:cTn id="33" dur="750" fill="hold"/>
                                            <p:tgtEl>
                                              <p:spTgt spid="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750" fill="hold"/>
                                            <p:tgtEl>
                                              <p:spTgt spid="6"/>
                                            </p:tgtEl>
                                            <p:attrNameLst>
                                              <p:attrName>ppt_x</p:attrName>
                                            </p:attrNameLst>
                                          </p:cBhvr>
                                          <p:tavLst>
                                            <p:tav tm="0">
                                              <p:val>
                                                <p:strVal val="1+#ppt_w/2"/>
                                              </p:val>
                                            </p:tav>
                                            <p:tav tm="100000">
                                              <p:val>
                                                <p:strVal val="#ppt_x"/>
                                              </p:val>
                                            </p:tav>
                                          </p:tavLst>
                                        </p:anim>
                                        <p:anim calcmode="lin" valueType="num">
                                          <p:cBhvr additive="base">
                                            <p:cTn id="37" dur="750" fill="hold"/>
                                            <p:tgtEl>
                                              <p:spTgt spid="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750" fill="hold"/>
                                            <p:tgtEl>
                                              <p:spTgt spid="18"/>
                                            </p:tgtEl>
                                            <p:attrNameLst>
                                              <p:attrName>ppt_x</p:attrName>
                                            </p:attrNameLst>
                                          </p:cBhvr>
                                          <p:tavLst>
                                            <p:tav tm="0">
                                              <p:val>
                                                <p:strVal val="1+#ppt_w/2"/>
                                              </p:val>
                                            </p:tav>
                                            <p:tav tm="100000">
                                              <p:val>
                                                <p:strVal val="#ppt_x"/>
                                              </p:val>
                                            </p:tav>
                                          </p:tavLst>
                                        </p:anim>
                                        <p:anim calcmode="lin" valueType="num">
                                          <p:cBhvr additive="base">
                                            <p:cTn id="41" dur="750" fill="hold"/>
                                            <p:tgtEl>
                                              <p:spTgt spid="18"/>
                                            </p:tgtEl>
                                            <p:attrNameLst>
                                              <p:attrName>ppt_y</p:attrName>
                                            </p:attrNameLst>
                                          </p:cBhvr>
                                          <p:tavLst>
                                            <p:tav tm="0">
                                              <p:val>
                                                <p:strVal val="#ppt_y"/>
                                              </p:val>
                                            </p:tav>
                                            <p:tav tm="100000">
                                              <p:val>
                                                <p:strVal val="#ppt_y"/>
                                              </p:val>
                                            </p:tav>
                                          </p:tavLst>
                                        </p:anim>
                                      </p:childTnLst>
                                    </p:cTn>
                                  </p:par>
                                  <p:par>
                                    <p:cTn id="42" presetID="53" presetClass="entr" presetSubtype="16" fill="hold" grpId="0" nodeType="withEffect">
                                      <p:stCondLst>
                                        <p:cond delay="500"/>
                                      </p:stCondLst>
                                      <p:childTnLst>
                                        <p:set>
                                          <p:cBhvr>
                                            <p:cTn id="43" dur="1" fill="hold">
                                              <p:stCondLst>
                                                <p:cond delay="0"/>
                                              </p:stCondLst>
                                            </p:cTn>
                                            <p:tgtEl>
                                              <p:spTgt spid="17"/>
                                            </p:tgtEl>
                                            <p:attrNameLst>
                                              <p:attrName>style.visibility</p:attrName>
                                            </p:attrNameLst>
                                          </p:cBhvr>
                                          <p:to>
                                            <p:strVal val="visible"/>
                                          </p:to>
                                        </p:set>
                                        <p:anim calcmode="lin" valueType="num">
                                          <p:cBhvr>
                                            <p:cTn id="44" dur="300" fill="hold"/>
                                            <p:tgtEl>
                                              <p:spTgt spid="17"/>
                                            </p:tgtEl>
                                            <p:attrNameLst>
                                              <p:attrName>ppt_w</p:attrName>
                                            </p:attrNameLst>
                                          </p:cBhvr>
                                          <p:tavLst>
                                            <p:tav tm="0">
                                              <p:val>
                                                <p:fltVal val="0"/>
                                              </p:val>
                                            </p:tav>
                                            <p:tav tm="100000">
                                              <p:val>
                                                <p:strVal val="#ppt_w"/>
                                              </p:val>
                                            </p:tav>
                                          </p:tavLst>
                                        </p:anim>
                                        <p:anim calcmode="lin" valueType="num">
                                          <p:cBhvr>
                                            <p:cTn id="45" dur="300" fill="hold"/>
                                            <p:tgtEl>
                                              <p:spTgt spid="17"/>
                                            </p:tgtEl>
                                            <p:attrNameLst>
                                              <p:attrName>ppt_h</p:attrName>
                                            </p:attrNameLst>
                                          </p:cBhvr>
                                          <p:tavLst>
                                            <p:tav tm="0">
                                              <p:val>
                                                <p:fltVal val="0"/>
                                              </p:val>
                                            </p:tav>
                                            <p:tav tm="100000">
                                              <p:val>
                                                <p:strVal val="#ppt_h"/>
                                              </p:val>
                                            </p:tav>
                                          </p:tavLst>
                                        </p:anim>
                                        <p:animEffect transition="in" filter="fade">
                                          <p:cBhvr>
                                            <p:cTn id="46" dur="300"/>
                                            <p:tgtEl>
                                              <p:spTgt spid="17"/>
                                            </p:tgtEl>
                                          </p:cBhvr>
                                        </p:animEffect>
                                      </p:childTnLst>
                                    </p:cTn>
                                  </p:par>
                                  <p:par>
                                    <p:cTn id="47" presetID="6" presetClass="emph" presetSubtype="0" autoRev="1" fill="hold" grpId="1" nodeType="withEffect">
                                      <p:stCondLst>
                                        <p:cond delay="800"/>
                                      </p:stCondLst>
                                      <p:childTnLst>
                                        <p:animScale>
                                          <p:cBhvr>
                                            <p:cTn id="48" dur="150" fill="hold"/>
                                            <p:tgtEl>
                                              <p:spTgt spid="17"/>
                                            </p:tgtEl>
                                          </p:cBhvr>
                                          <p:by x="110000" y="110000"/>
                                        </p:animScale>
                                      </p:childTnLst>
                                    </p:cTn>
                                  </p:par>
                                  <p:par>
                                    <p:cTn id="49" presetID="53" presetClass="entr" presetSubtype="16" fill="hold" grpId="0" nodeType="withEffect">
                                      <p:stCondLst>
                                        <p:cond delay="500"/>
                                      </p:stCondLst>
                                      <p:childTnLst>
                                        <p:set>
                                          <p:cBhvr>
                                            <p:cTn id="50" dur="1" fill="hold">
                                              <p:stCondLst>
                                                <p:cond delay="0"/>
                                              </p:stCondLst>
                                            </p:cTn>
                                            <p:tgtEl>
                                              <p:spTgt spid="9"/>
                                            </p:tgtEl>
                                            <p:attrNameLst>
                                              <p:attrName>style.visibility</p:attrName>
                                            </p:attrNameLst>
                                          </p:cBhvr>
                                          <p:to>
                                            <p:strVal val="visible"/>
                                          </p:to>
                                        </p:set>
                                        <p:anim calcmode="lin" valueType="num">
                                          <p:cBhvr>
                                            <p:cTn id="51" dur="300" fill="hold"/>
                                            <p:tgtEl>
                                              <p:spTgt spid="9"/>
                                            </p:tgtEl>
                                            <p:attrNameLst>
                                              <p:attrName>ppt_w</p:attrName>
                                            </p:attrNameLst>
                                          </p:cBhvr>
                                          <p:tavLst>
                                            <p:tav tm="0">
                                              <p:val>
                                                <p:fltVal val="0"/>
                                              </p:val>
                                            </p:tav>
                                            <p:tav tm="100000">
                                              <p:val>
                                                <p:strVal val="#ppt_w"/>
                                              </p:val>
                                            </p:tav>
                                          </p:tavLst>
                                        </p:anim>
                                        <p:anim calcmode="lin" valueType="num">
                                          <p:cBhvr>
                                            <p:cTn id="52" dur="300" fill="hold"/>
                                            <p:tgtEl>
                                              <p:spTgt spid="9"/>
                                            </p:tgtEl>
                                            <p:attrNameLst>
                                              <p:attrName>ppt_h</p:attrName>
                                            </p:attrNameLst>
                                          </p:cBhvr>
                                          <p:tavLst>
                                            <p:tav tm="0">
                                              <p:val>
                                                <p:fltVal val="0"/>
                                              </p:val>
                                            </p:tav>
                                            <p:tav tm="100000">
                                              <p:val>
                                                <p:strVal val="#ppt_h"/>
                                              </p:val>
                                            </p:tav>
                                          </p:tavLst>
                                        </p:anim>
                                        <p:animEffect transition="in" filter="fade">
                                          <p:cBhvr>
                                            <p:cTn id="53" dur="300"/>
                                            <p:tgtEl>
                                              <p:spTgt spid="9"/>
                                            </p:tgtEl>
                                          </p:cBhvr>
                                        </p:animEffect>
                                      </p:childTnLst>
                                    </p:cTn>
                                  </p:par>
                                  <p:par>
                                    <p:cTn id="54" presetID="6" presetClass="emph" presetSubtype="0" autoRev="1" fill="hold" grpId="1" nodeType="withEffect">
                                      <p:stCondLst>
                                        <p:cond delay="800"/>
                                      </p:stCondLst>
                                      <p:childTnLst>
                                        <p:animScale>
                                          <p:cBhvr>
                                            <p:cTn id="55" dur="150" fill="hold"/>
                                            <p:tgtEl>
                                              <p:spTgt spid="9"/>
                                            </p:tgtEl>
                                          </p:cBhvr>
                                          <p:by x="110000" y="110000"/>
                                        </p:animScale>
                                      </p:childTnLst>
                                    </p:cTn>
                                  </p:par>
                                  <p:par>
                                    <p:cTn id="56" presetID="2" presetClass="entr" presetSubtype="2" fill="hold" grpId="0" nodeType="withEffect">
                                      <p:stCondLst>
                                        <p:cond delay="50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750" fill="hold"/>
                                            <p:tgtEl>
                                              <p:spTgt spid="10"/>
                                            </p:tgtEl>
                                            <p:attrNameLst>
                                              <p:attrName>ppt_x</p:attrName>
                                            </p:attrNameLst>
                                          </p:cBhvr>
                                          <p:tavLst>
                                            <p:tav tm="0">
                                              <p:val>
                                                <p:strVal val="1+#ppt_w/2"/>
                                              </p:val>
                                            </p:tav>
                                            <p:tav tm="100000">
                                              <p:val>
                                                <p:strVal val="#ppt_x"/>
                                              </p:val>
                                            </p:tav>
                                          </p:tavLst>
                                        </p:anim>
                                        <p:anim calcmode="lin" valueType="num">
                                          <p:cBhvr additive="base">
                                            <p:cTn id="59" dur="750" fill="hold"/>
                                            <p:tgtEl>
                                              <p:spTgt spid="10"/>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60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750" fill="hold"/>
                                            <p:tgtEl>
                                              <p:spTgt spid="13"/>
                                            </p:tgtEl>
                                            <p:attrNameLst>
                                              <p:attrName>ppt_x</p:attrName>
                                            </p:attrNameLst>
                                          </p:cBhvr>
                                          <p:tavLst>
                                            <p:tav tm="0">
                                              <p:val>
                                                <p:strVal val="1+#ppt_w/2"/>
                                              </p:val>
                                            </p:tav>
                                            <p:tav tm="100000">
                                              <p:val>
                                                <p:strVal val="#ppt_x"/>
                                              </p:val>
                                            </p:tav>
                                          </p:tavLst>
                                        </p:anim>
                                        <p:anim calcmode="lin" valueType="num">
                                          <p:cBhvr additive="base">
                                            <p:cTn id="63" dur="750" fill="hold"/>
                                            <p:tgtEl>
                                              <p:spTgt spid="13"/>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70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750" fill="hold"/>
                                            <p:tgtEl>
                                              <p:spTgt spid="14"/>
                                            </p:tgtEl>
                                            <p:attrNameLst>
                                              <p:attrName>ppt_x</p:attrName>
                                            </p:attrNameLst>
                                          </p:cBhvr>
                                          <p:tavLst>
                                            <p:tav tm="0">
                                              <p:val>
                                                <p:strVal val="1+#ppt_w/2"/>
                                              </p:val>
                                            </p:tav>
                                            <p:tav tm="100000">
                                              <p:val>
                                                <p:strVal val="#ppt_x"/>
                                              </p:val>
                                            </p:tav>
                                          </p:tavLst>
                                        </p:anim>
                                        <p:anim calcmode="lin" valueType="num">
                                          <p:cBhvr additive="base">
                                            <p:cTn id="67" dur="750" fill="hold"/>
                                            <p:tgtEl>
                                              <p:spTgt spid="14"/>
                                            </p:tgtEl>
                                            <p:attrNameLst>
                                              <p:attrName>ppt_y</p:attrName>
                                            </p:attrNameLst>
                                          </p:cBhvr>
                                          <p:tavLst>
                                            <p:tav tm="0">
                                              <p:val>
                                                <p:strVal val="#ppt_y"/>
                                              </p:val>
                                            </p:tav>
                                            <p:tav tm="100000">
                                              <p:val>
                                                <p:strVal val="#ppt_y"/>
                                              </p:val>
                                            </p:tav>
                                          </p:tavLst>
                                        </p:anim>
                                      </p:childTnLst>
                                    </p:cTn>
                                  </p:par>
                                  <p:par>
                                    <p:cTn id="68" presetID="2" presetClass="entr" presetSubtype="8" fill="hold" grpId="0" nodeType="withEffect">
                                      <p:stCondLst>
                                        <p:cond delay="500"/>
                                      </p:stCondLst>
                                      <p:childTnLst>
                                        <p:set>
                                          <p:cBhvr>
                                            <p:cTn id="69" dur="1" fill="hold">
                                              <p:stCondLst>
                                                <p:cond delay="0"/>
                                              </p:stCondLst>
                                            </p:cTn>
                                            <p:tgtEl>
                                              <p:spTgt spid="11"/>
                                            </p:tgtEl>
                                            <p:attrNameLst>
                                              <p:attrName>style.visibility</p:attrName>
                                            </p:attrNameLst>
                                          </p:cBhvr>
                                          <p:to>
                                            <p:strVal val="visible"/>
                                          </p:to>
                                        </p:set>
                                        <p:anim calcmode="lin" valueType="num">
                                          <p:cBhvr additive="base">
                                            <p:cTn id="70" dur="750" fill="hold"/>
                                            <p:tgtEl>
                                              <p:spTgt spid="11"/>
                                            </p:tgtEl>
                                            <p:attrNameLst>
                                              <p:attrName>ppt_x</p:attrName>
                                            </p:attrNameLst>
                                          </p:cBhvr>
                                          <p:tavLst>
                                            <p:tav tm="0">
                                              <p:val>
                                                <p:strVal val="0-#ppt_w/2"/>
                                              </p:val>
                                            </p:tav>
                                            <p:tav tm="100000">
                                              <p:val>
                                                <p:strVal val="#ppt_x"/>
                                              </p:val>
                                            </p:tav>
                                          </p:tavLst>
                                        </p:anim>
                                        <p:anim calcmode="lin" valueType="num">
                                          <p:cBhvr additive="base">
                                            <p:cTn id="71" dur="750" fill="hold"/>
                                            <p:tgtEl>
                                              <p:spTgt spid="11"/>
                                            </p:tgtEl>
                                            <p:attrNameLst>
                                              <p:attrName>ppt_y</p:attrName>
                                            </p:attrNameLst>
                                          </p:cBhvr>
                                          <p:tavLst>
                                            <p:tav tm="0">
                                              <p:val>
                                                <p:strVal val="#ppt_y"/>
                                              </p:val>
                                            </p:tav>
                                            <p:tav tm="100000">
                                              <p:val>
                                                <p:strVal val="#ppt_y"/>
                                              </p:val>
                                            </p:tav>
                                          </p:tavLst>
                                        </p:anim>
                                      </p:childTnLst>
                                    </p:cTn>
                                  </p:par>
                                  <p:par>
                                    <p:cTn id="72" presetID="2" presetClass="entr" presetSubtype="8" fill="hold" grpId="0" nodeType="withEffect">
                                      <p:stCondLst>
                                        <p:cond delay="600"/>
                                      </p:stCondLst>
                                      <p:childTnLst>
                                        <p:set>
                                          <p:cBhvr>
                                            <p:cTn id="73" dur="1" fill="hold">
                                              <p:stCondLst>
                                                <p:cond delay="0"/>
                                              </p:stCondLst>
                                            </p:cTn>
                                            <p:tgtEl>
                                              <p:spTgt spid="12"/>
                                            </p:tgtEl>
                                            <p:attrNameLst>
                                              <p:attrName>style.visibility</p:attrName>
                                            </p:attrNameLst>
                                          </p:cBhvr>
                                          <p:to>
                                            <p:strVal val="visible"/>
                                          </p:to>
                                        </p:set>
                                        <p:anim calcmode="lin" valueType="num">
                                          <p:cBhvr additive="base">
                                            <p:cTn id="74" dur="750" fill="hold"/>
                                            <p:tgtEl>
                                              <p:spTgt spid="12"/>
                                            </p:tgtEl>
                                            <p:attrNameLst>
                                              <p:attrName>ppt_x</p:attrName>
                                            </p:attrNameLst>
                                          </p:cBhvr>
                                          <p:tavLst>
                                            <p:tav tm="0">
                                              <p:val>
                                                <p:strVal val="0-#ppt_w/2"/>
                                              </p:val>
                                            </p:tav>
                                            <p:tav tm="100000">
                                              <p:val>
                                                <p:strVal val="#ppt_x"/>
                                              </p:val>
                                            </p:tav>
                                          </p:tavLst>
                                        </p:anim>
                                        <p:anim calcmode="lin" valueType="num">
                                          <p:cBhvr additive="base">
                                            <p:cTn id="75" dur="750" fill="hold"/>
                                            <p:tgtEl>
                                              <p:spTgt spid="12"/>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700"/>
                                      </p:stCondLst>
                                      <p:childTnLst>
                                        <p:set>
                                          <p:cBhvr>
                                            <p:cTn id="77" dur="1" fill="hold">
                                              <p:stCondLst>
                                                <p:cond delay="0"/>
                                              </p:stCondLst>
                                            </p:cTn>
                                            <p:tgtEl>
                                              <p:spTgt spid="15"/>
                                            </p:tgtEl>
                                            <p:attrNameLst>
                                              <p:attrName>style.visibility</p:attrName>
                                            </p:attrNameLst>
                                          </p:cBhvr>
                                          <p:to>
                                            <p:strVal val="visible"/>
                                          </p:to>
                                        </p:set>
                                        <p:anim calcmode="lin" valueType="num">
                                          <p:cBhvr additive="base">
                                            <p:cTn id="78" dur="750" fill="hold"/>
                                            <p:tgtEl>
                                              <p:spTgt spid="15"/>
                                            </p:tgtEl>
                                            <p:attrNameLst>
                                              <p:attrName>ppt_x</p:attrName>
                                            </p:attrNameLst>
                                          </p:cBhvr>
                                          <p:tavLst>
                                            <p:tav tm="0">
                                              <p:val>
                                                <p:strVal val="0-#ppt_w/2"/>
                                              </p:val>
                                            </p:tav>
                                            <p:tav tm="100000">
                                              <p:val>
                                                <p:strVal val="#ppt_x"/>
                                              </p:val>
                                            </p:tav>
                                          </p:tavLst>
                                        </p:anim>
                                        <p:anim calcmode="lin" valueType="num">
                                          <p:cBhvr additive="base">
                                            <p:cTn id="79" dur="75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9" grpId="1" animBg="1"/>
          <p:bldP spid="10" grpId="0" animBg="1"/>
          <p:bldP spid="11" grpId="0" animBg="1"/>
          <p:bldP spid="12" grpId="0"/>
          <p:bldP spid="13" grpId="0"/>
          <p:bldP spid="14" grpId="0"/>
          <p:bldP spid="15" grpId="0"/>
          <p:bldP spid="16" grpId="0" animBg="1"/>
          <p:bldP spid="17" grpId="0" animBg="1"/>
          <p:bldP spid="17" grpId="1" animBg="1"/>
          <p:bldP spid="18" grpId="0"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07474"/>
                </a:solidFill>
                <a:latin typeface="迷你简菱心" panose="02010609000101010101" pitchFamily="49" charset="-122"/>
                <a:ea typeface="迷你简菱心" panose="02010609000101010101" pitchFamily="49" charset="-122"/>
              </a:rPr>
              <a:t>二、</a:t>
            </a:r>
            <a:r>
              <a:rPr lang="zh-CN" altLang="en-US" sz="3200" spc="300" dirty="0">
                <a:solidFill>
                  <a:srgbClr val="F07474"/>
                </a:solidFill>
                <a:latin typeface="迷你简菱心" panose="02010609000101010101" pitchFamily="49" charset="-122"/>
                <a:ea typeface="迷你简菱心" panose="02010609000101010101" pitchFamily="49" charset="-122"/>
              </a:rPr>
              <a:t>此处添加您的标题</a:t>
            </a:r>
          </a:p>
        </p:txBody>
      </p:sp>
      <p:sp>
        <p:nvSpPr>
          <p:cNvPr id="5" name="Freeform 78"/>
          <p:cNvSpPr>
            <a:spLocks/>
          </p:cNvSpPr>
          <p:nvPr/>
        </p:nvSpPr>
        <p:spPr bwMode="auto">
          <a:xfrm>
            <a:off x="3853403" y="3353211"/>
            <a:ext cx="2277533" cy="2275417"/>
          </a:xfrm>
          <a:custGeom>
            <a:avLst/>
            <a:gdLst/>
            <a:ahLst/>
            <a:cxnLst>
              <a:cxn ang="0">
                <a:pos x="399" y="216"/>
              </a:cxn>
              <a:cxn ang="0">
                <a:pos x="472" y="181"/>
              </a:cxn>
              <a:cxn ang="0">
                <a:pos x="433" y="88"/>
              </a:cxn>
              <a:cxn ang="0">
                <a:pos x="601" y="88"/>
              </a:cxn>
              <a:cxn ang="0">
                <a:pos x="563" y="181"/>
              </a:cxn>
              <a:cxn ang="0">
                <a:pos x="636" y="216"/>
              </a:cxn>
              <a:cxn ang="0">
                <a:pos x="819" y="216"/>
              </a:cxn>
              <a:cxn ang="0">
                <a:pos x="819" y="399"/>
              </a:cxn>
              <a:cxn ang="0">
                <a:pos x="784" y="472"/>
              </a:cxn>
              <a:cxn ang="0">
                <a:pos x="691" y="434"/>
              </a:cxn>
              <a:cxn ang="0">
                <a:pos x="691" y="602"/>
              </a:cxn>
              <a:cxn ang="0">
                <a:pos x="784" y="563"/>
              </a:cxn>
              <a:cxn ang="0">
                <a:pos x="819" y="636"/>
              </a:cxn>
              <a:cxn ang="0">
                <a:pos x="819" y="819"/>
              </a:cxn>
              <a:cxn ang="0">
                <a:pos x="636" y="819"/>
              </a:cxn>
              <a:cxn ang="0">
                <a:pos x="563" y="784"/>
              </a:cxn>
              <a:cxn ang="0">
                <a:pos x="601" y="691"/>
              </a:cxn>
              <a:cxn ang="0">
                <a:pos x="433" y="691"/>
              </a:cxn>
              <a:cxn ang="0">
                <a:pos x="472" y="784"/>
              </a:cxn>
              <a:cxn ang="0">
                <a:pos x="399" y="819"/>
              </a:cxn>
              <a:cxn ang="0">
                <a:pos x="216" y="819"/>
              </a:cxn>
              <a:cxn ang="0">
                <a:pos x="216" y="636"/>
              </a:cxn>
              <a:cxn ang="0">
                <a:pos x="180" y="563"/>
              </a:cxn>
              <a:cxn ang="0">
                <a:pos x="88" y="602"/>
              </a:cxn>
              <a:cxn ang="0">
                <a:pos x="88" y="434"/>
              </a:cxn>
              <a:cxn ang="0">
                <a:pos x="180" y="472"/>
              </a:cxn>
              <a:cxn ang="0">
                <a:pos x="216" y="399"/>
              </a:cxn>
              <a:cxn ang="0">
                <a:pos x="216" y="216"/>
              </a:cxn>
              <a:cxn ang="0">
                <a:pos x="399" y="216"/>
              </a:cxn>
            </a:cxnLst>
            <a:rect l="0" t="0" r="r" b="b"/>
            <a:pathLst>
              <a:path w="819" h="819">
                <a:moveTo>
                  <a:pt x="399" y="216"/>
                </a:moveTo>
                <a:cubicBezTo>
                  <a:pt x="465" y="216"/>
                  <a:pt x="480" y="200"/>
                  <a:pt x="472" y="181"/>
                </a:cubicBezTo>
                <a:cubicBezTo>
                  <a:pt x="455" y="144"/>
                  <a:pt x="425" y="139"/>
                  <a:pt x="433" y="88"/>
                </a:cubicBezTo>
                <a:cubicBezTo>
                  <a:pt x="447" y="0"/>
                  <a:pt x="588" y="0"/>
                  <a:pt x="601" y="88"/>
                </a:cubicBezTo>
                <a:cubicBezTo>
                  <a:pt x="609" y="139"/>
                  <a:pt x="580" y="144"/>
                  <a:pt x="563" y="181"/>
                </a:cubicBezTo>
                <a:cubicBezTo>
                  <a:pt x="554" y="200"/>
                  <a:pt x="570" y="216"/>
                  <a:pt x="636" y="216"/>
                </a:cubicBezTo>
                <a:cubicBezTo>
                  <a:pt x="819" y="216"/>
                  <a:pt x="819" y="216"/>
                  <a:pt x="819" y="216"/>
                </a:cubicBezTo>
                <a:cubicBezTo>
                  <a:pt x="819" y="399"/>
                  <a:pt x="819" y="399"/>
                  <a:pt x="819" y="399"/>
                </a:cubicBezTo>
                <a:cubicBezTo>
                  <a:pt x="819" y="465"/>
                  <a:pt x="803" y="481"/>
                  <a:pt x="784" y="472"/>
                </a:cubicBezTo>
                <a:cubicBezTo>
                  <a:pt x="747" y="455"/>
                  <a:pt x="742" y="426"/>
                  <a:pt x="691" y="434"/>
                </a:cubicBezTo>
                <a:cubicBezTo>
                  <a:pt x="603" y="447"/>
                  <a:pt x="603" y="588"/>
                  <a:pt x="691" y="602"/>
                </a:cubicBezTo>
                <a:cubicBezTo>
                  <a:pt x="742" y="610"/>
                  <a:pt x="747" y="580"/>
                  <a:pt x="784" y="563"/>
                </a:cubicBezTo>
                <a:cubicBezTo>
                  <a:pt x="803" y="555"/>
                  <a:pt x="819" y="570"/>
                  <a:pt x="819" y="636"/>
                </a:cubicBezTo>
                <a:cubicBezTo>
                  <a:pt x="819" y="819"/>
                  <a:pt x="819" y="819"/>
                  <a:pt x="819" y="819"/>
                </a:cubicBezTo>
                <a:cubicBezTo>
                  <a:pt x="636" y="819"/>
                  <a:pt x="636" y="819"/>
                  <a:pt x="636" y="819"/>
                </a:cubicBezTo>
                <a:cubicBezTo>
                  <a:pt x="570" y="819"/>
                  <a:pt x="554" y="803"/>
                  <a:pt x="563" y="784"/>
                </a:cubicBezTo>
                <a:cubicBezTo>
                  <a:pt x="580" y="747"/>
                  <a:pt x="609" y="743"/>
                  <a:pt x="601" y="691"/>
                </a:cubicBezTo>
                <a:cubicBezTo>
                  <a:pt x="588" y="603"/>
                  <a:pt x="447" y="603"/>
                  <a:pt x="433" y="691"/>
                </a:cubicBezTo>
                <a:cubicBezTo>
                  <a:pt x="425" y="743"/>
                  <a:pt x="455" y="747"/>
                  <a:pt x="472" y="784"/>
                </a:cubicBezTo>
                <a:cubicBezTo>
                  <a:pt x="480" y="803"/>
                  <a:pt x="465" y="819"/>
                  <a:pt x="399" y="819"/>
                </a:cubicBezTo>
                <a:cubicBezTo>
                  <a:pt x="216" y="819"/>
                  <a:pt x="216" y="819"/>
                  <a:pt x="216" y="819"/>
                </a:cubicBezTo>
                <a:cubicBezTo>
                  <a:pt x="216" y="636"/>
                  <a:pt x="216" y="636"/>
                  <a:pt x="216" y="636"/>
                </a:cubicBezTo>
                <a:cubicBezTo>
                  <a:pt x="216" y="570"/>
                  <a:pt x="200" y="555"/>
                  <a:pt x="180" y="563"/>
                </a:cubicBezTo>
                <a:cubicBezTo>
                  <a:pt x="144" y="580"/>
                  <a:pt x="139" y="610"/>
                  <a:pt x="88" y="602"/>
                </a:cubicBezTo>
                <a:cubicBezTo>
                  <a:pt x="0" y="588"/>
                  <a:pt x="0" y="447"/>
                  <a:pt x="88" y="434"/>
                </a:cubicBezTo>
                <a:cubicBezTo>
                  <a:pt x="139" y="426"/>
                  <a:pt x="144" y="455"/>
                  <a:pt x="180" y="472"/>
                </a:cubicBezTo>
                <a:cubicBezTo>
                  <a:pt x="200" y="481"/>
                  <a:pt x="216" y="465"/>
                  <a:pt x="216" y="399"/>
                </a:cubicBezTo>
                <a:cubicBezTo>
                  <a:pt x="216" y="216"/>
                  <a:pt x="216" y="216"/>
                  <a:pt x="216" y="216"/>
                </a:cubicBezTo>
                <a:lnTo>
                  <a:pt x="399" y="216"/>
                </a:ln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6" name="Freeform 76"/>
          <p:cNvSpPr>
            <a:spLocks/>
          </p:cNvSpPr>
          <p:nvPr/>
        </p:nvSpPr>
        <p:spPr bwMode="auto">
          <a:xfrm>
            <a:off x="6130936" y="2277944"/>
            <a:ext cx="2277533" cy="2275417"/>
          </a:xfrm>
          <a:custGeom>
            <a:avLst/>
            <a:gdLst/>
            <a:ahLst/>
            <a:cxnLst>
              <a:cxn ang="0">
                <a:pos x="183" y="603"/>
              </a:cxn>
              <a:cxn ang="0">
                <a:pos x="256" y="638"/>
              </a:cxn>
              <a:cxn ang="0">
                <a:pos x="218" y="731"/>
              </a:cxn>
              <a:cxn ang="0">
                <a:pos x="386" y="731"/>
              </a:cxn>
              <a:cxn ang="0">
                <a:pos x="347" y="638"/>
              </a:cxn>
              <a:cxn ang="0">
                <a:pos x="420" y="603"/>
              </a:cxn>
              <a:cxn ang="0">
                <a:pos x="603" y="603"/>
              </a:cxn>
              <a:cxn ang="0">
                <a:pos x="603" y="420"/>
              </a:cxn>
              <a:cxn ang="0">
                <a:pos x="639" y="347"/>
              </a:cxn>
              <a:cxn ang="0">
                <a:pos x="731" y="385"/>
              </a:cxn>
              <a:cxn ang="0">
                <a:pos x="731" y="217"/>
              </a:cxn>
              <a:cxn ang="0">
                <a:pos x="639" y="256"/>
              </a:cxn>
              <a:cxn ang="0">
                <a:pos x="603" y="183"/>
              </a:cxn>
              <a:cxn ang="0">
                <a:pos x="603" y="0"/>
              </a:cxn>
              <a:cxn ang="0">
                <a:pos x="420" y="0"/>
              </a:cxn>
              <a:cxn ang="0">
                <a:pos x="347" y="35"/>
              </a:cxn>
              <a:cxn ang="0">
                <a:pos x="386" y="128"/>
              </a:cxn>
              <a:cxn ang="0">
                <a:pos x="218" y="128"/>
              </a:cxn>
              <a:cxn ang="0">
                <a:pos x="256" y="35"/>
              </a:cxn>
              <a:cxn ang="0">
                <a:pos x="183" y="0"/>
              </a:cxn>
              <a:cxn ang="0">
                <a:pos x="0" y="0"/>
              </a:cxn>
              <a:cxn ang="0">
                <a:pos x="0" y="183"/>
              </a:cxn>
              <a:cxn ang="0">
                <a:pos x="35" y="256"/>
              </a:cxn>
              <a:cxn ang="0">
                <a:pos x="128" y="217"/>
              </a:cxn>
              <a:cxn ang="0">
                <a:pos x="128" y="385"/>
              </a:cxn>
              <a:cxn ang="0">
                <a:pos x="35" y="347"/>
              </a:cxn>
              <a:cxn ang="0">
                <a:pos x="0" y="420"/>
              </a:cxn>
              <a:cxn ang="0">
                <a:pos x="0" y="603"/>
              </a:cxn>
              <a:cxn ang="0">
                <a:pos x="183" y="603"/>
              </a:cxn>
            </a:cxnLst>
            <a:rect l="0" t="0" r="r" b="b"/>
            <a:pathLst>
              <a:path w="819" h="819">
                <a:moveTo>
                  <a:pt x="183" y="603"/>
                </a:moveTo>
                <a:cubicBezTo>
                  <a:pt x="249" y="603"/>
                  <a:pt x="265" y="619"/>
                  <a:pt x="256" y="638"/>
                </a:cubicBezTo>
                <a:cubicBezTo>
                  <a:pt x="239" y="675"/>
                  <a:pt x="210" y="680"/>
                  <a:pt x="218" y="731"/>
                </a:cubicBezTo>
                <a:cubicBezTo>
                  <a:pt x="231" y="819"/>
                  <a:pt x="372" y="819"/>
                  <a:pt x="386" y="731"/>
                </a:cubicBezTo>
                <a:cubicBezTo>
                  <a:pt x="394" y="680"/>
                  <a:pt x="364" y="675"/>
                  <a:pt x="347" y="638"/>
                </a:cubicBezTo>
                <a:cubicBezTo>
                  <a:pt x="339" y="619"/>
                  <a:pt x="354" y="603"/>
                  <a:pt x="420" y="603"/>
                </a:cubicBezTo>
                <a:cubicBezTo>
                  <a:pt x="603" y="603"/>
                  <a:pt x="603" y="603"/>
                  <a:pt x="603" y="603"/>
                </a:cubicBezTo>
                <a:cubicBezTo>
                  <a:pt x="603" y="420"/>
                  <a:pt x="603" y="420"/>
                  <a:pt x="603" y="420"/>
                </a:cubicBezTo>
                <a:cubicBezTo>
                  <a:pt x="603" y="354"/>
                  <a:pt x="619" y="338"/>
                  <a:pt x="639" y="347"/>
                </a:cubicBezTo>
                <a:cubicBezTo>
                  <a:pt x="675" y="364"/>
                  <a:pt x="680" y="393"/>
                  <a:pt x="731" y="385"/>
                </a:cubicBezTo>
                <a:cubicBezTo>
                  <a:pt x="819" y="372"/>
                  <a:pt x="819" y="231"/>
                  <a:pt x="731" y="217"/>
                </a:cubicBezTo>
                <a:cubicBezTo>
                  <a:pt x="680" y="209"/>
                  <a:pt x="675" y="239"/>
                  <a:pt x="639" y="256"/>
                </a:cubicBezTo>
                <a:cubicBezTo>
                  <a:pt x="619" y="264"/>
                  <a:pt x="603" y="249"/>
                  <a:pt x="603" y="183"/>
                </a:cubicBezTo>
                <a:cubicBezTo>
                  <a:pt x="603" y="0"/>
                  <a:pt x="603" y="0"/>
                  <a:pt x="603" y="0"/>
                </a:cubicBezTo>
                <a:cubicBezTo>
                  <a:pt x="420" y="0"/>
                  <a:pt x="420" y="0"/>
                  <a:pt x="420" y="0"/>
                </a:cubicBezTo>
                <a:cubicBezTo>
                  <a:pt x="354" y="0"/>
                  <a:pt x="339" y="16"/>
                  <a:pt x="347" y="35"/>
                </a:cubicBezTo>
                <a:cubicBezTo>
                  <a:pt x="364" y="72"/>
                  <a:pt x="394" y="76"/>
                  <a:pt x="386" y="128"/>
                </a:cubicBezTo>
                <a:cubicBezTo>
                  <a:pt x="372" y="216"/>
                  <a:pt x="231" y="216"/>
                  <a:pt x="218" y="128"/>
                </a:cubicBezTo>
                <a:cubicBezTo>
                  <a:pt x="210" y="76"/>
                  <a:pt x="239" y="72"/>
                  <a:pt x="256" y="35"/>
                </a:cubicBezTo>
                <a:cubicBezTo>
                  <a:pt x="265" y="16"/>
                  <a:pt x="249" y="0"/>
                  <a:pt x="183" y="0"/>
                </a:cubicBezTo>
                <a:cubicBezTo>
                  <a:pt x="0" y="0"/>
                  <a:pt x="0" y="0"/>
                  <a:pt x="0" y="0"/>
                </a:cubicBezTo>
                <a:cubicBezTo>
                  <a:pt x="0" y="183"/>
                  <a:pt x="0" y="183"/>
                  <a:pt x="0" y="183"/>
                </a:cubicBezTo>
                <a:cubicBezTo>
                  <a:pt x="0" y="249"/>
                  <a:pt x="16" y="264"/>
                  <a:pt x="35" y="256"/>
                </a:cubicBezTo>
                <a:cubicBezTo>
                  <a:pt x="72" y="239"/>
                  <a:pt x="77" y="209"/>
                  <a:pt x="128" y="217"/>
                </a:cubicBezTo>
                <a:cubicBezTo>
                  <a:pt x="216" y="231"/>
                  <a:pt x="216" y="372"/>
                  <a:pt x="128" y="385"/>
                </a:cubicBezTo>
                <a:cubicBezTo>
                  <a:pt x="77" y="393"/>
                  <a:pt x="72" y="364"/>
                  <a:pt x="35" y="347"/>
                </a:cubicBezTo>
                <a:cubicBezTo>
                  <a:pt x="16" y="338"/>
                  <a:pt x="0" y="354"/>
                  <a:pt x="0" y="420"/>
                </a:cubicBezTo>
                <a:cubicBezTo>
                  <a:pt x="0" y="603"/>
                  <a:pt x="0" y="603"/>
                  <a:pt x="0" y="603"/>
                </a:cubicBezTo>
                <a:lnTo>
                  <a:pt x="183" y="603"/>
                </a:lnTo>
                <a:close/>
              </a:path>
            </a:pathLst>
          </a:custGeom>
          <a:solidFill>
            <a:srgbClr val="7030A0"/>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7" name="Freeform 77"/>
          <p:cNvSpPr>
            <a:spLocks/>
          </p:cNvSpPr>
          <p:nvPr/>
        </p:nvSpPr>
        <p:spPr bwMode="auto">
          <a:xfrm>
            <a:off x="4454536" y="1676811"/>
            <a:ext cx="2277533" cy="2275417"/>
          </a:xfrm>
          <a:custGeom>
            <a:avLst/>
            <a:gdLst/>
            <a:ahLst/>
            <a:cxnLst>
              <a:cxn ang="0">
                <a:pos x="183" y="216"/>
              </a:cxn>
              <a:cxn ang="0">
                <a:pos x="256" y="180"/>
              </a:cxn>
              <a:cxn ang="0">
                <a:pos x="217" y="88"/>
              </a:cxn>
              <a:cxn ang="0">
                <a:pos x="385" y="88"/>
              </a:cxn>
              <a:cxn ang="0">
                <a:pos x="347" y="180"/>
              </a:cxn>
              <a:cxn ang="0">
                <a:pos x="420" y="216"/>
              </a:cxn>
              <a:cxn ang="0">
                <a:pos x="603" y="216"/>
              </a:cxn>
              <a:cxn ang="0">
                <a:pos x="603" y="399"/>
              </a:cxn>
              <a:cxn ang="0">
                <a:pos x="638" y="472"/>
              </a:cxn>
              <a:cxn ang="0">
                <a:pos x="731" y="433"/>
              </a:cxn>
              <a:cxn ang="0">
                <a:pos x="731" y="601"/>
              </a:cxn>
              <a:cxn ang="0">
                <a:pos x="638" y="563"/>
              </a:cxn>
              <a:cxn ang="0">
                <a:pos x="603" y="636"/>
              </a:cxn>
              <a:cxn ang="0">
                <a:pos x="603" y="819"/>
              </a:cxn>
              <a:cxn ang="0">
                <a:pos x="420" y="819"/>
              </a:cxn>
              <a:cxn ang="0">
                <a:pos x="347" y="784"/>
              </a:cxn>
              <a:cxn ang="0">
                <a:pos x="385" y="691"/>
              </a:cxn>
              <a:cxn ang="0">
                <a:pos x="217" y="691"/>
              </a:cxn>
              <a:cxn ang="0">
                <a:pos x="256" y="784"/>
              </a:cxn>
              <a:cxn ang="0">
                <a:pos x="183" y="819"/>
              </a:cxn>
              <a:cxn ang="0">
                <a:pos x="0" y="819"/>
              </a:cxn>
              <a:cxn ang="0">
                <a:pos x="0" y="636"/>
              </a:cxn>
              <a:cxn ang="0">
                <a:pos x="35" y="563"/>
              </a:cxn>
              <a:cxn ang="0">
                <a:pos x="128" y="601"/>
              </a:cxn>
              <a:cxn ang="0">
                <a:pos x="128" y="433"/>
              </a:cxn>
              <a:cxn ang="0">
                <a:pos x="35" y="472"/>
              </a:cxn>
              <a:cxn ang="0">
                <a:pos x="0" y="399"/>
              </a:cxn>
              <a:cxn ang="0">
                <a:pos x="0" y="216"/>
              </a:cxn>
              <a:cxn ang="0">
                <a:pos x="183" y="216"/>
              </a:cxn>
            </a:cxnLst>
            <a:rect l="0" t="0" r="r" b="b"/>
            <a:pathLst>
              <a:path w="819" h="819">
                <a:moveTo>
                  <a:pt x="183" y="216"/>
                </a:moveTo>
                <a:cubicBezTo>
                  <a:pt x="249" y="216"/>
                  <a:pt x="264" y="200"/>
                  <a:pt x="256" y="180"/>
                </a:cubicBezTo>
                <a:cubicBezTo>
                  <a:pt x="239" y="144"/>
                  <a:pt x="209" y="139"/>
                  <a:pt x="217" y="88"/>
                </a:cubicBezTo>
                <a:cubicBezTo>
                  <a:pt x="231" y="0"/>
                  <a:pt x="372" y="0"/>
                  <a:pt x="385" y="88"/>
                </a:cubicBezTo>
                <a:cubicBezTo>
                  <a:pt x="393" y="139"/>
                  <a:pt x="364" y="144"/>
                  <a:pt x="347" y="180"/>
                </a:cubicBezTo>
                <a:cubicBezTo>
                  <a:pt x="338" y="200"/>
                  <a:pt x="354" y="216"/>
                  <a:pt x="420" y="216"/>
                </a:cubicBezTo>
                <a:cubicBezTo>
                  <a:pt x="603" y="216"/>
                  <a:pt x="603" y="216"/>
                  <a:pt x="603" y="216"/>
                </a:cubicBezTo>
                <a:cubicBezTo>
                  <a:pt x="603" y="399"/>
                  <a:pt x="603" y="399"/>
                  <a:pt x="603" y="399"/>
                </a:cubicBezTo>
                <a:cubicBezTo>
                  <a:pt x="603" y="465"/>
                  <a:pt x="619" y="480"/>
                  <a:pt x="638" y="472"/>
                </a:cubicBezTo>
                <a:cubicBezTo>
                  <a:pt x="675" y="455"/>
                  <a:pt x="680" y="425"/>
                  <a:pt x="731" y="433"/>
                </a:cubicBezTo>
                <a:cubicBezTo>
                  <a:pt x="819" y="447"/>
                  <a:pt x="819" y="588"/>
                  <a:pt x="731" y="601"/>
                </a:cubicBezTo>
                <a:cubicBezTo>
                  <a:pt x="680" y="609"/>
                  <a:pt x="675" y="580"/>
                  <a:pt x="638" y="563"/>
                </a:cubicBezTo>
                <a:cubicBezTo>
                  <a:pt x="619" y="554"/>
                  <a:pt x="603" y="570"/>
                  <a:pt x="603" y="636"/>
                </a:cubicBezTo>
                <a:cubicBezTo>
                  <a:pt x="603" y="819"/>
                  <a:pt x="603" y="819"/>
                  <a:pt x="603" y="819"/>
                </a:cubicBezTo>
                <a:cubicBezTo>
                  <a:pt x="420" y="819"/>
                  <a:pt x="420" y="819"/>
                  <a:pt x="420" y="819"/>
                </a:cubicBezTo>
                <a:cubicBezTo>
                  <a:pt x="354" y="819"/>
                  <a:pt x="338" y="803"/>
                  <a:pt x="347" y="784"/>
                </a:cubicBezTo>
                <a:cubicBezTo>
                  <a:pt x="364" y="747"/>
                  <a:pt x="393" y="742"/>
                  <a:pt x="385" y="691"/>
                </a:cubicBezTo>
                <a:cubicBezTo>
                  <a:pt x="372" y="603"/>
                  <a:pt x="231" y="603"/>
                  <a:pt x="217" y="691"/>
                </a:cubicBezTo>
                <a:cubicBezTo>
                  <a:pt x="209" y="742"/>
                  <a:pt x="239" y="747"/>
                  <a:pt x="256" y="784"/>
                </a:cubicBezTo>
                <a:cubicBezTo>
                  <a:pt x="264" y="803"/>
                  <a:pt x="249" y="819"/>
                  <a:pt x="183" y="819"/>
                </a:cubicBezTo>
                <a:cubicBezTo>
                  <a:pt x="0" y="819"/>
                  <a:pt x="0" y="819"/>
                  <a:pt x="0" y="819"/>
                </a:cubicBezTo>
                <a:cubicBezTo>
                  <a:pt x="0" y="636"/>
                  <a:pt x="0" y="636"/>
                  <a:pt x="0" y="636"/>
                </a:cubicBezTo>
                <a:cubicBezTo>
                  <a:pt x="0" y="570"/>
                  <a:pt x="16" y="554"/>
                  <a:pt x="35" y="563"/>
                </a:cubicBezTo>
                <a:cubicBezTo>
                  <a:pt x="72" y="580"/>
                  <a:pt x="76" y="609"/>
                  <a:pt x="128" y="601"/>
                </a:cubicBezTo>
                <a:cubicBezTo>
                  <a:pt x="216" y="588"/>
                  <a:pt x="216" y="447"/>
                  <a:pt x="128" y="433"/>
                </a:cubicBezTo>
                <a:cubicBezTo>
                  <a:pt x="76" y="425"/>
                  <a:pt x="72" y="455"/>
                  <a:pt x="35" y="472"/>
                </a:cubicBezTo>
                <a:cubicBezTo>
                  <a:pt x="16" y="480"/>
                  <a:pt x="0" y="465"/>
                  <a:pt x="0" y="399"/>
                </a:cubicBezTo>
                <a:cubicBezTo>
                  <a:pt x="0" y="216"/>
                  <a:pt x="0" y="216"/>
                  <a:pt x="0" y="216"/>
                </a:cubicBezTo>
                <a:lnTo>
                  <a:pt x="183" y="216"/>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8" name="Freeform 79"/>
          <p:cNvSpPr>
            <a:spLocks/>
          </p:cNvSpPr>
          <p:nvPr/>
        </p:nvSpPr>
        <p:spPr bwMode="auto">
          <a:xfrm>
            <a:off x="5529803" y="3952227"/>
            <a:ext cx="2277533" cy="2277533"/>
          </a:xfrm>
          <a:custGeom>
            <a:avLst/>
            <a:gdLst/>
            <a:ahLst/>
            <a:cxnLst>
              <a:cxn ang="0">
                <a:pos x="216" y="420"/>
              </a:cxn>
              <a:cxn ang="0">
                <a:pos x="181" y="347"/>
              </a:cxn>
              <a:cxn ang="0">
                <a:pos x="88" y="386"/>
              </a:cxn>
              <a:cxn ang="0">
                <a:pos x="88" y="218"/>
              </a:cxn>
              <a:cxn ang="0">
                <a:pos x="181" y="256"/>
              </a:cxn>
              <a:cxn ang="0">
                <a:pos x="216" y="183"/>
              </a:cxn>
              <a:cxn ang="0">
                <a:pos x="216" y="0"/>
              </a:cxn>
              <a:cxn ang="0">
                <a:pos x="399" y="0"/>
              </a:cxn>
              <a:cxn ang="0">
                <a:pos x="472" y="35"/>
              </a:cxn>
              <a:cxn ang="0">
                <a:pos x="434" y="128"/>
              </a:cxn>
              <a:cxn ang="0">
                <a:pos x="602" y="128"/>
              </a:cxn>
              <a:cxn ang="0">
                <a:pos x="563" y="35"/>
              </a:cxn>
              <a:cxn ang="0">
                <a:pos x="636" y="0"/>
              </a:cxn>
              <a:cxn ang="0">
                <a:pos x="819" y="0"/>
              </a:cxn>
              <a:cxn ang="0">
                <a:pos x="819" y="183"/>
              </a:cxn>
              <a:cxn ang="0">
                <a:pos x="784" y="256"/>
              </a:cxn>
              <a:cxn ang="0">
                <a:pos x="691" y="218"/>
              </a:cxn>
              <a:cxn ang="0">
                <a:pos x="691" y="386"/>
              </a:cxn>
              <a:cxn ang="0">
                <a:pos x="784" y="347"/>
              </a:cxn>
              <a:cxn ang="0">
                <a:pos x="819" y="420"/>
              </a:cxn>
              <a:cxn ang="0">
                <a:pos x="819" y="603"/>
              </a:cxn>
              <a:cxn ang="0">
                <a:pos x="636" y="603"/>
              </a:cxn>
              <a:cxn ang="0">
                <a:pos x="563" y="639"/>
              </a:cxn>
              <a:cxn ang="0">
                <a:pos x="602" y="731"/>
              </a:cxn>
              <a:cxn ang="0">
                <a:pos x="434" y="731"/>
              </a:cxn>
              <a:cxn ang="0">
                <a:pos x="472" y="639"/>
              </a:cxn>
              <a:cxn ang="0">
                <a:pos x="399" y="603"/>
              </a:cxn>
              <a:cxn ang="0">
                <a:pos x="216" y="603"/>
              </a:cxn>
              <a:cxn ang="0">
                <a:pos x="216" y="420"/>
              </a:cxn>
            </a:cxnLst>
            <a:rect l="0" t="0" r="r" b="b"/>
            <a:pathLst>
              <a:path w="819" h="819">
                <a:moveTo>
                  <a:pt x="216" y="420"/>
                </a:moveTo>
                <a:cubicBezTo>
                  <a:pt x="216" y="354"/>
                  <a:pt x="200" y="339"/>
                  <a:pt x="181" y="347"/>
                </a:cubicBezTo>
                <a:cubicBezTo>
                  <a:pt x="144" y="364"/>
                  <a:pt x="139" y="394"/>
                  <a:pt x="88" y="386"/>
                </a:cubicBezTo>
                <a:cubicBezTo>
                  <a:pt x="0" y="372"/>
                  <a:pt x="0" y="231"/>
                  <a:pt x="88" y="218"/>
                </a:cubicBezTo>
                <a:cubicBezTo>
                  <a:pt x="139" y="210"/>
                  <a:pt x="144" y="239"/>
                  <a:pt x="181" y="256"/>
                </a:cubicBezTo>
                <a:cubicBezTo>
                  <a:pt x="200" y="265"/>
                  <a:pt x="216" y="249"/>
                  <a:pt x="216" y="183"/>
                </a:cubicBezTo>
                <a:cubicBezTo>
                  <a:pt x="216" y="0"/>
                  <a:pt x="216" y="0"/>
                  <a:pt x="216" y="0"/>
                </a:cubicBezTo>
                <a:cubicBezTo>
                  <a:pt x="399" y="0"/>
                  <a:pt x="399" y="0"/>
                  <a:pt x="399" y="0"/>
                </a:cubicBezTo>
                <a:cubicBezTo>
                  <a:pt x="465" y="0"/>
                  <a:pt x="481" y="16"/>
                  <a:pt x="472" y="35"/>
                </a:cubicBezTo>
                <a:cubicBezTo>
                  <a:pt x="455" y="72"/>
                  <a:pt x="426" y="77"/>
                  <a:pt x="434" y="128"/>
                </a:cubicBezTo>
                <a:cubicBezTo>
                  <a:pt x="447" y="216"/>
                  <a:pt x="588" y="216"/>
                  <a:pt x="602" y="128"/>
                </a:cubicBezTo>
                <a:cubicBezTo>
                  <a:pt x="610" y="77"/>
                  <a:pt x="580" y="72"/>
                  <a:pt x="563" y="35"/>
                </a:cubicBezTo>
                <a:cubicBezTo>
                  <a:pt x="555" y="16"/>
                  <a:pt x="570" y="0"/>
                  <a:pt x="636" y="0"/>
                </a:cubicBezTo>
                <a:cubicBezTo>
                  <a:pt x="819" y="0"/>
                  <a:pt x="819" y="0"/>
                  <a:pt x="819" y="0"/>
                </a:cubicBezTo>
                <a:cubicBezTo>
                  <a:pt x="819" y="183"/>
                  <a:pt x="819" y="183"/>
                  <a:pt x="819" y="183"/>
                </a:cubicBezTo>
                <a:cubicBezTo>
                  <a:pt x="819" y="249"/>
                  <a:pt x="803" y="265"/>
                  <a:pt x="784" y="256"/>
                </a:cubicBezTo>
                <a:cubicBezTo>
                  <a:pt x="747" y="239"/>
                  <a:pt x="743" y="210"/>
                  <a:pt x="691" y="218"/>
                </a:cubicBezTo>
                <a:cubicBezTo>
                  <a:pt x="603" y="231"/>
                  <a:pt x="603" y="372"/>
                  <a:pt x="691" y="386"/>
                </a:cubicBezTo>
                <a:cubicBezTo>
                  <a:pt x="743" y="394"/>
                  <a:pt x="747" y="364"/>
                  <a:pt x="784" y="347"/>
                </a:cubicBezTo>
                <a:cubicBezTo>
                  <a:pt x="803" y="339"/>
                  <a:pt x="819" y="354"/>
                  <a:pt x="819" y="420"/>
                </a:cubicBezTo>
                <a:cubicBezTo>
                  <a:pt x="819" y="603"/>
                  <a:pt x="819" y="603"/>
                  <a:pt x="819" y="603"/>
                </a:cubicBezTo>
                <a:cubicBezTo>
                  <a:pt x="636" y="603"/>
                  <a:pt x="636" y="603"/>
                  <a:pt x="636" y="603"/>
                </a:cubicBezTo>
                <a:cubicBezTo>
                  <a:pt x="570" y="603"/>
                  <a:pt x="555" y="619"/>
                  <a:pt x="563" y="639"/>
                </a:cubicBezTo>
                <a:cubicBezTo>
                  <a:pt x="580" y="675"/>
                  <a:pt x="610" y="680"/>
                  <a:pt x="602" y="731"/>
                </a:cubicBezTo>
                <a:cubicBezTo>
                  <a:pt x="588" y="819"/>
                  <a:pt x="447" y="819"/>
                  <a:pt x="434" y="731"/>
                </a:cubicBezTo>
                <a:cubicBezTo>
                  <a:pt x="426" y="680"/>
                  <a:pt x="455" y="675"/>
                  <a:pt x="472" y="639"/>
                </a:cubicBezTo>
                <a:cubicBezTo>
                  <a:pt x="481" y="619"/>
                  <a:pt x="465" y="603"/>
                  <a:pt x="399" y="603"/>
                </a:cubicBezTo>
                <a:cubicBezTo>
                  <a:pt x="216" y="603"/>
                  <a:pt x="216" y="603"/>
                  <a:pt x="216" y="603"/>
                </a:cubicBezTo>
                <a:lnTo>
                  <a:pt x="216" y="420"/>
                </a:lnTo>
                <a:close/>
              </a:path>
            </a:pathLst>
          </a:custGeom>
          <a:solidFill>
            <a:srgbClr val="F6BB00"/>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p>
        </p:txBody>
      </p:sp>
      <p:sp>
        <p:nvSpPr>
          <p:cNvPr id="9" name="Text Placeholder 3"/>
          <p:cNvSpPr txBox="1">
            <a:spLocks/>
          </p:cNvSpPr>
          <p:nvPr/>
        </p:nvSpPr>
        <p:spPr>
          <a:xfrm>
            <a:off x="5130359" y="2847072"/>
            <a:ext cx="387927"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chemeClr val="bg1"/>
                </a:solidFill>
                <a:latin typeface="微软雅黑 Light" panose="020B0502040204020203" pitchFamily="34" charset="-122"/>
                <a:ea typeface="微软雅黑 Light" panose="020B0502040204020203" pitchFamily="34" charset="-122"/>
              </a:rPr>
              <a:t>01</a:t>
            </a:r>
          </a:p>
        </p:txBody>
      </p:sp>
      <p:sp>
        <p:nvSpPr>
          <p:cNvPr id="10" name="Text Placeholder 3"/>
          <p:cNvSpPr txBox="1">
            <a:spLocks/>
          </p:cNvSpPr>
          <p:nvPr/>
        </p:nvSpPr>
        <p:spPr>
          <a:xfrm>
            <a:off x="5081887" y="4457651"/>
            <a:ext cx="458459"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chemeClr val="bg1"/>
                </a:solidFill>
                <a:latin typeface="微软雅黑 Light" panose="020B0502040204020203" pitchFamily="34" charset="-122"/>
                <a:ea typeface="微软雅黑 Light" panose="020B0502040204020203" pitchFamily="34" charset="-122"/>
              </a:rPr>
              <a:t>03</a:t>
            </a:r>
          </a:p>
        </p:txBody>
      </p:sp>
      <p:sp>
        <p:nvSpPr>
          <p:cNvPr id="11" name="Text Placeholder 3"/>
          <p:cNvSpPr txBox="1">
            <a:spLocks/>
          </p:cNvSpPr>
          <p:nvPr/>
        </p:nvSpPr>
        <p:spPr>
          <a:xfrm>
            <a:off x="6691415" y="4580407"/>
            <a:ext cx="464871"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chemeClr val="bg1"/>
                </a:solidFill>
                <a:latin typeface="微软雅黑 Light" panose="020B0502040204020203" pitchFamily="34" charset="-122"/>
                <a:ea typeface="微软雅黑 Light" panose="020B0502040204020203" pitchFamily="34" charset="-122"/>
              </a:rPr>
              <a:t>04</a:t>
            </a:r>
          </a:p>
        </p:txBody>
      </p:sp>
      <p:sp>
        <p:nvSpPr>
          <p:cNvPr id="12" name="Text Placeholder 3"/>
          <p:cNvSpPr txBox="1">
            <a:spLocks/>
          </p:cNvSpPr>
          <p:nvPr/>
        </p:nvSpPr>
        <p:spPr>
          <a:xfrm>
            <a:off x="6762041" y="2929087"/>
            <a:ext cx="458459" cy="492443"/>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70">
              <a:spcBef>
                <a:spcPct val="20000"/>
              </a:spcBef>
              <a:defRPr/>
            </a:pPr>
            <a:r>
              <a:rPr lang="en-US" sz="3200" dirty="0">
                <a:solidFill>
                  <a:schemeClr val="bg1"/>
                </a:solidFill>
                <a:latin typeface="微软雅黑 Light" panose="020B0502040204020203" pitchFamily="34" charset="-122"/>
                <a:ea typeface="微软雅黑 Light" panose="020B0502040204020203" pitchFamily="34" charset="-122"/>
              </a:rPr>
              <a:t>02</a:t>
            </a:r>
          </a:p>
        </p:txBody>
      </p:sp>
      <p:sp>
        <p:nvSpPr>
          <p:cNvPr id="13" name="文本框 12"/>
          <p:cNvSpPr txBox="1"/>
          <p:nvPr/>
        </p:nvSpPr>
        <p:spPr bwMode="auto">
          <a:xfrm flipH="1">
            <a:off x="1476872" y="2261599"/>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4" name="文本框 13"/>
          <p:cNvSpPr txBox="1"/>
          <p:nvPr/>
        </p:nvSpPr>
        <p:spPr bwMode="auto">
          <a:xfrm flipH="1">
            <a:off x="1346448" y="4349671"/>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5" name="文本框 14"/>
          <p:cNvSpPr txBox="1"/>
          <p:nvPr/>
        </p:nvSpPr>
        <p:spPr bwMode="auto">
          <a:xfrm flipH="1">
            <a:off x="8299796" y="2375349"/>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6" name="文本框 15"/>
          <p:cNvSpPr txBox="1"/>
          <p:nvPr/>
        </p:nvSpPr>
        <p:spPr bwMode="auto">
          <a:xfrm flipH="1">
            <a:off x="8299796" y="4226282"/>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0771998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3" presetClass="entr" presetSubtype="528"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ppt_x</p:attrName>
                                        </p:attrNameLst>
                                      </p:cBhvr>
                                      <p:tavLst>
                                        <p:tav tm="0">
                                          <p:val>
                                            <p:fltVal val="0.5"/>
                                          </p:val>
                                        </p:tav>
                                        <p:tav tm="100000">
                                          <p:val>
                                            <p:strVal val="#ppt_x"/>
                                          </p:val>
                                        </p:tav>
                                      </p:tavLst>
                                    </p:anim>
                                    <p:anim calcmode="lin" valueType="num">
                                      <p:cBhvr>
                                        <p:cTn id="24" dur="500" fill="hold"/>
                                        <p:tgtEl>
                                          <p:spTgt spid="7"/>
                                        </p:tgtEl>
                                        <p:attrNameLst>
                                          <p:attrName>ppt_y</p:attrName>
                                        </p:attrNameLst>
                                      </p:cBhvr>
                                      <p:tavLst>
                                        <p:tav tm="0">
                                          <p:val>
                                            <p:fltVal val="0.5"/>
                                          </p:val>
                                        </p:tav>
                                        <p:tav tm="100000">
                                          <p:val>
                                            <p:strVal val="#ppt_y"/>
                                          </p:val>
                                        </p:tav>
                                      </p:tavLst>
                                    </p:anim>
                                  </p:childTnLst>
                                </p:cTn>
                              </p:par>
                            </p:childTnLst>
                          </p:cTn>
                        </p:par>
                        <p:par>
                          <p:cTn id="25" fill="hold">
                            <p:stCondLst>
                              <p:cond delay="2050"/>
                            </p:stCondLst>
                            <p:childTnLst>
                              <p:par>
                                <p:cTn id="26" presetID="53"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par>
                          <p:cTn id="31" fill="hold">
                            <p:stCondLst>
                              <p:cond delay="2550"/>
                            </p:stCondLst>
                            <p:childTnLst>
                              <p:par>
                                <p:cTn id="32" presetID="23" presetClass="entr" presetSubtype="528" fill="hold" grpId="0" nodeType="after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 calcmode="lin" valueType="num">
                                      <p:cBhvr>
                                        <p:cTn id="36" dur="500" fill="hold"/>
                                        <p:tgtEl>
                                          <p:spTgt spid="6"/>
                                        </p:tgtEl>
                                        <p:attrNameLst>
                                          <p:attrName>ppt_x</p:attrName>
                                        </p:attrNameLst>
                                      </p:cBhvr>
                                      <p:tavLst>
                                        <p:tav tm="0">
                                          <p:val>
                                            <p:fltVal val="0.5"/>
                                          </p:val>
                                        </p:tav>
                                        <p:tav tm="100000">
                                          <p:val>
                                            <p:strVal val="#ppt_x"/>
                                          </p:val>
                                        </p:tav>
                                      </p:tavLst>
                                    </p:anim>
                                    <p:anim calcmode="lin" valueType="num">
                                      <p:cBhvr>
                                        <p:cTn id="37" dur="500" fill="hold"/>
                                        <p:tgtEl>
                                          <p:spTgt spid="6"/>
                                        </p:tgtEl>
                                        <p:attrNameLst>
                                          <p:attrName>ppt_y</p:attrName>
                                        </p:attrNameLst>
                                      </p:cBhvr>
                                      <p:tavLst>
                                        <p:tav tm="0">
                                          <p:val>
                                            <p:fltVal val="0.5"/>
                                          </p:val>
                                        </p:tav>
                                        <p:tav tm="100000">
                                          <p:val>
                                            <p:strVal val="#ppt_y"/>
                                          </p:val>
                                        </p:tav>
                                      </p:tavLst>
                                    </p:anim>
                                  </p:childTnLst>
                                </p:cTn>
                              </p:par>
                            </p:childTnLst>
                          </p:cTn>
                        </p:par>
                        <p:par>
                          <p:cTn id="38" fill="hold">
                            <p:stCondLst>
                              <p:cond delay="3050"/>
                            </p:stCondLst>
                            <p:childTnLst>
                              <p:par>
                                <p:cTn id="39" presetID="53" presetClass="entr" presetSubtype="0"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fill="hold"/>
                                        <p:tgtEl>
                                          <p:spTgt spid="12"/>
                                        </p:tgtEl>
                                        <p:attrNameLst>
                                          <p:attrName>ppt_w</p:attrName>
                                        </p:attrNameLst>
                                      </p:cBhvr>
                                      <p:tavLst>
                                        <p:tav tm="0">
                                          <p:val>
                                            <p:fltVal val="0"/>
                                          </p:val>
                                        </p:tav>
                                        <p:tav tm="100000">
                                          <p:val>
                                            <p:strVal val="#ppt_w"/>
                                          </p:val>
                                        </p:tav>
                                      </p:tavLst>
                                    </p:anim>
                                    <p:anim calcmode="lin" valueType="num">
                                      <p:cBhvr>
                                        <p:cTn id="42" dur="500" fill="hold"/>
                                        <p:tgtEl>
                                          <p:spTgt spid="12"/>
                                        </p:tgtEl>
                                        <p:attrNameLst>
                                          <p:attrName>ppt_h</p:attrName>
                                        </p:attrNameLst>
                                      </p:cBhvr>
                                      <p:tavLst>
                                        <p:tav tm="0">
                                          <p:val>
                                            <p:fltVal val="0"/>
                                          </p:val>
                                        </p:tav>
                                        <p:tav tm="100000">
                                          <p:val>
                                            <p:strVal val="#ppt_h"/>
                                          </p:val>
                                        </p:tav>
                                      </p:tavLst>
                                    </p:anim>
                                    <p:animEffect transition="in" filter="fade">
                                      <p:cBhvr>
                                        <p:cTn id="43" dur="500"/>
                                        <p:tgtEl>
                                          <p:spTgt spid="12"/>
                                        </p:tgtEl>
                                      </p:cBhvr>
                                    </p:animEffect>
                                  </p:childTnLst>
                                </p:cTn>
                              </p:par>
                            </p:childTnLst>
                          </p:cTn>
                        </p:par>
                        <p:par>
                          <p:cTn id="44" fill="hold">
                            <p:stCondLst>
                              <p:cond delay="3550"/>
                            </p:stCondLst>
                            <p:childTnLst>
                              <p:par>
                                <p:cTn id="45" presetID="23" presetClass="entr" presetSubtype="52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500" fill="hold"/>
                                        <p:tgtEl>
                                          <p:spTgt spid="5"/>
                                        </p:tgtEl>
                                        <p:attrNameLst>
                                          <p:attrName>ppt_w</p:attrName>
                                        </p:attrNameLst>
                                      </p:cBhvr>
                                      <p:tavLst>
                                        <p:tav tm="0">
                                          <p:val>
                                            <p:fltVal val="0"/>
                                          </p:val>
                                        </p:tav>
                                        <p:tav tm="100000">
                                          <p:val>
                                            <p:strVal val="#ppt_w"/>
                                          </p:val>
                                        </p:tav>
                                      </p:tavLst>
                                    </p:anim>
                                    <p:anim calcmode="lin" valueType="num">
                                      <p:cBhvr>
                                        <p:cTn id="48" dur="500" fill="hold"/>
                                        <p:tgtEl>
                                          <p:spTgt spid="5"/>
                                        </p:tgtEl>
                                        <p:attrNameLst>
                                          <p:attrName>ppt_h</p:attrName>
                                        </p:attrNameLst>
                                      </p:cBhvr>
                                      <p:tavLst>
                                        <p:tav tm="0">
                                          <p:val>
                                            <p:fltVal val="0"/>
                                          </p:val>
                                        </p:tav>
                                        <p:tav tm="100000">
                                          <p:val>
                                            <p:strVal val="#ppt_h"/>
                                          </p:val>
                                        </p:tav>
                                      </p:tavLst>
                                    </p:anim>
                                    <p:anim calcmode="lin" valueType="num">
                                      <p:cBhvr>
                                        <p:cTn id="49" dur="500" fill="hold"/>
                                        <p:tgtEl>
                                          <p:spTgt spid="5"/>
                                        </p:tgtEl>
                                        <p:attrNameLst>
                                          <p:attrName>ppt_x</p:attrName>
                                        </p:attrNameLst>
                                      </p:cBhvr>
                                      <p:tavLst>
                                        <p:tav tm="0">
                                          <p:val>
                                            <p:fltVal val="0.5"/>
                                          </p:val>
                                        </p:tav>
                                        <p:tav tm="100000">
                                          <p:val>
                                            <p:strVal val="#ppt_x"/>
                                          </p:val>
                                        </p:tav>
                                      </p:tavLst>
                                    </p:anim>
                                    <p:anim calcmode="lin" valueType="num">
                                      <p:cBhvr>
                                        <p:cTn id="50" dur="500" fill="hold"/>
                                        <p:tgtEl>
                                          <p:spTgt spid="5"/>
                                        </p:tgtEl>
                                        <p:attrNameLst>
                                          <p:attrName>ppt_y</p:attrName>
                                        </p:attrNameLst>
                                      </p:cBhvr>
                                      <p:tavLst>
                                        <p:tav tm="0">
                                          <p:val>
                                            <p:fltVal val="0.5"/>
                                          </p:val>
                                        </p:tav>
                                        <p:tav tm="100000">
                                          <p:val>
                                            <p:strVal val="#ppt_y"/>
                                          </p:val>
                                        </p:tav>
                                      </p:tavLst>
                                    </p:anim>
                                  </p:childTnLst>
                                </p:cTn>
                              </p:par>
                            </p:childTnLst>
                          </p:cTn>
                        </p:par>
                        <p:par>
                          <p:cTn id="51" fill="hold">
                            <p:stCondLst>
                              <p:cond delay="4050"/>
                            </p:stCondLst>
                            <p:childTnLst>
                              <p:par>
                                <p:cTn id="52" presetID="53" presetClass="entr" presetSubtype="0"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 calcmode="lin" valueType="num">
                                      <p:cBhvr>
                                        <p:cTn id="54" dur="500" fill="hold"/>
                                        <p:tgtEl>
                                          <p:spTgt spid="10"/>
                                        </p:tgtEl>
                                        <p:attrNameLst>
                                          <p:attrName>ppt_w</p:attrName>
                                        </p:attrNameLst>
                                      </p:cBhvr>
                                      <p:tavLst>
                                        <p:tav tm="0">
                                          <p:val>
                                            <p:fltVal val="0"/>
                                          </p:val>
                                        </p:tav>
                                        <p:tav tm="100000">
                                          <p:val>
                                            <p:strVal val="#ppt_w"/>
                                          </p:val>
                                        </p:tav>
                                      </p:tavLst>
                                    </p:anim>
                                    <p:anim calcmode="lin" valueType="num">
                                      <p:cBhvr>
                                        <p:cTn id="55" dur="500" fill="hold"/>
                                        <p:tgtEl>
                                          <p:spTgt spid="10"/>
                                        </p:tgtEl>
                                        <p:attrNameLst>
                                          <p:attrName>ppt_h</p:attrName>
                                        </p:attrNameLst>
                                      </p:cBhvr>
                                      <p:tavLst>
                                        <p:tav tm="0">
                                          <p:val>
                                            <p:fltVal val="0"/>
                                          </p:val>
                                        </p:tav>
                                        <p:tav tm="100000">
                                          <p:val>
                                            <p:strVal val="#ppt_h"/>
                                          </p:val>
                                        </p:tav>
                                      </p:tavLst>
                                    </p:anim>
                                    <p:animEffect transition="in" filter="fade">
                                      <p:cBhvr>
                                        <p:cTn id="56" dur="500"/>
                                        <p:tgtEl>
                                          <p:spTgt spid="10"/>
                                        </p:tgtEl>
                                      </p:cBhvr>
                                    </p:animEffect>
                                  </p:childTnLst>
                                </p:cTn>
                              </p:par>
                            </p:childTnLst>
                          </p:cTn>
                        </p:par>
                        <p:par>
                          <p:cTn id="57" fill="hold">
                            <p:stCondLst>
                              <p:cond delay="4550"/>
                            </p:stCondLst>
                            <p:childTnLst>
                              <p:par>
                                <p:cTn id="58" presetID="23" presetClass="entr" presetSubtype="32" fill="hold" grpId="0"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strVal val="4*#ppt_w"/>
                                          </p:val>
                                        </p:tav>
                                        <p:tav tm="100000">
                                          <p:val>
                                            <p:strVal val="#ppt_w"/>
                                          </p:val>
                                        </p:tav>
                                      </p:tavLst>
                                    </p:anim>
                                    <p:anim calcmode="lin" valueType="num">
                                      <p:cBhvr>
                                        <p:cTn id="61" dur="500" fill="hold"/>
                                        <p:tgtEl>
                                          <p:spTgt spid="8"/>
                                        </p:tgtEl>
                                        <p:attrNameLst>
                                          <p:attrName>ppt_h</p:attrName>
                                        </p:attrNameLst>
                                      </p:cBhvr>
                                      <p:tavLst>
                                        <p:tav tm="0">
                                          <p:val>
                                            <p:strVal val="4*#ppt_h"/>
                                          </p:val>
                                        </p:tav>
                                        <p:tav tm="100000">
                                          <p:val>
                                            <p:strVal val="#ppt_h"/>
                                          </p:val>
                                        </p:tav>
                                      </p:tavLst>
                                    </p:anim>
                                  </p:childTnLst>
                                </p:cTn>
                              </p:par>
                            </p:childTnLst>
                          </p:cTn>
                        </p:par>
                        <p:par>
                          <p:cTn id="62" fill="hold">
                            <p:stCondLst>
                              <p:cond delay="5050"/>
                            </p:stCondLst>
                            <p:childTnLst>
                              <p:par>
                                <p:cTn id="63" presetID="53" presetClass="entr" presetSubtype="0"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Effect transition="in" filter="fade">
                                      <p:cBhvr>
                                        <p:cTn id="67" dur="500"/>
                                        <p:tgtEl>
                                          <p:spTgt spid="11"/>
                                        </p:tgtEl>
                                      </p:cBhvr>
                                    </p:animEffect>
                                  </p:childTnLst>
                                </p:cTn>
                              </p:par>
                            </p:childTnLst>
                          </p:cTn>
                        </p:par>
                        <p:par>
                          <p:cTn id="68" fill="hold">
                            <p:stCondLst>
                              <p:cond delay="5550"/>
                            </p:stCondLst>
                            <p:childTnLst>
                              <p:par>
                                <p:cTn id="69" presetID="2" presetClass="entr" presetSubtype="8"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additive="base">
                                        <p:cTn id="71" dur="500" fill="hold"/>
                                        <p:tgtEl>
                                          <p:spTgt spid="13"/>
                                        </p:tgtEl>
                                        <p:attrNameLst>
                                          <p:attrName>ppt_x</p:attrName>
                                        </p:attrNameLst>
                                      </p:cBhvr>
                                      <p:tavLst>
                                        <p:tav tm="0">
                                          <p:val>
                                            <p:strVal val="0-#ppt_w/2"/>
                                          </p:val>
                                        </p:tav>
                                        <p:tav tm="100000">
                                          <p:val>
                                            <p:strVal val="#ppt_x"/>
                                          </p:val>
                                        </p:tav>
                                      </p:tavLst>
                                    </p:anim>
                                    <p:anim calcmode="lin" valueType="num">
                                      <p:cBhvr additive="base">
                                        <p:cTn id="72" dur="500" fill="hold"/>
                                        <p:tgtEl>
                                          <p:spTgt spid="13"/>
                                        </p:tgtEl>
                                        <p:attrNameLst>
                                          <p:attrName>ppt_y</p:attrName>
                                        </p:attrNameLst>
                                      </p:cBhvr>
                                      <p:tavLst>
                                        <p:tav tm="0">
                                          <p:val>
                                            <p:strVal val="#ppt_y"/>
                                          </p:val>
                                        </p:tav>
                                        <p:tav tm="100000">
                                          <p:val>
                                            <p:strVal val="#ppt_y"/>
                                          </p:val>
                                        </p:tav>
                                      </p:tavLst>
                                    </p:anim>
                                  </p:childTnLst>
                                </p:cTn>
                              </p:par>
                            </p:childTnLst>
                          </p:cTn>
                        </p:par>
                        <p:par>
                          <p:cTn id="73" fill="hold">
                            <p:stCondLst>
                              <p:cond delay="6050"/>
                            </p:stCondLst>
                            <p:childTnLst>
                              <p:par>
                                <p:cTn id="74" presetID="2" presetClass="entr" presetSubtype="8"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additive="base">
                                        <p:cTn id="76" dur="500" fill="hold"/>
                                        <p:tgtEl>
                                          <p:spTgt spid="14"/>
                                        </p:tgtEl>
                                        <p:attrNameLst>
                                          <p:attrName>ppt_x</p:attrName>
                                        </p:attrNameLst>
                                      </p:cBhvr>
                                      <p:tavLst>
                                        <p:tav tm="0">
                                          <p:val>
                                            <p:strVal val="0-#ppt_w/2"/>
                                          </p:val>
                                        </p:tav>
                                        <p:tav tm="100000">
                                          <p:val>
                                            <p:strVal val="#ppt_x"/>
                                          </p:val>
                                        </p:tav>
                                      </p:tavLst>
                                    </p:anim>
                                    <p:anim calcmode="lin" valueType="num">
                                      <p:cBhvr additive="base">
                                        <p:cTn id="77" dur="500" fill="hold"/>
                                        <p:tgtEl>
                                          <p:spTgt spid="14"/>
                                        </p:tgtEl>
                                        <p:attrNameLst>
                                          <p:attrName>ppt_y</p:attrName>
                                        </p:attrNameLst>
                                      </p:cBhvr>
                                      <p:tavLst>
                                        <p:tav tm="0">
                                          <p:val>
                                            <p:strVal val="#ppt_y"/>
                                          </p:val>
                                        </p:tav>
                                        <p:tav tm="100000">
                                          <p:val>
                                            <p:strVal val="#ppt_y"/>
                                          </p:val>
                                        </p:tav>
                                      </p:tavLst>
                                    </p:anim>
                                  </p:childTnLst>
                                </p:cTn>
                              </p:par>
                            </p:childTnLst>
                          </p:cTn>
                        </p:par>
                        <p:par>
                          <p:cTn id="78" fill="hold">
                            <p:stCondLst>
                              <p:cond delay="6550"/>
                            </p:stCondLst>
                            <p:childTnLst>
                              <p:par>
                                <p:cTn id="79" presetID="2" presetClass="entr" presetSubtype="2" fill="hold" grpId="0" nodeType="after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1+#ppt_w/2"/>
                                          </p:val>
                                        </p:tav>
                                        <p:tav tm="100000">
                                          <p:val>
                                            <p:strVal val="#ppt_x"/>
                                          </p:val>
                                        </p:tav>
                                      </p:tavLst>
                                    </p:anim>
                                    <p:anim calcmode="lin" valueType="num">
                                      <p:cBhvr additive="base">
                                        <p:cTn id="82" dur="500" fill="hold"/>
                                        <p:tgtEl>
                                          <p:spTgt spid="15"/>
                                        </p:tgtEl>
                                        <p:attrNameLst>
                                          <p:attrName>ppt_y</p:attrName>
                                        </p:attrNameLst>
                                      </p:cBhvr>
                                      <p:tavLst>
                                        <p:tav tm="0">
                                          <p:val>
                                            <p:strVal val="#ppt_y"/>
                                          </p:val>
                                        </p:tav>
                                        <p:tav tm="100000">
                                          <p:val>
                                            <p:strVal val="#ppt_y"/>
                                          </p:val>
                                        </p:tav>
                                      </p:tavLst>
                                    </p:anim>
                                  </p:childTnLst>
                                </p:cTn>
                              </p:par>
                            </p:childTnLst>
                          </p:cTn>
                        </p:par>
                        <p:par>
                          <p:cTn id="83" fill="hold">
                            <p:stCondLst>
                              <p:cond delay="7050"/>
                            </p:stCondLst>
                            <p:childTnLst>
                              <p:par>
                                <p:cTn id="84" presetID="2" presetClass="entr" presetSubtype="2"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additive="base">
                                        <p:cTn id="86" dur="500" fill="hold"/>
                                        <p:tgtEl>
                                          <p:spTgt spid="16"/>
                                        </p:tgtEl>
                                        <p:attrNameLst>
                                          <p:attrName>ppt_x</p:attrName>
                                        </p:attrNameLst>
                                      </p:cBhvr>
                                      <p:tavLst>
                                        <p:tav tm="0">
                                          <p:val>
                                            <p:strVal val="1+#ppt_w/2"/>
                                          </p:val>
                                        </p:tav>
                                        <p:tav tm="100000">
                                          <p:val>
                                            <p:strVal val="#ppt_x"/>
                                          </p:val>
                                        </p:tav>
                                      </p:tavLst>
                                    </p:anim>
                                    <p:anim calcmode="lin" valueType="num">
                                      <p:cBhvr additive="base">
                                        <p:cTn id="87"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p:bldP spid="10" grpId="0"/>
      <p:bldP spid="11" grpId="0"/>
      <p:bldP spid="12" grpId="0"/>
      <p:bldP spid="13" grpId="0"/>
      <p:bldP spid="14" grpId="0"/>
      <p:bldP spid="15"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07474"/>
                </a:solidFill>
                <a:latin typeface="迷你简菱心" panose="02010609000101010101" pitchFamily="49" charset="-122"/>
                <a:ea typeface="迷你简菱心" panose="02010609000101010101" pitchFamily="49" charset="-122"/>
              </a:rPr>
              <a:t>二、</a:t>
            </a:r>
            <a:r>
              <a:rPr lang="zh-CN" altLang="en-US" sz="3200" spc="300" dirty="0">
                <a:solidFill>
                  <a:srgbClr val="F07474"/>
                </a:solidFill>
                <a:latin typeface="迷你简菱心" panose="02010609000101010101" pitchFamily="49" charset="-122"/>
                <a:ea typeface="迷你简菱心" panose="02010609000101010101" pitchFamily="49" charset="-122"/>
              </a:rPr>
              <a:t>此处添加您的标题</a:t>
            </a:r>
          </a:p>
        </p:txBody>
      </p:sp>
      <p:sp>
        <p:nvSpPr>
          <p:cNvPr id="5" name="Freeform 48@|5FFC:0|FBC:0|LFC:0|LBC:16777215"/>
          <p:cNvSpPr>
            <a:spLocks/>
          </p:cNvSpPr>
          <p:nvPr/>
        </p:nvSpPr>
        <p:spPr bwMode="auto">
          <a:xfrm>
            <a:off x="1346448" y="1676811"/>
            <a:ext cx="1536700" cy="13716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grpSp>
        <p:nvGrpSpPr>
          <p:cNvPr id="6" name="组合 5"/>
          <p:cNvGrpSpPr/>
          <p:nvPr/>
        </p:nvGrpSpPr>
        <p:grpSpPr>
          <a:xfrm>
            <a:off x="2275135" y="3281774"/>
            <a:ext cx="1074738" cy="1454150"/>
            <a:chOff x="1716314" y="2947195"/>
            <a:chExt cx="1074738" cy="1454150"/>
          </a:xfrm>
        </p:grpSpPr>
        <p:sp>
          <p:nvSpPr>
            <p:cNvPr id="7" name="Freeform 88"/>
            <p:cNvSpPr>
              <a:spLocks/>
            </p:cNvSpPr>
            <p:nvPr/>
          </p:nvSpPr>
          <p:spPr bwMode="auto">
            <a:xfrm>
              <a:off x="1716314" y="2947195"/>
              <a:ext cx="1074738" cy="1454150"/>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8" name="Text Box 10"/>
            <p:cNvSpPr txBox="1">
              <a:spLocks noChangeArrowheads="1"/>
            </p:cNvSpPr>
            <p:nvPr/>
          </p:nvSpPr>
          <p:spPr bwMode="auto">
            <a:xfrm>
              <a:off x="1878239" y="3791745"/>
              <a:ext cx="74136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anose="020F0502020204030204" pitchFamily="34" charset="0"/>
                  <a:ea typeface="宋体" panose="02010600030101010101" pitchFamily="2" charset="-122"/>
                </a:defRPr>
              </a:lvl1pPr>
              <a:lvl2pPr marL="742950" indent="-285750" defTabSz="1087438">
                <a:defRPr>
                  <a:solidFill>
                    <a:schemeClr val="tx1"/>
                  </a:solidFill>
                  <a:latin typeface="Calibri" panose="020F0502020204030204" pitchFamily="34" charset="0"/>
                  <a:ea typeface="宋体" panose="02010600030101010101" pitchFamily="2" charset="-122"/>
                </a:defRPr>
              </a:lvl2pPr>
              <a:lvl3pPr marL="1143000" indent="-228600" defTabSz="1087438">
                <a:defRPr>
                  <a:solidFill>
                    <a:schemeClr val="tx1"/>
                  </a:solidFill>
                  <a:latin typeface="Calibri" panose="020F0502020204030204" pitchFamily="34" charset="0"/>
                  <a:ea typeface="宋体" panose="02010600030101010101" pitchFamily="2" charset="-122"/>
                </a:defRPr>
              </a:lvl3pPr>
              <a:lvl4pPr marL="1600200" indent="-228600" defTabSz="1087438">
                <a:defRPr>
                  <a:solidFill>
                    <a:schemeClr val="tx1"/>
                  </a:solidFill>
                  <a:latin typeface="Calibri" panose="020F0502020204030204" pitchFamily="34" charset="0"/>
                  <a:ea typeface="宋体" panose="02010600030101010101" pitchFamily="2" charset="-122"/>
                </a:defRPr>
              </a:lvl4pPr>
              <a:lvl5pPr marL="2057400" indent="-228600" defTabSz="1087438">
                <a:defRPr>
                  <a:solidFill>
                    <a:schemeClr val="tx1"/>
                  </a:solidFill>
                  <a:latin typeface="Calibri" panose="020F0502020204030204" pitchFamily="34" charset="0"/>
                  <a:ea typeface="宋体" panose="02010600030101010101" pitchFamily="2" charset="-122"/>
                </a:defRPr>
              </a:lvl5pPr>
              <a:lvl6pPr marL="25146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rgbClr val="FFFFFF"/>
                  </a:solidFill>
                  <a:latin typeface="Arial" panose="020B0604020202020204" pitchFamily="34" charset="0"/>
                  <a:ea typeface="微软雅黑" panose="020B0503020204020204" pitchFamily="34" charset="-122"/>
                  <a:sym typeface="Arial" panose="020B0604020202020204" pitchFamily="34" charset="0"/>
                </a:rPr>
                <a:t>90%</a:t>
              </a:r>
              <a:endParaRPr lang="en-US" sz="12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9" name="Straight Connector 93"/>
          <p:cNvCxnSpPr>
            <a:cxnSpLocks noChangeShapeType="1"/>
          </p:cNvCxnSpPr>
          <p:nvPr/>
        </p:nvCxnSpPr>
        <p:spPr bwMode="auto">
          <a:xfrm>
            <a:off x="3587998" y="1749836"/>
            <a:ext cx="0" cy="4194175"/>
          </a:xfrm>
          <a:prstGeom prst="line">
            <a:avLst/>
          </a:prstGeom>
          <a:noFill/>
          <a:ln w="6350" cmpd="sng">
            <a:solidFill>
              <a:srgbClr val="ADBACA"/>
            </a:solidFill>
            <a:round/>
            <a:headEnd/>
            <a:tailEnd/>
          </a:ln>
          <a:extLst>
            <a:ext uri="{909E8E84-426E-40DD-AFC4-6F175D3DCCD1}">
              <a14:hiddenFill xmlns:a14="http://schemas.microsoft.com/office/drawing/2010/main">
                <a:noFill/>
              </a14:hiddenFill>
            </a:ext>
          </a:extLst>
        </p:spPr>
      </p:cxnSp>
      <p:sp>
        <p:nvSpPr>
          <p:cNvPr id="10" name="Freeform 96@|5FFC:0|FBC:0|LFC:0|LBC:16777215"/>
          <p:cNvSpPr>
            <a:spLocks/>
          </p:cNvSpPr>
          <p:nvPr/>
        </p:nvSpPr>
        <p:spPr bwMode="auto">
          <a:xfrm>
            <a:off x="3810248" y="1676811"/>
            <a:ext cx="1536700" cy="13716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grpSp>
        <p:nvGrpSpPr>
          <p:cNvPr id="11" name="组合 10"/>
          <p:cNvGrpSpPr/>
          <p:nvPr/>
        </p:nvGrpSpPr>
        <p:grpSpPr>
          <a:xfrm>
            <a:off x="4834185" y="3281774"/>
            <a:ext cx="893763" cy="1208087"/>
            <a:chOff x="4275364" y="2947195"/>
            <a:chExt cx="893763" cy="1208087"/>
          </a:xfrm>
        </p:grpSpPr>
        <p:sp>
          <p:nvSpPr>
            <p:cNvPr id="12" name="Freeform 136"/>
            <p:cNvSpPr>
              <a:spLocks/>
            </p:cNvSpPr>
            <p:nvPr/>
          </p:nvSpPr>
          <p:spPr bwMode="auto">
            <a:xfrm>
              <a:off x="4275364" y="2947195"/>
              <a:ext cx="893763" cy="1208087"/>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sp>
          <p:nvSpPr>
            <p:cNvPr id="13" name="Text Box 10"/>
            <p:cNvSpPr txBox="1">
              <a:spLocks noChangeArrowheads="1"/>
            </p:cNvSpPr>
            <p:nvPr/>
          </p:nvSpPr>
          <p:spPr bwMode="auto">
            <a:xfrm>
              <a:off x="4351564" y="3610770"/>
              <a:ext cx="74136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anose="020F0502020204030204" pitchFamily="34" charset="0"/>
                  <a:ea typeface="宋体" panose="02010600030101010101" pitchFamily="2" charset="-122"/>
                </a:defRPr>
              </a:lvl1pPr>
              <a:lvl2pPr marL="742950" indent="-285750" defTabSz="1087438">
                <a:defRPr>
                  <a:solidFill>
                    <a:schemeClr val="tx1"/>
                  </a:solidFill>
                  <a:latin typeface="Calibri" panose="020F0502020204030204" pitchFamily="34" charset="0"/>
                  <a:ea typeface="宋体" panose="02010600030101010101" pitchFamily="2" charset="-122"/>
                </a:defRPr>
              </a:lvl2pPr>
              <a:lvl3pPr marL="1143000" indent="-228600" defTabSz="1087438">
                <a:defRPr>
                  <a:solidFill>
                    <a:schemeClr val="tx1"/>
                  </a:solidFill>
                  <a:latin typeface="Calibri" panose="020F0502020204030204" pitchFamily="34" charset="0"/>
                  <a:ea typeface="宋体" panose="02010600030101010101" pitchFamily="2" charset="-122"/>
                </a:defRPr>
              </a:lvl3pPr>
              <a:lvl4pPr marL="1600200" indent="-228600" defTabSz="1087438">
                <a:defRPr>
                  <a:solidFill>
                    <a:schemeClr val="tx1"/>
                  </a:solidFill>
                  <a:latin typeface="Calibri" panose="020F0502020204030204" pitchFamily="34" charset="0"/>
                  <a:ea typeface="宋体" panose="02010600030101010101" pitchFamily="2" charset="-122"/>
                </a:defRPr>
              </a:lvl4pPr>
              <a:lvl5pPr marL="2057400" indent="-228600" defTabSz="1087438">
                <a:defRPr>
                  <a:solidFill>
                    <a:schemeClr val="tx1"/>
                  </a:solidFill>
                  <a:latin typeface="Calibri" panose="020F0502020204030204" pitchFamily="34" charset="0"/>
                  <a:ea typeface="宋体" panose="02010600030101010101" pitchFamily="2" charset="-122"/>
                </a:defRPr>
              </a:lvl5pPr>
              <a:lvl6pPr marL="25146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b="1">
                  <a:solidFill>
                    <a:srgbClr val="FFFFFF"/>
                  </a:solidFill>
                  <a:latin typeface="Arial" panose="020B0604020202020204" pitchFamily="34" charset="0"/>
                  <a:ea typeface="微软雅黑" panose="020B0503020204020204" pitchFamily="34" charset="-122"/>
                  <a:sym typeface="Arial" panose="020B0604020202020204" pitchFamily="34" charset="0"/>
                </a:rPr>
                <a:t>60%</a:t>
              </a:r>
              <a:endParaRPr lang="en-US" sz="1200" b="1">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Straight Connector 141"/>
          <p:cNvCxnSpPr>
            <a:cxnSpLocks noChangeShapeType="1"/>
          </p:cNvCxnSpPr>
          <p:nvPr/>
        </p:nvCxnSpPr>
        <p:spPr bwMode="auto">
          <a:xfrm>
            <a:off x="5985123" y="1749836"/>
            <a:ext cx="0" cy="4194175"/>
          </a:xfrm>
          <a:prstGeom prst="line">
            <a:avLst/>
          </a:prstGeom>
          <a:noFill/>
          <a:ln w="6350" cmpd="sng">
            <a:solidFill>
              <a:srgbClr val="ADBACA"/>
            </a:solidFill>
            <a:round/>
            <a:headEnd/>
            <a:tailEnd/>
          </a:ln>
          <a:extLst>
            <a:ext uri="{909E8E84-426E-40DD-AFC4-6F175D3DCCD1}">
              <a14:hiddenFill xmlns:a14="http://schemas.microsoft.com/office/drawing/2010/main">
                <a:noFill/>
              </a14:hiddenFill>
            </a:ext>
          </a:extLst>
        </p:spPr>
      </p:cxnSp>
      <p:sp>
        <p:nvSpPr>
          <p:cNvPr id="15" name="Freeform 148@|5FFC:0|FBC:0|LFC:0|LBC:16777215"/>
          <p:cNvSpPr>
            <a:spLocks/>
          </p:cNvSpPr>
          <p:nvPr/>
        </p:nvSpPr>
        <p:spPr bwMode="auto">
          <a:xfrm>
            <a:off x="6281985" y="1676811"/>
            <a:ext cx="1536700" cy="13716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grpSp>
        <p:nvGrpSpPr>
          <p:cNvPr id="16" name="组合 15"/>
          <p:cNvGrpSpPr/>
          <p:nvPr/>
        </p:nvGrpSpPr>
        <p:grpSpPr>
          <a:xfrm>
            <a:off x="7372598" y="3270661"/>
            <a:ext cx="741362" cy="839788"/>
            <a:chOff x="6813777" y="2936082"/>
            <a:chExt cx="741362" cy="839788"/>
          </a:xfrm>
        </p:grpSpPr>
        <p:sp>
          <p:nvSpPr>
            <p:cNvPr id="17" name="Freeform 144"/>
            <p:cNvSpPr>
              <a:spLocks/>
            </p:cNvSpPr>
            <p:nvPr/>
          </p:nvSpPr>
          <p:spPr bwMode="auto">
            <a:xfrm>
              <a:off x="6874102" y="2936082"/>
              <a:ext cx="620712" cy="839788"/>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sp>
          <p:nvSpPr>
            <p:cNvPr id="18" name="Text Box 10"/>
            <p:cNvSpPr txBox="1">
              <a:spLocks noChangeArrowheads="1"/>
            </p:cNvSpPr>
            <p:nvPr/>
          </p:nvSpPr>
          <p:spPr bwMode="auto">
            <a:xfrm>
              <a:off x="6813777" y="3363120"/>
              <a:ext cx="74136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anose="020F0502020204030204" pitchFamily="34" charset="0"/>
                  <a:ea typeface="宋体" panose="02010600030101010101" pitchFamily="2" charset="-122"/>
                </a:defRPr>
              </a:lvl1pPr>
              <a:lvl2pPr marL="742950" indent="-285750" defTabSz="1087438">
                <a:defRPr>
                  <a:solidFill>
                    <a:schemeClr val="tx1"/>
                  </a:solidFill>
                  <a:latin typeface="Calibri" panose="020F0502020204030204" pitchFamily="34" charset="0"/>
                  <a:ea typeface="宋体" panose="02010600030101010101" pitchFamily="2" charset="-122"/>
                </a:defRPr>
              </a:lvl2pPr>
              <a:lvl3pPr marL="1143000" indent="-228600" defTabSz="1087438">
                <a:defRPr>
                  <a:solidFill>
                    <a:schemeClr val="tx1"/>
                  </a:solidFill>
                  <a:latin typeface="Calibri" panose="020F0502020204030204" pitchFamily="34" charset="0"/>
                  <a:ea typeface="宋体" panose="02010600030101010101" pitchFamily="2" charset="-122"/>
                </a:defRPr>
              </a:lvl3pPr>
              <a:lvl4pPr marL="1600200" indent="-228600" defTabSz="1087438">
                <a:defRPr>
                  <a:solidFill>
                    <a:schemeClr val="tx1"/>
                  </a:solidFill>
                  <a:latin typeface="Calibri" panose="020F0502020204030204" pitchFamily="34" charset="0"/>
                  <a:ea typeface="宋体" panose="02010600030101010101" pitchFamily="2" charset="-122"/>
                </a:defRPr>
              </a:lvl4pPr>
              <a:lvl5pPr marL="2057400" indent="-228600" defTabSz="1087438">
                <a:defRPr>
                  <a:solidFill>
                    <a:schemeClr val="tx1"/>
                  </a:solidFill>
                  <a:latin typeface="Calibri" panose="020F0502020204030204" pitchFamily="34" charset="0"/>
                  <a:ea typeface="宋体" panose="02010600030101010101" pitchFamily="2" charset="-122"/>
                </a:defRPr>
              </a:lvl5pPr>
              <a:lvl6pPr marL="25146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sz="1400" b="1" dirty="0">
                  <a:solidFill>
                    <a:srgbClr val="FFFFFF"/>
                  </a:solidFill>
                  <a:latin typeface="Arial" panose="020B0604020202020204" pitchFamily="34" charset="0"/>
                  <a:ea typeface="微软雅黑" panose="020B0503020204020204" pitchFamily="34" charset="-122"/>
                  <a:sym typeface="Arial" panose="020B0604020202020204" pitchFamily="34" charset="0"/>
                </a:rPr>
                <a:t>20%</a:t>
              </a:r>
              <a:endParaRPr lang="en-US" sz="10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9" name="Straight Connector 188"/>
          <p:cNvCxnSpPr>
            <a:cxnSpLocks noChangeShapeType="1"/>
          </p:cNvCxnSpPr>
          <p:nvPr/>
        </p:nvCxnSpPr>
        <p:spPr bwMode="auto">
          <a:xfrm>
            <a:off x="8380660" y="1749836"/>
            <a:ext cx="0" cy="4194175"/>
          </a:xfrm>
          <a:prstGeom prst="line">
            <a:avLst/>
          </a:prstGeom>
          <a:noFill/>
          <a:ln w="6350" cmpd="sng">
            <a:solidFill>
              <a:srgbClr val="ADBACA"/>
            </a:solidFill>
            <a:round/>
            <a:headEnd/>
            <a:tailEnd/>
          </a:ln>
          <a:extLst>
            <a:ext uri="{909E8E84-426E-40DD-AFC4-6F175D3DCCD1}">
              <a14:hiddenFill xmlns:a14="http://schemas.microsoft.com/office/drawing/2010/main">
                <a:noFill/>
              </a14:hiddenFill>
            </a:ext>
          </a:extLst>
        </p:spPr>
      </p:cxnSp>
      <p:sp>
        <p:nvSpPr>
          <p:cNvPr id="20" name="Freeform 195@|5FFC:0|FBC:0|LFC:0|LBC:16777215"/>
          <p:cNvSpPr>
            <a:spLocks/>
          </p:cNvSpPr>
          <p:nvPr/>
        </p:nvSpPr>
        <p:spPr bwMode="auto">
          <a:xfrm>
            <a:off x="8577510" y="1676811"/>
            <a:ext cx="1536700" cy="1371600"/>
          </a:xfrm>
          <a:custGeom>
            <a:avLst/>
            <a:gdLst>
              <a:gd name="T0" fmla="*/ 7 w 956"/>
              <a:gd name="T1" fmla="*/ 734 h 854"/>
              <a:gd name="T2" fmla="*/ 76 w 956"/>
              <a:gd name="T3" fmla="*/ 705 h 854"/>
              <a:gd name="T4" fmla="*/ 353 w 956"/>
              <a:gd name="T5" fmla="*/ 716 h 854"/>
              <a:gd name="T6" fmla="*/ 797 w 956"/>
              <a:gd name="T7" fmla="*/ 766 h 854"/>
              <a:gd name="T8" fmla="*/ 956 w 956"/>
              <a:gd name="T9" fmla="*/ 821 h 854"/>
              <a:gd name="T10" fmla="*/ 883 w 956"/>
              <a:gd name="T11" fmla="*/ 583 h 854"/>
              <a:gd name="T12" fmla="*/ 668 w 956"/>
              <a:gd name="T13" fmla="*/ 516 h 854"/>
              <a:gd name="T14" fmla="*/ 597 w 956"/>
              <a:gd name="T15" fmla="*/ 410 h 854"/>
              <a:gd name="T16" fmla="*/ 559 w 956"/>
              <a:gd name="T17" fmla="*/ 339 h 854"/>
              <a:gd name="T18" fmla="*/ 544 w 956"/>
              <a:gd name="T19" fmla="*/ 311 h 854"/>
              <a:gd name="T20" fmla="*/ 526 w 956"/>
              <a:gd name="T21" fmla="*/ 216 h 854"/>
              <a:gd name="T22" fmla="*/ 536 w 956"/>
              <a:gd name="T23" fmla="*/ 196 h 854"/>
              <a:gd name="T24" fmla="*/ 510 w 956"/>
              <a:gd name="T25" fmla="*/ 166 h 854"/>
              <a:gd name="T26" fmla="*/ 517 w 956"/>
              <a:gd name="T27" fmla="*/ 94 h 854"/>
              <a:gd name="T28" fmla="*/ 533 w 956"/>
              <a:gd name="T29" fmla="*/ 88 h 854"/>
              <a:gd name="T30" fmla="*/ 664 w 956"/>
              <a:gd name="T31" fmla="*/ 86 h 854"/>
              <a:gd name="T32" fmla="*/ 642 w 956"/>
              <a:gd name="T33" fmla="*/ 8 h 854"/>
              <a:gd name="T34" fmla="*/ 525 w 956"/>
              <a:gd name="T35" fmla="*/ 19 h 854"/>
              <a:gd name="T36" fmla="*/ 471 w 956"/>
              <a:gd name="T37" fmla="*/ 1 h 854"/>
              <a:gd name="T38" fmla="*/ 415 w 956"/>
              <a:gd name="T39" fmla="*/ 22 h 854"/>
              <a:gd name="T40" fmla="*/ 293 w 956"/>
              <a:gd name="T41" fmla="*/ 19 h 854"/>
              <a:gd name="T42" fmla="*/ 279 w 956"/>
              <a:gd name="T43" fmla="*/ 96 h 854"/>
              <a:gd name="T44" fmla="*/ 414 w 956"/>
              <a:gd name="T45" fmla="*/ 92 h 854"/>
              <a:gd name="T46" fmla="*/ 431 w 956"/>
              <a:gd name="T47" fmla="*/ 98 h 854"/>
              <a:gd name="T48" fmla="*/ 435 w 956"/>
              <a:gd name="T49" fmla="*/ 169 h 854"/>
              <a:gd name="T50" fmla="*/ 411 w 956"/>
              <a:gd name="T51" fmla="*/ 196 h 854"/>
              <a:gd name="T52" fmla="*/ 421 w 956"/>
              <a:gd name="T53" fmla="*/ 205 h 854"/>
              <a:gd name="T54" fmla="*/ 402 w 956"/>
              <a:gd name="T55" fmla="*/ 234 h 854"/>
              <a:gd name="T56" fmla="*/ 395 w 956"/>
              <a:gd name="T57" fmla="*/ 320 h 854"/>
              <a:gd name="T58" fmla="*/ 391 w 956"/>
              <a:gd name="T59" fmla="*/ 340 h 854"/>
              <a:gd name="T60" fmla="*/ 335 w 956"/>
              <a:gd name="T61" fmla="*/ 395 h 854"/>
              <a:gd name="T62" fmla="*/ 346 w 956"/>
              <a:gd name="T63" fmla="*/ 468 h 854"/>
              <a:gd name="T64" fmla="*/ 288 w 956"/>
              <a:gd name="T65" fmla="*/ 515 h 854"/>
              <a:gd name="T66" fmla="*/ 46 w 956"/>
              <a:gd name="T67" fmla="*/ 503 h 854"/>
              <a:gd name="T68" fmla="*/ 10 w 956"/>
              <a:gd name="T69" fmla="*/ 480 h 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56" h="854">
                <a:moveTo>
                  <a:pt x="10" y="480"/>
                </a:moveTo>
                <a:cubicBezTo>
                  <a:pt x="10" y="480"/>
                  <a:pt x="0" y="672"/>
                  <a:pt x="7" y="734"/>
                </a:cubicBezTo>
                <a:cubicBezTo>
                  <a:pt x="7" y="734"/>
                  <a:pt x="21" y="743"/>
                  <a:pt x="33" y="736"/>
                </a:cubicBezTo>
                <a:cubicBezTo>
                  <a:pt x="45" y="728"/>
                  <a:pt x="36" y="708"/>
                  <a:pt x="76" y="705"/>
                </a:cubicBezTo>
                <a:cubicBezTo>
                  <a:pt x="115" y="702"/>
                  <a:pt x="265" y="701"/>
                  <a:pt x="265" y="701"/>
                </a:cubicBezTo>
                <a:cubicBezTo>
                  <a:pt x="265" y="701"/>
                  <a:pt x="313" y="699"/>
                  <a:pt x="353" y="716"/>
                </a:cubicBezTo>
                <a:cubicBezTo>
                  <a:pt x="392" y="733"/>
                  <a:pt x="468" y="772"/>
                  <a:pt x="595" y="722"/>
                </a:cubicBezTo>
                <a:cubicBezTo>
                  <a:pt x="723" y="672"/>
                  <a:pt x="789" y="699"/>
                  <a:pt x="797" y="766"/>
                </a:cubicBezTo>
                <a:cubicBezTo>
                  <a:pt x="804" y="833"/>
                  <a:pt x="798" y="821"/>
                  <a:pt x="824" y="828"/>
                </a:cubicBezTo>
                <a:cubicBezTo>
                  <a:pt x="850" y="836"/>
                  <a:pt x="908" y="854"/>
                  <a:pt x="956" y="821"/>
                </a:cubicBezTo>
                <a:cubicBezTo>
                  <a:pt x="955" y="739"/>
                  <a:pt x="955" y="739"/>
                  <a:pt x="955" y="739"/>
                </a:cubicBezTo>
                <a:cubicBezTo>
                  <a:pt x="955" y="739"/>
                  <a:pt x="953" y="642"/>
                  <a:pt x="883" y="583"/>
                </a:cubicBezTo>
                <a:cubicBezTo>
                  <a:pt x="814" y="523"/>
                  <a:pt x="753" y="522"/>
                  <a:pt x="736" y="520"/>
                </a:cubicBezTo>
                <a:cubicBezTo>
                  <a:pt x="720" y="519"/>
                  <a:pt x="668" y="516"/>
                  <a:pt x="668" y="516"/>
                </a:cubicBezTo>
                <a:cubicBezTo>
                  <a:pt x="668" y="516"/>
                  <a:pt x="604" y="513"/>
                  <a:pt x="601" y="466"/>
                </a:cubicBezTo>
                <a:cubicBezTo>
                  <a:pt x="598" y="419"/>
                  <a:pt x="597" y="410"/>
                  <a:pt x="597" y="410"/>
                </a:cubicBezTo>
                <a:cubicBezTo>
                  <a:pt x="597" y="410"/>
                  <a:pt x="614" y="404"/>
                  <a:pt x="614" y="389"/>
                </a:cubicBezTo>
                <a:cubicBezTo>
                  <a:pt x="614" y="373"/>
                  <a:pt x="618" y="346"/>
                  <a:pt x="559" y="339"/>
                </a:cubicBezTo>
                <a:cubicBezTo>
                  <a:pt x="557" y="325"/>
                  <a:pt x="557" y="325"/>
                  <a:pt x="557" y="325"/>
                </a:cubicBezTo>
                <a:cubicBezTo>
                  <a:pt x="544" y="311"/>
                  <a:pt x="544" y="311"/>
                  <a:pt x="544" y="311"/>
                </a:cubicBezTo>
                <a:cubicBezTo>
                  <a:pt x="544" y="228"/>
                  <a:pt x="544" y="228"/>
                  <a:pt x="544" y="228"/>
                </a:cubicBezTo>
                <a:cubicBezTo>
                  <a:pt x="544" y="228"/>
                  <a:pt x="541" y="220"/>
                  <a:pt x="526" y="216"/>
                </a:cubicBezTo>
                <a:cubicBezTo>
                  <a:pt x="526" y="205"/>
                  <a:pt x="526" y="205"/>
                  <a:pt x="526" y="205"/>
                </a:cubicBezTo>
                <a:cubicBezTo>
                  <a:pt x="526" y="205"/>
                  <a:pt x="536" y="205"/>
                  <a:pt x="536" y="196"/>
                </a:cubicBezTo>
                <a:cubicBezTo>
                  <a:pt x="536" y="187"/>
                  <a:pt x="535" y="178"/>
                  <a:pt x="535" y="178"/>
                </a:cubicBezTo>
                <a:cubicBezTo>
                  <a:pt x="535" y="178"/>
                  <a:pt x="524" y="170"/>
                  <a:pt x="510" y="166"/>
                </a:cubicBezTo>
                <a:cubicBezTo>
                  <a:pt x="511" y="101"/>
                  <a:pt x="511" y="101"/>
                  <a:pt x="511" y="101"/>
                </a:cubicBezTo>
                <a:cubicBezTo>
                  <a:pt x="511" y="101"/>
                  <a:pt x="514" y="98"/>
                  <a:pt x="517" y="94"/>
                </a:cubicBezTo>
                <a:cubicBezTo>
                  <a:pt x="529" y="94"/>
                  <a:pt x="529" y="94"/>
                  <a:pt x="529" y="94"/>
                </a:cubicBezTo>
                <a:cubicBezTo>
                  <a:pt x="529" y="94"/>
                  <a:pt x="532" y="92"/>
                  <a:pt x="533" y="88"/>
                </a:cubicBezTo>
                <a:cubicBezTo>
                  <a:pt x="649" y="97"/>
                  <a:pt x="649" y="97"/>
                  <a:pt x="649" y="97"/>
                </a:cubicBezTo>
                <a:cubicBezTo>
                  <a:pt x="649" y="97"/>
                  <a:pt x="660" y="99"/>
                  <a:pt x="664" y="86"/>
                </a:cubicBezTo>
                <a:cubicBezTo>
                  <a:pt x="668" y="74"/>
                  <a:pt x="670" y="39"/>
                  <a:pt x="661" y="14"/>
                </a:cubicBezTo>
                <a:cubicBezTo>
                  <a:pt x="661" y="14"/>
                  <a:pt x="660" y="5"/>
                  <a:pt x="642" y="8"/>
                </a:cubicBezTo>
                <a:cubicBezTo>
                  <a:pt x="625" y="10"/>
                  <a:pt x="531" y="24"/>
                  <a:pt x="531" y="24"/>
                </a:cubicBezTo>
                <a:cubicBezTo>
                  <a:pt x="531" y="24"/>
                  <a:pt x="530" y="19"/>
                  <a:pt x="525" y="19"/>
                </a:cubicBezTo>
                <a:cubicBezTo>
                  <a:pt x="519" y="19"/>
                  <a:pt x="514" y="19"/>
                  <a:pt x="514" y="19"/>
                </a:cubicBezTo>
                <a:cubicBezTo>
                  <a:pt x="514" y="19"/>
                  <a:pt x="502" y="2"/>
                  <a:pt x="471" y="1"/>
                </a:cubicBezTo>
                <a:cubicBezTo>
                  <a:pt x="439" y="0"/>
                  <a:pt x="430" y="21"/>
                  <a:pt x="430" y="21"/>
                </a:cubicBezTo>
                <a:cubicBezTo>
                  <a:pt x="415" y="22"/>
                  <a:pt x="415" y="22"/>
                  <a:pt x="415" y="22"/>
                </a:cubicBezTo>
                <a:cubicBezTo>
                  <a:pt x="415" y="22"/>
                  <a:pt x="412" y="25"/>
                  <a:pt x="412" y="28"/>
                </a:cubicBezTo>
                <a:cubicBezTo>
                  <a:pt x="293" y="19"/>
                  <a:pt x="293" y="19"/>
                  <a:pt x="293" y="19"/>
                </a:cubicBezTo>
                <a:cubicBezTo>
                  <a:pt x="293" y="19"/>
                  <a:pt x="281" y="17"/>
                  <a:pt x="278" y="29"/>
                </a:cubicBezTo>
                <a:cubicBezTo>
                  <a:pt x="275" y="41"/>
                  <a:pt x="274" y="77"/>
                  <a:pt x="279" y="96"/>
                </a:cubicBezTo>
                <a:cubicBezTo>
                  <a:pt x="284" y="116"/>
                  <a:pt x="301" y="110"/>
                  <a:pt x="310" y="108"/>
                </a:cubicBezTo>
                <a:cubicBezTo>
                  <a:pt x="320" y="105"/>
                  <a:pt x="414" y="92"/>
                  <a:pt x="414" y="92"/>
                </a:cubicBezTo>
                <a:cubicBezTo>
                  <a:pt x="414" y="92"/>
                  <a:pt x="413" y="98"/>
                  <a:pt x="419" y="98"/>
                </a:cubicBezTo>
                <a:cubicBezTo>
                  <a:pt x="426" y="98"/>
                  <a:pt x="431" y="98"/>
                  <a:pt x="431" y="98"/>
                </a:cubicBezTo>
                <a:cubicBezTo>
                  <a:pt x="431" y="98"/>
                  <a:pt x="433" y="103"/>
                  <a:pt x="435" y="103"/>
                </a:cubicBezTo>
                <a:cubicBezTo>
                  <a:pt x="435" y="169"/>
                  <a:pt x="435" y="169"/>
                  <a:pt x="435" y="169"/>
                </a:cubicBezTo>
                <a:cubicBezTo>
                  <a:pt x="435" y="169"/>
                  <a:pt x="412" y="169"/>
                  <a:pt x="411" y="179"/>
                </a:cubicBezTo>
                <a:cubicBezTo>
                  <a:pt x="411" y="189"/>
                  <a:pt x="411" y="196"/>
                  <a:pt x="411" y="196"/>
                </a:cubicBezTo>
                <a:cubicBezTo>
                  <a:pt x="411" y="196"/>
                  <a:pt x="409" y="200"/>
                  <a:pt x="415" y="202"/>
                </a:cubicBezTo>
                <a:cubicBezTo>
                  <a:pt x="420" y="204"/>
                  <a:pt x="421" y="205"/>
                  <a:pt x="421" y="205"/>
                </a:cubicBezTo>
                <a:cubicBezTo>
                  <a:pt x="421" y="219"/>
                  <a:pt x="421" y="219"/>
                  <a:pt x="421" y="219"/>
                </a:cubicBezTo>
                <a:cubicBezTo>
                  <a:pt x="421" y="219"/>
                  <a:pt x="402" y="221"/>
                  <a:pt x="402" y="234"/>
                </a:cubicBezTo>
                <a:cubicBezTo>
                  <a:pt x="402" y="247"/>
                  <a:pt x="402" y="317"/>
                  <a:pt x="402" y="317"/>
                </a:cubicBezTo>
                <a:cubicBezTo>
                  <a:pt x="395" y="320"/>
                  <a:pt x="395" y="320"/>
                  <a:pt x="395" y="320"/>
                </a:cubicBezTo>
                <a:cubicBezTo>
                  <a:pt x="392" y="324"/>
                  <a:pt x="392" y="324"/>
                  <a:pt x="392" y="324"/>
                </a:cubicBezTo>
                <a:cubicBezTo>
                  <a:pt x="391" y="340"/>
                  <a:pt x="391" y="340"/>
                  <a:pt x="391" y="340"/>
                </a:cubicBezTo>
                <a:cubicBezTo>
                  <a:pt x="391" y="340"/>
                  <a:pt x="335" y="347"/>
                  <a:pt x="335" y="364"/>
                </a:cubicBezTo>
                <a:cubicBezTo>
                  <a:pt x="335" y="382"/>
                  <a:pt x="335" y="395"/>
                  <a:pt x="335" y="395"/>
                </a:cubicBezTo>
                <a:cubicBezTo>
                  <a:pt x="335" y="395"/>
                  <a:pt x="334" y="402"/>
                  <a:pt x="345" y="407"/>
                </a:cubicBezTo>
                <a:cubicBezTo>
                  <a:pt x="346" y="468"/>
                  <a:pt x="346" y="468"/>
                  <a:pt x="346" y="468"/>
                </a:cubicBezTo>
                <a:cubicBezTo>
                  <a:pt x="346" y="468"/>
                  <a:pt x="347" y="491"/>
                  <a:pt x="336" y="499"/>
                </a:cubicBezTo>
                <a:cubicBezTo>
                  <a:pt x="324" y="508"/>
                  <a:pt x="306" y="515"/>
                  <a:pt x="288" y="515"/>
                </a:cubicBezTo>
                <a:cubicBezTo>
                  <a:pt x="270" y="515"/>
                  <a:pt x="73" y="517"/>
                  <a:pt x="73" y="517"/>
                </a:cubicBezTo>
                <a:cubicBezTo>
                  <a:pt x="73" y="517"/>
                  <a:pt x="51" y="515"/>
                  <a:pt x="46" y="503"/>
                </a:cubicBezTo>
                <a:cubicBezTo>
                  <a:pt x="42" y="491"/>
                  <a:pt x="33" y="483"/>
                  <a:pt x="33" y="483"/>
                </a:cubicBezTo>
                <a:cubicBezTo>
                  <a:pt x="10" y="480"/>
                  <a:pt x="10" y="480"/>
                  <a:pt x="10" y="480"/>
                </a:cubicBezTo>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grpSp>
        <p:nvGrpSpPr>
          <p:cNvPr id="21" name="组合 20"/>
          <p:cNvGrpSpPr/>
          <p:nvPr/>
        </p:nvGrpSpPr>
        <p:grpSpPr>
          <a:xfrm>
            <a:off x="9595098" y="3281774"/>
            <a:ext cx="801687" cy="1084262"/>
            <a:chOff x="9036277" y="2947195"/>
            <a:chExt cx="801687" cy="1084262"/>
          </a:xfrm>
        </p:grpSpPr>
        <p:sp>
          <p:nvSpPr>
            <p:cNvPr id="22" name="Freeform 191"/>
            <p:cNvSpPr>
              <a:spLocks/>
            </p:cNvSpPr>
            <p:nvPr/>
          </p:nvSpPr>
          <p:spPr bwMode="auto">
            <a:xfrm>
              <a:off x="9036277" y="2947195"/>
              <a:ext cx="801687" cy="1084262"/>
            </a:xfrm>
            <a:custGeom>
              <a:avLst/>
              <a:gdLst>
                <a:gd name="T0" fmla="*/ 8 w 594"/>
                <a:gd name="T1" fmla="*/ 547 h 804"/>
                <a:gd name="T2" fmla="*/ 273 w 594"/>
                <a:gd name="T3" fmla="*/ 794 h 804"/>
                <a:gd name="T4" fmla="*/ 582 w 594"/>
                <a:gd name="T5" fmla="*/ 563 h 804"/>
                <a:gd name="T6" fmla="*/ 282 w 594"/>
                <a:gd name="T7" fmla="*/ 0 h 804"/>
                <a:gd name="T8" fmla="*/ 8 w 594"/>
                <a:gd name="T9" fmla="*/ 547 h 804"/>
              </a:gdLst>
              <a:ahLst/>
              <a:cxnLst>
                <a:cxn ang="0">
                  <a:pos x="T0" y="T1"/>
                </a:cxn>
                <a:cxn ang="0">
                  <a:pos x="T2" y="T3"/>
                </a:cxn>
                <a:cxn ang="0">
                  <a:pos x="T4" y="T5"/>
                </a:cxn>
                <a:cxn ang="0">
                  <a:pos x="T6" y="T7"/>
                </a:cxn>
                <a:cxn ang="0">
                  <a:pos x="T8" y="T9"/>
                </a:cxn>
              </a:cxnLst>
              <a:rect l="0" t="0" r="r" b="b"/>
              <a:pathLst>
                <a:path w="594" h="804">
                  <a:moveTo>
                    <a:pt x="8" y="547"/>
                  </a:moveTo>
                  <a:cubicBezTo>
                    <a:pt x="0" y="674"/>
                    <a:pt x="111" y="785"/>
                    <a:pt x="273" y="794"/>
                  </a:cubicBezTo>
                  <a:cubicBezTo>
                    <a:pt x="435" y="804"/>
                    <a:pt x="574" y="690"/>
                    <a:pt x="582" y="563"/>
                  </a:cubicBezTo>
                  <a:cubicBezTo>
                    <a:pt x="594" y="362"/>
                    <a:pt x="270" y="187"/>
                    <a:pt x="282" y="0"/>
                  </a:cubicBezTo>
                  <a:cubicBezTo>
                    <a:pt x="267" y="248"/>
                    <a:pt x="15" y="420"/>
                    <a:pt x="8" y="547"/>
                  </a:cubicBezTo>
                  <a:close/>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endParaRPr lang="zh-CN" altLang="en-US"/>
            </a:p>
          </p:txBody>
        </p:sp>
        <p:sp>
          <p:nvSpPr>
            <p:cNvPr id="23" name="Text Box 10"/>
            <p:cNvSpPr txBox="1">
              <a:spLocks noChangeArrowheads="1"/>
            </p:cNvSpPr>
            <p:nvPr/>
          </p:nvSpPr>
          <p:spPr bwMode="auto">
            <a:xfrm>
              <a:off x="9077552" y="3518695"/>
              <a:ext cx="7429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20" tIns="22860" rIns="45720" bIns="22860">
              <a:spAutoFit/>
            </a:bodyPr>
            <a:lstStyle>
              <a:lvl1pPr defTabSz="1087438">
                <a:defRPr>
                  <a:solidFill>
                    <a:schemeClr val="tx1"/>
                  </a:solidFill>
                  <a:latin typeface="Calibri" panose="020F0502020204030204" pitchFamily="34" charset="0"/>
                  <a:ea typeface="宋体" panose="02010600030101010101" pitchFamily="2" charset="-122"/>
                </a:defRPr>
              </a:lvl1pPr>
              <a:lvl2pPr marL="742950" indent="-285750" defTabSz="1087438">
                <a:defRPr>
                  <a:solidFill>
                    <a:schemeClr val="tx1"/>
                  </a:solidFill>
                  <a:latin typeface="Calibri" panose="020F0502020204030204" pitchFamily="34" charset="0"/>
                  <a:ea typeface="宋体" panose="02010600030101010101" pitchFamily="2" charset="-122"/>
                </a:defRPr>
              </a:lvl2pPr>
              <a:lvl3pPr marL="1143000" indent="-228600" defTabSz="1087438">
                <a:defRPr>
                  <a:solidFill>
                    <a:schemeClr val="tx1"/>
                  </a:solidFill>
                  <a:latin typeface="Calibri" panose="020F0502020204030204" pitchFamily="34" charset="0"/>
                  <a:ea typeface="宋体" panose="02010600030101010101" pitchFamily="2" charset="-122"/>
                </a:defRPr>
              </a:lvl3pPr>
              <a:lvl4pPr marL="1600200" indent="-228600" defTabSz="1087438">
                <a:defRPr>
                  <a:solidFill>
                    <a:schemeClr val="tx1"/>
                  </a:solidFill>
                  <a:latin typeface="Calibri" panose="020F0502020204030204" pitchFamily="34" charset="0"/>
                  <a:ea typeface="宋体" panose="02010600030101010101" pitchFamily="2" charset="-122"/>
                </a:defRPr>
              </a:lvl4pPr>
              <a:lvl5pPr marL="2057400" indent="-228600" defTabSz="1087438">
                <a:defRPr>
                  <a:solidFill>
                    <a:schemeClr val="tx1"/>
                  </a:solidFill>
                  <a:latin typeface="Calibri" panose="020F0502020204030204" pitchFamily="34" charset="0"/>
                  <a:ea typeface="宋体" panose="02010600030101010101" pitchFamily="2" charset="-122"/>
                </a:defRPr>
              </a:lvl5pPr>
              <a:lvl6pPr marL="25146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087438"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b="1" dirty="0">
                  <a:solidFill>
                    <a:srgbClr val="FFFFFF"/>
                  </a:solidFill>
                  <a:latin typeface="Arial" panose="020B0604020202020204" pitchFamily="34" charset="0"/>
                  <a:ea typeface="微软雅黑" panose="020B0503020204020204" pitchFamily="34" charset="-122"/>
                  <a:sym typeface="Arial" panose="020B0604020202020204" pitchFamily="34" charset="0"/>
                </a:rPr>
                <a:t>50%</a:t>
              </a:r>
              <a:endParaRPr lang="en-US" sz="1200" b="1"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4" name="文本框 23"/>
          <p:cNvSpPr txBox="1"/>
          <p:nvPr/>
        </p:nvSpPr>
        <p:spPr bwMode="auto">
          <a:xfrm flipH="1">
            <a:off x="1392664" y="4804927"/>
            <a:ext cx="2016740" cy="1569660"/>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25" name="文本框 24"/>
          <p:cNvSpPr txBox="1"/>
          <p:nvPr/>
        </p:nvSpPr>
        <p:spPr bwMode="auto">
          <a:xfrm flipH="1">
            <a:off x="3718632" y="4804927"/>
            <a:ext cx="2129974" cy="1569660"/>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26" name="文本框 25"/>
          <p:cNvSpPr txBox="1"/>
          <p:nvPr/>
        </p:nvSpPr>
        <p:spPr bwMode="auto">
          <a:xfrm flipH="1">
            <a:off x="6062916" y="4804927"/>
            <a:ext cx="2157865" cy="1569660"/>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27" name="文本框 26"/>
          <p:cNvSpPr txBox="1"/>
          <p:nvPr/>
        </p:nvSpPr>
        <p:spPr bwMode="auto">
          <a:xfrm flipH="1">
            <a:off x="8555054" y="4791486"/>
            <a:ext cx="2157865" cy="1569660"/>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6143864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16" presetClass="entr" presetSubtype="42" fill="hold"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barn(outHorizontal)">
                                      <p:cBhvr>
                                        <p:cTn id="21" dur="500"/>
                                        <p:tgtEl>
                                          <p:spTgt spid="9"/>
                                        </p:tgtEl>
                                      </p:cBhvr>
                                    </p:animEffect>
                                  </p:childTnLst>
                                </p:cTn>
                              </p:par>
                            </p:childTnLst>
                          </p:cTn>
                        </p:par>
                        <p:par>
                          <p:cTn id="22" fill="hold">
                            <p:stCondLst>
                              <p:cond delay="2050"/>
                            </p:stCondLst>
                            <p:childTnLst>
                              <p:par>
                                <p:cTn id="23" presetID="16" presetClass="entr" presetSubtype="42"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barn(outHorizontal)">
                                      <p:cBhvr>
                                        <p:cTn id="25" dur="500"/>
                                        <p:tgtEl>
                                          <p:spTgt spid="14"/>
                                        </p:tgtEl>
                                      </p:cBhvr>
                                    </p:animEffect>
                                  </p:childTnLst>
                                </p:cTn>
                              </p:par>
                            </p:childTnLst>
                          </p:cTn>
                        </p:par>
                        <p:par>
                          <p:cTn id="26" fill="hold">
                            <p:stCondLst>
                              <p:cond delay="2550"/>
                            </p:stCondLst>
                            <p:childTnLst>
                              <p:par>
                                <p:cTn id="27" presetID="16" presetClass="entr" presetSubtype="42"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barn(outHorizontal)">
                                      <p:cBhvr>
                                        <p:cTn id="29" dur="500"/>
                                        <p:tgtEl>
                                          <p:spTgt spid="19"/>
                                        </p:tgtEl>
                                      </p:cBhvr>
                                    </p:animEffect>
                                  </p:childTnLst>
                                </p:cTn>
                              </p:par>
                            </p:childTnLst>
                          </p:cTn>
                        </p:par>
                        <p:par>
                          <p:cTn id="30" fill="hold">
                            <p:stCondLst>
                              <p:cond delay="3050"/>
                            </p:stCondLst>
                            <p:childTnLst>
                              <p:par>
                                <p:cTn id="31" presetID="12" presetClass="entr" presetSubtype="8" fill="hold" grpId="0" nodeType="afterEffect">
                                  <p:stCondLst>
                                    <p:cond delay="0"/>
                                  </p:stCondLst>
                                  <p:childTnLst>
                                    <p:set>
                                      <p:cBhvr>
                                        <p:cTn id="32" dur="1" fill="hold">
                                          <p:stCondLst>
                                            <p:cond delay="0"/>
                                          </p:stCondLst>
                                        </p:cTn>
                                        <p:tgtEl>
                                          <p:spTgt spid="5"/>
                                        </p:tgtEl>
                                        <p:attrNameLst>
                                          <p:attrName>style.visibility</p:attrName>
                                        </p:attrNameLst>
                                      </p:cBhvr>
                                      <p:to>
                                        <p:strVal val="visible"/>
                                      </p:to>
                                    </p:set>
                                    <p:anim calcmode="lin" valueType="num">
                                      <p:cBhvr additive="base">
                                        <p:cTn id="33" dur="500"/>
                                        <p:tgtEl>
                                          <p:spTgt spid="5"/>
                                        </p:tgtEl>
                                        <p:attrNameLst>
                                          <p:attrName>ppt_x</p:attrName>
                                        </p:attrNameLst>
                                      </p:cBhvr>
                                      <p:tavLst>
                                        <p:tav tm="0">
                                          <p:val>
                                            <p:strVal val="#ppt_x-#ppt_w*1.125000"/>
                                          </p:val>
                                        </p:tav>
                                        <p:tav tm="100000">
                                          <p:val>
                                            <p:strVal val="#ppt_x"/>
                                          </p:val>
                                        </p:tav>
                                      </p:tavLst>
                                    </p:anim>
                                    <p:animEffect transition="in" filter="wipe(right)">
                                      <p:cBhvr>
                                        <p:cTn id="34" dur="500"/>
                                        <p:tgtEl>
                                          <p:spTgt spid="5"/>
                                        </p:tgtEl>
                                      </p:cBhvr>
                                    </p:animEffect>
                                  </p:childTnLst>
                                </p:cTn>
                              </p:par>
                            </p:childTnLst>
                          </p:cTn>
                        </p:par>
                        <p:par>
                          <p:cTn id="35" fill="hold">
                            <p:stCondLst>
                              <p:cond delay="3550"/>
                            </p:stCondLst>
                            <p:childTnLst>
                              <p:par>
                                <p:cTn id="36" presetID="12" presetClass="entr" presetSubtype="8"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p:tgtEl>
                                          <p:spTgt spid="10"/>
                                        </p:tgtEl>
                                        <p:attrNameLst>
                                          <p:attrName>ppt_x</p:attrName>
                                        </p:attrNameLst>
                                      </p:cBhvr>
                                      <p:tavLst>
                                        <p:tav tm="0">
                                          <p:val>
                                            <p:strVal val="#ppt_x-#ppt_w*1.125000"/>
                                          </p:val>
                                        </p:tav>
                                        <p:tav tm="100000">
                                          <p:val>
                                            <p:strVal val="#ppt_x"/>
                                          </p:val>
                                        </p:tav>
                                      </p:tavLst>
                                    </p:anim>
                                    <p:animEffect transition="in" filter="wipe(right)">
                                      <p:cBhvr>
                                        <p:cTn id="39" dur="500"/>
                                        <p:tgtEl>
                                          <p:spTgt spid="10"/>
                                        </p:tgtEl>
                                      </p:cBhvr>
                                    </p:animEffect>
                                  </p:childTnLst>
                                </p:cTn>
                              </p:par>
                            </p:childTnLst>
                          </p:cTn>
                        </p:par>
                        <p:par>
                          <p:cTn id="40" fill="hold">
                            <p:stCondLst>
                              <p:cond delay="4050"/>
                            </p:stCondLst>
                            <p:childTnLst>
                              <p:par>
                                <p:cTn id="41" presetID="1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p:tgtEl>
                                          <p:spTgt spid="15"/>
                                        </p:tgtEl>
                                        <p:attrNameLst>
                                          <p:attrName>ppt_x</p:attrName>
                                        </p:attrNameLst>
                                      </p:cBhvr>
                                      <p:tavLst>
                                        <p:tav tm="0">
                                          <p:val>
                                            <p:strVal val="#ppt_x-#ppt_w*1.125000"/>
                                          </p:val>
                                        </p:tav>
                                        <p:tav tm="100000">
                                          <p:val>
                                            <p:strVal val="#ppt_x"/>
                                          </p:val>
                                        </p:tav>
                                      </p:tavLst>
                                    </p:anim>
                                    <p:animEffect transition="in" filter="wipe(right)">
                                      <p:cBhvr>
                                        <p:cTn id="44" dur="500"/>
                                        <p:tgtEl>
                                          <p:spTgt spid="15"/>
                                        </p:tgtEl>
                                      </p:cBhvr>
                                    </p:animEffect>
                                  </p:childTnLst>
                                </p:cTn>
                              </p:par>
                            </p:childTnLst>
                          </p:cTn>
                        </p:par>
                        <p:par>
                          <p:cTn id="45" fill="hold">
                            <p:stCondLst>
                              <p:cond delay="4550"/>
                            </p:stCondLst>
                            <p:childTnLst>
                              <p:par>
                                <p:cTn id="46" presetID="12" presetClass="entr" presetSubtype="8"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p:tgtEl>
                                          <p:spTgt spid="20"/>
                                        </p:tgtEl>
                                        <p:attrNameLst>
                                          <p:attrName>ppt_x</p:attrName>
                                        </p:attrNameLst>
                                      </p:cBhvr>
                                      <p:tavLst>
                                        <p:tav tm="0">
                                          <p:val>
                                            <p:strVal val="#ppt_x-#ppt_w*1.125000"/>
                                          </p:val>
                                        </p:tav>
                                        <p:tav tm="100000">
                                          <p:val>
                                            <p:strVal val="#ppt_x"/>
                                          </p:val>
                                        </p:tav>
                                      </p:tavLst>
                                    </p:anim>
                                    <p:animEffect transition="in" filter="wipe(right)">
                                      <p:cBhvr>
                                        <p:cTn id="49" dur="500"/>
                                        <p:tgtEl>
                                          <p:spTgt spid="20"/>
                                        </p:tgtEl>
                                      </p:cBhvr>
                                    </p:animEffect>
                                  </p:childTnLst>
                                </p:cTn>
                              </p:par>
                            </p:childTnLst>
                          </p:cTn>
                        </p:par>
                        <p:par>
                          <p:cTn id="50" fill="hold">
                            <p:stCondLst>
                              <p:cond delay="5050"/>
                            </p:stCondLst>
                            <p:childTnLst>
                              <p:par>
                                <p:cTn id="51" presetID="42" presetClass="entr" presetSubtype="0" fill="hold" nodeType="after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750"/>
                                        <p:tgtEl>
                                          <p:spTgt spid="6"/>
                                        </p:tgtEl>
                                      </p:cBhvr>
                                    </p:animEffect>
                                    <p:anim calcmode="lin" valueType="num">
                                      <p:cBhvr>
                                        <p:cTn id="54" dur="750" fill="hold"/>
                                        <p:tgtEl>
                                          <p:spTgt spid="6"/>
                                        </p:tgtEl>
                                        <p:attrNameLst>
                                          <p:attrName>ppt_x</p:attrName>
                                        </p:attrNameLst>
                                      </p:cBhvr>
                                      <p:tavLst>
                                        <p:tav tm="0">
                                          <p:val>
                                            <p:strVal val="#ppt_x"/>
                                          </p:val>
                                        </p:tav>
                                        <p:tav tm="100000">
                                          <p:val>
                                            <p:strVal val="#ppt_x"/>
                                          </p:val>
                                        </p:tav>
                                      </p:tavLst>
                                    </p:anim>
                                    <p:anim calcmode="lin" valueType="num">
                                      <p:cBhvr>
                                        <p:cTn id="55" dur="750" fill="hold"/>
                                        <p:tgtEl>
                                          <p:spTgt spid="6"/>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15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750"/>
                                        <p:tgtEl>
                                          <p:spTgt spid="11"/>
                                        </p:tgtEl>
                                      </p:cBhvr>
                                    </p:animEffect>
                                    <p:anim calcmode="lin" valueType="num">
                                      <p:cBhvr>
                                        <p:cTn id="59" dur="750" fill="hold"/>
                                        <p:tgtEl>
                                          <p:spTgt spid="11"/>
                                        </p:tgtEl>
                                        <p:attrNameLst>
                                          <p:attrName>ppt_x</p:attrName>
                                        </p:attrNameLst>
                                      </p:cBhvr>
                                      <p:tavLst>
                                        <p:tav tm="0">
                                          <p:val>
                                            <p:strVal val="#ppt_x"/>
                                          </p:val>
                                        </p:tav>
                                        <p:tav tm="100000">
                                          <p:val>
                                            <p:strVal val="#ppt_x"/>
                                          </p:val>
                                        </p:tav>
                                      </p:tavLst>
                                    </p:anim>
                                    <p:anim calcmode="lin" valueType="num">
                                      <p:cBhvr>
                                        <p:cTn id="60" dur="750" fill="hold"/>
                                        <p:tgtEl>
                                          <p:spTgt spid="11"/>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30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750"/>
                                        <p:tgtEl>
                                          <p:spTgt spid="16"/>
                                        </p:tgtEl>
                                      </p:cBhvr>
                                    </p:animEffect>
                                    <p:anim calcmode="lin" valueType="num">
                                      <p:cBhvr>
                                        <p:cTn id="64" dur="750" fill="hold"/>
                                        <p:tgtEl>
                                          <p:spTgt spid="16"/>
                                        </p:tgtEl>
                                        <p:attrNameLst>
                                          <p:attrName>ppt_x</p:attrName>
                                        </p:attrNameLst>
                                      </p:cBhvr>
                                      <p:tavLst>
                                        <p:tav tm="0">
                                          <p:val>
                                            <p:strVal val="#ppt_x"/>
                                          </p:val>
                                        </p:tav>
                                        <p:tav tm="100000">
                                          <p:val>
                                            <p:strVal val="#ppt_x"/>
                                          </p:val>
                                        </p:tav>
                                      </p:tavLst>
                                    </p:anim>
                                    <p:anim calcmode="lin" valueType="num">
                                      <p:cBhvr>
                                        <p:cTn id="65" dur="75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45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750"/>
                                        <p:tgtEl>
                                          <p:spTgt spid="21"/>
                                        </p:tgtEl>
                                      </p:cBhvr>
                                    </p:animEffect>
                                    <p:anim calcmode="lin" valueType="num">
                                      <p:cBhvr>
                                        <p:cTn id="69" dur="750" fill="hold"/>
                                        <p:tgtEl>
                                          <p:spTgt spid="21"/>
                                        </p:tgtEl>
                                        <p:attrNameLst>
                                          <p:attrName>ppt_x</p:attrName>
                                        </p:attrNameLst>
                                      </p:cBhvr>
                                      <p:tavLst>
                                        <p:tav tm="0">
                                          <p:val>
                                            <p:strVal val="#ppt_x"/>
                                          </p:val>
                                        </p:tav>
                                        <p:tav tm="100000">
                                          <p:val>
                                            <p:strVal val="#ppt_x"/>
                                          </p:val>
                                        </p:tav>
                                      </p:tavLst>
                                    </p:anim>
                                    <p:anim calcmode="lin" valueType="num">
                                      <p:cBhvr>
                                        <p:cTn id="70" dur="750" fill="hold"/>
                                        <p:tgtEl>
                                          <p:spTgt spid="21"/>
                                        </p:tgtEl>
                                        <p:attrNameLst>
                                          <p:attrName>ppt_y</p:attrName>
                                        </p:attrNameLst>
                                      </p:cBhvr>
                                      <p:tavLst>
                                        <p:tav tm="0">
                                          <p:val>
                                            <p:strVal val="#ppt_y+.1"/>
                                          </p:val>
                                        </p:tav>
                                        <p:tav tm="100000">
                                          <p:val>
                                            <p:strVal val="#ppt_y"/>
                                          </p:val>
                                        </p:tav>
                                      </p:tavLst>
                                    </p:anim>
                                  </p:childTnLst>
                                </p:cTn>
                              </p:par>
                            </p:childTnLst>
                          </p:cTn>
                        </p:par>
                        <p:par>
                          <p:cTn id="71" fill="hold">
                            <p:stCondLst>
                              <p:cond delay="6250"/>
                            </p:stCondLst>
                            <p:childTnLst>
                              <p:par>
                                <p:cTn id="72" presetID="37" presetClass="entr" presetSubtype="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anim calcmode="lin" valueType="num">
                                      <p:cBhvr>
                                        <p:cTn id="75" dur="500" fill="hold"/>
                                        <p:tgtEl>
                                          <p:spTgt spid="24"/>
                                        </p:tgtEl>
                                        <p:attrNameLst>
                                          <p:attrName>ppt_x</p:attrName>
                                        </p:attrNameLst>
                                      </p:cBhvr>
                                      <p:tavLst>
                                        <p:tav tm="0">
                                          <p:val>
                                            <p:strVal val="#ppt_x"/>
                                          </p:val>
                                        </p:tav>
                                        <p:tav tm="100000">
                                          <p:val>
                                            <p:strVal val="#ppt_x"/>
                                          </p:val>
                                        </p:tav>
                                      </p:tavLst>
                                    </p:anim>
                                    <p:anim calcmode="lin" valueType="num">
                                      <p:cBhvr>
                                        <p:cTn id="76" dur="450" decel="100000" fill="hold"/>
                                        <p:tgtEl>
                                          <p:spTgt spid="24"/>
                                        </p:tgtEl>
                                        <p:attrNameLst>
                                          <p:attrName>ppt_y</p:attrName>
                                        </p:attrNameLst>
                                      </p:cBhvr>
                                      <p:tavLst>
                                        <p:tav tm="0">
                                          <p:val>
                                            <p:strVal val="#ppt_y+1"/>
                                          </p:val>
                                        </p:tav>
                                        <p:tav tm="100000">
                                          <p:val>
                                            <p:strVal val="#ppt_y-.03"/>
                                          </p:val>
                                        </p:tav>
                                      </p:tavLst>
                                    </p:anim>
                                    <p:anim calcmode="lin" valueType="num">
                                      <p:cBhvr>
                                        <p:cTn id="77"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78" fill="hold">
                            <p:stCondLst>
                              <p:cond delay="6750"/>
                            </p:stCondLst>
                            <p:childTnLst>
                              <p:par>
                                <p:cTn id="79" presetID="37" presetClass="entr" presetSubtype="0" fill="hold" grpId="0" nodeType="after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fade">
                                      <p:cBhvr>
                                        <p:cTn id="81" dur="500"/>
                                        <p:tgtEl>
                                          <p:spTgt spid="25"/>
                                        </p:tgtEl>
                                      </p:cBhvr>
                                    </p:animEffect>
                                    <p:anim calcmode="lin" valueType="num">
                                      <p:cBhvr>
                                        <p:cTn id="82" dur="500" fill="hold"/>
                                        <p:tgtEl>
                                          <p:spTgt spid="25"/>
                                        </p:tgtEl>
                                        <p:attrNameLst>
                                          <p:attrName>ppt_x</p:attrName>
                                        </p:attrNameLst>
                                      </p:cBhvr>
                                      <p:tavLst>
                                        <p:tav tm="0">
                                          <p:val>
                                            <p:strVal val="#ppt_x"/>
                                          </p:val>
                                        </p:tav>
                                        <p:tav tm="100000">
                                          <p:val>
                                            <p:strVal val="#ppt_x"/>
                                          </p:val>
                                        </p:tav>
                                      </p:tavLst>
                                    </p:anim>
                                    <p:anim calcmode="lin" valueType="num">
                                      <p:cBhvr>
                                        <p:cTn id="83" dur="450" decel="100000" fill="hold"/>
                                        <p:tgtEl>
                                          <p:spTgt spid="25"/>
                                        </p:tgtEl>
                                        <p:attrNameLst>
                                          <p:attrName>ppt_y</p:attrName>
                                        </p:attrNameLst>
                                      </p:cBhvr>
                                      <p:tavLst>
                                        <p:tav tm="0">
                                          <p:val>
                                            <p:strVal val="#ppt_y+1"/>
                                          </p:val>
                                        </p:tav>
                                        <p:tav tm="100000">
                                          <p:val>
                                            <p:strVal val="#ppt_y-.03"/>
                                          </p:val>
                                        </p:tav>
                                      </p:tavLst>
                                    </p:anim>
                                    <p:anim calcmode="lin" valueType="num">
                                      <p:cBhvr>
                                        <p:cTn id="84"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childTnLst>
                          </p:cTn>
                        </p:par>
                        <p:par>
                          <p:cTn id="85" fill="hold">
                            <p:stCondLst>
                              <p:cond delay="7250"/>
                            </p:stCondLst>
                            <p:childTnLst>
                              <p:par>
                                <p:cTn id="86" presetID="37" presetClass="entr" presetSubtype="0" fill="hold" grpId="0" nodeType="afterEffect">
                                  <p:stCondLst>
                                    <p:cond delay="0"/>
                                  </p:stCondLst>
                                  <p:childTnLst>
                                    <p:set>
                                      <p:cBhvr>
                                        <p:cTn id="87" dur="1" fill="hold">
                                          <p:stCondLst>
                                            <p:cond delay="0"/>
                                          </p:stCondLst>
                                        </p:cTn>
                                        <p:tgtEl>
                                          <p:spTgt spid="26"/>
                                        </p:tgtEl>
                                        <p:attrNameLst>
                                          <p:attrName>style.visibility</p:attrName>
                                        </p:attrNameLst>
                                      </p:cBhvr>
                                      <p:to>
                                        <p:strVal val="visible"/>
                                      </p:to>
                                    </p:set>
                                    <p:animEffect transition="in" filter="fade">
                                      <p:cBhvr>
                                        <p:cTn id="88" dur="500"/>
                                        <p:tgtEl>
                                          <p:spTgt spid="26"/>
                                        </p:tgtEl>
                                      </p:cBhvr>
                                    </p:animEffect>
                                    <p:anim calcmode="lin" valueType="num">
                                      <p:cBhvr>
                                        <p:cTn id="89" dur="500" fill="hold"/>
                                        <p:tgtEl>
                                          <p:spTgt spid="26"/>
                                        </p:tgtEl>
                                        <p:attrNameLst>
                                          <p:attrName>ppt_x</p:attrName>
                                        </p:attrNameLst>
                                      </p:cBhvr>
                                      <p:tavLst>
                                        <p:tav tm="0">
                                          <p:val>
                                            <p:strVal val="#ppt_x"/>
                                          </p:val>
                                        </p:tav>
                                        <p:tav tm="100000">
                                          <p:val>
                                            <p:strVal val="#ppt_x"/>
                                          </p:val>
                                        </p:tav>
                                      </p:tavLst>
                                    </p:anim>
                                    <p:anim calcmode="lin" valueType="num">
                                      <p:cBhvr>
                                        <p:cTn id="90" dur="450" decel="100000" fill="hold"/>
                                        <p:tgtEl>
                                          <p:spTgt spid="26"/>
                                        </p:tgtEl>
                                        <p:attrNameLst>
                                          <p:attrName>ppt_y</p:attrName>
                                        </p:attrNameLst>
                                      </p:cBhvr>
                                      <p:tavLst>
                                        <p:tav tm="0">
                                          <p:val>
                                            <p:strVal val="#ppt_y+1"/>
                                          </p:val>
                                        </p:tav>
                                        <p:tav tm="100000">
                                          <p:val>
                                            <p:strVal val="#ppt_y-.03"/>
                                          </p:val>
                                        </p:tav>
                                      </p:tavLst>
                                    </p:anim>
                                    <p:anim calcmode="lin" valueType="num">
                                      <p:cBhvr>
                                        <p:cTn id="91"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92" fill="hold">
                            <p:stCondLst>
                              <p:cond delay="7750"/>
                            </p:stCondLst>
                            <p:childTnLst>
                              <p:par>
                                <p:cTn id="93" presetID="37" presetClass="entr" presetSubtype="0" fill="hold" grpId="0" nodeType="afterEffect">
                                  <p:stCondLst>
                                    <p:cond delay="0"/>
                                  </p:stCondLst>
                                  <p:childTnLst>
                                    <p:set>
                                      <p:cBhvr>
                                        <p:cTn id="94" dur="1" fill="hold">
                                          <p:stCondLst>
                                            <p:cond delay="0"/>
                                          </p:stCondLst>
                                        </p:cTn>
                                        <p:tgtEl>
                                          <p:spTgt spid="27"/>
                                        </p:tgtEl>
                                        <p:attrNameLst>
                                          <p:attrName>style.visibility</p:attrName>
                                        </p:attrNameLst>
                                      </p:cBhvr>
                                      <p:to>
                                        <p:strVal val="visible"/>
                                      </p:to>
                                    </p:set>
                                    <p:animEffect transition="in" filter="fade">
                                      <p:cBhvr>
                                        <p:cTn id="95" dur="500"/>
                                        <p:tgtEl>
                                          <p:spTgt spid="27"/>
                                        </p:tgtEl>
                                      </p:cBhvr>
                                    </p:animEffect>
                                    <p:anim calcmode="lin" valueType="num">
                                      <p:cBhvr>
                                        <p:cTn id="96" dur="500" fill="hold"/>
                                        <p:tgtEl>
                                          <p:spTgt spid="27"/>
                                        </p:tgtEl>
                                        <p:attrNameLst>
                                          <p:attrName>ppt_x</p:attrName>
                                        </p:attrNameLst>
                                      </p:cBhvr>
                                      <p:tavLst>
                                        <p:tav tm="0">
                                          <p:val>
                                            <p:strVal val="#ppt_x"/>
                                          </p:val>
                                        </p:tav>
                                        <p:tav tm="100000">
                                          <p:val>
                                            <p:strVal val="#ppt_x"/>
                                          </p:val>
                                        </p:tav>
                                      </p:tavLst>
                                    </p:anim>
                                    <p:anim calcmode="lin" valueType="num">
                                      <p:cBhvr>
                                        <p:cTn id="97" dur="450" decel="100000" fill="hold"/>
                                        <p:tgtEl>
                                          <p:spTgt spid="27"/>
                                        </p:tgtEl>
                                        <p:attrNameLst>
                                          <p:attrName>ppt_y</p:attrName>
                                        </p:attrNameLst>
                                      </p:cBhvr>
                                      <p:tavLst>
                                        <p:tav tm="0">
                                          <p:val>
                                            <p:strVal val="#ppt_y+1"/>
                                          </p:val>
                                        </p:tav>
                                        <p:tav tm="100000">
                                          <p:val>
                                            <p:strVal val="#ppt_y-.03"/>
                                          </p:val>
                                        </p:tav>
                                      </p:tavLst>
                                    </p:anim>
                                    <p:anim calcmode="lin" valueType="num">
                                      <p:cBhvr>
                                        <p:cTn id="98" dur="50" accel="100000" fill="hold">
                                          <p:stCondLst>
                                            <p:cond delay="450"/>
                                          </p:stCondLst>
                                        </p:cTn>
                                        <p:tgtEl>
                                          <p:spTgt spid="2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 grpId="0" animBg="1"/>
      <p:bldP spid="15" grpId="0" animBg="1"/>
      <p:bldP spid="20" grpId="0" animBg="1"/>
      <p:bldP spid="24" grpId="0"/>
      <p:bldP spid="25" grpId="0"/>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07474"/>
                </a:solidFill>
                <a:latin typeface="迷你简菱心" panose="02010609000101010101" pitchFamily="49" charset="-122"/>
                <a:ea typeface="迷你简菱心" panose="02010609000101010101" pitchFamily="49" charset="-122"/>
              </a:rPr>
              <a:t>二、</a:t>
            </a:r>
            <a:r>
              <a:rPr lang="zh-CN" altLang="en-US" sz="3200" spc="300" dirty="0">
                <a:solidFill>
                  <a:srgbClr val="F07474"/>
                </a:solidFill>
                <a:latin typeface="迷你简菱心" panose="02010609000101010101" pitchFamily="49" charset="-122"/>
                <a:ea typeface="迷你简菱心" panose="02010609000101010101" pitchFamily="49" charset="-122"/>
              </a:rPr>
              <a:t>此处添加您的标题</a:t>
            </a:r>
          </a:p>
        </p:txBody>
      </p:sp>
      <p:sp>
        <p:nvSpPr>
          <p:cNvPr id="5" name="Freeform 9"/>
          <p:cNvSpPr>
            <a:spLocks/>
          </p:cNvSpPr>
          <p:nvPr/>
        </p:nvSpPr>
        <p:spPr bwMode="auto">
          <a:xfrm>
            <a:off x="3696012" y="1779196"/>
            <a:ext cx="4762500" cy="5046204"/>
          </a:xfrm>
          <a:custGeom>
            <a:avLst/>
            <a:gdLst>
              <a:gd name="connsiteX0" fmla="*/ 2953 w 10000"/>
              <a:gd name="connsiteY0" fmla="*/ 1410 h 9051"/>
              <a:gd name="connsiteX1" fmla="*/ 3446 w 10000"/>
              <a:gd name="connsiteY1" fmla="*/ 1622 h 9051"/>
              <a:gd name="connsiteX2" fmla="*/ 3451 w 10000"/>
              <a:gd name="connsiteY2" fmla="*/ 1622 h 9051"/>
              <a:gd name="connsiteX3" fmla="*/ 3455 w 10000"/>
              <a:gd name="connsiteY3" fmla="*/ 1625 h 9051"/>
              <a:gd name="connsiteX4" fmla="*/ 3835 w 10000"/>
              <a:gd name="connsiteY4" fmla="*/ 1897 h 9051"/>
              <a:gd name="connsiteX5" fmla="*/ 3885 w 10000"/>
              <a:gd name="connsiteY5" fmla="*/ 1957 h 9051"/>
              <a:gd name="connsiteX6" fmla="*/ 3890 w 10000"/>
              <a:gd name="connsiteY6" fmla="*/ 1957 h 9051"/>
              <a:gd name="connsiteX7" fmla="*/ 4337 w 10000"/>
              <a:gd name="connsiteY7" fmla="*/ 2704 h 9051"/>
              <a:gd name="connsiteX8" fmla="*/ 4342 w 10000"/>
              <a:gd name="connsiteY8" fmla="*/ 2718 h 9051"/>
              <a:gd name="connsiteX9" fmla="*/ 4414 w 10000"/>
              <a:gd name="connsiteY9" fmla="*/ 2919 h 9051"/>
              <a:gd name="connsiteX10" fmla="*/ 4414 w 10000"/>
              <a:gd name="connsiteY10" fmla="*/ 2919 h 9051"/>
              <a:gd name="connsiteX11" fmla="*/ 4763 w 10000"/>
              <a:gd name="connsiteY11" fmla="*/ 4217 h 9051"/>
              <a:gd name="connsiteX12" fmla="*/ 4853 w 10000"/>
              <a:gd name="connsiteY12" fmla="*/ 4756 h 9051"/>
              <a:gd name="connsiteX13" fmla="*/ 4996 w 10000"/>
              <a:gd name="connsiteY13" fmla="*/ 0 h 9051"/>
              <a:gd name="connsiteX14" fmla="*/ 5152 w 10000"/>
              <a:gd name="connsiteY14" fmla="*/ 4756 h 9051"/>
              <a:gd name="connsiteX15" fmla="*/ 5242 w 10000"/>
              <a:gd name="connsiteY15" fmla="*/ 4217 h 9051"/>
              <a:gd name="connsiteX16" fmla="*/ 5590 w 10000"/>
              <a:gd name="connsiteY16" fmla="*/ 2919 h 9051"/>
              <a:gd name="connsiteX17" fmla="*/ 5590 w 10000"/>
              <a:gd name="connsiteY17" fmla="*/ 2919 h 9051"/>
              <a:gd name="connsiteX18" fmla="*/ 5663 w 10000"/>
              <a:gd name="connsiteY18" fmla="*/ 2718 h 9051"/>
              <a:gd name="connsiteX19" fmla="*/ 5667 w 10000"/>
              <a:gd name="connsiteY19" fmla="*/ 2704 h 9051"/>
              <a:gd name="connsiteX20" fmla="*/ 6115 w 10000"/>
              <a:gd name="connsiteY20" fmla="*/ 1957 h 9051"/>
              <a:gd name="connsiteX21" fmla="*/ 6115 w 10000"/>
              <a:gd name="connsiteY21" fmla="*/ 1957 h 9051"/>
              <a:gd name="connsiteX22" fmla="*/ 6119 w 10000"/>
              <a:gd name="connsiteY22" fmla="*/ 1953 h 9051"/>
              <a:gd name="connsiteX23" fmla="*/ 6128 w 10000"/>
              <a:gd name="connsiteY23" fmla="*/ 1939 h 9051"/>
              <a:gd name="connsiteX24" fmla="*/ 6169 w 10000"/>
              <a:gd name="connsiteY24" fmla="*/ 1897 h 9051"/>
              <a:gd name="connsiteX25" fmla="*/ 7051 w 10000"/>
              <a:gd name="connsiteY25" fmla="*/ 1410 h 9051"/>
              <a:gd name="connsiteX26" fmla="*/ 7056 w 10000"/>
              <a:gd name="connsiteY26" fmla="*/ 1410 h 9051"/>
              <a:gd name="connsiteX27" fmla="*/ 7399 w 10000"/>
              <a:gd name="connsiteY27" fmla="*/ 1361 h 9051"/>
              <a:gd name="connsiteX28" fmla="*/ 7417 w 10000"/>
              <a:gd name="connsiteY28" fmla="*/ 1361 h 9051"/>
              <a:gd name="connsiteX29" fmla="*/ 7544 w 10000"/>
              <a:gd name="connsiteY29" fmla="*/ 1354 h 9051"/>
              <a:gd name="connsiteX30" fmla="*/ 8824 w 10000"/>
              <a:gd name="connsiteY30" fmla="*/ 698 h 9051"/>
              <a:gd name="connsiteX31" fmla="*/ 7562 w 10000"/>
              <a:gd name="connsiteY31" fmla="*/ 1424 h 9051"/>
              <a:gd name="connsiteX32" fmla="*/ 7558 w 10000"/>
              <a:gd name="connsiteY32" fmla="*/ 1424 h 9051"/>
              <a:gd name="connsiteX33" fmla="*/ 7553 w 10000"/>
              <a:gd name="connsiteY33" fmla="*/ 1424 h 9051"/>
              <a:gd name="connsiteX34" fmla="*/ 7540 w 10000"/>
              <a:gd name="connsiteY34" fmla="*/ 1428 h 9051"/>
              <a:gd name="connsiteX35" fmla="*/ 7531 w 10000"/>
              <a:gd name="connsiteY35" fmla="*/ 1428 h 9051"/>
              <a:gd name="connsiteX36" fmla="*/ 7526 w 10000"/>
              <a:gd name="connsiteY36" fmla="*/ 1428 h 9051"/>
              <a:gd name="connsiteX37" fmla="*/ 7521 w 10000"/>
              <a:gd name="connsiteY37" fmla="*/ 1428 h 9051"/>
              <a:gd name="connsiteX38" fmla="*/ 7517 w 10000"/>
              <a:gd name="connsiteY38" fmla="*/ 1428 h 9051"/>
              <a:gd name="connsiteX39" fmla="*/ 7508 w 10000"/>
              <a:gd name="connsiteY39" fmla="*/ 1431 h 9051"/>
              <a:gd name="connsiteX40" fmla="*/ 7503 w 10000"/>
              <a:gd name="connsiteY40" fmla="*/ 1431 h 9051"/>
              <a:gd name="connsiteX41" fmla="*/ 7422 w 10000"/>
              <a:gd name="connsiteY41" fmla="*/ 1442 h 9051"/>
              <a:gd name="connsiteX42" fmla="*/ 6232 w 10000"/>
              <a:gd name="connsiteY42" fmla="*/ 2016 h 9051"/>
              <a:gd name="connsiteX43" fmla="*/ 5753 w 10000"/>
              <a:gd name="connsiteY43" fmla="*/ 2951 h 9051"/>
              <a:gd name="connsiteX44" fmla="*/ 5355 w 10000"/>
              <a:gd name="connsiteY44" fmla="*/ 4799 h 9051"/>
              <a:gd name="connsiteX45" fmla="*/ 6395 w 10000"/>
              <a:gd name="connsiteY45" fmla="*/ 3177 h 9051"/>
              <a:gd name="connsiteX46" fmla="*/ 6395 w 10000"/>
              <a:gd name="connsiteY46" fmla="*/ 3177 h 9051"/>
              <a:gd name="connsiteX47" fmla="*/ 6400 w 10000"/>
              <a:gd name="connsiteY47" fmla="*/ 3173 h 9051"/>
              <a:gd name="connsiteX48" fmla="*/ 6563 w 10000"/>
              <a:gd name="connsiteY48" fmla="*/ 3071 h 9051"/>
              <a:gd name="connsiteX49" fmla="*/ 7065 w 10000"/>
              <a:gd name="connsiteY49" fmla="*/ 2849 h 9051"/>
              <a:gd name="connsiteX50" fmla="*/ 7983 w 10000"/>
              <a:gd name="connsiteY50" fmla="*/ 2824 h 9051"/>
              <a:gd name="connsiteX51" fmla="*/ 7983 w 10000"/>
              <a:gd name="connsiteY51" fmla="*/ 2824 h 9051"/>
              <a:gd name="connsiteX52" fmla="*/ 8024 w 10000"/>
              <a:gd name="connsiteY52" fmla="*/ 2831 h 9051"/>
              <a:gd name="connsiteX53" fmla="*/ 10000 w 10000"/>
              <a:gd name="connsiteY53" fmla="*/ 2464 h 9051"/>
              <a:gd name="connsiteX54" fmla="*/ 8114 w 10000"/>
              <a:gd name="connsiteY54" fmla="*/ 2919 h 9051"/>
              <a:gd name="connsiteX55" fmla="*/ 8005 w 10000"/>
              <a:gd name="connsiteY55" fmla="*/ 2905 h 9051"/>
              <a:gd name="connsiteX56" fmla="*/ 7965 w 10000"/>
              <a:gd name="connsiteY56" fmla="*/ 2898 h 9051"/>
              <a:gd name="connsiteX57" fmla="*/ 7155 w 10000"/>
              <a:gd name="connsiteY57" fmla="*/ 2937 h 9051"/>
              <a:gd name="connsiteX58" fmla="*/ 6630 w 10000"/>
              <a:gd name="connsiteY58" fmla="*/ 3152 h 9051"/>
              <a:gd name="connsiteX59" fmla="*/ 6481 w 10000"/>
              <a:gd name="connsiteY59" fmla="*/ 3251 h 9051"/>
              <a:gd name="connsiteX60" fmla="*/ 5473 w 10000"/>
              <a:gd name="connsiteY60" fmla="*/ 5303 h 9051"/>
              <a:gd name="connsiteX61" fmla="*/ 5427 w 10000"/>
              <a:gd name="connsiteY61" fmla="*/ 6304 h 9051"/>
              <a:gd name="connsiteX62" fmla="*/ 6811 w 10000"/>
              <a:gd name="connsiteY62" fmla="*/ 4079 h 9051"/>
              <a:gd name="connsiteX63" fmla="*/ 6870 w 10000"/>
              <a:gd name="connsiteY63" fmla="*/ 4037 h 9051"/>
              <a:gd name="connsiteX64" fmla="*/ 6870 w 10000"/>
              <a:gd name="connsiteY64" fmla="*/ 4037 h 9051"/>
              <a:gd name="connsiteX65" fmla="*/ 9091 w 10000"/>
              <a:gd name="connsiteY65" fmla="*/ 3755 h 9051"/>
              <a:gd name="connsiteX66" fmla="*/ 6979 w 10000"/>
              <a:gd name="connsiteY66" fmla="*/ 4118 h 9051"/>
              <a:gd name="connsiteX67" fmla="*/ 6974 w 10000"/>
              <a:gd name="connsiteY67" fmla="*/ 4122 h 9051"/>
              <a:gd name="connsiteX68" fmla="*/ 6938 w 10000"/>
              <a:gd name="connsiteY68" fmla="*/ 4160 h 9051"/>
              <a:gd name="connsiteX69" fmla="*/ 5785 w 10000"/>
              <a:gd name="connsiteY69" fmla="*/ 8148 h 9051"/>
              <a:gd name="connsiteX70" fmla="*/ 6160 w 10000"/>
              <a:gd name="connsiteY70" fmla="*/ 9051 h 9051"/>
              <a:gd name="connsiteX71" fmla="*/ 3844 w 10000"/>
              <a:gd name="connsiteY71" fmla="*/ 9051 h 9051"/>
              <a:gd name="connsiteX72" fmla="*/ 4215 w 10000"/>
              <a:gd name="connsiteY72" fmla="*/ 8148 h 9051"/>
              <a:gd name="connsiteX73" fmla="*/ 3066 w 10000"/>
              <a:gd name="connsiteY73" fmla="*/ 4160 h 9051"/>
              <a:gd name="connsiteX74" fmla="*/ 3057 w 10000"/>
              <a:gd name="connsiteY74" fmla="*/ 4150 h 9051"/>
              <a:gd name="connsiteX75" fmla="*/ 3048 w 10000"/>
              <a:gd name="connsiteY75" fmla="*/ 4143 h 9051"/>
              <a:gd name="connsiteX76" fmla="*/ 3035 w 10000"/>
              <a:gd name="connsiteY76" fmla="*/ 4129 h 9051"/>
              <a:gd name="connsiteX77" fmla="*/ 3026 w 10000"/>
              <a:gd name="connsiteY77" fmla="*/ 4122 h 9051"/>
              <a:gd name="connsiteX78" fmla="*/ 3021 w 10000"/>
              <a:gd name="connsiteY78" fmla="*/ 4118 h 9051"/>
              <a:gd name="connsiteX79" fmla="*/ 914 w 10000"/>
              <a:gd name="connsiteY79" fmla="*/ 3755 h 9051"/>
              <a:gd name="connsiteX80" fmla="*/ 3130 w 10000"/>
              <a:gd name="connsiteY80" fmla="*/ 4033 h 9051"/>
              <a:gd name="connsiteX81" fmla="*/ 3130 w 10000"/>
              <a:gd name="connsiteY81" fmla="*/ 4033 h 9051"/>
              <a:gd name="connsiteX82" fmla="*/ 3134 w 10000"/>
              <a:gd name="connsiteY82" fmla="*/ 4037 h 9051"/>
              <a:gd name="connsiteX83" fmla="*/ 3134 w 10000"/>
              <a:gd name="connsiteY83" fmla="*/ 4037 h 9051"/>
              <a:gd name="connsiteX84" fmla="*/ 3180 w 10000"/>
              <a:gd name="connsiteY84" fmla="*/ 4072 h 9051"/>
              <a:gd name="connsiteX85" fmla="*/ 3180 w 10000"/>
              <a:gd name="connsiteY85" fmla="*/ 4072 h 9051"/>
              <a:gd name="connsiteX86" fmla="*/ 3189 w 10000"/>
              <a:gd name="connsiteY86" fmla="*/ 4079 h 9051"/>
              <a:gd name="connsiteX87" fmla="*/ 4573 w 10000"/>
              <a:gd name="connsiteY87" fmla="*/ 6304 h 9051"/>
              <a:gd name="connsiteX88" fmla="*/ 4532 w 10000"/>
              <a:gd name="connsiteY88" fmla="*/ 5303 h 9051"/>
              <a:gd name="connsiteX89" fmla="*/ 3523 w 10000"/>
              <a:gd name="connsiteY89" fmla="*/ 3251 h 9051"/>
              <a:gd name="connsiteX90" fmla="*/ 3370 w 10000"/>
              <a:gd name="connsiteY90" fmla="*/ 3152 h 9051"/>
              <a:gd name="connsiteX91" fmla="*/ 2845 w 10000"/>
              <a:gd name="connsiteY91" fmla="*/ 2937 h 9051"/>
              <a:gd name="connsiteX92" fmla="*/ 2035 w 10000"/>
              <a:gd name="connsiteY92" fmla="*/ 2898 h 9051"/>
              <a:gd name="connsiteX93" fmla="*/ 1999 w 10000"/>
              <a:gd name="connsiteY93" fmla="*/ 2905 h 9051"/>
              <a:gd name="connsiteX94" fmla="*/ 1891 w 10000"/>
              <a:gd name="connsiteY94" fmla="*/ 2919 h 9051"/>
              <a:gd name="connsiteX95" fmla="*/ 0 w 10000"/>
              <a:gd name="connsiteY95" fmla="*/ 2464 h 9051"/>
              <a:gd name="connsiteX96" fmla="*/ 1981 w 10000"/>
              <a:gd name="connsiteY96" fmla="*/ 2831 h 9051"/>
              <a:gd name="connsiteX97" fmla="*/ 2017 w 10000"/>
              <a:gd name="connsiteY97" fmla="*/ 2824 h 9051"/>
              <a:gd name="connsiteX98" fmla="*/ 2022 w 10000"/>
              <a:gd name="connsiteY98" fmla="*/ 2824 h 9051"/>
              <a:gd name="connsiteX99" fmla="*/ 2022 w 10000"/>
              <a:gd name="connsiteY99" fmla="*/ 2824 h 9051"/>
              <a:gd name="connsiteX100" fmla="*/ 2935 w 10000"/>
              <a:gd name="connsiteY100" fmla="*/ 2849 h 9051"/>
              <a:gd name="connsiteX101" fmla="*/ 3442 w 10000"/>
              <a:gd name="connsiteY101" fmla="*/ 3071 h 9051"/>
              <a:gd name="connsiteX102" fmla="*/ 3605 w 10000"/>
              <a:gd name="connsiteY102" fmla="*/ 3173 h 9051"/>
              <a:gd name="connsiteX103" fmla="*/ 3609 w 10000"/>
              <a:gd name="connsiteY103" fmla="*/ 3177 h 9051"/>
              <a:gd name="connsiteX104" fmla="*/ 3609 w 10000"/>
              <a:gd name="connsiteY104" fmla="*/ 3177 h 9051"/>
              <a:gd name="connsiteX105" fmla="*/ 4649 w 10000"/>
              <a:gd name="connsiteY105" fmla="*/ 4799 h 9051"/>
              <a:gd name="connsiteX106" fmla="*/ 4251 w 10000"/>
              <a:gd name="connsiteY106" fmla="*/ 2951 h 9051"/>
              <a:gd name="connsiteX107" fmla="*/ 3772 w 10000"/>
              <a:gd name="connsiteY107" fmla="*/ 2016 h 9051"/>
              <a:gd name="connsiteX108" fmla="*/ 3379 w 10000"/>
              <a:gd name="connsiteY108" fmla="*/ 1699 h 9051"/>
              <a:gd name="connsiteX109" fmla="*/ 2583 w 10000"/>
              <a:gd name="connsiteY109" fmla="*/ 1442 h 9051"/>
              <a:gd name="connsiteX110" fmla="*/ 2492 w 10000"/>
              <a:gd name="connsiteY110" fmla="*/ 1431 h 9051"/>
              <a:gd name="connsiteX111" fmla="*/ 2488 w 10000"/>
              <a:gd name="connsiteY111" fmla="*/ 1428 h 9051"/>
              <a:gd name="connsiteX112" fmla="*/ 2474 w 10000"/>
              <a:gd name="connsiteY112" fmla="*/ 1428 h 9051"/>
              <a:gd name="connsiteX113" fmla="*/ 2465 w 10000"/>
              <a:gd name="connsiteY113" fmla="*/ 1428 h 9051"/>
              <a:gd name="connsiteX114" fmla="*/ 2460 w 10000"/>
              <a:gd name="connsiteY114" fmla="*/ 1428 h 9051"/>
              <a:gd name="connsiteX115" fmla="*/ 2460 w 10000"/>
              <a:gd name="connsiteY115" fmla="*/ 1424 h 9051"/>
              <a:gd name="connsiteX116" fmla="*/ 2447 w 10000"/>
              <a:gd name="connsiteY116" fmla="*/ 1424 h 9051"/>
              <a:gd name="connsiteX117" fmla="*/ 2442 w 10000"/>
              <a:gd name="connsiteY117" fmla="*/ 1424 h 9051"/>
              <a:gd name="connsiteX118" fmla="*/ 2442 w 10000"/>
              <a:gd name="connsiteY118" fmla="*/ 1424 h 9051"/>
              <a:gd name="connsiteX119" fmla="*/ 1180 w 10000"/>
              <a:gd name="connsiteY119" fmla="*/ 698 h 9051"/>
              <a:gd name="connsiteX120" fmla="*/ 2456 w 10000"/>
              <a:gd name="connsiteY120" fmla="*/ 1354 h 9051"/>
              <a:gd name="connsiteX121" fmla="*/ 2587 w 10000"/>
              <a:gd name="connsiteY121" fmla="*/ 1361 h 9051"/>
              <a:gd name="connsiteX122" fmla="*/ 2601 w 10000"/>
              <a:gd name="connsiteY122" fmla="*/ 1361 h 9051"/>
              <a:gd name="connsiteX123" fmla="*/ 2949 w 10000"/>
              <a:gd name="connsiteY123" fmla="*/ 1410 h 9051"/>
              <a:gd name="connsiteX124" fmla="*/ 2953 w 10000"/>
              <a:gd name="connsiteY124" fmla="*/ 1410 h 9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Lst>
            <a:rect l="l" t="t" r="r" b="b"/>
            <a:pathLst>
              <a:path w="10000" h="9051">
                <a:moveTo>
                  <a:pt x="2953" y="1410"/>
                </a:moveTo>
                <a:cubicBezTo>
                  <a:pt x="3121" y="1456"/>
                  <a:pt x="3288" y="1526"/>
                  <a:pt x="3446" y="1622"/>
                </a:cubicBezTo>
                <a:lnTo>
                  <a:pt x="3451" y="1622"/>
                </a:lnTo>
                <a:lnTo>
                  <a:pt x="3455" y="1625"/>
                </a:lnTo>
                <a:cubicBezTo>
                  <a:pt x="3582" y="1699"/>
                  <a:pt x="3709" y="1791"/>
                  <a:pt x="3835" y="1897"/>
                </a:cubicBezTo>
                <a:cubicBezTo>
                  <a:pt x="3853" y="1918"/>
                  <a:pt x="3867" y="1935"/>
                  <a:pt x="3885" y="1957"/>
                </a:cubicBezTo>
                <a:lnTo>
                  <a:pt x="3890" y="1957"/>
                </a:lnTo>
                <a:cubicBezTo>
                  <a:pt x="4102" y="2200"/>
                  <a:pt x="4251" y="2450"/>
                  <a:pt x="4337" y="2704"/>
                </a:cubicBezTo>
                <a:cubicBezTo>
                  <a:pt x="4337" y="2708"/>
                  <a:pt x="4337" y="2711"/>
                  <a:pt x="4342" y="2718"/>
                </a:cubicBezTo>
                <a:cubicBezTo>
                  <a:pt x="4365" y="2785"/>
                  <a:pt x="4387" y="2852"/>
                  <a:pt x="4414" y="2919"/>
                </a:cubicBezTo>
                <a:lnTo>
                  <a:pt x="4414" y="2919"/>
                </a:lnTo>
                <a:cubicBezTo>
                  <a:pt x="4582" y="3409"/>
                  <a:pt x="4699" y="3839"/>
                  <a:pt x="4763" y="4217"/>
                </a:cubicBezTo>
                <a:lnTo>
                  <a:pt x="4853" y="4756"/>
                </a:lnTo>
                <a:cubicBezTo>
                  <a:pt x="4901" y="3171"/>
                  <a:pt x="4948" y="1585"/>
                  <a:pt x="4996" y="0"/>
                </a:cubicBezTo>
                <a:lnTo>
                  <a:pt x="5152" y="4756"/>
                </a:lnTo>
                <a:lnTo>
                  <a:pt x="5242" y="4217"/>
                </a:lnTo>
                <a:cubicBezTo>
                  <a:pt x="5305" y="3839"/>
                  <a:pt x="5423" y="3409"/>
                  <a:pt x="5590" y="2919"/>
                </a:cubicBezTo>
                <a:lnTo>
                  <a:pt x="5590" y="2919"/>
                </a:lnTo>
                <a:cubicBezTo>
                  <a:pt x="5613" y="2852"/>
                  <a:pt x="5635" y="2785"/>
                  <a:pt x="5663" y="2718"/>
                </a:cubicBezTo>
                <a:cubicBezTo>
                  <a:pt x="5663" y="2711"/>
                  <a:pt x="5667" y="2708"/>
                  <a:pt x="5667" y="2704"/>
                </a:cubicBezTo>
                <a:cubicBezTo>
                  <a:pt x="5753" y="2450"/>
                  <a:pt x="5902" y="2200"/>
                  <a:pt x="6115" y="1957"/>
                </a:cubicBezTo>
                <a:lnTo>
                  <a:pt x="6115" y="1957"/>
                </a:lnTo>
                <a:cubicBezTo>
                  <a:pt x="6115" y="1957"/>
                  <a:pt x="6119" y="1957"/>
                  <a:pt x="6119" y="1953"/>
                </a:cubicBezTo>
                <a:cubicBezTo>
                  <a:pt x="6124" y="1949"/>
                  <a:pt x="6124" y="1946"/>
                  <a:pt x="6128" y="1939"/>
                </a:cubicBezTo>
                <a:lnTo>
                  <a:pt x="6169" y="1897"/>
                </a:lnTo>
                <a:cubicBezTo>
                  <a:pt x="6450" y="1657"/>
                  <a:pt x="6744" y="1495"/>
                  <a:pt x="7051" y="1410"/>
                </a:cubicBezTo>
                <a:lnTo>
                  <a:pt x="7056" y="1410"/>
                </a:lnTo>
                <a:cubicBezTo>
                  <a:pt x="7173" y="1378"/>
                  <a:pt x="7291" y="1361"/>
                  <a:pt x="7399" y="1361"/>
                </a:cubicBezTo>
                <a:lnTo>
                  <a:pt x="7417" y="1361"/>
                </a:lnTo>
                <a:cubicBezTo>
                  <a:pt x="7458" y="1357"/>
                  <a:pt x="7503" y="1357"/>
                  <a:pt x="7544" y="1354"/>
                </a:cubicBezTo>
                <a:cubicBezTo>
                  <a:pt x="8064" y="1315"/>
                  <a:pt x="8489" y="1096"/>
                  <a:pt x="8824" y="698"/>
                </a:cubicBezTo>
                <a:cubicBezTo>
                  <a:pt x="8598" y="1107"/>
                  <a:pt x="8177" y="1350"/>
                  <a:pt x="7562" y="1424"/>
                </a:cubicBezTo>
                <a:lnTo>
                  <a:pt x="7558" y="1424"/>
                </a:lnTo>
                <a:lnTo>
                  <a:pt x="7553" y="1424"/>
                </a:lnTo>
                <a:cubicBezTo>
                  <a:pt x="7549" y="1424"/>
                  <a:pt x="7544" y="1424"/>
                  <a:pt x="7540" y="1428"/>
                </a:cubicBezTo>
                <a:lnTo>
                  <a:pt x="7531" y="1428"/>
                </a:lnTo>
                <a:lnTo>
                  <a:pt x="7526" y="1428"/>
                </a:lnTo>
                <a:lnTo>
                  <a:pt x="7521" y="1428"/>
                </a:lnTo>
                <a:lnTo>
                  <a:pt x="7517" y="1428"/>
                </a:lnTo>
                <a:lnTo>
                  <a:pt x="7508" y="1431"/>
                </a:lnTo>
                <a:lnTo>
                  <a:pt x="7503" y="1431"/>
                </a:lnTo>
                <a:cubicBezTo>
                  <a:pt x="7476" y="1435"/>
                  <a:pt x="7449" y="1435"/>
                  <a:pt x="7422" y="1442"/>
                </a:cubicBezTo>
                <a:cubicBezTo>
                  <a:pt x="6906" y="1509"/>
                  <a:pt x="6508" y="1703"/>
                  <a:pt x="6232" y="2016"/>
                </a:cubicBezTo>
                <a:cubicBezTo>
                  <a:pt x="6047" y="2256"/>
                  <a:pt x="5889" y="2567"/>
                  <a:pt x="5753" y="2951"/>
                </a:cubicBezTo>
                <a:cubicBezTo>
                  <a:pt x="5577" y="3448"/>
                  <a:pt x="5445" y="4062"/>
                  <a:pt x="5355" y="4799"/>
                </a:cubicBezTo>
                <a:cubicBezTo>
                  <a:pt x="5522" y="4076"/>
                  <a:pt x="5871" y="3533"/>
                  <a:pt x="6395" y="3177"/>
                </a:cubicBezTo>
                <a:lnTo>
                  <a:pt x="6395" y="3177"/>
                </a:lnTo>
                <a:cubicBezTo>
                  <a:pt x="6395" y="3173"/>
                  <a:pt x="6400" y="3173"/>
                  <a:pt x="6400" y="3173"/>
                </a:cubicBezTo>
                <a:cubicBezTo>
                  <a:pt x="6450" y="3138"/>
                  <a:pt x="6504" y="3102"/>
                  <a:pt x="6563" y="3071"/>
                </a:cubicBezTo>
                <a:cubicBezTo>
                  <a:pt x="6716" y="2983"/>
                  <a:pt x="6884" y="2909"/>
                  <a:pt x="7065" y="2849"/>
                </a:cubicBezTo>
                <a:cubicBezTo>
                  <a:pt x="7295" y="2778"/>
                  <a:pt x="7603" y="2771"/>
                  <a:pt x="7983" y="2824"/>
                </a:cubicBezTo>
                <a:lnTo>
                  <a:pt x="7983" y="2824"/>
                </a:lnTo>
                <a:cubicBezTo>
                  <a:pt x="7996" y="2827"/>
                  <a:pt x="8010" y="2827"/>
                  <a:pt x="8024" y="2831"/>
                </a:cubicBezTo>
                <a:cubicBezTo>
                  <a:pt x="8797" y="2926"/>
                  <a:pt x="9457" y="2803"/>
                  <a:pt x="10000" y="2464"/>
                </a:cubicBezTo>
                <a:cubicBezTo>
                  <a:pt x="9512" y="2859"/>
                  <a:pt x="8878" y="3011"/>
                  <a:pt x="8114" y="2919"/>
                </a:cubicBezTo>
                <a:cubicBezTo>
                  <a:pt x="8078" y="2912"/>
                  <a:pt x="8042" y="2909"/>
                  <a:pt x="8005" y="2905"/>
                </a:cubicBezTo>
                <a:cubicBezTo>
                  <a:pt x="7992" y="2901"/>
                  <a:pt x="7978" y="2901"/>
                  <a:pt x="7965" y="2898"/>
                </a:cubicBezTo>
                <a:cubicBezTo>
                  <a:pt x="7635" y="2863"/>
                  <a:pt x="7363" y="2873"/>
                  <a:pt x="7155" y="2937"/>
                </a:cubicBezTo>
                <a:cubicBezTo>
                  <a:pt x="6965" y="2990"/>
                  <a:pt x="6789" y="3064"/>
                  <a:pt x="6630" y="3152"/>
                </a:cubicBezTo>
                <a:cubicBezTo>
                  <a:pt x="6581" y="3184"/>
                  <a:pt x="6526" y="3215"/>
                  <a:pt x="6481" y="3251"/>
                </a:cubicBezTo>
                <a:cubicBezTo>
                  <a:pt x="5889" y="3656"/>
                  <a:pt x="5550" y="4340"/>
                  <a:pt x="5473" y="5303"/>
                </a:cubicBezTo>
                <a:cubicBezTo>
                  <a:pt x="5400" y="5662"/>
                  <a:pt x="5387" y="5997"/>
                  <a:pt x="5427" y="6304"/>
                </a:cubicBezTo>
                <a:cubicBezTo>
                  <a:pt x="5717" y="5324"/>
                  <a:pt x="6178" y="4583"/>
                  <a:pt x="6811" y="4079"/>
                </a:cubicBezTo>
                <a:cubicBezTo>
                  <a:pt x="6829" y="4065"/>
                  <a:pt x="6852" y="4051"/>
                  <a:pt x="6870" y="4037"/>
                </a:cubicBezTo>
                <a:lnTo>
                  <a:pt x="6870" y="4037"/>
                </a:lnTo>
                <a:cubicBezTo>
                  <a:pt x="7494" y="3571"/>
                  <a:pt x="8236" y="3476"/>
                  <a:pt x="9091" y="3755"/>
                </a:cubicBezTo>
                <a:cubicBezTo>
                  <a:pt x="8204" y="3547"/>
                  <a:pt x="7499" y="3670"/>
                  <a:pt x="6979" y="4118"/>
                </a:cubicBezTo>
                <a:cubicBezTo>
                  <a:pt x="6979" y="4122"/>
                  <a:pt x="6979" y="4122"/>
                  <a:pt x="6974" y="4122"/>
                </a:cubicBezTo>
                <a:cubicBezTo>
                  <a:pt x="6961" y="4136"/>
                  <a:pt x="6947" y="4146"/>
                  <a:pt x="6938" y="4160"/>
                </a:cubicBezTo>
                <a:cubicBezTo>
                  <a:pt x="5699" y="5313"/>
                  <a:pt x="5319" y="6643"/>
                  <a:pt x="5785" y="8148"/>
                </a:cubicBezTo>
                <a:cubicBezTo>
                  <a:pt x="5880" y="8445"/>
                  <a:pt x="6002" y="8744"/>
                  <a:pt x="6160" y="9051"/>
                </a:cubicBezTo>
                <a:lnTo>
                  <a:pt x="3844" y="9051"/>
                </a:lnTo>
                <a:cubicBezTo>
                  <a:pt x="4003" y="8744"/>
                  <a:pt x="4125" y="8445"/>
                  <a:pt x="4215" y="8148"/>
                </a:cubicBezTo>
                <a:cubicBezTo>
                  <a:pt x="4686" y="6643"/>
                  <a:pt x="4301" y="5313"/>
                  <a:pt x="3066" y="4160"/>
                </a:cubicBezTo>
                <a:lnTo>
                  <a:pt x="3057" y="4150"/>
                </a:lnTo>
                <a:cubicBezTo>
                  <a:pt x="3053" y="4146"/>
                  <a:pt x="3053" y="4143"/>
                  <a:pt x="3048" y="4143"/>
                </a:cubicBezTo>
                <a:lnTo>
                  <a:pt x="3035" y="4129"/>
                </a:lnTo>
                <a:cubicBezTo>
                  <a:pt x="3030" y="4125"/>
                  <a:pt x="3030" y="4125"/>
                  <a:pt x="3026" y="4122"/>
                </a:cubicBezTo>
                <a:lnTo>
                  <a:pt x="3021" y="4118"/>
                </a:lnTo>
                <a:cubicBezTo>
                  <a:pt x="2506" y="3670"/>
                  <a:pt x="1800" y="3547"/>
                  <a:pt x="914" y="3755"/>
                </a:cubicBezTo>
                <a:cubicBezTo>
                  <a:pt x="1768" y="3480"/>
                  <a:pt x="2506" y="3571"/>
                  <a:pt x="3130" y="4033"/>
                </a:cubicBezTo>
                <a:lnTo>
                  <a:pt x="3130" y="4033"/>
                </a:lnTo>
                <a:lnTo>
                  <a:pt x="3134" y="4037"/>
                </a:lnTo>
                <a:lnTo>
                  <a:pt x="3134" y="4037"/>
                </a:lnTo>
                <a:cubicBezTo>
                  <a:pt x="3148" y="4047"/>
                  <a:pt x="3161" y="4062"/>
                  <a:pt x="3180" y="4072"/>
                </a:cubicBezTo>
                <a:lnTo>
                  <a:pt x="3180" y="4072"/>
                </a:lnTo>
                <a:cubicBezTo>
                  <a:pt x="3184" y="4076"/>
                  <a:pt x="3184" y="4079"/>
                  <a:pt x="3189" y="4079"/>
                </a:cubicBezTo>
                <a:cubicBezTo>
                  <a:pt x="3826" y="4583"/>
                  <a:pt x="4288" y="5324"/>
                  <a:pt x="4573" y="6304"/>
                </a:cubicBezTo>
                <a:cubicBezTo>
                  <a:pt x="4618" y="5997"/>
                  <a:pt x="4604" y="5662"/>
                  <a:pt x="4532" y="5303"/>
                </a:cubicBezTo>
                <a:cubicBezTo>
                  <a:pt x="4450" y="4340"/>
                  <a:pt x="4116" y="3656"/>
                  <a:pt x="3523" y="3251"/>
                </a:cubicBezTo>
                <a:cubicBezTo>
                  <a:pt x="3474" y="3215"/>
                  <a:pt x="3424" y="3184"/>
                  <a:pt x="3370" y="3152"/>
                </a:cubicBezTo>
                <a:cubicBezTo>
                  <a:pt x="3211" y="3064"/>
                  <a:pt x="3039" y="2990"/>
                  <a:pt x="2845" y="2937"/>
                </a:cubicBezTo>
                <a:cubicBezTo>
                  <a:pt x="2637" y="2873"/>
                  <a:pt x="2365" y="2863"/>
                  <a:pt x="2035" y="2898"/>
                </a:cubicBezTo>
                <a:cubicBezTo>
                  <a:pt x="2022" y="2901"/>
                  <a:pt x="2013" y="2901"/>
                  <a:pt x="1999" y="2905"/>
                </a:cubicBezTo>
                <a:cubicBezTo>
                  <a:pt x="1963" y="2909"/>
                  <a:pt x="1927" y="2912"/>
                  <a:pt x="1891" y="2919"/>
                </a:cubicBezTo>
                <a:cubicBezTo>
                  <a:pt x="1122" y="3011"/>
                  <a:pt x="493" y="2859"/>
                  <a:pt x="0" y="2464"/>
                </a:cubicBezTo>
                <a:cubicBezTo>
                  <a:pt x="543" y="2803"/>
                  <a:pt x="1203" y="2926"/>
                  <a:pt x="1981" y="2831"/>
                </a:cubicBezTo>
                <a:cubicBezTo>
                  <a:pt x="1995" y="2827"/>
                  <a:pt x="2008" y="2827"/>
                  <a:pt x="2017" y="2824"/>
                </a:cubicBezTo>
                <a:lnTo>
                  <a:pt x="2022" y="2824"/>
                </a:lnTo>
                <a:lnTo>
                  <a:pt x="2022" y="2824"/>
                </a:lnTo>
                <a:cubicBezTo>
                  <a:pt x="2402" y="2771"/>
                  <a:pt x="2705" y="2778"/>
                  <a:pt x="2935" y="2849"/>
                </a:cubicBezTo>
                <a:cubicBezTo>
                  <a:pt x="3121" y="2909"/>
                  <a:pt x="3288" y="2983"/>
                  <a:pt x="3442" y="3071"/>
                </a:cubicBezTo>
                <a:cubicBezTo>
                  <a:pt x="3501" y="3102"/>
                  <a:pt x="3555" y="3138"/>
                  <a:pt x="3605" y="3173"/>
                </a:cubicBezTo>
                <a:cubicBezTo>
                  <a:pt x="3605" y="3173"/>
                  <a:pt x="3609" y="3173"/>
                  <a:pt x="3609" y="3177"/>
                </a:cubicBezTo>
                <a:lnTo>
                  <a:pt x="3609" y="3177"/>
                </a:lnTo>
                <a:cubicBezTo>
                  <a:pt x="4134" y="3533"/>
                  <a:pt x="4478" y="4076"/>
                  <a:pt x="4649" y="4799"/>
                </a:cubicBezTo>
                <a:cubicBezTo>
                  <a:pt x="4559" y="4062"/>
                  <a:pt x="4423" y="3448"/>
                  <a:pt x="4251" y="2951"/>
                </a:cubicBezTo>
                <a:cubicBezTo>
                  <a:pt x="4116" y="2567"/>
                  <a:pt x="3957" y="2256"/>
                  <a:pt x="3772" y="2016"/>
                </a:cubicBezTo>
                <a:cubicBezTo>
                  <a:pt x="3659" y="1890"/>
                  <a:pt x="3528" y="1784"/>
                  <a:pt x="3379" y="1699"/>
                </a:cubicBezTo>
                <a:cubicBezTo>
                  <a:pt x="3157" y="1569"/>
                  <a:pt x="2890" y="1480"/>
                  <a:pt x="2583" y="1442"/>
                </a:cubicBezTo>
                <a:cubicBezTo>
                  <a:pt x="2551" y="1435"/>
                  <a:pt x="2524" y="1431"/>
                  <a:pt x="2492" y="1431"/>
                </a:cubicBezTo>
                <a:lnTo>
                  <a:pt x="2488" y="1428"/>
                </a:lnTo>
                <a:lnTo>
                  <a:pt x="2474" y="1428"/>
                </a:lnTo>
                <a:lnTo>
                  <a:pt x="2465" y="1428"/>
                </a:lnTo>
                <a:lnTo>
                  <a:pt x="2460" y="1428"/>
                </a:lnTo>
                <a:lnTo>
                  <a:pt x="2460" y="1424"/>
                </a:lnTo>
                <a:lnTo>
                  <a:pt x="2447" y="1424"/>
                </a:lnTo>
                <a:lnTo>
                  <a:pt x="2442" y="1424"/>
                </a:lnTo>
                <a:lnTo>
                  <a:pt x="2442" y="1424"/>
                </a:lnTo>
                <a:cubicBezTo>
                  <a:pt x="1823" y="1350"/>
                  <a:pt x="1407" y="1107"/>
                  <a:pt x="1180" y="698"/>
                </a:cubicBezTo>
                <a:cubicBezTo>
                  <a:pt x="1511" y="1096"/>
                  <a:pt x="1940" y="1315"/>
                  <a:pt x="2456" y="1354"/>
                </a:cubicBezTo>
                <a:cubicBezTo>
                  <a:pt x="2501" y="1357"/>
                  <a:pt x="2542" y="1357"/>
                  <a:pt x="2587" y="1361"/>
                </a:cubicBezTo>
                <a:lnTo>
                  <a:pt x="2601" y="1361"/>
                </a:lnTo>
                <a:cubicBezTo>
                  <a:pt x="2714" y="1361"/>
                  <a:pt x="2827" y="1378"/>
                  <a:pt x="2949" y="1410"/>
                </a:cubicBezTo>
                <a:lnTo>
                  <a:pt x="2953" y="1410"/>
                </a:ln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p>
        </p:txBody>
      </p:sp>
      <p:sp>
        <p:nvSpPr>
          <p:cNvPr id="6" name="Teardrop 63"/>
          <p:cNvSpPr/>
          <p:nvPr/>
        </p:nvSpPr>
        <p:spPr>
          <a:xfrm>
            <a:off x="5460669" y="1555339"/>
            <a:ext cx="1228953" cy="1228949"/>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5333" dirty="0">
              <a:solidFill>
                <a:srgbClr val="FFC000"/>
              </a:solidFill>
            </a:endParaRPr>
          </a:p>
        </p:txBody>
      </p:sp>
      <p:sp>
        <p:nvSpPr>
          <p:cNvPr id="7" name="Teardrop 65"/>
          <p:cNvSpPr/>
          <p:nvPr/>
        </p:nvSpPr>
        <p:spPr>
          <a:xfrm flipH="1">
            <a:off x="7304093" y="1876590"/>
            <a:ext cx="907703" cy="907699"/>
          </a:xfrm>
          <a:prstGeom prst="teardrop">
            <a:avLst/>
          </a:prstGeom>
          <a:solidFill>
            <a:schemeClr val="bg1"/>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p>
        </p:txBody>
      </p:sp>
      <p:sp>
        <p:nvSpPr>
          <p:cNvPr id="8" name="Teardrop 68"/>
          <p:cNvSpPr/>
          <p:nvPr/>
        </p:nvSpPr>
        <p:spPr>
          <a:xfrm>
            <a:off x="3331946" y="2768060"/>
            <a:ext cx="814069" cy="814067"/>
          </a:xfrm>
          <a:prstGeom prst="teardrop">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3333" dirty="0">
              <a:solidFill>
                <a:srgbClr val="92D050"/>
              </a:solidFill>
              <a:latin typeface="FontAwesome" pitchFamily="2" charset="0"/>
            </a:endParaRPr>
          </a:p>
        </p:txBody>
      </p:sp>
      <p:sp>
        <p:nvSpPr>
          <p:cNvPr id="9" name="Teardrop 71"/>
          <p:cNvSpPr/>
          <p:nvPr/>
        </p:nvSpPr>
        <p:spPr>
          <a:xfrm>
            <a:off x="4001292" y="1876590"/>
            <a:ext cx="907703" cy="907699"/>
          </a:xfrm>
          <a:prstGeom prst="teardrop">
            <a:avLst/>
          </a:prstGeom>
          <a:solidFill>
            <a:schemeClr val="bg1"/>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33" dirty="0"/>
          </a:p>
        </p:txBody>
      </p:sp>
      <p:sp>
        <p:nvSpPr>
          <p:cNvPr id="10" name="Teardrop 72"/>
          <p:cNvSpPr/>
          <p:nvPr/>
        </p:nvSpPr>
        <p:spPr>
          <a:xfrm flipH="1">
            <a:off x="8004277" y="2818860"/>
            <a:ext cx="814069" cy="814067"/>
          </a:xfrm>
          <a:prstGeom prst="teardrop">
            <a:avLst/>
          </a:prstGeom>
          <a:solidFill>
            <a:schemeClr val="bg1"/>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en-US" sz="3200" dirty="0">
              <a:solidFill>
                <a:srgbClr val="9DDFBE"/>
              </a:solidFill>
              <a:latin typeface="FontAwesome" pitchFamily="2" charset="0"/>
            </a:endParaRPr>
          </a:p>
        </p:txBody>
      </p:sp>
      <p:sp>
        <p:nvSpPr>
          <p:cNvPr id="11" name="Teardrop 73"/>
          <p:cNvSpPr/>
          <p:nvPr/>
        </p:nvSpPr>
        <p:spPr>
          <a:xfrm>
            <a:off x="3961561" y="3582128"/>
            <a:ext cx="629615" cy="629612"/>
          </a:xfrm>
          <a:prstGeom prst="teardrop">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endParaRPr lang="en-US" sz="2400" dirty="0">
              <a:solidFill>
                <a:srgbClr val="00B050"/>
              </a:solidFill>
              <a:latin typeface="FontAwesome" pitchFamily="2" charset="0"/>
            </a:endParaRPr>
          </a:p>
        </p:txBody>
      </p:sp>
      <p:sp>
        <p:nvSpPr>
          <p:cNvPr id="12" name="Teardrop 74"/>
          <p:cNvSpPr/>
          <p:nvPr/>
        </p:nvSpPr>
        <p:spPr>
          <a:xfrm flipH="1">
            <a:off x="7582181" y="3582128"/>
            <a:ext cx="629615" cy="629612"/>
          </a:xfrm>
          <a:prstGeom prst="teardrop">
            <a:avLst/>
          </a:prstGeom>
          <a:solidFill>
            <a:schemeClr val="bg1"/>
          </a:solidFill>
          <a:ln w="381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lstStyle/>
          <a:p>
            <a:pPr algn="ctr"/>
            <a:endParaRPr lang="en-US" sz="2400" dirty="0">
              <a:solidFill>
                <a:srgbClr val="FF66FF"/>
              </a:solidFill>
              <a:latin typeface="FontAwesome" pitchFamily="2" charset="0"/>
            </a:endParaRPr>
          </a:p>
        </p:txBody>
      </p:sp>
      <p:sp>
        <p:nvSpPr>
          <p:cNvPr id="13" name="TextBox 78"/>
          <p:cNvSpPr txBox="1"/>
          <p:nvPr/>
        </p:nvSpPr>
        <p:spPr>
          <a:xfrm>
            <a:off x="7634353" y="5371651"/>
            <a:ext cx="3646253" cy="738664"/>
          </a:xfrm>
          <a:prstGeom prst="rect">
            <a:avLst/>
          </a:prstGeom>
          <a:noFill/>
        </p:spPr>
        <p:txBody>
          <a:bodyPr wrap="square" lIns="0" tIns="0" rIns="0" bIns="0" rtlCol="0">
            <a:spAutoFit/>
          </a:bodyPr>
          <a:lstStyle/>
          <a:p>
            <a:r>
              <a:rPr lang="zh-CN" altLang="en-US" sz="1600" dirty="0" smtClean="0">
                <a:latin typeface="微软雅黑 Light" panose="020B0502040204020203" pitchFamily="34" charset="-122"/>
                <a:ea typeface="微软雅黑 Light" panose="020B0502040204020203" pitchFamily="34" charset="-122"/>
              </a:rPr>
              <a:t>此处添加标题此处添加标题此处添加标题此处添加标题此处添加标题此处添加标题此处添加标题</a:t>
            </a:r>
          </a:p>
        </p:txBody>
      </p:sp>
      <p:sp>
        <p:nvSpPr>
          <p:cNvPr id="14" name="TextBox 80"/>
          <p:cNvSpPr txBox="1"/>
          <p:nvPr/>
        </p:nvSpPr>
        <p:spPr>
          <a:xfrm>
            <a:off x="1314450" y="5371651"/>
            <a:ext cx="3509974" cy="738664"/>
          </a:xfrm>
          <a:prstGeom prst="rect">
            <a:avLst/>
          </a:prstGeom>
          <a:noFill/>
        </p:spPr>
        <p:txBody>
          <a:bodyPr wrap="square" lIns="0" tIns="0" rIns="0" bIns="0" rtlCol="0">
            <a:spAutoFit/>
          </a:bodyPr>
          <a:lstStyle/>
          <a:p>
            <a:pPr algn="r"/>
            <a:r>
              <a:rPr lang="zh-CN" altLang="en-US" sz="1600" dirty="0" smtClean="0">
                <a:latin typeface="微软雅黑 Light" panose="020B0502040204020203" pitchFamily="34" charset="-122"/>
                <a:ea typeface="微软雅黑 Light" panose="020B0502040204020203" pitchFamily="34" charset="-122"/>
              </a:rPr>
              <a:t>此处添加标题此处添加标题此处添加标题此处添加标题此处添加标题此处添加标题此处添加标题</a:t>
            </a:r>
          </a:p>
        </p:txBody>
      </p:sp>
      <p:sp>
        <p:nvSpPr>
          <p:cNvPr id="15" name="TextBox 82"/>
          <p:cNvSpPr txBox="1"/>
          <p:nvPr/>
        </p:nvSpPr>
        <p:spPr>
          <a:xfrm>
            <a:off x="7634353" y="4877996"/>
            <a:ext cx="2308324" cy="307777"/>
          </a:xfrm>
          <a:prstGeom prst="rect">
            <a:avLst/>
          </a:prstGeom>
          <a:noFill/>
        </p:spPr>
        <p:txBody>
          <a:bodyPr wrap="none" lIns="0" tIns="0" rIns="0" bIns="0" rtlCol="0" anchor="t">
            <a:spAutoFit/>
          </a:bodyPr>
          <a:lstStyle/>
          <a:p>
            <a:r>
              <a:rPr lang="zh-CN" altLang="en-US" sz="2000" b="1" dirty="0" smtClean="0">
                <a:solidFill>
                  <a:srgbClr val="F07474"/>
                </a:solidFill>
                <a:latin typeface="迷你简菱心" panose="02010609000101010101" pitchFamily="49" charset="-122"/>
                <a:ea typeface="迷你简菱心" panose="02010609000101010101" pitchFamily="49" charset="-122"/>
              </a:rPr>
              <a:t>添加幻灯片正文标题</a:t>
            </a:r>
          </a:p>
        </p:txBody>
      </p:sp>
      <p:sp>
        <p:nvSpPr>
          <p:cNvPr id="16" name="TextBox 83"/>
          <p:cNvSpPr txBox="1"/>
          <p:nvPr/>
        </p:nvSpPr>
        <p:spPr>
          <a:xfrm>
            <a:off x="2537041" y="4881305"/>
            <a:ext cx="2308324" cy="307777"/>
          </a:xfrm>
          <a:prstGeom prst="rect">
            <a:avLst/>
          </a:prstGeom>
          <a:noFill/>
        </p:spPr>
        <p:txBody>
          <a:bodyPr wrap="none" lIns="0" tIns="0" rIns="0" bIns="0" rtlCol="0" anchor="t">
            <a:spAutoFit/>
          </a:bodyPr>
          <a:lstStyle/>
          <a:p>
            <a:pPr algn="r"/>
            <a:r>
              <a:rPr lang="zh-CN" altLang="en-US" sz="2000" dirty="0" smtClean="0">
                <a:solidFill>
                  <a:srgbClr val="02B3C5"/>
                </a:solidFill>
                <a:latin typeface="迷你简菱心" panose="02010609000101010101" pitchFamily="49" charset="-122"/>
                <a:ea typeface="迷你简菱心" panose="02010609000101010101" pitchFamily="49" charset="-122"/>
              </a:rPr>
              <a:t>添加幻灯片正文标题</a:t>
            </a:r>
          </a:p>
        </p:txBody>
      </p:sp>
      <p:sp>
        <p:nvSpPr>
          <p:cNvPr id="17" name="Teardrop 75"/>
          <p:cNvSpPr/>
          <p:nvPr/>
        </p:nvSpPr>
        <p:spPr>
          <a:xfrm>
            <a:off x="5537475" y="3473208"/>
            <a:ext cx="1075336" cy="1075331"/>
          </a:xfrm>
          <a:prstGeom prst="teardrop">
            <a:avLst/>
          </a:prstGeom>
          <a:solidFill>
            <a:schemeClr val="bg1"/>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267" dirty="0">
              <a:solidFill>
                <a:srgbClr val="FFC000"/>
              </a:solidFill>
            </a:endParaRPr>
          </a:p>
        </p:txBody>
      </p:sp>
      <p:sp>
        <p:nvSpPr>
          <p:cNvPr id="18" name="Freeform 24"/>
          <p:cNvSpPr>
            <a:spLocks noEditPoints="1"/>
          </p:cNvSpPr>
          <p:nvPr/>
        </p:nvSpPr>
        <p:spPr bwMode="auto">
          <a:xfrm>
            <a:off x="4270459" y="2066431"/>
            <a:ext cx="406139" cy="44104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Freeform 5"/>
          <p:cNvSpPr>
            <a:spLocks noEditPoints="1"/>
          </p:cNvSpPr>
          <p:nvPr/>
        </p:nvSpPr>
        <p:spPr bwMode="auto">
          <a:xfrm>
            <a:off x="5773147" y="1829312"/>
            <a:ext cx="606323" cy="60632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Freeform 56"/>
          <p:cNvSpPr>
            <a:spLocks noEditPoints="1"/>
          </p:cNvSpPr>
          <p:nvPr/>
        </p:nvSpPr>
        <p:spPr bwMode="auto">
          <a:xfrm>
            <a:off x="7536292" y="2071822"/>
            <a:ext cx="481684" cy="481684"/>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1" name="Freeform 126"/>
          <p:cNvSpPr>
            <a:spLocks/>
          </p:cNvSpPr>
          <p:nvPr/>
        </p:nvSpPr>
        <p:spPr bwMode="auto">
          <a:xfrm>
            <a:off x="5835116" y="3640984"/>
            <a:ext cx="516785" cy="665123"/>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chemeClr val="accent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Freeform 127"/>
          <p:cNvSpPr>
            <a:spLocks/>
          </p:cNvSpPr>
          <p:nvPr/>
        </p:nvSpPr>
        <p:spPr bwMode="auto">
          <a:xfrm>
            <a:off x="8211795" y="2977877"/>
            <a:ext cx="393728" cy="433831"/>
          </a:xfrm>
          <a:custGeom>
            <a:avLst/>
            <a:gdLst/>
            <a:ahLst/>
            <a:cxnLst>
              <a:cxn ang="0">
                <a:pos x="40" y="55"/>
              </a:cxn>
              <a:cxn ang="0">
                <a:pos x="32" y="51"/>
              </a:cxn>
              <a:cxn ang="0">
                <a:pos x="4" y="24"/>
              </a:cxn>
              <a:cxn ang="0">
                <a:pos x="0" y="14"/>
              </a:cxn>
              <a:cxn ang="0">
                <a:pos x="13" y="0"/>
              </a:cxn>
              <a:cxn ang="0">
                <a:pos x="23" y="5"/>
              </a:cxn>
              <a:cxn ang="0">
                <a:pos x="45" y="26"/>
              </a:cxn>
              <a:cxn ang="0">
                <a:pos x="45" y="27"/>
              </a:cxn>
              <a:cxn ang="0">
                <a:pos x="42" y="30"/>
              </a:cxn>
              <a:cxn ang="0">
                <a:pos x="42" y="29"/>
              </a:cxn>
              <a:cxn ang="0">
                <a:pos x="20" y="8"/>
              </a:cxn>
              <a:cxn ang="0">
                <a:pos x="13" y="5"/>
              </a:cxn>
              <a:cxn ang="0">
                <a:pos x="4" y="14"/>
              </a:cxn>
              <a:cxn ang="0">
                <a:pos x="7" y="21"/>
              </a:cxn>
              <a:cxn ang="0">
                <a:pos x="35" y="48"/>
              </a:cxn>
              <a:cxn ang="0">
                <a:pos x="40" y="50"/>
              </a:cxn>
              <a:cxn ang="0">
                <a:pos x="45" y="45"/>
              </a:cxn>
              <a:cxn ang="0">
                <a:pos x="43" y="40"/>
              </a:cxn>
              <a:cxn ang="0">
                <a:pos x="22" y="19"/>
              </a:cxn>
              <a:cxn ang="0">
                <a:pos x="20" y="18"/>
              </a:cxn>
              <a:cxn ang="0">
                <a:pos x="18" y="21"/>
              </a:cxn>
              <a:cxn ang="0">
                <a:pos x="19" y="23"/>
              </a:cxn>
              <a:cxn ang="0">
                <a:pos x="33" y="38"/>
              </a:cxn>
              <a:cxn ang="0">
                <a:pos x="34" y="38"/>
              </a:cxn>
              <a:cxn ang="0">
                <a:pos x="31" y="41"/>
              </a:cxn>
              <a:cxn ang="0">
                <a:pos x="30" y="41"/>
              </a:cxn>
              <a:cxn ang="0">
                <a:pos x="16" y="26"/>
              </a:cxn>
              <a:cxn ang="0">
                <a:pos x="13" y="21"/>
              </a:cxn>
              <a:cxn ang="0">
                <a:pos x="20" y="14"/>
              </a:cxn>
              <a:cxn ang="0">
                <a:pos x="26" y="16"/>
              </a:cxn>
              <a:cxn ang="0">
                <a:pos x="46" y="37"/>
              </a:cxn>
              <a:cxn ang="0">
                <a:pos x="50" y="45"/>
              </a:cxn>
              <a:cxn ang="0">
                <a:pos x="40" y="55"/>
              </a:cxn>
            </a:cxnLst>
            <a:rect l="0" t="0" r="r" b="b"/>
            <a:pathLst>
              <a:path w="50" h="55">
                <a:moveTo>
                  <a:pt x="40" y="55"/>
                </a:moveTo>
                <a:cubicBezTo>
                  <a:pt x="37" y="55"/>
                  <a:pt x="34" y="54"/>
                  <a:pt x="32" y="51"/>
                </a:cubicBezTo>
                <a:cubicBezTo>
                  <a:pt x="4" y="24"/>
                  <a:pt x="4" y="24"/>
                  <a:pt x="4" y="24"/>
                </a:cubicBezTo>
                <a:cubicBezTo>
                  <a:pt x="1" y="21"/>
                  <a:pt x="0" y="18"/>
                  <a:pt x="0" y="14"/>
                </a:cubicBezTo>
                <a:cubicBezTo>
                  <a:pt x="0" y="7"/>
                  <a:pt x="6" y="0"/>
                  <a:pt x="13" y="0"/>
                </a:cubicBezTo>
                <a:cubicBezTo>
                  <a:pt x="17" y="0"/>
                  <a:pt x="21" y="2"/>
                  <a:pt x="23" y="5"/>
                </a:cubicBezTo>
                <a:cubicBezTo>
                  <a:pt x="45" y="26"/>
                  <a:pt x="45" y="26"/>
                  <a:pt x="45" y="26"/>
                </a:cubicBezTo>
                <a:cubicBezTo>
                  <a:pt x="45" y="26"/>
                  <a:pt x="45" y="27"/>
                  <a:pt x="45" y="27"/>
                </a:cubicBezTo>
                <a:cubicBezTo>
                  <a:pt x="45" y="28"/>
                  <a:pt x="43" y="30"/>
                  <a:pt x="42" y="30"/>
                </a:cubicBezTo>
                <a:cubicBezTo>
                  <a:pt x="42" y="30"/>
                  <a:pt x="42" y="30"/>
                  <a:pt x="42" y="29"/>
                </a:cubicBezTo>
                <a:cubicBezTo>
                  <a:pt x="20" y="8"/>
                  <a:pt x="20" y="8"/>
                  <a:pt x="20" y="8"/>
                </a:cubicBezTo>
                <a:cubicBezTo>
                  <a:pt x="18" y="6"/>
                  <a:pt x="16" y="5"/>
                  <a:pt x="13" y="5"/>
                </a:cubicBezTo>
                <a:cubicBezTo>
                  <a:pt x="8" y="5"/>
                  <a:pt x="4" y="9"/>
                  <a:pt x="4" y="14"/>
                </a:cubicBezTo>
                <a:cubicBezTo>
                  <a:pt x="4" y="16"/>
                  <a:pt x="5" y="19"/>
                  <a:pt x="7" y="21"/>
                </a:cubicBezTo>
                <a:cubicBezTo>
                  <a:pt x="35" y="48"/>
                  <a:pt x="35" y="48"/>
                  <a:pt x="35" y="48"/>
                </a:cubicBezTo>
                <a:cubicBezTo>
                  <a:pt x="36" y="50"/>
                  <a:pt x="38" y="50"/>
                  <a:pt x="40" y="50"/>
                </a:cubicBezTo>
                <a:cubicBezTo>
                  <a:pt x="43" y="50"/>
                  <a:pt x="45" y="48"/>
                  <a:pt x="45" y="45"/>
                </a:cubicBezTo>
                <a:cubicBezTo>
                  <a:pt x="45" y="43"/>
                  <a:pt x="44" y="41"/>
                  <a:pt x="43" y="40"/>
                </a:cubicBezTo>
                <a:cubicBezTo>
                  <a:pt x="22" y="19"/>
                  <a:pt x="22" y="19"/>
                  <a:pt x="22" y="19"/>
                </a:cubicBezTo>
                <a:cubicBezTo>
                  <a:pt x="22" y="19"/>
                  <a:pt x="21" y="18"/>
                  <a:pt x="20" y="18"/>
                </a:cubicBezTo>
                <a:cubicBezTo>
                  <a:pt x="19" y="18"/>
                  <a:pt x="18" y="19"/>
                  <a:pt x="18" y="21"/>
                </a:cubicBezTo>
                <a:cubicBezTo>
                  <a:pt x="18" y="22"/>
                  <a:pt x="18" y="22"/>
                  <a:pt x="19" y="23"/>
                </a:cubicBezTo>
                <a:cubicBezTo>
                  <a:pt x="33" y="38"/>
                  <a:pt x="33" y="38"/>
                  <a:pt x="33" y="38"/>
                </a:cubicBezTo>
                <a:cubicBezTo>
                  <a:pt x="34" y="38"/>
                  <a:pt x="34" y="38"/>
                  <a:pt x="34" y="38"/>
                </a:cubicBezTo>
                <a:cubicBezTo>
                  <a:pt x="34" y="39"/>
                  <a:pt x="32" y="41"/>
                  <a:pt x="31" y="41"/>
                </a:cubicBezTo>
                <a:cubicBezTo>
                  <a:pt x="31" y="41"/>
                  <a:pt x="30" y="41"/>
                  <a:pt x="30" y="41"/>
                </a:cubicBezTo>
                <a:cubicBezTo>
                  <a:pt x="16" y="26"/>
                  <a:pt x="16" y="26"/>
                  <a:pt x="16" y="26"/>
                </a:cubicBezTo>
                <a:cubicBezTo>
                  <a:pt x="14" y="25"/>
                  <a:pt x="13" y="23"/>
                  <a:pt x="13" y="21"/>
                </a:cubicBezTo>
                <a:cubicBezTo>
                  <a:pt x="13" y="17"/>
                  <a:pt x="16" y="14"/>
                  <a:pt x="20" y="14"/>
                </a:cubicBezTo>
                <a:cubicBezTo>
                  <a:pt x="22" y="14"/>
                  <a:pt x="24" y="15"/>
                  <a:pt x="26" y="16"/>
                </a:cubicBezTo>
                <a:cubicBezTo>
                  <a:pt x="46" y="37"/>
                  <a:pt x="46" y="37"/>
                  <a:pt x="46" y="37"/>
                </a:cubicBezTo>
                <a:cubicBezTo>
                  <a:pt x="49" y="39"/>
                  <a:pt x="50" y="42"/>
                  <a:pt x="50" y="45"/>
                </a:cubicBezTo>
                <a:cubicBezTo>
                  <a:pt x="50" y="51"/>
                  <a:pt x="46" y="55"/>
                  <a:pt x="40" y="55"/>
                </a:cubicBez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Freeform 66"/>
          <p:cNvSpPr>
            <a:spLocks noEditPoints="1"/>
          </p:cNvSpPr>
          <p:nvPr/>
        </p:nvSpPr>
        <p:spPr bwMode="auto">
          <a:xfrm>
            <a:off x="3530911" y="3003887"/>
            <a:ext cx="440555" cy="341713"/>
          </a:xfrm>
          <a:custGeom>
            <a:avLst/>
            <a:gdLst/>
            <a:ahLst/>
            <a:cxnLst>
              <a:cxn ang="0">
                <a:pos x="29" y="41"/>
              </a:cxn>
              <a:cxn ang="0">
                <a:pos x="22" y="40"/>
              </a:cxn>
              <a:cxn ang="0">
                <a:pos x="11" y="45"/>
              </a:cxn>
              <a:cxn ang="0">
                <a:pos x="7" y="46"/>
              </a:cxn>
              <a:cxn ang="0">
                <a:pos x="7" y="46"/>
              </a:cxn>
              <a:cxn ang="0">
                <a:pos x="6" y="45"/>
              </a:cxn>
              <a:cxn ang="0">
                <a:pos x="6" y="43"/>
              </a:cxn>
              <a:cxn ang="0">
                <a:pos x="11" y="36"/>
              </a:cxn>
              <a:cxn ang="0">
                <a:pos x="0" y="20"/>
              </a:cxn>
              <a:cxn ang="0">
                <a:pos x="29" y="0"/>
              </a:cxn>
              <a:cxn ang="0">
                <a:pos x="57" y="20"/>
              </a:cxn>
              <a:cxn ang="0">
                <a:pos x="29" y="41"/>
              </a:cxn>
              <a:cxn ang="0">
                <a:pos x="62" y="47"/>
              </a:cxn>
              <a:cxn ang="0">
                <a:pos x="66" y="53"/>
              </a:cxn>
              <a:cxn ang="0">
                <a:pos x="67" y="55"/>
              </a:cxn>
              <a:cxn ang="0">
                <a:pos x="66" y="56"/>
              </a:cxn>
              <a:cxn ang="0">
                <a:pos x="62" y="55"/>
              </a:cxn>
              <a:cxn ang="0">
                <a:pos x="51" y="50"/>
              </a:cxn>
              <a:cxn ang="0">
                <a:pos x="44" y="51"/>
              </a:cxn>
              <a:cxn ang="0">
                <a:pos x="25" y="46"/>
              </a:cxn>
              <a:cxn ang="0">
                <a:pos x="29" y="46"/>
              </a:cxn>
              <a:cxn ang="0">
                <a:pos x="52" y="39"/>
              </a:cxn>
              <a:cxn ang="0">
                <a:pos x="62" y="20"/>
              </a:cxn>
              <a:cxn ang="0">
                <a:pos x="61" y="14"/>
              </a:cxn>
              <a:cxn ang="0">
                <a:pos x="72" y="30"/>
              </a:cxn>
              <a:cxn ang="0">
                <a:pos x="62" y="47"/>
              </a:cxn>
            </a:cxnLst>
            <a:rect l="0" t="0" r="r" b="b"/>
            <a:pathLst>
              <a:path w="72" h="56">
                <a:moveTo>
                  <a:pt x="29" y="41"/>
                </a:moveTo>
                <a:cubicBezTo>
                  <a:pt x="26" y="41"/>
                  <a:pt x="24" y="40"/>
                  <a:pt x="22" y="40"/>
                </a:cubicBezTo>
                <a:cubicBezTo>
                  <a:pt x="18" y="42"/>
                  <a:pt x="15" y="44"/>
                  <a:pt x="11" y="45"/>
                </a:cubicBezTo>
                <a:cubicBezTo>
                  <a:pt x="9" y="45"/>
                  <a:pt x="8" y="46"/>
                  <a:pt x="7" y="46"/>
                </a:cubicBezTo>
                <a:cubicBezTo>
                  <a:pt x="7" y="46"/>
                  <a:pt x="7" y="46"/>
                  <a:pt x="7" y="46"/>
                </a:cubicBezTo>
                <a:cubicBezTo>
                  <a:pt x="6" y="46"/>
                  <a:pt x="6" y="45"/>
                  <a:pt x="6" y="45"/>
                </a:cubicBezTo>
                <a:cubicBezTo>
                  <a:pt x="5" y="44"/>
                  <a:pt x="6" y="43"/>
                  <a:pt x="6" y="43"/>
                </a:cubicBezTo>
                <a:cubicBezTo>
                  <a:pt x="8" y="41"/>
                  <a:pt x="10" y="40"/>
                  <a:pt x="11" y="36"/>
                </a:cubicBezTo>
                <a:cubicBezTo>
                  <a:pt x="5" y="32"/>
                  <a:pt x="0" y="27"/>
                  <a:pt x="0" y="20"/>
                </a:cubicBezTo>
                <a:cubicBezTo>
                  <a:pt x="0" y="9"/>
                  <a:pt x="13" y="0"/>
                  <a:pt x="29" y="0"/>
                </a:cubicBezTo>
                <a:cubicBezTo>
                  <a:pt x="44" y="0"/>
                  <a:pt x="57" y="9"/>
                  <a:pt x="57" y="20"/>
                </a:cubicBezTo>
                <a:cubicBezTo>
                  <a:pt x="57" y="32"/>
                  <a:pt x="44" y="41"/>
                  <a:pt x="29" y="41"/>
                </a:cubicBezTo>
                <a:close/>
                <a:moveTo>
                  <a:pt x="62" y="47"/>
                </a:moveTo>
                <a:cubicBezTo>
                  <a:pt x="63" y="50"/>
                  <a:pt x="65" y="51"/>
                  <a:pt x="66" y="53"/>
                </a:cubicBezTo>
                <a:cubicBezTo>
                  <a:pt x="67" y="54"/>
                  <a:pt x="67" y="54"/>
                  <a:pt x="67" y="55"/>
                </a:cubicBezTo>
                <a:cubicBezTo>
                  <a:pt x="67" y="56"/>
                  <a:pt x="67" y="56"/>
                  <a:pt x="66" y="56"/>
                </a:cubicBezTo>
                <a:cubicBezTo>
                  <a:pt x="65" y="56"/>
                  <a:pt x="63" y="56"/>
                  <a:pt x="62" y="55"/>
                </a:cubicBezTo>
                <a:cubicBezTo>
                  <a:pt x="58" y="54"/>
                  <a:pt x="55" y="53"/>
                  <a:pt x="51" y="50"/>
                </a:cubicBezTo>
                <a:cubicBezTo>
                  <a:pt x="49" y="51"/>
                  <a:pt x="47" y="51"/>
                  <a:pt x="44" y="51"/>
                </a:cubicBezTo>
                <a:cubicBezTo>
                  <a:pt x="37" y="51"/>
                  <a:pt x="30" y="49"/>
                  <a:pt x="25" y="46"/>
                </a:cubicBezTo>
                <a:cubicBezTo>
                  <a:pt x="26" y="46"/>
                  <a:pt x="28" y="46"/>
                  <a:pt x="29" y="46"/>
                </a:cubicBezTo>
                <a:cubicBezTo>
                  <a:pt x="37" y="46"/>
                  <a:pt x="46" y="43"/>
                  <a:pt x="52" y="39"/>
                </a:cubicBezTo>
                <a:cubicBezTo>
                  <a:pt x="58" y="34"/>
                  <a:pt x="62" y="27"/>
                  <a:pt x="62" y="20"/>
                </a:cubicBezTo>
                <a:cubicBezTo>
                  <a:pt x="62" y="18"/>
                  <a:pt x="62" y="16"/>
                  <a:pt x="61" y="14"/>
                </a:cubicBezTo>
                <a:cubicBezTo>
                  <a:pt x="68" y="18"/>
                  <a:pt x="72" y="24"/>
                  <a:pt x="72" y="30"/>
                </a:cubicBezTo>
                <a:cubicBezTo>
                  <a:pt x="72" y="37"/>
                  <a:pt x="68" y="43"/>
                  <a:pt x="62" y="47"/>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4" name="Freeform 74"/>
          <p:cNvSpPr>
            <a:spLocks noEditPoints="1"/>
          </p:cNvSpPr>
          <p:nvPr/>
        </p:nvSpPr>
        <p:spPr bwMode="auto">
          <a:xfrm>
            <a:off x="4120615" y="3767746"/>
            <a:ext cx="330200" cy="256117"/>
          </a:xfrm>
          <a:custGeom>
            <a:avLst/>
            <a:gdLst/>
            <a:ahLst/>
            <a:cxnLst>
              <a:cxn ang="0">
                <a:pos x="66" y="17"/>
              </a:cxn>
              <a:cxn ang="0">
                <a:pos x="47" y="30"/>
              </a:cxn>
              <a:cxn ang="0">
                <a:pos x="37" y="36"/>
              </a:cxn>
              <a:cxn ang="0">
                <a:pos x="36" y="36"/>
              </a:cxn>
              <a:cxn ang="0">
                <a:pos x="36" y="36"/>
              </a:cxn>
              <a:cxn ang="0">
                <a:pos x="26" y="30"/>
              </a:cxn>
              <a:cxn ang="0">
                <a:pos x="7" y="17"/>
              </a:cxn>
              <a:cxn ang="0">
                <a:pos x="0" y="7"/>
              </a:cxn>
              <a:cxn ang="0">
                <a:pos x="7" y="0"/>
              </a:cxn>
              <a:cxn ang="0">
                <a:pos x="66" y="0"/>
              </a:cxn>
              <a:cxn ang="0">
                <a:pos x="72" y="6"/>
              </a:cxn>
              <a:cxn ang="0">
                <a:pos x="66" y="17"/>
              </a:cxn>
              <a:cxn ang="0">
                <a:pos x="72" y="50"/>
              </a:cxn>
              <a:cxn ang="0">
                <a:pos x="66" y="56"/>
              </a:cxn>
              <a:cxn ang="0">
                <a:pos x="7" y="56"/>
              </a:cxn>
              <a:cxn ang="0">
                <a:pos x="0" y="50"/>
              </a:cxn>
              <a:cxn ang="0">
                <a:pos x="0" y="18"/>
              </a:cxn>
              <a:cxn ang="0">
                <a:pos x="5" y="21"/>
              </a:cxn>
              <a:cxn ang="0">
                <a:pos x="24" y="35"/>
              </a:cxn>
              <a:cxn ang="0">
                <a:pos x="36" y="41"/>
              </a:cxn>
              <a:cxn ang="0">
                <a:pos x="36" y="41"/>
              </a:cxn>
              <a:cxn ang="0">
                <a:pos x="37" y="41"/>
              </a:cxn>
              <a:cxn ang="0">
                <a:pos x="48" y="35"/>
              </a:cxn>
              <a:cxn ang="0">
                <a:pos x="68" y="21"/>
              </a:cxn>
              <a:cxn ang="0">
                <a:pos x="72" y="18"/>
              </a:cxn>
              <a:cxn ang="0">
                <a:pos x="72" y="50"/>
              </a:cxn>
            </a:cxnLst>
            <a:rect l="0" t="0" r="r" b="b"/>
            <a:pathLst>
              <a:path w="72" h="56">
                <a:moveTo>
                  <a:pt x="66" y="17"/>
                </a:moveTo>
                <a:cubicBezTo>
                  <a:pt x="59" y="21"/>
                  <a:pt x="53" y="26"/>
                  <a:pt x="47" y="30"/>
                </a:cubicBezTo>
                <a:cubicBezTo>
                  <a:pt x="44" y="32"/>
                  <a:pt x="40" y="36"/>
                  <a:pt x="37" y="36"/>
                </a:cubicBezTo>
                <a:cubicBezTo>
                  <a:pt x="36" y="36"/>
                  <a:pt x="36" y="36"/>
                  <a:pt x="36" y="36"/>
                </a:cubicBezTo>
                <a:cubicBezTo>
                  <a:pt x="36" y="36"/>
                  <a:pt x="36" y="36"/>
                  <a:pt x="36" y="36"/>
                </a:cubicBezTo>
                <a:cubicBezTo>
                  <a:pt x="33" y="36"/>
                  <a:pt x="29" y="32"/>
                  <a:pt x="26" y="30"/>
                </a:cubicBezTo>
                <a:cubicBezTo>
                  <a:pt x="20" y="26"/>
                  <a:pt x="14" y="21"/>
                  <a:pt x="7" y="17"/>
                </a:cubicBezTo>
                <a:cubicBezTo>
                  <a:pt x="5" y="15"/>
                  <a:pt x="0" y="11"/>
                  <a:pt x="0" y="7"/>
                </a:cubicBezTo>
                <a:cubicBezTo>
                  <a:pt x="0" y="3"/>
                  <a:pt x="3" y="0"/>
                  <a:pt x="7" y="0"/>
                </a:cubicBezTo>
                <a:cubicBezTo>
                  <a:pt x="66" y="0"/>
                  <a:pt x="66" y="0"/>
                  <a:pt x="66" y="0"/>
                </a:cubicBezTo>
                <a:cubicBezTo>
                  <a:pt x="70" y="0"/>
                  <a:pt x="72" y="2"/>
                  <a:pt x="72" y="6"/>
                </a:cubicBezTo>
                <a:cubicBezTo>
                  <a:pt x="72" y="11"/>
                  <a:pt x="69" y="15"/>
                  <a:pt x="66" y="17"/>
                </a:cubicBezTo>
                <a:close/>
                <a:moveTo>
                  <a:pt x="72" y="50"/>
                </a:moveTo>
                <a:cubicBezTo>
                  <a:pt x="72" y="53"/>
                  <a:pt x="70" y="56"/>
                  <a:pt x="66" y="56"/>
                </a:cubicBezTo>
                <a:cubicBezTo>
                  <a:pt x="7" y="56"/>
                  <a:pt x="7" y="56"/>
                  <a:pt x="7" y="56"/>
                </a:cubicBezTo>
                <a:cubicBezTo>
                  <a:pt x="3" y="56"/>
                  <a:pt x="0" y="53"/>
                  <a:pt x="0" y="50"/>
                </a:cubicBezTo>
                <a:cubicBezTo>
                  <a:pt x="0" y="18"/>
                  <a:pt x="0" y="18"/>
                  <a:pt x="0" y="18"/>
                </a:cubicBezTo>
                <a:cubicBezTo>
                  <a:pt x="2" y="19"/>
                  <a:pt x="3" y="20"/>
                  <a:pt x="5" y="21"/>
                </a:cubicBezTo>
                <a:cubicBezTo>
                  <a:pt x="11" y="26"/>
                  <a:pt x="18" y="30"/>
                  <a:pt x="24" y="35"/>
                </a:cubicBezTo>
                <a:cubicBezTo>
                  <a:pt x="28" y="38"/>
                  <a:pt x="32" y="41"/>
                  <a:pt x="36" y="41"/>
                </a:cubicBezTo>
                <a:cubicBezTo>
                  <a:pt x="36" y="41"/>
                  <a:pt x="36" y="41"/>
                  <a:pt x="36" y="41"/>
                </a:cubicBezTo>
                <a:cubicBezTo>
                  <a:pt x="37" y="41"/>
                  <a:pt x="37" y="41"/>
                  <a:pt x="37" y="41"/>
                </a:cubicBezTo>
                <a:cubicBezTo>
                  <a:pt x="41" y="41"/>
                  <a:pt x="45" y="38"/>
                  <a:pt x="48" y="35"/>
                </a:cubicBezTo>
                <a:cubicBezTo>
                  <a:pt x="55" y="30"/>
                  <a:pt x="62" y="26"/>
                  <a:pt x="68" y="21"/>
                </a:cubicBezTo>
                <a:cubicBezTo>
                  <a:pt x="70" y="20"/>
                  <a:pt x="71" y="19"/>
                  <a:pt x="72" y="18"/>
                </a:cubicBezTo>
                <a:lnTo>
                  <a:pt x="72" y="50"/>
                </a:ln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Freeform 152"/>
          <p:cNvSpPr>
            <a:spLocks noEditPoints="1"/>
          </p:cNvSpPr>
          <p:nvPr/>
        </p:nvSpPr>
        <p:spPr bwMode="auto">
          <a:xfrm>
            <a:off x="7735459" y="3729885"/>
            <a:ext cx="306917" cy="28363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6"/>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Freeform 45"/>
          <p:cNvSpPr>
            <a:spLocks noEditPoints="1"/>
          </p:cNvSpPr>
          <p:nvPr/>
        </p:nvSpPr>
        <p:spPr bwMode="auto">
          <a:xfrm>
            <a:off x="6751290" y="5455114"/>
            <a:ext cx="552803" cy="55280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7" name="Freeform 45"/>
          <p:cNvSpPr>
            <a:spLocks noEditPoints="1"/>
          </p:cNvSpPr>
          <p:nvPr/>
        </p:nvSpPr>
        <p:spPr bwMode="auto">
          <a:xfrm>
            <a:off x="4908994" y="5504526"/>
            <a:ext cx="552803" cy="552803"/>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8" name="TextBox 31"/>
          <p:cNvSpPr txBox="1"/>
          <p:nvPr/>
        </p:nvSpPr>
        <p:spPr>
          <a:xfrm>
            <a:off x="2315943" y="2909615"/>
            <a:ext cx="853336" cy="420564"/>
          </a:xfrm>
          <a:prstGeom prst="rect">
            <a:avLst/>
          </a:prstGeom>
          <a:noFill/>
        </p:spPr>
        <p:txBody>
          <a:bodyPr wrap="square" rtlCol="0" anchor="ctr">
            <a:spAutoFit/>
          </a:bodyPr>
          <a:lstStyle/>
          <a:p>
            <a:pPr algn="ctr"/>
            <a:r>
              <a:rPr lang="en-US" sz="2133" b="1" dirty="0">
                <a:solidFill>
                  <a:schemeClr val="accent1"/>
                </a:solidFill>
              </a:rPr>
              <a:t>80%</a:t>
            </a:r>
            <a:endParaRPr lang="en-US" sz="1600" b="1" dirty="0">
              <a:solidFill>
                <a:schemeClr val="accent1"/>
              </a:solidFill>
            </a:endParaRPr>
          </a:p>
        </p:txBody>
      </p:sp>
      <p:sp>
        <p:nvSpPr>
          <p:cNvPr id="29" name="TextBox 32"/>
          <p:cNvSpPr txBox="1"/>
          <p:nvPr/>
        </p:nvSpPr>
        <p:spPr>
          <a:xfrm>
            <a:off x="3104243" y="1999651"/>
            <a:ext cx="853336" cy="420564"/>
          </a:xfrm>
          <a:prstGeom prst="rect">
            <a:avLst/>
          </a:prstGeom>
          <a:noFill/>
        </p:spPr>
        <p:txBody>
          <a:bodyPr wrap="square" rtlCol="0" anchor="ctr">
            <a:spAutoFit/>
          </a:bodyPr>
          <a:lstStyle/>
          <a:p>
            <a:pPr algn="ctr"/>
            <a:r>
              <a:rPr lang="en-US" sz="2133" b="1" dirty="0">
                <a:solidFill>
                  <a:schemeClr val="accent2"/>
                </a:solidFill>
              </a:rPr>
              <a:t>60%</a:t>
            </a:r>
          </a:p>
        </p:txBody>
      </p:sp>
      <p:sp>
        <p:nvSpPr>
          <p:cNvPr id="30" name="TextBox 33"/>
          <p:cNvSpPr txBox="1"/>
          <p:nvPr/>
        </p:nvSpPr>
        <p:spPr>
          <a:xfrm>
            <a:off x="8294180" y="2029253"/>
            <a:ext cx="853336" cy="420564"/>
          </a:xfrm>
          <a:prstGeom prst="rect">
            <a:avLst/>
          </a:prstGeom>
          <a:noFill/>
        </p:spPr>
        <p:txBody>
          <a:bodyPr wrap="square" rtlCol="0" anchor="ctr">
            <a:spAutoFit/>
          </a:bodyPr>
          <a:lstStyle/>
          <a:p>
            <a:pPr algn="ctr"/>
            <a:r>
              <a:rPr lang="en-US" sz="2133" b="1" dirty="0">
                <a:solidFill>
                  <a:schemeClr val="accent3"/>
                </a:solidFill>
              </a:rPr>
              <a:t>90%</a:t>
            </a:r>
            <a:endParaRPr lang="en-US" sz="1600" b="1" dirty="0">
              <a:solidFill>
                <a:schemeClr val="accent3"/>
              </a:solidFill>
            </a:endParaRPr>
          </a:p>
        </p:txBody>
      </p:sp>
      <p:sp>
        <p:nvSpPr>
          <p:cNvPr id="31" name="TextBox 34"/>
          <p:cNvSpPr txBox="1"/>
          <p:nvPr/>
        </p:nvSpPr>
        <p:spPr>
          <a:xfrm>
            <a:off x="8874591" y="2960414"/>
            <a:ext cx="959752" cy="420564"/>
          </a:xfrm>
          <a:prstGeom prst="rect">
            <a:avLst/>
          </a:prstGeom>
          <a:noFill/>
        </p:spPr>
        <p:txBody>
          <a:bodyPr wrap="square" rtlCol="0" anchor="ctr">
            <a:spAutoFit/>
          </a:bodyPr>
          <a:lstStyle/>
          <a:p>
            <a:pPr algn="ctr"/>
            <a:r>
              <a:rPr lang="en-US" sz="2133" b="1" dirty="0">
                <a:solidFill>
                  <a:schemeClr val="accent4"/>
                </a:solidFill>
              </a:rPr>
              <a:t>40%</a:t>
            </a:r>
            <a:endParaRPr lang="en-US" sz="1600" b="1" dirty="0">
              <a:solidFill>
                <a:schemeClr val="accent4"/>
              </a:solidFill>
            </a:endParaRPr>
          </a:p>
        </p:txBody>
      </p:sp>
      <p:sp>
        <p:nvSpPr>
          <p:cNvPr id="32" name="TextBox 35"/>
          <p:cNvSpPr txBox="1"/>
          <p:nvPr/>
        </p:nvSpPr>
        <p:spPr>
          <a:xfrm>
            <a:off x="6769420" y="4487151"/>
            <a:ext cx="812760" cy="420564"/>
          </a:xfrm>
          <a:prstGeom prst="rect">
            <a:avLst/>
          </a:prstGeom>
          <a:noFill/>
        </p:spPr>
        <p:txBody>
          <a:bodyPr wrap="square" rtlCol="0" anchor="ctr">
            <a:spAutoFit/>
          </a:bodyPr>
          <a:lstStyle/>
          <a:p>
            <a:pPr algn="ctr"/>
            <a:r>
              <a:rPr lang="en-US" sz="2133" b="1" dirty="0">
                <a:solidFill>
                  <a:schemeClr val="accent5"/>
                </a:solidFill>
              </a:rPr>
              <a:t>80%</a:t>
            </a:r>
            <a:endParaRPr lang="en-US" sz="1600" b="1" dirty="0">
              <a:solidFill>
                <a:schemeClr val="accent5"/>
              </a:solidFill>
            </a:endParaRPr>
          </a:p>
        </p:txBody>
      </p:sp>
      <p:sp>
        <p:nvSpPr>
          <p:cNvPr id="33" name="TextBox 36"/>
          <p:cNvSpPr txBox="1"/>
          <p:nvPr/>
        </p:nvSpPr>
        <p:spPr>
          <a:xfrm>
            <a:off x="3079579" y="3719058"/>
            <a:ext cx="853336" cy="420564"/>
          </a:xfrm>
          <a:prstGeom prst="rect">
            <a:avLst/>
          </a:prstGeom>
          <a:noFill/>
        </p:spPr>
        <p:txBody>
          <a:bodyPr wrap="square" rtlCol="0" anchor="ctr">
            <a:spAutoFit/>
          </a:bodyPr>
          <a:lstStyle/>
          <a:p>
            <a:pPr algn="ctr"/>
            <a:r>
              <a:rPr lang="en-US" sz="2133" b="1" dirty="0">
                <a:solidFill>
                  <a:schemeClr val="accent6"/>
                </a:solidFill>
              </a:rPr>
              <a:t>80%</a:t>
            </a:r>
            <a:endParaRPr lang="en-US" sz="1600" b="1" dirty="0">
              <a:solidFill>
                <a:schemeClr val="accent6"/>
              </a:solidFill>
            </a:endParaRPr>
          </a:p>
        </p:txBody>
      </p:sp>
      <p:sp>
        <p:nvSpPr>
          <p:cNvPr id="34" name="TextBox 38"/>
          <p:cNvSpPr txBox="1"/>
          <p:nvPr/>
        </p:nvSpPr>
        <p:spPr>
          <a:xfrm>
            <a:off x="8294180" y="3719058"/>
            <a:ext cx="853336" cy="420564"/>
          </a:xfrm>
          <a:prstGeom prst="rect">
            <a:avLst/>
          </a:prstGeom>
          <a:noFill/>
        </p:spPr>
        <p:txBody>
          <a:bodyPr wrap="square" rtlCol="0" anchor="ctr">
            <a:spAutoFit/>
          </a:bodyPr>
          <a:lstStyle/>
          <a:p>
            <a:pPr algn="ctr"/>
            <a:r>
              <a:rPr lang="en-US" sz="2133" b="1" dirty="0">
                <a:solidFill>
                  <a:schemeClr val="accent6"/>
                </a:solidFill>
              </a:rPr>
              <a:t>80%</a:t>
            </a:r>
            <a:endParaRPr lang="en-US" sz="1600" b="1" dirty="0">
              <a:solidFill>
                <a:schemeClr val="accent6"/>
              </a:solidFill>
            </a:endParaRPr>
          </a:p>
        </p:txBody>
      </p:sp>
      <p:sp>
        <p:nvSpPr>
          <p:cNvPr id="35" name="TextBox 39"/>
          <p:cNvSpPr txBox="1"/>
          <p:nvPr/>
        </p:nvSpPr>
        <p:spPr>
          <a:xfrm>
            <a:off x="6639944" y="1399438"/>
            <a:ext cx="853336" cy="420564"/>
          </a:xfrm>
          <a:prstGeom prst="rect">
            <a:avLst/>
          </a:prstGeom>
          <a:noFill/>
        </p:spPr>
        <p:txBody>
          <a:bodyPr wrap="square" rtlCol="0" anchor="ctr">
            <a:spAutoFit/>
          </a:bodyPr>
          <a:lstStyle/>
          <a:p>
            <a:pPr algn="ctr"/>
            <a:r>
              <a:rPr lang="en-US" sz="2133" b="1" dirty="0">
                <a:solidFill>
                  <a:schemeClr val="accent1"/>
                </a:solidFill>
              </a:rPr>
              <a:t>80%</a:t>
            </a:r>
            <a:endParaRPr lang="en-US" sz="1600" b="1" dirty="0">
              <a:solidFill>
                <a:schemeClr val="accent1"/>
              </a:solidFill>
            </a:endParaRPr>
          </a:p>
        </p:txBody>
      </p:sp>
    </p:spTree>
    <p:extLst>
      <p:ext uri="{BB962C8B-B14F-4D97-AF65-F5344CB8AC3E}">
        <p14:creationId xmlns:p14="http://schemas.microsoft.com/office/powerpoint/2010/main" val="56150697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1000"/>
                                        <p:tgtEl>
                                          <p:spTgt spid="5"/>
                                        </p:tgtEl>
                                      </p:cBhvr>
                                    </p:animEffect>
                                  </p:childTnLst>
                                </p:cTn>
                              </p:par>
                            </p:childTnLst>
                          </p:cTn>
                        </p:par>
                        <p:par>
                          <p:cTn id="22" fill="hold">
                            <p:stCondLst>
                              <p:cond delay="2550"/>
                            </p:stCondLst>
                            <p:childTnLst>
                              <p:par>
                                <p:cTn id="23" presetID="53"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3050"/>
                            </p:stCondLst>
                            <p:childTnLst>
                              <p:par>
                                <p:cTn id="29" presetID="53" presetClass="entr" presetSubtype="0"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fltVal val="0"/>
                                          </p:val>
                                        </p:tav>
                                        <p:tav tm="100000">
                                          <p:val>
                                            <p:strVal val="#ppt_w"/>
                                          </p:val>
                                        </p:tav>
                                      </p:tavLst>
                                    </p:anim>
                                    <p:anim calcmode="lin" valueType="num">
                                      <p:cBhvr>
                                        <p:cTn id="32" dur="500" fill="hold"/>
                                        <p:tgtEl>
                                          <p:spTgt spid="19"/>
                                        </p:tgtEl>
                                        <p:attrNameLst>
                                          <p:attrName>ppt_h</p:attrName>
                                        </p:attrNameLst>
                                      </p:cBhvr>
                                      <p:tavLst>
                                        <p:tav tm="0">
                                          <p:val>
                                            <p:fltVal val="0"/>
                                          </p:val>
                                        </p:tav>
                                        <p:tav tm="100000">
                                          <p:val>
                                            <p:strVal val="#ppt_h"/>
                                          </p:val>
                                        </p:tav>
                                      </p:tavLst>
                                    </p:anim>
                                    <p:animEffect transition="in" filter="fade">
                                      <p:cBhvr>
                                        <p:cTn id="33" dur="500"/>
                                        <p:tgtEl>
                                          <p:spTgt spid="19"/>
                                        </p:tgtEl>
                                      </p:cBhvr>
                                    </p:animEffect>
                                  </p:childTnLst>
                                </p:cTn>
                              </p:par>
                              <p:par>
                                <p:cTn id="34" presetID="53" presetClass="entr" presetSubtype="0"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500" fill="hold"/>
                                        <p:tgtEl>
                                          <p:spTgt spid="35"/>
                                        </p:tgtEl>
                                        <p:attrNameLst>
                                          <p:attrName>ppt_w</p:attrName>
                                        </p:attrNameLst>
                                      </p:cBhvr>
                                      <p:tavLst>
                                        <p:tav tm="0">
                                          <p:val>
                                            <p:fltVal val="0"/>
                                          </p:val>
                                        </p:tav>
                                        <p:tav tm="100000">
                                          <p:val>
                                            <p:strVal val="#ppt_w"/>
                                          </p:val>
                                        </p:tav>
                                      </p:tavLst>
                                    </p:anim>
                                    <p:anim calcmode="lin" valueType="num">
                                      <p:cBhvr>
                                        <p:cTn id="37" dur="500" fill="hold"/>
                                        <p:tgtEl>
                                          <p:spTgt spid="35"/>
                                        </p:tgtEl>
                                        <p:attrNameLst>
                                          <p:attrName>ppt_h</p:attrName>
                                        </p:attrNameLst>
                                      </p:cBhvr>
                                      <p:tavLst>
                                        <p:tav tm="0">
                                          <p:val>
                                            <p:fltVal val="0"/>
                                          </p:val>
                                        </p:tav>
                                        <p:tav tm="100000">
                                          <p:val>
                                            <p:strVal val="#ppt_h"/>
                                          </p:val>
                                        </p:tav>
                                      </p:tavLst>
                                    </p:anim>
                                    <p:animEffect transition="in" filter="fade">
                                      <p:cBhvr>
                                        <p:cTn id="38" dur="500"/>
                                        <p:tgtEl>
                                          <p:spTgt spid="35"/>
                                        </p:tgtEl>
                                      </p:cBhvr>
                                    </p:animEffect>
                                  </p:childTnLst>
                                </p:cTn>
                              </p:par>
                            </p:childTnLst>
                          </p:cTn>
                        </p:par>
                        <p:par>
                          <p:cTn id="39" fill="hold">
                            <p:stCondLst>
                              <p:cond delay="3550"/>
                            </p:stCondLst>
                            <p:childTnLst>
                              <p:par>
                                <p:cTn id="40" presetID="53"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childTnLst>
                          </p:cTn>
                        </p:par>
                        <p:par>
                          <p:cTn id="45" fill="hold">
                            <p:stCondLst>
                              <p:cond delay="4050"/>
                            </p:stCondLst>
                            <p:childTnLst>
                              <p:par>
                                <p:cTn id="46" presetID="53" presetClass="entr" presetSubtype="0" fill="hold" grpId="0" nodeType="afterEffect">
                                  <p:stCondLst>
                                    <p:cond delay="0"/>
                                  </p:stCondLst>
                                  <p:childTnLst>
                                    <p:set>
                                      <p:cBhvr>
                                        <p:cTn id="47" dur="1" fill="hold">
                                          <p:stCondLst>
                                            <p:cond delay="0"/>
                                          </p:stCondLst>
                                        </p:cTn>
                                        <p:tgtEl>
                                          <p:spTgt spid="18"/>
                                        </p:tgtEl>
                                        <p:attrNameLst>
                                          <p:attrName>style.visibility</p:attrName>
                                        </p:attrNameLst>
                                      </p:cBhvr>
                                      <p:to>
                                        <p:strVal val="visible"/>
                                      </p:to>
                                    </p:set>
                                    <p:anim calcmode="lin" valueType="num">
                                      <p:cBhvr>
                                        <p:cTn id="48" dur="500" fill="hold"/>
                                        <p:tgtEl>
                                          <p:spTgt spid="18"/>
                                        </p:tgtEl>
                                        <p:attrNameLst>
                                          <p:attrName>ppt_w</p:attrName>
                                        </p:attrNameLst>
                                      </p:cBhvr>
                                      <p:tavLst>
                                        <p:tav tm="0">
                                          <p:val>
                                            <p:fltVal val="0"/>
                                          </p:val>
                                        </p:tav>
                                        <p:tav tm="100000">
                                          <p:val>
                                            <p:strVal val="#ppt_w"/>
                                          </p:val>
                                        </p:tav>
                                      </p:tavLst>
                                    </p:anim>
                                    <p:anim calcmode="lin" valueType="num">
                                      <p:cBhvr>
                                        <p:cTn id="49" dur="500" fill="hold"/>
                                        <p:tgtEl>
                                          <p:spTgt spid="18"/>
                                        </p:tgtEl>
                                        <p:attrNameLst>
                                          <p:attrName>ppt_h</p:attrName>
                                        </p:attrNameLst>
                                      </p:cBhvr>
                                      <p:tavLst>
                                        <p:tav tm="0">
                                          <p:val>
                                            <p:fltVal val="0"/>
                                          </p:val>
                                        </p:tav>
                                        <p:tav tm="100000">
                                          <p:val>
                                            <p:strVal val="#ppt_h"/>
                                          </p:val>
                                        </p:tav>
                                      </p:tavLst>
                                    </p:anim>
                                    <p:animEffect transition="in" filter="fade">
                                      <p:cBhvr>
                                        <p:cTn id="50" dur="500"/>
                                        <p:tgtEl>
                                          <p:spTgt spid="18"/>
                                        </p:tgtEl>
                                      </p:cBhvr>
                                    </p:animEffect>
                                  </p:childTnLst>
                                </p:cTn>
                              </p:par>
                              <p:par>
                                <p:cTn id="51" presetID="53" presetClass="entr" presetSubtype="0"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childTnLst>
                          </p:cTn>
                        </p:par>
                        <p:par>
                          <p:cTn id="56" fill="hold">
                            <p:stCondLst>
                              <p:cond delay="4550"/>
                            </p:stCondLst>
                            <p:childTnLst>
                              <p:par>
                                <p:cTn id="57" presetID="53" presetClass="entr" presetSubtype="0"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p:cTn id="59" dur="500" fill="hold"/>
                                        <p:tgtEl>
                                          <p:spTgt spid="7"/>
                                        </p:tgtEl>
                                        <p:attrNameLst>
                                          <p:attrName>ppt_w</p:attrName>
                                        </p:attrNameLst>
                                      </p:cBhvr>
                                      <p:tavLst>
                                        <p:tav tm="0">
                                          <p:val>
                                            <p:fltVal val="0"/>
                                          </p:val>
                                        </p:tav>
                                        <p:tav tm="100000">
                                          <p:val>
                                            <p:strVal val="#ppt_w"/>
                                          </p:val>
                                        </p:tav>
                                      </p:tavLst>
                                    </p:anim>
                                    <p:anim calcmode="lin" valueType="num">
                                      <p:cBhvr>
                                        <p:cTn id="60" dur="500" fill="hold"/>
                                        <p:tgtEl>
                                          <p:spTgt spid="7"/>
                                        </p:tgtEl>
                                        <p:attrNameLst>
                                          <p:attrName>ppt_h</p:attrName>
                                        </p:attrNameLst>
                                      </p:cBhvr>
                                      <p:tavLst>
                                        <p:tav tm="0">
                                          <p:val>
                                            <p:fltVal val="0"/>
                                          </p:val>
                                        </p:tav>
                                        <p:tav tm="100000">
                                          <p:val>
                                            <p:strVal val="#ppt_h"/>
                                          </p:val>
                                        </p:tav>
                                      </p:tavLst>
                                    </p:anim>
                                    <p:animEffect transition="in" filter="fade">
                                      <p:cBhvr>
                                        <p:cTn id="61" dur="500"/>
                                        <p:tgtEl>
                                          <p:spTgt spid="7"/>
                                        </p:tgtEl>
                                      </p:cBhvr>
                                    </p:animEffect>
                                  </p:childTnLst>
                                </p:cTn>
                              </p:par>
                            </p:childTnLst>
                          </p:cTn>
                        </p:par>
                        <p:par>
                          <p:cTn id="62" fill="hold">
                            <p:stCondLst>
                              <p:cond delay="5050"/>
                            </p:stCondLst>
                            <p:childTnLst>
                              <p:par>
                                <p:cTn id="63" presetID="53" presetClass="entr" presetSubtype="0"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Effect transition="in" filter="fade">
                                      <p:cBhvr>
                                        <p:cTn id="67" dur="500"/>
                                        <p:tgtEl>
                                          <p:spTgt spid="20"/>
                                        </p:tgtEl>
                                      </p:cBhvr>
                                    </p:animEffect>
                                  </p:childTnLst>
                                </p:cTn>
                              </p:par>
                              <p:par>
                                <p:cTn id="68" presetID="53" presetClass="entr" presetSubtype="0"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 calcmode="lin" valueType="num">
                                      <p:cBhvr>
                                        <p:cTn id="70" dur="500" fill="hold"/>
                                        <p:tgtEl>
                                          <p:spTgt spid="30"/>
                                        </p:tgtEl>
                                        <p:attrNameLst>
                                          <p:attrName>ppt_w</p:attrName>
                                        </p:attrNameLst>
                                      </p:cBhvr>
                                      <p:tavLst>
                                        <p:tav tm="0">
                                          <p:val>
                                            <p:fltVal val="0"/>
                                          </p:val>
                                        </p:tav>
                                        <p:tav tm="100000">
                                          <p:val>
                                            <p:strVal val="#ppt_w"/>
                                          </p:val>
                                        </p:tav>
                                      </p:tavLst>
                                    </p:anim>
                                    <p:anim calcmode="lin" valueType="num">
                                      <p:cBhvr>
                                        <p:cTn id="71" dur="500" fill="hold"/>
                                        <p:tgtEl>
                                          <p:spTgt spid="30"/>
                                        </p:tgtEl>
                                        <p:attrNameLst>
                                          <p:attrName>ppt_h</p:attrName>
                                        </p:attrNameLst>
                                      </p:cBhvr>
                                      <p:tavLst>
                                        <p:tav tm="0">
                                          <p:val>
                                            <p:fltVal val="0"/>
                                          </p:val>
                                        </p:tav>
                                        <p:tav tm="100000">
                                          <p:val>
                                            <p:strVal val="#ppt_h"/>
                                          </p:val>
                                        </p:tav>
                                      </p:tavLst>
                                    </p:anim>
                                    <p:animEffect transition="in" filter="fade">
                                      <p:cBhvr>
                                        <p:cTn id="72" dur="500"/>
                                        <p:tgtEl>
                                          <p:spTgt spid="30"/>
                                        </p:tgtEl>
                                      </p:cBhvr>
                                    </p:animEffect>
                                  </p:childTnLst>
                                </p:cTn>
                              </p:par>
                            </p:childTnLst>
                          </p:cTn>
                        </p:par>
                        <p:par>
                          <p:cTn id="73" fill="hold">
                            <p:stCondLst>
                              <p:cond delay="5550"/>
                            </p:stCondLst>
                            <p:childTnLst>
                              <p:par>
                                <p:cTn id="74" presetID="53" presetClass="entr" presetSubtype="0" fill="hold" grpId="0" nodeType="afterEffect">
                                  <p:stCondLst>
                                    <p:cond delay="0"/>
                                  </p:stCondLst>
                                  <p:childTnLst>
                                    <p:set>
                                      <p:cBhvr>
                                        <p:cTn id="75" dur="1" fill="hold">
                                          <p:stCondLst>
                                            <p:cond delay="0"/>
                                          </p:stCondLst>
                                        </p:cTn>
                                        <p:tgtEl>
                                          <p:spTgt spid="10"/>
                                        </p:tgtEl>
                                        <p:attrNameLst>
                                          <p:attrName>style.visibility</p:attrName>
                                        </p:attrNameLst>
                                      </p:cBhvr>
                                      <p:to>
                                        <p:strVal val="visible"/>
                                      </p:to>
                                    </p:set>
                                    <p:anim calcmode="lin" valueType="num">
                                      <p:cBhvr>
                                        <p:cTn id="76" dur="500" fill="hold"/>
                                        <p:tgtEl>
                                          <p:spTgt spid="10"/>
                                        </p:tgtEl>
                                        <p:attrNameLst>
                                          <p:attrName>ppt_w</p:attrName>
                                        </p:attrNameLst>
                                      </p:cBhvr>
                                      <p:tavLst>
                                        <p:tav tm="0">
                                          <p:val>
                                            <p:fltVal val="0"/>
                                          </p:val>
                                        </p:tav>
                                        <p:tav tm="100000">
                                          <p:val>
                                            <p:strVal val="#ppt_w"/>
                                          </p:val>
                                        </p:tav>
                                      </p:tavLst>
                                    </p:anim>
                                    <p:anim calcmode="lin" valueType="num">
                                      <p:cBhvr>
                                        <p:cTn id="77" dur="500" fill="hold"/>
                                        <p:tgtEl>
                                          <p:spTgt spid="10"/>
                                        </p:tgtEl>
                                        <p:attrNameLst>
                                          <p:attrName>ppt_h</p:attrName>
                                        </p:attrNameLst>
                                      </p:cBhvr>
                                      <p:tavLst>
                                        <p:tav tm="0">
                                          <p:val>
                                            <p:fltVal val="0"/>
                                          </p:val>
                                        </p:tav>
                                        <p:tav tm="100000">
                                          <p:val>
                                            <p:strVal val="#ppt_h"/>
                                          </p:val>
                                        </p:tav>
                                      </p:tavLst>
                                    </p:anim>
                                    <p:animEffect transition="in" filter="fade">
                                      <p:cBhvr>
                                        <p:cTn id="78" dur="500"/>
                                        <p:tgtEl>
                                          <p:spTgt spid="10"/>
                                        </p:tgtEl>
                                      </p:cBhvr>
                                    </p:animEffect>
                                  </p:childTnLst>
                                </p:cTn>
                              </p:par>
                            </p:childTnLst>
                          </p:cTn>
                        </p:par>
                        <p:par>
                          <p:cTn id="79" fill="hold">
                            <p:stCondLst>
                              <p:cond delay="6050"/>
                            </p:stCondLst>
                            <p:childTnLst>
                              <p:par>
                                <p:cTn id="80" presetID="53"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 calcmode="lin" valueType="num">
                                      <p:cBhvr>
                                        <p:cTn id="82" dur="500" fill="hold"/>
                                        <p:tgtEl>
                                          <p:spTgt spid="22"/>
                                        </p:tgtEl>
                                        <p:attrNameLst>
                                          <p:attrName>ppt_w</p:attrName>
                                        </p:attrNameLst>
                                      </p:cBhvr>
                                      <p:tavLst>
                                        <p:tav tm="0">
                                          <p:val>
                                            <p:fltVal val="0"/>
                                          </p:val>
                                        </p:tav>
                                        <p:tav tm="100000">
                                          <p:val>
                                            <p:strVal val="#ppt_w"/>
                                          </p:val>
                                        </p:tav>
                                      </p:tavLst>
                                    </p:anim>
                                    <p:anim calcmode="lin" valueType="num">
                                      <p:cBhvr>
                                        <p:cTn id="83" dur="500" fill="hold"/>
                                        <p:tgtEl>
                                          <p:spTgt spid="22"/>
                                        </p:tgtEl>
                                        <p:attrNameLst>
                                          <p:attrName>ppt_h</p:attrName>
                                        </p:attrNameLst>
                                      </p:cBhvr>
                                      <p:tavLst>
                                        <p:tav tm="0">
                                          <p:val>
                                            <p:fltVal val="0"/>
                                          </p:val>
                                        </p:tav>
                                        <p:tav tm="100000">
                                          <p:val>
                                            <p:strVal val="#ppt_h"/>
                                          </p:val>
                                        </p:tav>
                                      </p:tavLst>
                                    </p:anim>
                                    <p:animEffect transition="in" filter="fade">
                                      <p:cBhvr>
                                        <p:cTn id="84" dur="500"/>
                                        <p:tgtEl>
                                          <p:spTgt spid="22"/>
                                        </p:tgtEl>
                                      </p:cBhvr>
                                    </p:animEffect>
                                  </p:childTnLst>
                                </p:cTn>
                              </p:par>
                              <p:par>
                                <p:cTn id="85" presetID="53" presetClass="entr" presetSubtype="0" fill="hold" grpId="0" nodeType="with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p:cTn id="87" dur="500" fill="hold"/>
                                        <p:tgtEl>
                                          <p:spTgt spid="31"/>
                                        </p:tgtEl>
                                        <p:attrNameLst>
                                          <p:attrName>ppt_w</p:attrName>
                                        </p:attrNameLst>
                                      </p:cBhvr>
                                      <p:tavLst>
                                        <p:tav tm="0">
                                          <p:val>
                                            <p:fltVal val="0"/>
                                          </p:val>
                                        </p:tav>
                                        <p:tav tm="100000">
                                          <p:val>
                                            <p:strVal val="#ppt_w"/>
                                          </p:val>
                                        </p:tav>
                                      </p:tavLst>
                                    </p:anim>
                                    <p:anim calcmode="lin" valueType="num">
                                      <p:cBhvr>
                                        <p:cTn id="88" dur="500" fill="hold"/>
                                        <p:tgtEl>
                                          <p:spTgt spid="31"/>
                                        </p:tgtEl>
                                        <p:attrNameLst>
                                          <p:attrName>ppt_h</p:attrName>
                                        </p:attrNameLst>
                                      </p:cBhvr>
                                      <p:tavLst>
                                        <p:tav tm="0">
                                          <p:val>
                                            <p:fltVal val="0"/>
                                          </p:val>
                                        </p:tav>
                                        <p:tav tm="100000">
                                          <p:val>
                                            <p:strVal val="#ppt_h"/>
                                          </p:val>
                                        </p:tav>
                                      </p:tavLst>
                                    </p:anim>
                                    <p:animEffect transition="in" filter="fade">
                                      <p:cBhvr>
                                        <p:cTn id="89" dur="500"/>
                                        <p:tgtEl>
                                          <p:spTgt spid="31"/>
                                        </p:tgtEl>
                                      </p:cBhvr>
                                    </p:animEffect>
                                  </p:childTnLst>
                                </p:cTn>
                              </p:par>
                            </p:childTnLst>
                          </p:cTn>
                        </p:par>
                        <p:par>
                          <p:cTn id="90" fill="hold">
                            <p:stCondLst>
                              <p:cond delay="6550"/>
                            </p:stCondLst>
                            <p:childTnLst>
                              <p:par>
                                <p:cTn id="91" presetID="53" presetClass="entr" presetSubtype="0"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p:cTn id="93" dur="500" fill="hold"/>
                                        <p:tgtEl>
                                          <p:spTgt spid="8"/>
                                        </p:tgtEl>
                                        <p:attrNameLst>
                                          <p:attrName>ppt_w</p:attrName>
                                        </p:attrNameLst>
                                      </p:cBhvr>
                                      <p:tavLst>
                                        <p:tav tm="0">
                                          <p:val>
                                            <p:fltVal val="0"/>
                                          </p:val>
                                        </p:tav>
                                        <p:tav tm="100000">
                                          <p:val>
                                            <p:strVal val="#ppt_w"/>
                                          </p:val>
                                        </p:tav>
                                      </p:tavLst>
                                    </p:anim>
                                    <p:anim calcmode="lin" valueType="num">
                                      <p:cBhvr>
                                        <p:cTn id="94" dur="500" fill="hold"/>
                                        <p:tgtEl>
                                          <p:spTgt spid="8"/>
                                        </p:tgtEl>
                                        <p:attrNameLst>
                                          <p:attrName>ppt_h</p:attrName>
                                        </p:attrNameLst>
                                      </p:cBhvr>
                                      <p:tavLst>
                                        <p:tav tm="0">
                                          <p:val>
                                            <p:fltVal val="0"/>
                                          </p:val>
                                        </p:tav>
                                        <p:tav tm="100000">
                                          <p:val>
                                            <p:strVal val="#ppt_h"/>
                                          </p:val>
                                        </p:tav>
                                      </p:tavLst>
                                    </p:anim>
                                    <p:animEffect transition="in" filter="fade">
                                      <p:cBhvr>
                                        <p:cTn id="95" dur="500"/>
                                        <p:tgtEl>
                                          <p:spTgt spid="8"/>
                                        </p:tgtEl>
                                      </p:cBhvr>
                                    </p:animEffect>
                                  </p:childTnLst>
                                </p:cTn>
                              </p:par>
                            </p:childTnLst>
                          </p:cTn>
                        </p:par>
                        <p:par>
                          <p:cTn id="96" fill="hold">
                            <p:stCondLst>
                              <p:cond delay="7050"/>
                            </p:stCondLst>
                            <p:childTnLst>
                              <p:par>
                                <p:cTn id="97" presetID="53" presetClass="entr" presetSubtype="0"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 calcmode="lin" valueType="num">
                                      <p:cBhvr>
                                        <p:cTn id="99" dur="500" fill="hold"/>
                                        <p:tgtEl>
                                          <p:spTgt spid="23"/>
                                        </p:tgtEl>
                                        <p:attrNameLst>
                                          <p:attrName>ppt_w</p:attrName>
                                        </p:attrNameLst>
                                      </p:cBhvr>
                                      <p:tavLst>
                                        <p:tav tm="0">
                                          <p:val>
                                            <p:fltVal val="0"/>
                                          </p:val>
                                        </p:tav>
                                        <p:tav tm="100000">
                                          <p:val>
                                            <p:strVal val="#ppt_w"/>
                                          </p:val>
                                        </p:tav>
                                      </p:tavLst>
                                    </p:anim>
                                    <p:anim calcmode="lin" valueType="num">
                                      <p:cBhvr>
                                        <p:cTn id="100" dur="500" fill="hold"/>
                                        <p:tgtEl>
                                          <p:spTgt spid="23"/>
                                        </p:tgtEl>
                                        <p:attrNameLst>
                                          <p:attrName>ppt_h</p:attrName>
                                        </p:attrNameLst>
                                      </p:cBhvr>
                                      <p:tavLst>
                                        <p:tav tm="0">
                                          <p:val>
                                            <p:fltVal val="0"/>
                                          </p:val>
                                        </p:tav>
                                        <p:tav tm="100000">
                                          <p:val>
                                            <p:strVal val="#ppt_h"/>
                                          </p:val>
                                        </p:tav>
                                      </p:tavLst>
                                    </p:anim>
                                    <p:animEffect transition="in" filter="fade">
                                      <p:cBhvr>
                                        <p:cTn id="101" dur="500"/>
                                        <p:tgtEl>
                                          <p:spTgt spid="23"/>
                                        </p:tgtEl>
                                      </p:cBhvr>
                                    </p:animEffect>
                                  </p:childTnLst>
                                </p:cTn>
                              </p:par>
                              <p:par>
                                <p:cTn id="102" presetID="53" presetClass="entr" presetSubtype="0" fill="hold" grpId="0" nodeType="withEffect">
                                  <p:stCondLst>
                                    <p:cond delay="0"/>
                                  </p:stCondLst>
                                  <p:childTnLst>
                                    <p:set>
                                      <p:cBhvr>
                                        <p:cTn id="103" dur="1" fill="hold">
                                          <p:stCondLst>
                                            <p:cond delay="0"/>
                                          </p:stCondLst>
                                        </p:cTn>
                                        <p:tgtEl>
                                          <p:spTgt spid="28"/>
                                        </p:tgtEl>
                                        <p:attrNameLst>
                                          <p:attrName>style.visibility</p:attrName>
                                        </p:attrNameLst>
                                      </p:cBhvr>
                                      <p:to>
                                        <p:strVal val="visible"/>
                                      </p:to>
                                    </p:set>
                                    <p:anim calcmode="lin" valueType="num">
                                      <p:cBhvr>
                                        <p:cTn id="104" dur="500" fill="hold"/>
                                        <p:tgtEl>
                                          <p:spTgt spid="28"/>
                                        </p:tgtEl>
                                        <p:attrNameLst>
                                          <p:attrName>ppt_w</p:attrName>
                                        </p:attrNameLst>
                                      </p:cBhvr>
                                      <p:tavLst>
                                        <p:tav tm="0">
                                          <p:val>
                                            <p:fltVal val="0"/>
                                          </p:val>
                                        </p:tav>
                                        <p:tav tm="100000">
                                          <p:val>
                                            <p:strVal val="#ppt_w"/>
                                          </p:val>
                                        </p:tav>
                                      </p:tavLst>
                                    </p:anim>
                                    <p:anim calcmode="lin" valueType="num">
                                      <p:cBhvr>
                                        <p:cTn id="105" dur="500" fill="hold"/>
                                        <p:tgtEl>
                                          <p:spTgt spid="28"/>
                                        </p:tgtEl>
                                        <p:attrNameLst>
                                          <p:attrName>ppt_h</p:attrName>
                                        </p:attrNameLst>
                                      </p:cBhvr>
                                      <p:tavLst>
                                        <p:tav tm="0">
                                          <p:val>
                                            <p:fltVal val="0"/>
                                          </p:val>
                                        </p:tav>
                                        <p:tav tm="100000">
                                          <p:val>
                                            <p:strVal val="#ppt_h"/>
                                          </p:val>
                                        </p:tav>
                                      </p:tavLst>
                                    </p:anim>
                                    <p:animEffect transition="in" filter="fade">
                                      <p:cBhvr>
                                        <p:cTn id="106" dur="500"/>
                                        <p:tgtEl>
                                          <p:spTgt spid="28"/>
                                        </p:tgtEl>
                                      </p:cBhvr>
                                    </p:animEffect>
                                  </p:childTnLst>
                                </p:cTn>
                              </p:par>
                            </p:childTnLst>
                          </p:cTn>
                        </p:par>
                        <p:par>
                          <p:cTn id="107" fill="hold">
                            <p:stCondLst>
                              <p:cond delay="7550"/>
                            </p:stCondLst>
                            <p:childTnLst>
                              <p:par>
                                <p:cTn id="108" presetID="53" presetClass="entr" presetSubtype="0" fill="hold" grpId="0" nodeType="afterEffect">
                                  <p:stCondLst>
                                    <p:cond delay="0"/>
                                  </p:stCondLst>
                                  <p:childTnLst>
                                    <p:set>
                                      <p:cBhvr>
                                        <p:cTn id="109" dur="1" fill="hold">
                                          <p:stCondLst>
                                            <p:cond delay="0"/>
                                          </p:stCondLst>
                                        </p:cTn>
                                        <p:tgtEl>
                                          <p:spTgt spid="12"/>
                                        </p:tgtEl>
                                        <p:attrNameLst>
                                          <p:attrName>style.visibility</p:attrName>
                                        </p:attrNameLst>
                                      </p:cBhvr>
                                      <p:to>
                                        <p:strVal val="visible"/>
                                      </p:to>
                                    </p:set>
                                    <p:anim calcmode="lin" valueType="num">
                                      <p:cBhvr>
                                        <p:cTn id="110" dur="500" fill="hold"/>
                                        <p:tgtEl>
                                          <p:spTgt spid="12"/>
                                        </p:tgtEl>
                                        <p:attrNameLst>
                                          <p:attrName>ppt_w</p:attrName>
                                        </p:attrNameLst>
                                      </p:cBhvr>
                                      <p:tavLst>
                                        <p:tav tm="0">
                                          <p:val>
                                            <p:fltVal val="0"/>
                                          </p:val>
                                        </p:tav>
                                        <p:tav tm="100000">
                                          <p:val>
                                            <p:strVal val="#ppt_w"/>
                                          </p:val>
                                        </p:tav>
                                      </p:tavLst>
                                    </p:anim>
                                    <p:anim calcmode="lin" valueType="num">
                                      <p:cBhvr>
                                        <p:cTn id="111" dur="500" fill="hold"/>
                                        <p:tgtEl>
                                          <p:spTgt spid="12"/>
                                        </p:tgtEl>
                                        <p:attrNameLst>
                                          <p:attrName>ppt_h</p:attrName>
                                        </p:attrNameLst>
                                      </p:cBhvr>
                                      <p:tavLst>
                                        <p:tav tm="0">
                                          <p:val>
                                            <p:fltVal val="0"/>
                                          </p:val>
                                        </p:tav>
                                        <p:tav tm="100000">
                                          <p:val>
                                            <p:strVal val="#ppt_h"/>
                                          </p:val>
                                        </p:tav>
                                      </p:tavLst>
                                    </p:anim>
                                    <p:animEffect transition="in" filter="fade">
                                      <p:cBhvr>
                                        <p:cTn id="112" dur="500"/>
                                        <p:tgtEl>
                                          <p:spTgt spid="12"/>
                                        </p:tgtEl>
                                      </p:cBhvr>
                                    </p:animEffect>
                                  </p:childTnLst>
                                </p:cTn>
                              </p:par>
                            </p:childTnLst>
                          </p:cTn>
                        </p:par>
                        <p:par>
                          <p:cTn id="113" fill="hold">
                            <p:stCondLst>
                              <p:cond delay="8050"/>
                            </p:stCondLst>
                            <p:childTnLst>
                              <p:par>
                                <p:cTn id="114" presetID="53" presetClass="entr" presetSubtype="0" fill="hold" grpId="0" nodeType="afterEffect">
                                  <p:stCondLst>
                                    <p:cond delay="0"/>
                                  </p:stCondLst>
                                  <p:childTnLst>
                                    <p:set>
                                      <p:cBhvr>
                                        <p:cTn id="115" dur="1" fill="hold">
                                          <p:stCondLst>
                                            <p:cond delay="0"/>
                                          </p:stCondLst>
                                        </p:cTn>
                                        <p:tgtEl>
                                          <p:spTgt spid="25"/>
                                        </p:tgtEl>
                                        <p:attrNameLst>
                                          <p:attrName>style.visibility</p:attrName>
                                        </p:attrNameLst>
                                      </p:cBhvr>
                                      <p:to>
                                        <p:strVal val="visible"/>
                                      </p:to>
                                    </p:set>
                                    <p:anim calcmode="lin" valueType="num">
                                      <p:cBhvr>
                                        <p:cTn id="116" dur="500" fill="hold"/>
                                        <p:tgtEl>
                                          <p:spTgt spid="25"/>
                                        </p:tgtEl>
                                        <p:attrNameLst>
                                          <p:attrName>ppt_w</p:attrName>
                                        </p:attrNameLst>
                                      </p:cBhvr>
                                      <p:tavLst>
                                        <p:tav tm="0">
                                          <p:val>
                                            <p:fltVal val="0"/>
                                          </p:val>
                                        </p:tav>
                                        <p:tav tm="100000">
                                          <p:val>
                                            <p:strVal val="#ppt_w"/>
                                          </p:val>
                                        </p:tav>
                                      </p:tavLst>
                                    </p:anim>
                                    <p:anim calcmode="lin" valueType="num">
                                      <p:cBhvr>
                                        <p:cTn id="117" dur="500" fill="hold"/>
                                        <p:tgtEl>
                                          <p:spTgt spid="25"/>
                                        </p:tgtEl>
                                        <p:attrNameLst>
                                          <p:attrName>ppt_h</p:attrName>
                                        </p:attrNameLst>
                                      </p:cBhvr>
                                      <p:tavLst>
                                        <p:tav tm="0">
                                          <p:val>
                                            <p:fltVal val="0"/>
                                          </p:val>
                                        </p:tav>
                                        <p:tav tm="100000">
                                          <p:val>
                                            <p:strVal val="#ppt_h"/>
                                          </p:val>
                                        </p:tav>
                                      </p:tavLst>
                                    </p:anim>
                                    <p:animEffect transition="in" filter="fade">
                                      <p:cBhvr>
                                        <p:cTn id="118" dur="500"/>
                                        <p:tgtEl>
                                          <p:spTgt spid="25"/>
                                        </p:tgtEl>
                                      </p:cBhvr>
                                    </p:animEffect>
                                  </p:childTnLst>
                                </p:cTn>
                              </p:par>
                              <p:par>
                                <p:cTn id="119" presetID="53" presetClass="entr" presetSubtype="0" fill="hold" grpId="0" nodeType="withEffect">
                                  <p:stCondLst>
                                    <p:cond delay="0"/>
                                  </p:stCondLst>
                                  <p:childTnLst>
                                    <p:set>
                                      <p:cBhvr>
                                        <p:cTn id="120" dur="1" fill="hold">
                                          <p:stCondLst>
                                            <p:cond delay="0"/>
                                          </p:stCondLst>
                                        </p:cTn>
                                        <p:tgtEl>
                                          <p:spTgt spid="34"/>
                                        </p:tgtEl>
                                        <p:attrNameLst>
                                          <p:attrName>style.visibility</p:attrName>
                                        </p:attrNameLst>
                                      </p:cBhvr>
                                      <p:to>
                                        <p:strVal val="visible"/>
                                      </p:to>
                                    </p:set>
                                    <p:anim calcmode="lin" valueType="num">
                                      <p:cBhvr>
                                        <p:cTn id="121" dur="500" fill="hold"/>
                                        <p:tgtEl>
                                          <p:spTgt spid="34"/>
                                        </p:tgtEl>
                                        <p:attrNameLst>
                                          <p:attrName>ppt_w</p:attrName>
                                        </p:attrNameLst>
                                      </p:cBhvr>
                                      <p:tavLst>
                                        <p:tav tm="0">
                                          <p:val>
                                            <p:fltVal val="0"/>
                                          </p:val>
                                        </p:tav>
                                        <p:tav tm="100000">
                                          <p:val>
                                            <p:strVal val="#ppt_w"/>
                                          </p:val>
                                        </p:tav>
                                      </p:tavLst>
                                    </p:anim>
                                    <p:anim calcmode="lin" valueType="num">
                                      <p:cBhvr>
                                        <p:cTn id="122" dur="500" fill="hold"/>
                                        <p:tgtEl>
                                          <p:spTgt spid="34"/>
                                        </p:tgtEl>
                                        <p:attrNameLst>
                                          <p:attrName>ppt_h</p:attrName>
                                        </p:attrNameLst>
                                      </p:cBhvr>
                                      <p:tavLst>
                                        <p:tav tm="0">
                                          <p:val>
                                            <p:fltVal val="0"/>
                                          </p:val>
                                        </p:tav>
                                        <p:tav tm="100000">
                                          <p:val>
                                            <p:strVal val="#ppt_h"/>
                                          </p:val>
                                        </p:tav>
                                      </p:tavLst>
                                    </p:anim>
                                    <p:animEffect transition="in" filter="fade">
                                      <p:cBhvr>
                                        <p:cTn id="123" dur="500"/>
                                        <p:tgtEl>
                                          <p:spTgt spid="34"/>
                                        </p:tgtEl>
                                      </p:cBhvr>
                                    </p:animEffect>
                                  </p:childTnLst>
                                </p:cTn>
                              </p:par>
                            </p:childTnLst>
                          </p:cTn>
                        </p:par>
                        <p:par>
                          <p:cTn id="124" fill="hold">
                            <p:stCondLst>
                              <p:cond delay="8550"/>
                            </p:stCondLst>
                            <p:childTnLst>
                              <p:par>
                                <p:cTn id="125" presetID="53" presetClass="entr" presetSubtype="0" fill="hold" grpId="0" nodeType="afterEffect">
                                  <p:stCondLst>
                                    <p:cond delay="0"/>
                                  </p:stCondLst>
                                  <p:childTnLst>
                                    <p:set>
                                      <p:cBhvr>
                                        <p:cTn id="126" dur="1" fill="hold">
                                          <p:stCondLst>
                                            <p:cond delay="0"/>
                                          </p:stCondLst>
                                        </p:cTn>
                                        <p:tgtEl>
                                          <p:spTgt spid="11"/>
                                        </p:tgtEl>
                                        <p:attrNameLst>
                                          <p:attrName>style.visibility</p:attrName>
                                        </p:attrNameLst>
                                      </p:cBhvr>
                                      <p:to>
                                        <p:strVal val="visible"/>
                                      </p:to>
                                    </p:set>
                                    <p:anim calcmode="lin" valueType="num">
                                      <p:cBhvr>
                                        <p:cTn id="127" dur="500" fill="hold"/>
                                        <p:tgtEl>
                                          <p:spTgt spid="11"/>
                                        </p:tgtEl>
                                        <p:attrNameLst>
                                          <p:attrName>ppt_w</p:attrName>
                                        </p:attrNameLst>
                                      </p:cBhvr>
                                      <p:tavLst>
                                        <p:tav tm="0">
                                          <p:val>
                                            <p:fltVal val="0"/>
                                          </p:val>
                                        </p:tav>
                                        <p:tav tm="100000">
                                          <p:val>
                                            <p:strVal val="#ppt_w"/>
                                          </p:val>
                                        </p:tav>
                                      </p:tavLst>
                                    </p:anim>
                                    <p:anim calcmode="lin" valueType="num">
                                      <p:cBhvr>
                                        <p:cTn id="128" dur="500" fill="hold"/>
                                        <p:tgtEl>
                                          <p:spTgt spid="11"/>
                                        </p:tgtEl>
                                        <p:attrNameLst>
                                          <p:attrName>ppt_h</p:attrName>
                                        </p:attrNameLst>
                                      </p:cBhvr>
                                      <p:tavLst>
                                        <p:tav tm="0">
                                          <p:val>
                                            <p:fltVal val="0"/>
                                          </p:val>
                                        </p:tav>
                                        <p:tav tm="100000">
                                          <p:val>
                                            <p:strVal val="#ppt_h"/>
                                          </p:val>
                                        </p:tav>
                                      </p:tavLst>
                                    </p:anim>
                                    <p:animEffect transition="in" filter="fade">
                                      <p:cBhvr>
                                        <p:cTn id="129" dur="500"/>
                                        <p:tgtEl>
                                          <p:spTgt spid="11"/>
                                        </p:tgtEl>
                                      </p:cBhvr>
                                    </p:animEffect>
                                  </p:childTnLst>
                                </p:cTn>
                              </p:par>
                            </p:childTnLst>
                          </p:cTn>
                        </p:par>
                        <p:par>
                          <p:cTn id="130" fill="hold">
                            <p:stCondLst>
                              <p:cond delay="9050"/>
                            </p:stCondLst>
                            <p:childTnLst>
                              <p:par>
                                <p:cTn id="131" presetID="53" presetClass="entr" presetSubtype="0" fill="hold" grpId="0" nodeType="afterEffect">
                                  <p:stCondLst>
                                    <p:cond delay="0"/>
                                  </p:stCondLst>
                                  <p:childTnLst>
                                    <p:set>
                                      <p:cBhvr>
                                        <p:cTn id="132" dur="1" fill="hold">
                                          <p:stCondLst>
                                            <p:cond delay="0"/>
                                          </p:stCondLst>
                                        </p:cTn>
                                        <p:tgtEl>
                                          <p:spTgt spid="24"/>
                                        </p:tgtEl>
                                        <p:attrNameLst>
                                          <p:attrName>style.visibility</p:attrName>
                                        </p:attrNameLst>
                                      </p:cBhvr>
                                      <p:to>
                                        <p:strVal val="visible"/>
                                      </p:to>
                                    </p:set>
                                    <p:anim calcmode="lin" valueType="num">
                                      <p:cBhvr>
                                        <p:cTn id="133" dur="500" fill="hold"/>
                                        <p:tgtEl>
                                          <p:spTgt spid="24"/>
                                        </p:tgtEl>
                                        <p:attrNameLst>
                                          <p:attrName>ppt_w</p:attrName>
                                        </p:attrNameLst>
                                      </p:cBhvr>
                                      <p:tavLst>
                                        <p:tav tm="0">
                                          <p:val>
                                            <p:fltVal val="0"/>
                                          </p:val>
                                        </p:tav>
                                        <p:tav tm="100000">
                                          <p:val>
                                            <p:strVal val="#ppt_w"/>
                                          </p:val>
                                        </p:tav>
                                      </p:tavLst>
                                    </p:anim>
                                    <p:anim calcmode="lin" valueType="num">
                                      <p:cBhvr>
                                        <p:cTn id="134" dur="500" fill="hold"/>
                                        <p:tgtEl>
                                          <p:spTgt spid="24"/>
                                        </p:tgtEl>
                                        <p:attrNameLst>
                                          <p:attrName>ppt_h</p:attrName>
                                        </p:attrNameLst>
                                      </p:cBhvr>
                                      <p:tavLst>
                                        <p:tav tm="0">
                                          <p:val>
                                            <p:fltVal val="0"/>
                                          </p:val>
                                        </p:tav>
                                        <p:tav tm="100000">
                                          <p:val>
                                            <p:strVal val="#ppt_h"/>
                                          </p:val>
                                        </p:tav>
                                      </p:tavLst>
                                    </p:anim>
                                    <p:animEffect transition="in" filter="fade">
                                      <p:cBhvr>
                                        <p:cTn id="135" dur="500"/>
                                        <p:tgtEl>
                                          <p:spTgt spid="24"/>
                                        </p:tgtEl>
                                      </p:cBhvr>
                                    </p:animEffect>
                                  </p:childTnLst>
                                </p:cTn>
                              </p:par>
                              <p:par>
                                <p:cTn id="136" presetID="53" presetClass="entr" presetSubtype="0" fill="hold" grpId="0" nodeType="withEffect">
                                  <p:stCondLst>
                                    <p:cond delay="0"/>
                                  </p:stCondLst>
                                  <p:childTnLst>
                                    <p:set>
                                      <p:cBhvr>
                                        <p:cTn id="137" dur="1" fill="hold">
                                          <p:stCondLst>
                                            <p:cond delay="0"/>
                                          </p:stCondLst>
                                        </p:cTn>
                                        <p:tgtEl>
                                          <p:spTgt spid="33"/>
                                        </p:tgtEl>
                                        <p:attrNameLst>
                                          <p:attrName>style.visibility</p:attrName>
                                        </p:attrNameLst>
                                      </p:cBhvr>
                                      <p:to>
                                        <p:strVal val="visible"/>
                                      </p:to>
                                    </p:set>
                                    <p:anim calcmode="lin" valueType="num">
                                      <p:cBhvr>
                                        <p:cTn id="138" dur="500" fill="hold"/>
                                        <p:tgtEl>
                                          <p:spTgt spid="33"/>
                                        </p:tgtEl>
                                        <p:attrNameLst>
                                          <p:attrName>ppt_w</p:attrName>
                                        </p:attrNameLst>
                                      </p:cBhvr>
                                      <p:tavLst>
                                        <p:tav tm="0">
                                          <p:val>
                                            <p:fltVal val="0"/>
                                          </p:val>
                                        </p:tav>
                                        <p:tav tm="100000">
                                          <p:val>
                                            <p:strVal val="#ppt_w"/>
                                          </p:val>
                                        </p:tav>
                                      </p:tavLst>
                                    </p:anim>
                                    <p:anim calcmode="lin" valueType="num">
                                      <p:cBhvr>
                                        <p:cTn id="139" dur="500" fill="hold"/>
                                        <p:tgtEl>
                                          <p:spTgt spid="33"/>
                                        </p:tgtEl>
                                        <p:attrNameLst>
                                          <p:attrName>ppt_h</p:attrName>
                                        </p:attrNameLst>
                                      </p:cBhvr>
                                      <p:tavLst>
                                        <p:tav tm="0">
                                          <p:val>
                                            <p:fltVal val="0"/>
                                          </p:val>
                                        </p:tav>
                                        <p:tav tm="100000">
                                          <p:val>
                                            <p:strVal val="#ppt_h"/>
                                          </p:val>
                                        </p:tav>
                                      </p:tavLst>
                                    </p:anim>
                                    <p:animEffect transition="in" filter="fade">
                                      <p:cBhvr>
                                        <p:cTn id="140" dur="500"/>
                                        <p:tgtEl>
                                          <p:spTgt spid="33"/>
                                        </p:tgtEl>
                                      </p:cBhvr>
                                    </p:animEffect>
                                  </p:childTnLst>
                                </p:cTn>
                              </p:par>
                            </p:childTnLst>
                          </p:cTn>
                        </p:par>
                        <p:par>
                          <p:cTn id="141" fill="hold">
                            <p:stCondLst>
                              <p:cond delay="9550"/>
                            </p:stCondLst>
                            <p:childTnLst>
                              <p:par>
                                <p:cTn id="142" presetID="53" presetClass="entr" presetSubtype="0" fill="hold" grpId="0" nodeType="afterEffect">
                                  <p:stCondLst>
                                    <p:cond delay="0"/>
                                  </p:stCondLst>
                                  <p:childTnLst>
                                    <p:set>
                                      <p:cBhvr>
                                        <p:cTn id="143" dur="1" fill="hold">
                                          <p:stCondLst>
                                            <p:cond delay="0"/>
                                          </p:stCondLst>
                                        </p:cTn>
                                        <p:tgtEl>
                                          <p:spTgt spid="17"/>
                                        </p:tgtEl>
                                        <p:attrNameLst>
                                          <p:attrName>style.visibility</p:attrName>
                                        </p:attrNameLst>
                                      </p:cBhvr>
                                      <p:to>
                                        <p:strVal val="visible"/>
                                      </p:to>
                                    </p:set>
                                    <p:anim calcmode="lin" valueType="num">
                                      <p:cBhvr>
                                        <p:cTn id="144" dur="500" fill="hold"/>
                                        <p:tgtEl>
                                          <p:spTgt spid="17"/>
                                        </p:tgtEl>
                                        <p:attrNameLst>
                                          <p:attrName>ppt_w</p:attrName>
                                        </p:attrNameLst>
                                      </p:cBhvr>
                                      <p:tavLst>
                                        <p:tav tm="0">
                                          <p:val>
                                            <p:fltVal val="0"/>
                                          </p:val>
                                        </p:tav>
                                        <p:tav tm="100000">
                                          <p:val>
                                            <p:strVal val="#ppt_w"/>
                                          </p:val>
                                        </p:tav>
                                      </p:tavLst>
                                    </p:anim>
                                    <p:anim calcmode="lin" valueType="num">
                                      <p:cBhvr>
                                        <p:cTn id="145" dur="500" fill="hold"/>
                                        <p:tgtEl>
                                          <p:spTgt spid="17"/>
                                        </p:tgtEl>
                                        <p:attrNameLst>
                                          <p:attrName>ppt_h</p:attrName>
                                        </p:attrNameLst>
                                      </p:cBhvr>
                                      <p:tavLst>
                                        <p:tav tm="0">
                                          <p:val>
                                            <p:fltVal val="0"/>
                                          </p:val>
                                        </p:tav>
                                        <p:tav tm="100000">
                                          <p:val>
                                            <p:strVal val="#ppt_h"/>
                                          </p:val>
                                        </p:tav>
                                      </p:tavLst>
                                    </p:anim>
                                    <p:animEffect transition="in" filter="fade">
                                      <p:cBhvr>
                                        <p:cTn id="146" dur="500"/>
                                        <p:tgtEl>
                                          <p:spTgt spid="17"/>
                                        </p:tgtEl>
                                      </p:cBhvr>
                                    </p:animEffect>
                                  </p:childTnLst>
                                </p:cTn>
                              </p:par>
                            </p:childTnLst>
                          </p:cTn>
                        </p:par>
                        <p:par>
                          <p:cTn id="147" fill="hold">
                            <p:stCondLst>
                              <p:cond delay="10050"/>
                            </p:stCondLst>
                            <p:childTnLst>
                              <p:par>
                                <p:cTn id="148" presetID="53" presetClass="entr" presetSubtype="0" fill="hold" grpId="0" nodeType="afterEffect">
                                  <p:stCondLst>
                                    <p:cond delay="0"/>
                                  </p:stCondLst>
                                  <p:childTnLst>
                                    <p:set>
                                      <p:cBhvr>
                                        <p:cTn id="149" dur="1" fill="hold">
                                          <p:stCondLst>
                                            <p:cond delay="0"/>
                                          </p:stCondLst>
                                        </p:cTn>
                                        <p:tgtEl>
                                          <p:spTgt spid="21"/>
                                        </p:tgtEl>
                                        <p:attrNameLst>
                                          <p:attrName>style.visibility</p:attrName>
                                        </p:attrNameLst>
                                      </p:cBhvr>
                                      <p:to>
                                        <p:strVal val="visible"/>
                                      </p:to>
                                    </p:set>
                                    <p:anim calcmode="lin" valueType="num">
                                      <p:cBhvr>
                                        <p:cTn id="150" dur="500" fill="hold"/>
                                        <p:tgtEl>
                                          <p:spTgt spid="21"/>
                                        </p:tgtEl>
                                        <p:attrNameLst>
                                          <p:attrName>ppt_w</p:attrName>
                                        </p:attrNameLst>
                                      </p:cBhvr>
                                      <p:tavLst>
                                        <p:tav tm="0">
                                          <p:val>
                                            <p:fltVal val="0"/>
                                          </p:val>
                                        </p:tav>
                                        <p:tav tm="100000">
                                          <p:val>
                                            <p:strVal val="#ppt_w"/>
                                          </p:val>
                                        </p:tav>
                                      </p:tavLst>
                                    </p:anim>
                                    <p:anim calcmode="lin" valueType="num">
                                      <p:cBhvr>
                                        <p:cTn id="151" dur="500" fill="hold"/>
                                        <p:tgtEl>
                                          <p:spTgt spid="21"/>
                                        </p:tgtEl>
                                        <p:attrNameLst>
                                          <p:attrName>ppt_h</p:attrName>
                                        </p:attrNameLst>
                                      </p:cBhvr>
                                      <p:tavLst>
                                        <p:tav tm="0">
                                          <p:val>
                                            <p:fltVal val="0"/>
                                          </p:val>
                                        </p:tav>
                                        <p:tav tm="100000">
                                          <p:val>
                                            <p:strVal val="#ppt_h"/>
                                          </p:val>
                                        </p:tav>
                                      </p:tavLst>
                                    </p:anim>
                                    <p:animEffect transition="in" filter="fade">
                                      <p:cBhvr>
                                        <p:cTn id="152" dur="500"/>
                                        <p:tgtEl>
                                          <p:spTgt spid="21"/>
                                        </p:tgtEl>
                                      </p:cBhvr>
                                    </p:animEffect>
                                  </p:childTnLst>
                                </p:cTn>
                              </p:par>
                              <p:par>
                                <p:cTn id="153" presetID="53" presetClass="entr" presetSubtype="0" fill="hold" grpId="0" nodeType="withEffect">
                                  <p:stCondLst>
                                    <p:cond delay="0"/>
                                  </p:stCondLst>
                                  <p:childTnLst>
                                    <p:set>
                                      <p:cBhvr>
                                        <p:cTn id="154" dur="1" fill="hold">
                                          <p:stCondLst>
                                            <p:cond delay="0"/>
                                          </p:stCondLst>
                                        </p:cTn>
                                        <p:tgtEl>
                                          <p:spTgt spid="32"/>
                                        </p:tgtEl>
                                        <p:attrNameLst>
                                          <p:attrName>style.visibility</p:attrName>
                                        </p:attrNameLst>
                                      </p:cBhvr>
                                      <p:to>
                                        <p:strVal val="visible"/>
                                      </p:to>
                                    </p:set>
                                    <p:anim calcmode="lin" valueType="num">
                                      <p:cBhvr>
                                        <p:cTn id="155" dur="500" fill="hold"/>
                                        <p:tgtEl>
                                          <p:spTgt spid="32"/>
                                        </p:tgtEl>
                                        <p:attrNameLst>
                                          <p:attrName>ppt_w</p:attrName>
                                        </p:attrNameLst>
                                      </p:cBhvr>
                                      <p:tavLst>
                                        <p:tav tm="0">
                                          <p:val>
                                            <p:fltVal val="0"/>
                                          </p:val>
                                        </p:tav>
                                        <p:tav tm="100000">
                                          <p:val>
                                            <p:strVal val="#ppt_w"/>
                                          </p:val>
                                        </p:tav>
                                      </p:tavLst>
                                    </p:anim>
                                    <p:anim calcmode="lin" valueType="num">
                                      <p:cBhvr>
                                        <p:cTn id="156" dur="500" fill="hold"/>
                                        <p:tgtEl>
                                          <p:spTgt spid="32"/>
                                        </p:tgtEl>
                                        <p:attrNameLst>
                                          <p:attrName>ppt_h</p:attrName>
                                        </p:attrNameLst>
                                      </p:cBhvr>
                                      <p:tavLst>
                                        <p:tav tm="0">
                                          <p:val>
                                            <p:fltVal val="0"/>
                                          </p:val>
                                        </p:tav>
                                        <p:tav tm="100000">
                                          <p:val>
                                            <p:strVal val="#ppt_h"/>
                                          </p:val>
                                        </p:tav>
                                      </p:tavLst>
                                    </p:anim>
                                    <p:animEffect transition="in" filter="fade">
                                      <p:cBhvr>
                                        <p:cTn id="157" dur="500"/>
                                        <p:tgtEl>
                                          <p:spTgt spid="32"/>
                                        </p:tgtEl>
                                      </p:cBhvr>
                                    </p:animEffect>
                                  </p:childTnLst>
                                </p:cTn>
                              </p:par>
                            </p:childTnLst>
                          </p:cTn>
                        </p:par>
                        <p:par>
                          <p:cTn id="158" fill="hold">
                            <p:stCondLst>
                              <p:cond delay="10550"/>
                            </p:stCondLst>
                            <p:childTnLst>
                              <p:par>
                                <p:cTn id="159" presetID="53" presetClass="entr" presetSubtype="0" fill="hold" grpId="0" nodeType="afterEffect">
                                  <p:stCondLst>
                                    <p:cond delay="0"/>
                                  </p:stCondLst>
                                  <p:childTnLst>
                                    <p:set>
                                      <p:cBhvr>
                                        <p:cTn id="160" dur="1" fill="hold">
                                          <p:stCondLst>
                                            <p:cond delay="0"/>
                                          </p:stCondLst>
                                        </p:cTn>
                                        <p:tgtEl>
                                          <p:spTgt spid="26"/>
                                        </p:tgtEl>
                                        <p:attrNameLst>
                                          <p:attrName>style.visibility</p:attrName>
                                        </p:attrNameLst>
                                      </p:cBhvr>
                                      <p:to>
                                        <p:strVal val="visible"/>
                                      </p:to>
                                    </p:set>
                                    <p:anim calcmode="lin" valueType="num">
                                      <p:cBhvr>
                                        <p:cTn id="161" dur="500" fill="hold"/>
                                        <p:tgtEl>
                                          <p:spTgt spid="26"/>
                                        </p:tgtEl>
                                        <p:attrNameLst>
                                          <p:attrName>ppt_w</p:attrName>
                                        </p:attrNameLst>
                                      </p:cBhvr>
                                      <p:tavLst>
                                        <p:tav tm="0">
                                          <p:val>
                                            <p:fltVal val="0"/>
                                          </p:val>
                                        </p:tav>
                                        <p:tav tm="100000">
                                          <p:val>
                                            <p:strVal val="#ppt_w"/>
                                          </p:val>
                                        </p:tav>
                                      </p:tavLst>
                                    </p:anim>
                                    <p:anim calcmode="lin" valueType="num">
                                      <p:cBhvr>
                                        <p:cTn id="162" dur="500" fill="hold"/>
                                        <p:tgtEl>
                                          <p:spTgt spid="26"/>
                                        </p:tgtEl>
                                        <p:attrNameLst>
                                          <p:attrName>ppt_h</p:attrName>
                                        </p:attrNameLst>
                                      </p:cBhvr>
                                      <p:tavLst>
                                        <p:tav tm="0">
                                          <p:val>
                                            <p:fltVal val="0"/>
                                          </p:val>
                                        </p:tav>
                                        <p:tav tm="100000">
                                          <p:val>
                                            <p:strVal val="#ppt_h"/>
                                          </p:val>
                                        </p:tav>
                                      </p:tavLst>
                                    </p:anim>
                                    <p:animEffect transition="in" filter="fade">
                                      <p:cBhvr>
                                        <p:cTn id="163" dur="500"/>
                                        <p:tgtEl>
                                          <p:spTgt spid="26"/>
                                        </p:tgtEl>
                                      </p:cBhvr>
                                    </p:animEffect>
                                  </p:childTnLst>
                                </p:cTn>
                              </p:par>
                            </p:childTnLst>
                          </p:cTn>
                        </p:par>
                        <p:par>
                          <p:cTn id="164" fill="hold">
                            <p:stCondLst>
                              <p:cond delay="11050"/>
                            </p:stCondLst>
                            <p:childTnLst>
                              <p:par>
                                <p:cTn id="165" presetID="2" presetClass="entr" presetSubtype="2" accel="50000" decel="50000" fill="hold" grpId="0" nodeType="afterEffect">
                                  <p:stCondLst>
                                    <p:cond delay="0"/>
                                  </p:stCondLst>
                                  <p:childTnLst>
                                    <p:set>
                                      <p:cBhvr>
                                        <p:cTn id="166" dur="1" fill="hold">
                                          <p:stCondLst>
                                            <p:cond delay="0"/>
                                          </p:stCondLst>
                                        </p:cTn>
                                        <p:tgtEl>
                                          <p:spTgt spid="15"/>
                                        </p:tgtEl>
                                        <p:attrNameLst>
                                          <p:attrName>style.visibility</p:attrName>
                                        </p:attrNameLst>
                                      </p:cBhvr>
                                      <p:to>
                                        <p:strVal val="visible"/>
                                      </p:to>
                                    </p:set>
                                    <p:anim calcmode="lin" valueType="num">
                                      <p:cBhvr additive="base">
                                        <p:cTn id="167" dur="500" fill="hold"/>
                                        <p:tgtEl>
                                          <p:spTgt spid="15"/>
                                        </p:tgtEl>
                                        <p:attrNameLst>
                                          <p:attrName>ppt_x</p:attrName>
                                        </p:attrNameLst>
                                      </p:cBhvr>
                                      <p:tavLst>
                                        <p:tav tm="0">
                                          <p:val>
                                            <p:strVal val="1+#ppt_w/2"/>
                                          </p:val>
                                        </p:tav>
                                        <p:tav tm="100000">
                                          <p:val>
                                            <p:strVal val="#ppt_x"/>
                                          </p:val>
                                        </p:tav>
                                      </p:tavLst>
                                    </p:anim>
                                    <p:anim calcmode="lin" valueType="num">
                                      <p:cBhvr additive="base">
                                        <p:cTn id="168" dur="500" fill="hold"/>
                                        <p:tgtEl>
                                          <p:spTgt spid="15"/>
                                        </p:tgtEl>
                                        <p:attrNameLst>
                                          <p:attrName>ppt_y</p:attrName>
                                        </p:attrNameLst>
                                      </p:cBhvr>
                                      <p:tavLst>
                                        <p:tav tm="0">
                                          <p:val>
                                            <p:strVal val="#ppt_y"/>
                                          </p:val>
                                        </p:tav>
                                        <p:tav tm="100000">
                                          <p:val>
                                            <p:strVal val="#ppt_y"/>
                                          </p:val>
                                        </p:tav>
                                      </p:tavLst>
                                    </p:anim>
                                  </p:childTnLst>
                                </p:cTn>
                              </p:par>
                              <p:par>
                                <p:cTn id="169" presetID="10" presetClass="entr" presetSubtype="0" fill="hold" grpId="0" nodeType="withEffect">
                                  <p:stCondLst>
                                    <p:cond delay="0"/>
                                  </p:stCondLst>
                                  <p:childTnLst>
                                    <p:set>
                                      <p:cBhvr>
                                        <p:cTn id="170" dur="1" fill="hold">
                                          <p:stCondLst>
                                            <p:cond delay="0"/>
                                          </p:stCondLst>
                                        </p:cTn>
                                        <p:tgtEl>
                                          <p:spTgt spid="13"/>
                                        </p:tgtEl>
                                        <p:attrNameLst>
                                          <p:attrName>style.visibility</p:attrName>
                                        </p:attrNameLst>
                                      </p:cBhvr>
                                      <p:to>
                                        <p:strVal val="visible"/>
                                      </p:to>
                                    </p:set>
                                    <p:animEffect transition="in" filter="fade">
                                      <p:cBhvr>
                                        <p:cTn id="171" dur="1000"/>
                                        <p:tgtEl>
                                          <p:spTgt spid="13"/>
                                        </p:tgtEl>
                                      </p:cBhvr>
                                    </p:animEffect>
                                  </p:childTnLst>
                                </p:cTn>
                              </p:par>
                            </p:childTnLst>
                          </p:cTn>
                        </p:par>
                        <p:par>
                          <p:cTn id="172" fill="hold">
                            <p:stCondLst>
                              <p:cond delay="12050"/>
                            </p:stCondLst>
                            <p:childTnLst>
                              <p:par>
                                <p:cTn id="173" presetID="53" presetClass="entr" presetSubtype="0" fill="hold" grpId="0" nodeType="afterEffect">
                                  <p:stCondLst>
                                    <p:cond delay="0"/>
                                  </p:stCondLst>
                                  <p:childTnLst>
                                    <p:set>
                                      <p:cBhvr>
                                        <p:cTn id="174" dur="1" fill="hold">
                                          <p:stCondLst>
                                            <p:cond delay="0"/>
                                          </p:stCondLst>
                                        </p:cTn>
                                        <p:tgtEl>
                                          <p:spTgt spid="27"/>
                                        </p:tgtEl>
                                        <p:attrNameLst>
                                          <p:attrName>style.visibility</p:attrName>
                                        </p:attrNameLst>
                                      </p:cBhvr>
                                      <p:to>
                                        <p:strVal val="visible"/>
                                      </p:to>
                                    </p:set>
                                    <p:anim calcmode="lin" valueType="num">
                                      <p:cBhvr>
                                        <p:cTn id="175" dur="500" fill="hold"/>
                                        <p:tgtEl>
                                          <p:spTgt spid="27"/>
                                        </p:tgtEl>
                                        <p:attrNameLst>
                                          <p:attrName>ppt_w</p:attrName>
                                        </p:attrNameLst>
                                      </p:cBhvr>
                                      <p:tavLst>
                                        <p:tav tm="0">
                                          <p:val>
                                            <p:fltVal val="0"/>
                                          </p:val>
                                        </p:tav>
                                        <p:tav tm="100000">
                                          <p:val>
                                            <p:strVal val="#ppt_w"/>
                                          </p:val>
                                        </p:tav>
                                      </p:tavLst>
                                    </p:anim>
                                    <p:anim calcmode="lin" valueType="num">
                                      <p:cBhvr>
                                        <p:cTn id="176" dur="500" fill="hold"/>
                                        <p:tgtEl>
                                          <p:spTgt spid="27"/>
                                        </p:tgtEl>
                                        <p:attrNameLst>
                                          <p:attrName>ppt_h</p:attrName>
                                        </p:attrNameLst>
                                      </p:cBhvr>
                                      <p:tavLst>
                                        <p:tav tm="0">
                                          <p:val>
                                            <p:fltVal val="0"/>
                                          </p:val>
                                        </p:tav>
                                        <p:tav tm="100000">
                                          <p:val>
                                            <p:strVal val="#ppt_h"/>
                                          </p:val>
                                        </p:tav>
                                      </p:tavLst>
                                    </p:anim>
                                    <p:animEffect transition="in" filter="fade">
                                      <p:cBhvr>
                                        <p:cTn id="177" dur="500"/>
                                        <p:tgtEl>
                                          <p:spTgt spid="27"/>
                                        </p:tgtEl>
                                      </p:cBhvr>
                                    </p:animEffect>
                                  </p:childTnLst>
                                </p:cTn>
                              </p:par>
                            </p:childTnLst>
                          </p:cTn>
                        </p:par>
                        <p:par>
                          <p:cTn id="178" fill="hold">
                            <p:stCondLst>
                              <p:cond delay="12550"/>
                            </p:stCondLst>
                            <p:childTnLst>
                              <p:par>
                                <p:cTn id="179" presetID="2" presetClass="entr" presetSubtype="8" accel="50000" decel="50000" fill="hold" grpId="0" nodeType="afterEffect">
                                  <p:stCondLst>
                                    <p:cond delay="0"/>
                                  </p:stCondLst>
                                  <p:childTnLst>
                                    <p:set>
                                      <p:cBhvr>
                                        <p:cTn id="180" dur="1" fill="hold">
                                          <p:stCondLst>
                                            <p:cond delay="0"/>
                                          </p:stCondLst>
                                        </p:cTn>
                                        <p:tgtEl>
                                          <p:spTgt spid="16"/>
                                        </p:tgtEl>
                                        <p:attrNameLst>
                                          <p:attrName>style.visibility</p:attrName>
                                        </p:attrNameLst>
                                      </p:cBhvr>
                                      <p:to>
                                        <p:strVal val="visible"/>
                                      </p:to>
                                    </p:set>
                                    <p:anim calcmode="lin" valueType="num">
                                      <p:cBhvr additive="base">
                                        <p:cTn id="181" dur="500" fill="hold"/>
                                        <p:tgtEl>
                                          <p:spTgt spid="16"/>
                                        </p:tgtEl>
                                        <p:attrNameLst>
                                          <p:attrName>ppt_x</p:attrName>
                                        </p:attrNameLst>
                                      </p:cBhvr>
                                      <p:tavLst>
                                        <p:tav tm="0">
                                          <p:val>
                                            <p:strVal val="0-#ppt_w/2"/>
                                          </p:val>
                                        </p:tav>
                                        <p:tav tm="100000">
                                          <p:val>
                                            <p:strVal val="#ppt_x"/>
                                          </p:val>
                                        </p:tav>
                                      </p:tavLst>
                                    </p:anim>
                                    <p:anim calcmode="lin" valueType="num">
                                      <p:cBhvr additive="base">
                                        <p:cTn id="182" dur="500" fill="hold"/>
                                        <p:tgtEl>
                                          <p:spTgt spid="16"/>
                                        </p:tgtEl>
                                        <p:attrNameLst>
                                          <p:attrName>ppt_y</p:attrName>
                                        </p:attrNameLst>
                                      </p:cBhvr>
                                      <p:tavLst>
                                        <p:tav tm="0">
                                          <p:val>
                                            <p:strVal val="#ppt_y"/>
                                          </p:val>
                                        </p:tav>
                                        <p:tav tm="100000">
                                          <p:val>
                                            <p:strVal val="#ppt_y"/>
                                          </p:val>
                                        </p:tav>
                                      </p:tavLst>
                                    </p:anim>
                                  </p:childTnLst>
                                </p:cTn>
                              </p:par>
                              <p:par>
                                <p:cTn id="183" presetID="10" presetClass="entr" presetSubtype="0" fill="hold" grpId="0" nodeType="withEffect">
                                  <p:stCondLst>
                                    <p:cond delay="0"/>
                                  </p:stCondLst>
                                  <p:childTnLst>
                                    <p:set>
                                      <p:cBhvr>
                                        <p:cTn id="184" dur="1" fill="hold">
                                          <p:stCondLst>
                                            <p:cond delay="0"/>
                                          </p:stCondLst>
                                        </p:cTn>
                                        <p:tgtEl>
                                          <p:spTgt spid="14"/>
                                        </p:tgtEl>
                                        <p:attrNameLst>
                                          <p:attrName>style.visibility</p:attrName>
                                        </p:attrNameLst>
                                      </p:cBhvr>
                                      <p:to>
                                        <p:strVal val="visible"/>
                                      </p:to>
                                    </p:set>
                                    <p:animEffect transition="in" filter="fade">
                                      <p:cBhvr>
                                        <p:cTn id="18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p:bldP spid="29" grpId="0"/>
      <p:bldP spid="30" grpId="0"/>
      <p:bldP spid="31" grpId="0"/>
      <p:bldP spid="32" grpId="0"/>
      <p:bldP spid="33" grpId="0"/>
      <p:bldP spid="34" grpId="0"/>
      <p:bldP spid="3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380"/>
          <a:stretch/>
        </p:blipFill>
        <p:spPr>
          <a:xfrm>
            <a:off x="0" y="4199286"/>
            <a:ext cx="12192000" cy="2658714"/>
          </a:xfrm>
          <a:prstGeom prst="rect">
            <a:avLst/>
          </a:prstGeom>
        </p:spPr>
      </p:pic>
      <p:pic>
        <p:nvPicPr>
          <p:cNvPr id="20" name="图片 19"/>
          <p:cNvPicPr>
            <a:picLocks noChangeAspect="1"/>
          </p:cNvPicPr>
          <p:nvPr/>
        </p:nvPicPr>
        <p:blipFill>
          <a:blip r:embed="rId5">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tretch>
            <a:fillRect/>
          </a:stretch>
        </p:blipFill>
        <p:spPr>
          <a:xfrm>
            <a:off x="0" y="2356701"/>
            <a:ext cx="6758984" cy="4244642"/>
          </a:xfrm>
          <a:prstGeom prst="rect">
            <a:avLst/>
          </a:prstGeom>
        </p:spPr>
      </p:pic>
      <p:sp>
        <p:nvSpPr>
          <p:cNvPr id="21" name="文本框 20"/>
          <p:cNvSpPr txBox="1"/>
          <p:nvPr/>
        </p:nvSpPr>
        <p:spPr>
          <a:xfrm>
            <a:off x="8011222" y="363773"/>
            <a:ext cx="1446230" cy="1862048"/>
          </a:xfrm>
          <a:prstGeom prst="rect">
            <a:avLst/>
          </a:prstGeom>
          <a:noFill/>
        </p:spPr>
        <p:txBody>
          <a:bodyPr vert="horz" wrap="none" rtlCol="0">
            <a:spAutoFit/>
          </a:bodyPr>
          <a:lstStyle>
            <a:defPPr>
              <a:defRPr lang="zh-CN"/>
            </a:defPPr>
            <a:lvl1pPr algn="ctr">
              <a:defRPr sz="7200" b="1">
                <a:solidFill>
                  <a:schemeClr val="accent5">
                    <a:lumMod val="50000"/>
                  </a:schemeClr>
                </a:solidFill>
                <a:latin typeface="Agency FB" panose="020B0503020202020204" pitchFamily="34" charset="0"/>
              </a:defRPr>
            </a:lvl1pPr>
          </a:lstStyle>
          <a:p>
            <a:r>
              <a:rPr lang="en-US" altLang="zh-CN" sz="11500" b="0" dirty="0" smtClean="0">
                <a:solidFill>
                  <a:srgbClr val="02B3C5"/>
                </a:solidFill>
              </a:rPr>
              <a:t>03</a:t>
            </a:r>
            <a:endParaRPr lang="zh-CN" altLang="en-US" sz="11500" b="0" dirty="0">
              <a:solidFill>
                <a:srgbClr val="02B3C5"/>
              </a:solidFill>
            </a:endParaRPr>
          </a:p>
        </p:txBody>
      </p:sp>
      <p:sp>
        <p:nvSpPr>
          <p:cNvPr id="22" name="矩形 21"/>
          <p:cNvSpPr/>
          <p:nvPr/>
        </p:nvSpPr>
        <p:spPr>
          <a:xfrm>
            <a:off x="6008391" y="1973465"/>
            <a:ext cx="5282216" cy="1107996"/>
          </a:xfrm>
          <a:prstGeom prst="rect">
            <a:avLst/>
          </a:prstGeom>
          <a:noFill/>
        </p:spPr>
        <p:txBody>
          <a:bodyPr wrap="none" rtlCol="0">
            <a:spAutoFit/>
          </a:bodyPr>
          <a:lstStyle/>
          <a:p>
            <a:pPr algn="ctr"/>
            <a:r>
              <a:rPr lang="zh-CN" altLang="en-US" sz="6600" dirty="0" smtClean="0">
                <a:solidFill>
                  <a:srgbClr val="02B3C5"/>
                </a:solidFill>
                <a:latin typeface="迷你简菱心" panose="02010609000101010101" pitchFamily="49" charset="-122"/>
                <a:ea typeface="迷你简菱心" panose="02010609000101010101" pitchFamily="49" charset="-122"/>
              </a:rPr>
              <a:t>此处添加标题</a:t>
            </a:r>
            <a:endParaRPr lang="zh-CN" altLang="en-US" sz="6600" dirty="0">
              <a:solidFill>
                <a:srgbClr val="02B3C5"/>
              </a:solidFill>
              <a:latin typeface="迷你简菱心" panose="02010609000101010101" pitchFamily="49" charset="-122"/>
              <a:ea typeface="迷你简菱心" panose="02010609000101010101" pitchFamily="49" charset="-122"/>
            </a:endParaRPr>
          </a:p>
        </p:txBody>
      </p:sp>
      <p:sp>
        <p:nvSpPr>
          <p:cNvPr id="23" name="矩形 22"/>
          <p:cNvSpPr/>
          <p:nvPr/>
        </p:nvSpPr>
        <p:spPr>
          <a:xfrm>
            <a:off x="5172968" y="3336915"/>
            <a:ext cx="6934202" cy="498598"/>
          </a:xfrm>
          <a:prstGeom prst="rect">
            <a:avLst/>
          </a:prstGeom>
        </p:spPr>
        <p:txBody>
          <a:bodyPr wrap="square">
            <a:spAutoFit/>
          </a:bodyPr>
          <a:lstStyle/>
          <a:p>
            <a:pPr algn="ctr">
              <a:lnSpc>
                <a:spcPct val="11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140345511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5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33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02B3C5"/>
                </a:solidFill>
                <a:latin typeface="迷你简菱心" panose="02010609000101010101" pitchFamily="49" charset="-122"/>
                <a:ea typeface="迷你简菱心" panose="02010609000101010101" pitchFamily="49" charset="-122"/>
              </a:rPr>
              <a:t>三、</a:t>
            </a:r>
            <a:r>
              <a:rPr lang="zh-CN" altLang="en-US" sz="3200" spc="300" dirty="0">
                <a:solidFill>
                  <a:srgbClr val="02B3C5"/>
                </a:solidFill>
                <a:latin typeface="迷你简菱心" panose="02010609000101010101" pitchFamily="49" charset="-122"/>
                <a:ea typeface="迷你简菱心" panose="02010609000101010101" pitchFamily="49" charset="-122"/>
              </a:rPr>
              <a:t>此处添加您的标题</a:t>
            </a:r>
          </a:p>
        </p:txBody>
      </p:sp>
      <p:grpSp>
        <p:nvGrpSpPr>
          <p:cNvPr id="36" name="组合 35"/>
          <p:cNvGrpSpPr/>
          <p:nvPr/>
        </p:nvGrpSpPr>
        <p:grpSpPr>
          <a:xfrm>
            <a:off x="3392682" y="4486693"/>
            <a:ext cx="2706157" cy="2014681"/>
            <a:chOff x="3392682" y="4486693"/>
            <a:chExt cx="2706157" cy="2014681"/>
          </a:xfrm>
        </p:grpSpPr>
        <p:grpSp>
          <p:nvGrpSpPr>
            <p:cNvPr id="37" name="Group 57"/>
            <p:cNvGrpSpPr/>
            <p:nvPr/>
          </p:nvGrpSpPr>
          <p:grpSpPr>
            <a:xfrm flipH="1">
              <a:off x="3392682" y="4486693"/>
              <a:ext cx="2706157" cy="2014681"/>
              <a:chOff x="4568507" y="2932113"/>
              <a:chExt cx="1665606" cy="1373668"/>
            </a:xfrm>
            <a:solidFill>
              <a:srgbClr val="02B3C5"/>
            </a:solidFill>
          </p:grpSpPr>
          <p:sp>
            <p:nvSpPr>
              <p:cNvPr id="40" name="Freeform 5"/>
              <p:cNvSpPr>
                <a:spLocks/>
              </p:cNvSpPr>
              <p:nvPr/>
            </p:nvSpPr>
            <p:spPr bwMode="auto">
              <a:xfrm>
                <a:off x="4568507" y="3032606"/>
                <a:ext cx="1662113" cy="1273175"/>
              </a:xfrm>
              <a:custGeom>
                <a:avLst/>
                <a:gdLst/>
                <a:ahLst/>
                <a:cxnLst>
                  <a:cxn ang="0">
                    <a:pos x="363" y="0"/>
                  </a:cxn>
                  <a:cxn ang="0">
                    <a:pos x="380" y="1"/>
                  </a:cxn>
                  <a:cxn ang="0">
                    <a:pos x="441" y="72"/>
                  </a:cxn>
                  <a:cxn ang="0">
                    <a:pos x="441" y="161"/>
                  </a:cxn>
                  <a:cxn ang="0">
                    <a:pos x="380" y="233"/>
                  </a:cxn>
                  <a:cxn ang="0">
                    <a:pos x="363" y="233"/>
                  </a:cxn>
                  <a:cxn ang="0">
                    <a:pos x="95" y="233"/>
                  </a:cxn>
                  <a:cxn ang="0">
                    <a:pos x="32" y="264"/>
                  </a:cxn>
                  <a:cxn ang="0">
                    <a:pos x="0" y="338"/>
                  </a:cxn>
                  <a:cxn ang="0">
                    <a:pos x="0" y="72"/>
                  </a:cxn>
                  <a:cxn ang="0">
                    <a:pos x="23" y="14"/>
                  </a:cxn>
                  <a:cxn ang="0">
                    <a:pos x="72" y="0"/>
                  </a:cxn>
                  <a:cxn ang="0">
                    <a:pos x="363" y="0"/>
                  </a:cxn>
                </a:cxnLst>
                <a:rect l="0" t="0" r="r" b="b"/>
                <a:pathLst>
                  <a:path w="441" h="338">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41" name="Freeform 5"/>
              <p:cNvSpPr>
                <a:spLocks/>
              </p:cNvSpPr>
              <p:nvPr/>
            </p:nvSpPr>
            <p:spPr bwMode="auto">
              <a:xfrm>
                <a:off x="4572000" y="2932113"/>
                <a:ext cx="1662113" cy="1273175"/>
              </a:xfrm>
              <a:custGeom>
                <a:avLst/>
                <a:gdLst/>
                <a:ahLst/>
                <a:cxnLst>
                  <a:cxn ang="0">
                    <a:pos x="363" y="0"/>
                  </a:cxn>
                  <a:cxn ang="0">
                    <a:pos x="380" y="1"/>
                  </a:cxn>
                  <a:cxn ang="0">
                    <a:pos x="441" y="72"/>
                  </a:cxn>
                  <a:cxn ang="0">
                    <a:pos x="441" y="161"/>
                  </a:cxn>
                  <a:cxn ang="0">
                    <a:pos x="380" y="233"/>
                  </a:cxn>
                  <a:cxn ang="0">
                    <a:pos x="363" y="233"/>
                  </a:cxn>
                  <a:cxn ang="0">
                    <a:pos x="95" y="233"/>
                  </a:cxn>
                  <a:cxn ang="0">
                    <a:pos x="32" y="264"/>
                  </a:cxn>
                  <a:cxn ang="0">
                    <a:pos x="0" y="338"/>
                  </a:cxn>
                  <a:cxn ang="0">
                    <a:pos x="0" y="72"/>
                  </a:cxn>
                  <a:cxn ang="0">
                    <a:pos x="23" y="14"/>
                  </a:cxn>
                  <a:cxn ang="0">
                    <a:pos x="72" y="0"/>
                  </a:cxn>
                  <a:cxn ang="0">
                    <a:pos x="363" y="0"/>
                  </a:cxn>
                </a:cxnLst>
                <a:rect l="0" t="0" r="r" b="b"/>
                <a:pathLst>
                  <a:path w="441" h="338">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grpSp>
        <p:sp>
          <p:nvSpPr>
            <p:cNvPr id="38" name="TextBox 148"/>
            <p:cNvSpPr txBox="1"/>
            <p:nvPr/>
          </p:nvSpPr>
          <p:spPr>
            <a:xfrm>
              <a:off x="4020731" y="4778376"/>
              <a:ext cx="1799719" cy="923330"/>
            </a:xfrm>
            <a:prstGeom prst="rect">
              <a:avLst/>
            </a:prstGeom>
            <a:noFill/>
          </p:spPr>
          <p:txBody>
            <a:bodyPr wrap="square" lIns="0" tIns="0" rIns="0" bIns="0" rtlCol="0" anchor="t">
              <a:spAutoFit/>
            </a:bodyPr>
            <a:lstStyle/>
            <a:p>
              <a:pPr algn="ctr" defTabSz="1219170">
                <a:spcBef>
                  <a:spcPct val="20000"/>
                </a:spcBef>
                <a:defRPr/>
              </a:pPr>
              <a:r>
                <a:rPr lang="zh-CN" altLang="en-US" sz="2000" b="1" dirty="0">
                  <a:solidFill>
                    <a:schemeClr val="bg1"/>
                  </a:solidFill>
                  <a:latin typeface="微软雅黑 Light" panose="020B0502040204020203" pitchFamily="34" charset="-122"/>
                  <a:ea typeface="微软雅黑 Light" panose="020B0502040204020203" pitchFamily="34" charset="-122"/>
                </a:rPr>
                <a:t>此处添加标题此处添加标题此处添加标题此处</a:t>
              </a:r>
              <a:endParaRPr 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39" name="Freeform 86"/>
            <p:cNvSpPr>
              <a:spLocks noEditPoints="1"/>
            </p:cNvSpPr>
            <p:nvPr/>
          </p:nvSpPr>
          <p:spPr bwMode="auto">
            <a:xfrm>
              <a:off x="3598569" y="4889463"/>
              <a:ext cx="359620" cy="605072"/>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42" name="组合 41"/>
          <p:cNvGrpSpPr/>
          <p:nvPr/>
        </p:nvGrpSpPr>
        <p:grpSpPr>
          <a:xfrm>
            <a:off x="1948298" y="3273650"/>
            <a:ext cx="4150541" cy="2002813"/>
            <a:chOff x="1948298" y="3273650"/>
            <a:chExt cx="4150541" cy="2002813"/>
          </a:xfrm>
        </p:grpSpPr>
        <p:grpSp>
          <p:nvGrpSpPr>
            <p:cNvPr id="43" name="Group 58"/>
            <p:cNvGrpSpPr/>
            <p:nvPr/>
          </p:nvGrpSpPr>
          <p:grpSpPr>
            <a:xfrm flipH="1">
              <a:off x="1948298" y="3273650"/>
              <a:ext cx="4150541" cy="2002813"/>
              <a:chOff x="4568507" y="2105026"/>
              <a:chExt cx="2554606" cy="1365576"/>
            </a:xfrm>
            <a:solidFill>
              <a:srgbClr val="F6BB00"/>
            </a:solidFill>
          </p:grpSpPr>
          <p:sp>
            <p:nvSpPr>
              <p:cNvPr id="46" name="Freeform 6"/>
              <p:cNvSpPr>
                <a:spLocks/>
              </p:cNvSpPr>
              <p:nvPr/>
            </p:nvSpPr>
            <p:spPr bwMode="auto">
              <a:xfrm>
                <a:off x="4568507" y="2199014"/>
                <a:ext cx="2551113" cy="1271588"/>
              </a:xfrm>
              <a:custGeom>
                <a:avLst/>
                <a:gdLst/>
                <a:ahLst/>
                <a:cxnLst>
                  <a:cxn ang="0">
                    <a:pos x="599" y="0"/>
                  </a:cxn>
                  <a:cxn ang="0">
                    <a:pos x="615" y="0"/>
                  </a:cxn>
                  <a:cxn ang="0">
                    <a:pos x="677" y="72"/>
                  </a:cxn>
                  <a:cxn ang="0">
                    <a:pos x="677" y="160"/>
                  </a:cxn>
                  <a:cxn ang="0">
                    <a:pos x="615" y="232"/>
                  </a:cxn>
                  <a:cxn ang="0">
                    <a:pos x="599" y="232"/>
                  </a:cxn>
                  <a:cxn ang="0">
                    <a:pos x="95" y="232"/>
                  </a:cxn>
                  <a:cxn ang="0">
                    <a:pos x="32" y="263"/>
                  </a:cxn>
                  <a:cxn ang="0">
                    <a:pos x="0" y="338"/>
                  </a:cxn>
                  <a:cxn ang="0">
                    <a:pos x="0" y="72"/>
                  </a:cxn>
                  <a:cxn ang="0">
                    <a:pos x="23" y="13"/>
                  </a:cxn>
                  <a:cxn ang="0">
                    <a:pos x="72" y="0"/>
                  </a:cxn>
                  <a:cxn ang="0">
                    <a:pos x="599" y="0"/>
                  </a:cxn>
                </a:cxnLst>
                <a:rect l="0" t="0" r="r" b="b"/>
                <a:pathLst>
                  <a:path w="677" h="338">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47" name="Freeform 6"/>
              <p:cNvSpPr>
                <a:spLocks/>
              </p:cNvSpPr>
              <p:nvPr/>
            </p:nvSpPr>
            <p:spPr bwMode="auto">
              <a:xfrm>
                <a:off x="4572000" y="2105026"/>
                <a:ext cx="2551113" cy="1271588"/>
              </a:xfrm>
              <a:custGeom>
                <a:avLst/>
                <a:gdLst/>
                <a:ahLst/>
                <a:cxnLst>
                  <a:cxn ang="0">
                    <a:pos x="599" y="0"/>
                  </a:cxn>
                  <a:cxn ang="0">
                    <a:pos x="615" y="0"/>
                  </a:cxn>
                  <a:cxn ang="0">
                    <a:pos x="677" y="72"/>
                  </a:cxn>
                  <a:cxn ang="0">
                    <a:pos x="677" y="160"/>
                  </a:cxn>
                  <a:cxn ang="0">
                    <a:pos x="615" y="232"/>
                  </a:cxn>
                  <a:cxn ang="0">
                    <a:pos x="599" y="232"/>
                  </a:cxn>
                  <a:cxn ang="0">
                    <a:pos x="95" y="232"/>
                  </a:cxn>
                  <a:cxn ang="0">
                    <a:pos x="32" y="263"/>
                  </a:cxn>
                  <a:cxn ang="0">
                    <a:pos x="0" y="338"/>
                  </a:cxn>
                  <a:cxn ang="0">
                    <a:pos x="0" y="72"/>
                  </a:cxn>
                  <a:cxn ang="0">
                    <a:pos x="23" y="13"/>
                  </a:cxn>
                  <a:cxn ang="0">
                    <a:pos x="72" y="0"/>
                  </a:cxn>
                  <a:cxn ang="0">
                    <a:pos x="599" y="0"/>
                  </a:cxn>
                </a:cxnLst>
                <a:rect l="0" t="0" r="r" b="b"/>
                <a:pathLst>
                  <a:path w="677" h="338">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grpSp>
        <p:sp>
          <p:nvSpPr>
            <p:cNvPr id="44" name="TextBox 126"/>
            <p:cNvSpPr txBox="1"/>
            <p:nvPr/>
          </p:nvSpPr>
          <p:spPr>
            <a:xfrm>
              <a:off x="2870741" y="3695265"/>
              <a:ext cx="2802393" cy="615553"/>
            </a:xfrm>
            <a:prstGeom prst="rect">
              <a:avLst/>
            </a:prstGeom>
            <a:noFill/>
          </p:spPr>
          <p:txBody>
            <a:bodyPr wrap="square" lIns="0" tIns="0" rIns="0" bIns="0" rtlCol="0" anchor="t">
              <a:spAutoFit/>
            </a:bodyPr>
            <a:lstStyle/>
            <a:p>
              <a:pPr algn="ctr" defTabSz="1219170">
                <a:spcBef>
                  <a:spcPct val="20000"/>
                </a:spcBef>
                <a:defRPr/>
              </a:pPr>
              <a:r>
                <a:rPr lang="zh-CN" altLang="en-US" sz="2000" b="1" dirty="0">
                  <a:solidFill>
                    <a:schemeClr val="bg1"/>
                  </a:solidFill>
                  <a:latin typeface="微软雅黑 Light" panose="020B0502040204020203" pitchFamily="34" charset="-122"/>
                  <a:ea typeface="微软雅黑 Light" panose="020B0502040204020203" pitchFamily="34" charset="-122"/>
                </a:rPr>
                <a:t>此处添加标题此处添加标题此处添加标题此处</a:t>
              </a:r>
              <a:endParaRPr 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45" name="Freeform 101"/>
            <p:cNvSpPr>
              <a:spLocks noEditPoints="1"/>
            </p:cNvSpPr>
            <p:nvPr/>
          </p:nvSpPr>
          <p:spPr bwMode="auto">
            <a:xfrm>
              <a:off x="2155056" y="3712520"/>
              <a:ext cx="577337" cy="382573"/>
            </a:xfrm>
            <a:custGeom>
              <a:avLst/>
              <a:gdLst/>
              <a:ahLst/>
              <a:cxnLst>
                <a:cxn ang="0">
                  <a:pos x="77" y="43"/>
                </a:cxn>
                <a:cxn ang="0">
                  <a:pos x="77" y="47"/>
                </a:cxn>
                <a:cxn ang="0">
                  <a:pos x="70" y="51"/>
                </a:cxn>
                <a:cxn ang="0">
                  <a:pos x="6" y="51"/>
                </a:cxn>
                <a:cxn ang="0">
                  <a:pos x="0" y="47"/>
                </a:cxn>
                <a:cxn ang="0">
                  <a:pos x="0" y="43"/>
                </a:cxn>
                <a:cxn ang="0">
                  <a:pos x="6" y="43"/>
                </a:cxn>
                <a:cxn ang="0">
                  <a:pos x="70" y="43"/>
                </a:cxn>
                <a:cxn ang="0">
                  <a:pos x="77" y="43"/>
                </a:cxn>
                <a:cxn ang="0">
                  <a:pos x="10" y="34"/>
                </a:cxn>
                <a:cxn ang="0">
                  <a:pos x="10" y="6"/>
                </a:cxn>
                <a:cxn ang="0">
                  <a:pos x="16" y="0"/>
                </a:cxn>
                <a:cxn ang="0">
                  <a:pos x="60" y="0"/>
                </a:cxn>
                <a:cxn ang="0">
                  <a:pos x="67" y="6"/>
                </a:cxn>
                <a:cxn ang="0">
                  <a:pos x="67" y="34"/>
                </a:cxn>
                <a:cxn ang="0">
                  <a:pos x="60" y="41"/>
                </a:cxn>
                <a:cxn ang="0">
                  <a:pos x="16" y="41"/>
                </a:cxn>
                <a:cxn ang="0">
                  <a:pos x="10" y="34"/>
                </a:cxn>
                <a:cxn ang="0">
                  <a:pos x="15" y="34"/>
                </a:cxn>
                <a:cxn ang="0">
                  <a:pos x="16" y="36"/>
                </a:cxn>
                <a:cxn ang="0">
                  <a:pos x="60" y="36"/>
                </a:cxn>
                <a:cxn ang="0">
                  <a:pos x="61" y="34"/>
                </a:cxn>
                <a:cxn ang="0">
                  <a:pos x="61" y="6"/>
                </a:cxn>
                <a:cxn ang="0">
                  <a:pos x="60" y="5"/>
                </a:cxn>
                <a:cxn ang="0">
                  <a:pos x="16" y="5"/>
                </a:cxn>
                <a:cxn ang="0">
                  <a:pos x="15" y="6"/>
                </a:cxn>
                <a:cxn ang="0">
                  <a:pos x="15" y="34"/>
                </a:cxn>
                <a:cxn ang="0">
                  <a:pos x="42" y="47"/>
                </a:cxn>
                <a:cxn ang="0">
                  <a:pos x="42" y="46"/>
                </a:cxn>
                <a:cxn ang="0">
                  <a:pos x="35" y="46"/>
                </a:cxn>
                <a:cxn ang="0">
                  <a:pos x="34" y="47"/>
                </a:cxn>
                <a:cxn ang="0">
                  <a:pos x="35" y="47"/>
                </a:cxn>
                <a:cxn ang="0">
                  <a:pos x="42" y="47"/>
                </a:cxn>
                <a:cxn ang="0">
                  <a:pos x="42" y="47"/>
                </a:cxn>
              </a:cxnLst>
              <a:rect l="0" t="0" r="r" b="b"/>
              <a:pathLst>
                <a:path w="77" h="51">
                  <a:moveTo>
                    <a:pt x="77" y="43"/>
                  </a:moveTo>
                  <a:cubicBezTo>
                    <a:pt x="77" y="47"/>
                    <a:pt x="77" y="47"/>
                    <a:pt x="77" y="47"/>
                  </a:cubicBezTo>
                  <a:cubicBezTo>
                    <a:pt x="77" y="49"/>
                    <a:pt x="74" y="51"/>
                    <a:pt x="70" y="51"/>
                  </a:cubicBezTo>
                  <a:cubicBezTo>
                    <a:pt x="6" y="51"/>
                    <a:pt x="6" y="51"/>
                    <a:pt x="6" y="51"/>
                  </a:cubicBezTo>
                  <a:cubicBezTo>
                    <a:pt x="3" y="51"/>
                    <a:pt x="0" y="49"/>
                    <a:pt x="0" y="47"/>
                  </a:cubicBezTo>
                  <a:cubicBezTo>
                    <a:pt x="0" y="43"/>
                    <a:pt x="0" y="43"/>
                    <a:pt x="0" y="43"/>
                  </a:cubicBezTo>
                  <a:cubicBezTo>
                    <a:pt x="6" y="43"/>
                    <a:pt x="6" y="43"/>
                    <a:pt x="6" y="43"/>
                  </a:cubicBezTo>
                  <a:cubicBezTo>
                    <a:pt x="70" y="43"/>
                    <a:pt x="70" y="43"/>
                    <a:pt x="70" y="43"/>
                  </a:cubicBezTo>
                  <a:lnTo>
                    <a:pt x="77" y="43"/>
                  </a:lnTo>
                  <a:close/>
                  <a:moveTo>
                    <a:pt x="10" y="34"/>
                  </a:moveTo>
                  <a:cubicBezTo>
                    <a:pt x="10" y="6"/>
                    <a:pt x="10" y="6"/>
                    <a:pt x="10" y="6"/>
                  </a:cubicBezTo>
                  <a:cubicBezTo>
                    <a:pt x="10" y="2"/>
                    <a:pt x="13" y="0"/>
                    <a:pt x="16" y="0"/>
                  </a:cubicBezTo>
                  <a:cubicBezTo>
                    <a:pt x="60" y="0"/>
                    <a:pt x="60" y="0"/>
                    <a:pt x="60" y="0"/>
                  </a:cubicBezTo>
                  <a:cubicBezTo>
                    <a:pt x="64" y="0"/>
                    <a:pt x="67" y="2"/>
                    <a:pt x="67" y="6"/>
                  </a:cubicBezTo>
                  <a:cubicBezTo>
                    <a:pt x="67" y="34"/>
                    <a:pt x="67" y="34"/>
                    <a:pt x="67" y="34"/>
                  </a:cubicBezTo>
                  <a:cubicBezTo>
                    <a:pt x="67" y="38"/>
                    <a:pt x="64" y="41"/>
                    <a:pt x="60" y="41"/>
                  </a:cubicBezTo>
                  <a:cubicBezTo>
                    <a:pt x="16" y="41"/>
                    <a:pt x="16" y="41"/>
                    <a:pt x="16" y="41"/>
                  </a:cubicBezTo>
                  <a:cubicBezTo>
                    <a:pt x="13" y="41"/>
                    <a:pt x="10" y="38"/>
                    <a:pt x="10" y="34"/>
                  </a:cubicBezTo>
                  <a:close/>
                  <a:moveTo>
                    <a:pt x="15" y="34"/>
                  </a:moveTo>
                  <a:cubicBezTo>
                    <a:pt x="15" y="35"/>
                    <a:pt x="16" y="36"/>
                    <a:pt x="16" y="36"/>
                  </a:cubicBezTo>
                  <a:cubicBezTo>
                    <a:pt x="60" y="36"/>
                    <a:pt x="60" y="36"/>
                    <a:pt x="60" y="36"/>
                  </a:cubicBezTo>
                  <a:cubicBezTo>
                    <a:pt x="61" y="36"/>
                    <a:pt x="61" y="35"/>
                    <a:pt x="61" y="34"/>
                  </a:cubicBezTo>
                  <a:cubicBezTo>
                    <a:pt x="61" y="6"/>
                    <a:pt x="61" y="6"/>
                    <a:pt x="61" y="6"/>
                  </a:cubicBezTo>
                  <a:cubicBezTo>
                    <a:pt x="61" y="5"/>
                    <a:pt x="61" y="5"/>
                    <a:pt x="60" y="5"/>
                  </a:cubicBezTo>
                  <a:cubicBezTo>
                    <a:pt x="16" y="5"/>
                    <a:pt x="16" y="5"/>
                    <a:pt x="16" y="5"/>
                  </a:cubicBezTo>
                  <a:cubicBezTo>
                    <a:pt x="16" y="5"/>
                    <a:pt x="15" y="5"/>
                    <a:pt x="15" y="6"/>
                  </a:cubicBezTo>
                  <a:lnTo>
                    <a:pt x="15" y="34"/>
                  </a:lnTo>
                  <a:close/>
                  <a:moveTo>
                    <a:pt x="42" y="47"/>
                  </a:moveTo>
                  <a:cubicBezTo>
                    <a:pt x="42" y="46"/>
                    <a:pt x="42" y="46"/>
                    <a:pt x="42" y="46"/>
                  </a:cubicBezTo>
                  <a:cubicBezTo>
                    <a:pt x="35" y="46"/>
                    <a:pt x="35" y="46"/>
                    <a:pt x="35" y="46"/>
                  </a:cubicBezTo>
                  <a:cubicBezTo>
                    <a:pt x="35" y="46"/>
                    <a:pt x="34" y="46"/>
                    <a:pt x="34" y="47"/>
                  </a:cubicBezTo>
                  <a:cubicBezTo>
                    <a:pt x="34" y="47"/>
                    <a:pt x="35" y="47"/>
                    <a:pt x="35" y="47"/>
                  </a:cubicBezTo>
                  <a:cubicBezTo>
                    <a:pt x="42" y="47"/>
                    <a:pt x="42" y="47"/>
                    <a:pt x="42" y="47"/>
                  </a:cubicBezTo>
                  <a:cubicBezTo>
                    <a:pt x="42" y="47"/>
                    <a:pt x="42" y="47"/>
                    <a:pt x="42" y="4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48" name="组合 47"/>
          <p:cNvGrpSpPr/>
          <p:nvPr/>
        </p:nvGrpSpPr>
        <p:grpSpPr>
          <a:xfrm>
            <a:off x="6093164" y="3903808"/>
            <a:ext cx="2706157" cy="2014681"/>
            <a:chOff x="6093164" y="3903808"/>
            <a:chExt cx="2706157" cy="2014681"/>
          </a:xfrm>
        </p:grpSpPr>
        <p:grpSp>
          <p:nvGrpSpPr>
            <p:cNvPr id="49" name="Group 54"/>
            <p:cNvGrpSpPr/>
            <p:nvPr/>
          </p:nvGrpSpPr>
          <p:grpSpPr>
            <a:xfrm>
              <a:off x="6093164" y="3903808"/>
              <a:ext cx="2706157" cy="2014681"/>
              <a:chOff x="4568507" y="2932113"/>
              <a:chExt cx="1665606" cy="1373668"/>
            </a:xfrm>
            <a:solidFill>
              <a:srgbClr val="02B3C5"/>
            </a:solidFill>
          </p:grpSpPr>
          <p:sp>
            <p:nvSpPr>
              <p:cNvPr id="52" name="Freeform 5"/>
              <p:cNvSpPr>
                <a:spLocks/>
              </p:cNvSpPr>
              <p:nvPr/>
            </p:nvSpPr>
            <p:spPr bwMode="auto">
              <a:xfrm>
                <a:off x="4568507" y="3032606"/>
                <a:ext cx="1662113" cy="1273175"/>
              </a:xfrm>
              <a:custGeom>
                <a:avLst/>
                <a:gdLst/>
                <a:ahLst/>
                <a:cxnLst>
                  <a:cxn ang="0">
                    <a:pos x="363" y="0"/>
                  </a:cxn>
                  <a:cxn ang="0">
                    <a:pos x="380" y="1"/>
                  </a:cxn>
                  <a:cxn ang="0">
                    <a:pos x="441" y="72"/>
                  </a:cxn>
                  <a:cxn ang="0">
                    <a:pos x="441" y="161"/>
                  </a:cxn>
                  <a:cxn ang="0">
                    <a:pos x="380" y="233"/>
                  </a:cxn>
                  <a:cxn ang="0">
                    <a:pos x="363" y="233"/>
                  </a:cxn>
                  <a:cxn ang="0">
                    <a:pos x="95" y="233"/>
                  </a:cxn>
                  <a:cxn ang="0">
                    <a:pos x="32" y="264"/>
                  </a:cxn>
                  <a:cxn ang="0">
                    <a:pos x="0" y="338"/>
                  </a:cxn>
                  <a:cxn ang="0">
                    <a:pos x="0" y="72"/>
                  </a:cxn>
                  <a:cxn ang="0">
                    <a:pos x="23" y="14"/>
                  </a:cxn>
                  <a:cxn ang="0">
                    <a:pos x="72" y="0"/>
                  </a:cxn>
                  <a:cxn ang="0">
                    <a:pos x="363" y="0"/>
                  </a:cxn>
                </a:cxnLst>
                <a:rect l="0" t="0" r="r" b="b"/>
                <a:pathLst>
                  <a:path w="441" h="338">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53" name="Freeform 5"/>
              <p:cNvSpPr>
                <a:spLocks/>
              </p:cNvSpPr>
              <p:nvPr/>
            </p:nvSpPr>
            <p:spPr bwMode="auto">
              <a:xfrm>
                <a:off x="4572000" y="2932113"/>
                <a:ext cx="1662113" cy="1273175"/>
              </a:xfrm>
              <a:custGeom>
                <a:avLst/>
                <a:gdLst/>
                <a:ahLst/>
                <a:cxnLst>
                  <a:cxn ang="0">
                    <a:pos x="363" y="0"/>
                  </a:cxn>
                  <a:cxn ang="0">
                    <a:pos x="380" y="1"/>
                  </a:cxn>
                  <a:cxn ang="0">
                    <a:pos x="441" y="72"/>
                  </a:cxn>
                  <a:cxn ang="0">
                    <a:pos x="441" y="161"/>
                  </a:cxn>
                  <a:cxn ang="0">
                    <a:pos x="380" y="233"/>
                  </a:cxn>
                  <a:cxn ang="0">
                    <a:pos x="363" y="233"/>
                  </a:cxn>
                  <a:cxn ang="0">
                    <a:pos x="95" y="233"/>
                  </a:cxn>
                  <a:cxn ang="0">
                    <a:pos x="32" y="264"/>
                  </a:cxn>
                  <a:cxn ang="0">
                    <a:pos x="0" y="338"/>
                  </a:cxn>
                  <a:cxn ang="0">
                    <a:pos x="0" y="72"/>
                  </a:cxn>
                  <a:cxn ang="0">
                    <a:pos x="23" y="14"/>
                  </a:cxn>
                  <a:cxn ang="0">
                    <a:pos x="72" y="0"/>
                  </a:cxn>
                  <a:cxn ang="0">
                    <a:pos x="363" y="0"/>
                  </a:cxn>
                </a:cxnLst>
                <a:rect l="0" t="0" r="r" b="b"/>
                <a:pathLst>
                  <a:path w="441" h="338">
                    <a:moveTo>
                      <a:pt x="363" y="0"/>
                    </a:moveTo>
                    <a:cubicBezTo>
                      <a:pt x="369" y="0"/>
                      <a:pt x="374" y="1"/>
                      <a:pt x="380" y="1"/>
                    </a:cubicBezTo>
                    <a:cubicBezTo>
                      <a:pt x="421" y="4"/>
                      <a:pt x="441" y="28"/>
                      <a:pt x="441" y="72"/>
                    </a:cubicBezTo>
                    <a:cubicBezTo>
                      <a:pt x="441" y="161"/>
                      <a:pt x="441" y="161"/>
                      <a:pt x="441" y="161"/>
                    </a:cubicBezTo>
                    <a:cubicBezTo>
                      <a:pt x="441" y="206"/>
                      <a:pt x="421" y="229"/>
                      <a:pt x="380" y="233"/>
                    </a:cubicBezTo>
                    <a:cubicBezTo>
                      <a:pt x="374" y="233"/>
                      <a:pt x="369" y="233"/>
                      <a:pt x="363"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lnTo>
                      <a:pt x="363"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grpSp>
        <p:sp>
          <p:nvSpPr>
            <p:cNvPr id="50" name="TextBox 120"/>
            <p:cNvSpPr txBox="1"/>
            <p:nvPr/>
          </p:nvSpPr>
          <p:spPr>
            <a:xfrm>
              <a:off x="6311672" y="4212327"/>
              <a:ext cx="1853925" cy="923330"/>
            </a:xfrm>
            <a:prstGeom prst="rect">
              <a:avLst/>
            </a:prstGeom>
            <a:noFill/>
          </p:spPr>
          <p:txBody>
            <a:bodyPr wrap="square" lIns="0" tIns="0" rIns="0" bIns="0" rtlCol="0" anchor="t">
              <a:spAutoFit/>
            </a:bodyPr>
            <a:lstStyle/>
            <a:p>
              <a:pPr algn="ctr" defTabSz="1219170">
                <a:spcBef>
                  <a:spcPct val="20000"/>
                </a:spcBef>
                <a:defRPr/>
              </a:pPr>
              <a:r>
                <a:rPr lang="zh-CN" altLang="en-US" sz="2000" b="1" dirty="0">
                  <a:solidFill>
                    <a:schemeClr val="bg1"/>
                  </a:solidFill>
                  <a:latin typeface="微软雅黑 Light" panose="020B0502040204020203" pitchFamily="34" charset="-122"/>
                  <a:ea typeface="微软雅黑 Light" panose="020B0502040204020203" pitchFamily="34" charset="-122"/>
                </a:rPr>
                <a:t>此处添加标题此处添加标题此处添加标题此处</a:t>
              </a:r>
              <a:endParaRPr 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51" name="Freeform 107"/>
            <p:cNvSpPr>
              <a:spLocks noEditPoints="1"/>
            </p:cNvSpPr>
            <p:nvPr/>
          </p:nvSpPr>
          <p:spPr bwMode="auto">
            <a:xfrm>
              <a:off x="8134798" y="4375892"/>
              <a:ext cx="509153" cy="516376"/>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54" name="组合 53"/>
          <p:cNvGrpSpPr/>
          <p:nvPr/>
        </p:nvGrpSpPr>
        <p:grpSpPr>
          <a:xfrm>
            <a:off x="2732392" y="2014040"/>
            <a:ext cx="3366448" cy="1997368"/>
            <a:chOff x="2732392" y="2014040"/>
            <a:chExt cx="3366448" cy="1997368"/>
          </a:xfrm>
        </p:grpSpPr>
        <p:grpSp>
          <p:nvGrpSpPr>
            <p:cNvPr id="55" name="Group 59"/>
            <p:cNvGrpSpPr/>
            <p:nvPr/>
          </p:nvGrpSpPr>
          <p:grpSpPr>
            <a:xfrm flipH="1">
              <a:off x="2732392" y="2014040"/>
              <a:ext cx="3366448" cy="1997368"/>
              <a:chOff x="4568507" y="1246188"/>
              <a:chExt cx="2072006" cy="1361863"/>
            </a:xfrm>
          </p:grpSpPr>
          <p:sp>
            <p:nvSpPr>
              <p:cNvPr id="58" name="Freeform 7"/>
              <p:cNvSpPr>
                <a:spLocks/>
              </p:cNvSpPr>
              <p:nvPr/>
            </p:nvSpPr>
            <p:spPr bwMode="auto">
              <a:xfrm>
                <a:off x="4568507" y="1334876"/>
                <a:ext cx="2068513" cy="1273175"/>
              </a:xfrm>
              <a:custGeom>
                <a:avLst/>
                <a:gdLst/>
                <a:ahLst/>
                <a:cxnLst>
                  <a:cxn ang="0">
                    <a:pos x="549" y="72"/>
                  </a:cxn>
                  <a:cxn ang="0">
                    <a:pos x="549" y="161"/>
                  </a:cxn>
                  <a:cxn ang="0">
                    <a:pos x="487" y="233"/>
                  </a:cxn>
                  <a:cxn ang="0">
                    <a:pos x="471" y="233"/>
                  </a:cxn>
                  <a:cxn ang="0">
                    <a:pos x="95" y="233"/>
                  </a:cxn>
                  <a:cxn ang="0">
                    <a:pos x="32" y="264"/>
                  </a:cxn>
                  <a:cxn ang="0">
                    <a:pos x="0" y="338"/>
                  </a:cxn>
                  <a:cxn ang="0">
                    <a:pos x="0" y="72"/>
                  </a:cxn>
                  <a:cxn ang="0">
                    <a:pos x="23" y="14"/>
                  </a:cxn>
                  <a:cxn ang="0">
                    <a:pos x="72" y="0"/>
                  </a:cxn>
                  <a:cxn ang="0">
                    <a:pos x="471" y="0"/>
                  </a:cxn>
                  <a:cxn ang="0">
                    <a:pos x="487" y="1"/>
                  </a:cxn>
                  <a:cxn ang="0">
                    <a:pos x="549" y="72"/>
                  </a:cxn>
                </a:cxnLst>
                <a:rect l="0" t="0" r="r" b="b"/>
                <a:pathLst>
                  <a:path w="549" h="338">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59" name="Freeform 7"/>
              <p:cNvSpPr>
                <a:spLocks/>
              </p:cNvSpPr>
              <p:nvPr/>
            </p:nvSpPr>
            <p:spPr bwMode="auto">
              <a:xfrm>
                <a:off x="4572000" y="1246188"/>
                <a:ext cx="2068513" cy="1273175"/>
              </a:xfrm>
              <a:custGeom>
                <a:avLst/>
                <a:gdLst/>
                <a:ahLst/>
                <a:cxnLst>
                  <a:cxn ang="0">
                    <a:pos x="549" y="72"/>
                  </a:cxn>
                  <a:cxn ang="0">
                    <a:pos x="549" y="161"/>
                  </a:cxn>
                  <a:cxn ang="0">
                    <a:pos x="487" y="233"/>
                  </a:cxn>
                  <a:cxn ang="0">
                    <a:pos x="471" y="233"/>
                  </a:cxn>
                  <a:cxn ang="0">
                    <a:pos x="95" y="233"/>
                  </a:cxn>
                  <a:cxn ang="0">
                    <a:pos x="32" y="264"/>
                  </a:cxn>
                  <a:cxn ang="0">
                    <a:pos x="0" y="338"/>
                  </a:cxn>
                  <a:cxn ang="0">
                    <a:pos x="0" y="72"/>
                  </a:cxn>
                  <a:cxn ang="0">
                    <a:pos x="23" y="14"/>
                  </a:cxn>
                  <a:cxn ang="0">
                    <a:pos x="72" y="0"/>
                  </a:cxn>
                  <a:cxn ang="0">
                    <a:pos x="471" y="0"/>
                  </a:cxn>
                  <a:cxn ang="0">
                    <a:pos x="487" y="1"/>
                  </a:cxn>
                  <a:cxn ang="0">
                    <a:pos x="549" y="72"/>
                  </a:cxn>
                </a:cxnLst>
                <a:rect l="0" t="0" r="r" b="b"/>
                <a:pathLst>
                  <a:path w="549" h="338">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grpSp>
        <p:sp>
          <p:nvSpPr>
            <p:cNvPr id="56" name="TextBox 123"/>
            <p:cNvSpPr txBox="1"/>
            <p:nvPr/>
          </p:nvSpPr>
          <p:spPr>
            <a:xfrm>
              <a:off x="3567560" y="2270095"/>
              <a:ext cx="2356401" cy="923330"/>
            </a:xfrm>
            <a:prstGeom prst="rect">
              <a:avLst/>
            </a:prstGeom>
            <a:noFill/>
          </p:spPr>
          <p:txBody>
            <a:bodyPr wrap="square" lIns="0" tIns="0" rIns="0" bIns="0" rtlCol="0" anchor="t">
              <a:spAutoFit/>
            </a:bodyPr>
            <a:lstStyle/>
            <a:p>
              <a:pPr algn="ctr" defTabSz="1219170">
                <a:spcBef>
                  <a:spcPct val="20000"/>
                </a:spcBef>
                <a:defRPr/>
              </a:pPr>
              <a:r>
                <a:rPr lang="zh-CN" altLang="en-US" sz="2000" b="1" dirty="0">
                  <a:solidFill>
                    <a:schemeClr val="bg1"/>
                  </a:solidFill>
                  <a:latin typeface="微软雅黑 Light" panose="020B0502040204020203" pitchFamily="34" charset="-122"/>
                  <a:ea typeface="微软雅黑 Light" panose="020B0502040204020203" pitchFamily="34" charset="-122"/>
                </a:rPr>
                <a:t>此处添加标题此处添加标题此处添加标题此处</a:t>
              </a:r>
              <a:endParaRPr 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57" name="Freeform 144"/>
            <p:cNvSpPr>
              <a:spLocks noEditPoints="1"/>
            </p:cNvSpPr>
            <p:nvPr/>
          </p:nvSpPr>
          <p:spPr bwMode="auto">
            <a:xfrm>
              <a:off x="2983914" y="2501118"/>
              <a:ext cx="437380" cy="379292"/>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60" name="组合 59"/>
          <p:cNvGrpSpPr/>
          <p:nvPr/>
        </p:nvGrpSpPr>
        <p:grpSpPr>
          <a:xfrm>
            <a:off x="6093164" y="2690764"/>
            <a:ext cx="4150541" cy="2002813"/>
            <a:chOff x="6093164" y="2690764"/>
            <a:chExt cx="4150541" cy="2002813"/>
          </a:xfrm>
        </p:grpSpPr>
        <p:grpSp>
          <p:nvGrpSpPr>
            <p:cNvPr id="61" name="Group 52"/>
            <p:cNvGrpSpPr/>
            <p:nvPr/>
          </p:nvGrpSpPr>
          <p:grpSpPr>
            <a:xfrm>
              <a:off x="6093164" y="2690764"/>
              <a:ext cx="4150541" cy="2002813"/>
              <a:chOff x="4568507" y="2105026"/>
              <a:chExt cx="2554606" cy="1365576"/>
            </a:xfrm>
            <a:solidFill>
              <a:srgbClr val="F6BB00"/>
            </a:solidFill>
          </p:grpSpPr>
          <p:sp>
            <p:nvSpPr>
              <p:cNvPr id="64" name="Freeform 6"/>
              <p:cNvSpPr>
                <a:spLocks/>
              </p:cNvSpPr>
              <p:nvPr/>
            </p:nvSpPr>
            <p:spPr bwMode="auto">
              <a:xfrm>
                <a:off x="4568507" y="2199014"/>
                <a:ext cx="2551113" cy="1271588"/>
              </a:xfrm>
              <a:custGeom>
                <a:avLst/>
                <a:gdLst/>
                <a:ahLst/>
                <a:cxnLst>
                  <a:cxn ang="0">
                    <a:pos x="599" y="0"/>
                  </a:cxn>
                  <a:cxn ang="0">
                    <a:pos x="615" y="0"/>
                  </a:cxn>
                  <a:cxn ang="0">
                    <a:pos x="677" y="72"/>
                  </a:cxn>
                  <a:cxn ang="0">
                    <a:pos x="677" y="160"/>
                  </a:cxn>
                  <a:cxn ang="0">
                    <a:pos x="615" y="232"/>
                  </a:cxn>
                  <a:cxn ang="0">
                    <a:pos x="599" y="232"/>
                  </a:cxn>
                  <a:cxn ang="0">
                    <a:pos x="95" y="232"/>
                  </a:cxn>
                  <a:cxn ang="0">
                    <a:pos x="32" y="263"/>
                  </a:cxn>
                  <a:cxn ang="0">
                    <a:pos x="0" y="338"/>
                  </a:cxn>
                  <a:cxn ang="0">
                    <a:pos x="0" y="72"/>
                  </a:cxn>
                  <a:cxn ang="0">
                    <a:pos x="23" y="13"/>
                  </a:cxn>
                  <a:cxn ang="0">
                    <a:pos x="72" y="0"/>
                  </a:cxn>
                  <a:cxn ang="0">
                    <a:pos x="599" y="0"/>
                  </a:cxn>
                </a:cxnLst>
                <a:rect l="0" t="0" r="r" b="b"/>
                <a:pathLst>
                  <a:path w="677" h="338">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65" name="Freeform 6"/>
              <p:cNvSpPr>
                <a:spLocks/>
              </p:cNvSpPr>
              <p:nvPr/>
            </p:nvSpPr>
            <p:spPr bwMode="auto">
              <a:xfrm>
                <a:off x="4572000" y="2105026"/>
                <a:ext cx="2551113" cy="1271588"/>
              </a:xfrm>
              <a:custGeom>
                <a:avLst/>
                <a:gdLst/>
                <a:ahLst/>
                <a:cxnLst>
                  <a:cxn ang="0">
                    <a:pos x="599" y="0"/>
                  </a:cxn>
                  <a:cxn ang="0">
                    <a:pos x="615" y="0"/>
                  </a:cxn>
                  <a:cxn ang="0">
                    <a:pos x="677" y="72"/>
                  </a:cxn>
                  <a:cxn ang="0">
                    <a:pos x="677" y="160"/>
                  </a:cxn>
                  <a:cxn ang="0">
                    <a:pos x="615" y="232"/>
                  </a:cxn>
                  <a:cxn ang="0">
                    <a:pos x="599" y="232"/>
                  </a:cxn>
                  <a:cxn ang="0">
                    <a:pos x="95" y="232"/>
                  </a:cxn>
                  <a:cxn ang="0">
                    <a:pos x="32" y="263"/>
                  </a:cxn>
                  <a:cxn ang="0">
                    <a:pos x="0" y="338"/>
                  </a:cxn>
                  <a:cxn ang="0">
                    <a:pos x="0" y="72"/>
                  </a:cxn>
                  <a:cxn ang="0">
                    <a:pos x="23" y="13"/>
                  </a:cxn>
                  <a:cxn ang="0">
                    <a:pos x="72" y="0"/>
                  </a:cxn>
                  <a:cxn ang="0">
                    <a:pos x="599" y="0"/>
                  </a:cxn>
                </a:cxnLst>
                <a:rect l="0" t="0" r="r" b="b"/>
                <a:pathLst>
                  <a:path w="677" h="338">
                    <a:moveTo>
                      <a:pt x="599" y="0"/>
                    </a:moveTo>
                    <a:cubicBezTo>
                      <a:pt x="604" y="0"/>
                      <a:pt x="610" y="0"/>
                      <a:pt x="615" y="0"/>
                    </a:cubicBezTo>
                    <a:cubicBezTo>
                      <a:pt x="656" y="3"/>
                      <a:pt x="677" y="27"/>
                      <a:pt x="677" y="72"/>
                    </a:cubicBezTo>
                    <a:cubicBezTo>
                      <a:pt x="677" y="160"/>
                      <a:pt x="677" y="160"/>
                      <a:pt x="677" y="160"/>
                    </a:cubicBezTo>
                    <a:cubicBezTo>
                      <a:pt x="677" y="205"/>
                      <a:pt x="656" y="229"/>
                      <a:pt x="615" y="232"/>
                    </a:cubicBezTo>
                    <a:cubicBezTo>
                      <a:pt x="610" y="232"/>
                      <a:pt x="604" y="232"/>
                      <a:pt x="599" y="232"/>
                    </a:cubicBezTo>
                    <a:cubicBezTo>
                      <a:pt x="95" y="232"/>
                      <a:pt x="95" y="232"/>
                      <a:pt x="95" y="232"/>
                    </a:cubicBezTo>
                    <a:cubicBezTo>
                      <a:pt x="71" y="235"/>
                      <a:pt x="50" y="246"/>
                      <a:pt x="32" y="263"/>
                    </a:cubicBezTo>
                    <a:cubicBezTo>
                      <a:pt x="11" y="284"/>
                      <a:pt x="0" y="309"/>
                      <a:pt x="0" y="338"/>
                    </a:cubicBezTo>
                    <a:cubicBezTo>
                      <a:pt x="0" y="72"/>
                      <a:pt x="0" y="72"/>
                      <a:pt x="0" y="72"/>
                    </a:cubicBezTo>
                    <a:cubicBezTo>
                      <a:pt x="0" y="44"/>
                      <a:pt x="7" y="25"/>
                      <a:pt x="23" y="13"/>
                    </a:cubicBezTo>
                    <a:cubicBezTo>
                      <a:pt x="35" y="4"/>
                      <a:pt x="51" y="0"/>
                      <a:pt x="72" y="0"/>
                    </a:cubicBezTo>
                    <a:lnTo>
                      <a:pt x="599" y="0"/>
                    </a:lnTo>
                    <a:close/>
                  </a:path>
                </a:pathLst>
              </a:custGeom>
              <a:grp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grpSp>
        <p:sp>
          <p:nvSpPr>
            <p:cNvPr id="62" name="TextBox 132"/>
            <p:cNvSpPr txBox="1"/>
            <p:nvPr/>
          </p:nvSpPr>
          <p:spPr>
            <a:xfrm>
              <a:off x="6488774" y="3135303"/>
              <a:ext cx="2743563" cy="615553"/>
            </a:xfrm>
            <a:prstGeom prst="rect">
              <a:avLst/>
            </a:prstGeom>
            <a:noFill/>
          </p:spPr>
          <p:txBody>
            <a:bodyPr wrap="square" lIns="0" tIns="0" rIns="0" bIns="0" rtlCol="0" anchor="t">
              <a:spAutoFit/>
            </a:bodyPr>
            <a:lstStyle/>
            <a:p>
              <a:pPr algn="ctr" defTabSz="1219170">
                <a:spcBef>
                  <a:spcPct val="20000"/>
                </a:spcBef>
                <a:defRPr/>
              </a:pPr>
              <a:r>
                <a:rPr lang="zh-CN" altLang="en-US" sz="2000" b="1" dirty="0">
                  <a:solidFill>
                    <a:schemeClr val="bg1"/>
                  </a:solidFill>
                  <a:latin typeface="微软雅黑 Light" panose="020B0502040204020203" pitchFamily="34" charset="-122"/>
                  <a:ea typeface="微软雅黑 Light" panose="020B0502040204020203" pitchFamily="34" charset="-122"/>
                </a:rPr>
                <a:t>此处添加标题此处添加标题此处添加标题此处</a:t>
              </a:r>
              <a:endParaRPr 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3" name="Freeform 66"/>
            <p:cNvSpPr>
              <a:spLocks noEditPoints="1"/>
            </p:cNvSpPr>
            <p:nvPr/>
          </p:nvSpPr>
          <p:spPr bwMode="auto">
            <a:xfrm>
              <a:off x="9469774" y="3117611"/>
              <a:ext cx="401263" cy="468701"/>
            </a:xfrm>
            <a:custGeom>
              <a:avLst/>
              <a:gdLst/>
              <a:ahLst/>
              <a:cxnLst>
                <a:cxn ang="0">
                  <a:pos x="55" y="9"/>
                </a:cxn>
                <a:cxn ang="0">
                  <a:pos x="55" y="14"/>
                </a:cxn>
                <a:cxn ang="0">
                  <a:pos x="27" y="23"/>
                </a:cxn>
                <a:cxn ang="0">
                  <a:pos x="0" y="14"/>
                </a:cxn>
                <a:cxn ang="0">
                  <a:pos x="0" y="9"/>
                </a:cxn>
                <a:cxn ang="0">
                  <a:pos x="27" y="0"/>
                </a:cxn>
                <a:cxn ang="0">
                  <a:pos x="55" y="9"/>
                </a:cxn>
                <a:cxn ang="0">
                  <a:pos x="55" y="21"/>
                </a:cxn>
                <a:cxn ang="0">
                  <a:pos x="55" y="27"/>
                </a:cxn>
                <a:cxn ang="0">
                  <a:pos x="27" y="37"/>
                </a:cxn>
                <a:cxn ang="0">
                  <a:pos x="0" y="27"/>
                </a:cxn>
                <a:cxn ang="0">
                  <a:pos x="0" y="21"/>
                </a:cxn>
                <a:cxn ang="0">
                  <a:pos x="27" y="27"/>
                </a:cxn>
                <a:cxn ang="0">
                  <a:pos x="55" y="21"/>
                </a:cxn>
                <a:cxn ang="0">
                  <a:pos x="55" y="35"/>
                </a:cxn>
                <a:cxn ang="0">
                  <a:pos x="55" y="41"/>
                </a:cxn>
                <a:cxn ang="0">
                  <a:pos x="27" y="50"/>
                </a:cxn>
                <a:cxn ang="0">
                  <a:pos x="0" y="41"/>
                </a:cxn>
                <a:cxn ang="0">
                  <a:pos x="0" y="35"/>
                </a:cxn>
                <a:cxn ang="0">
                  <a:pos x="27" y="41"/>
                </a:cxn>
                <a:cxn ang="0">
                  <a:pos x="55" y="35"/>
                </a:cxn>
                <a:cxn ang="0">
                  <a:pos x="55" y="49"/>
                </a:cxn>
                <a:cxn ang="0">
                  <a:pos x="55" y="55"/>
                </a:cxn>
                <a:cxn ang="0">
                  <a:pos x="27" y="64"/>
                </a:cxn>
                <a:cxn ang="0">
                  <a:pos x="0" y="55"/>
                </a:cxn>
                <a:cxn ang="0">
                  <a:pos x="0" y="49"/>
                </a:cxn>
                <a:cxn ang="0">
                  <a:pos x="27" y="55"/>
                </a:cxn>
                <a:cxn ang="0">
                  <a:pos x="55" y="49"/>
                </a:cxn>
              </a:cxnLst>
              <a:rect l="0" t="0" r="r" b="b"/>
              <a:pathLst>
                <a:path w="55" h="64">
                  <a:moveTo>
                    <a:pt x="55" y="9"/>
                  </a:moveTo>
                  <a:cubicBezTo>
                    <a:pt x="55" y="14"/>
                    <a:pt x="55" y="14"/>
                    <a:pt x="55" y="14"/>
                  </a:cubicBezTo>
                  <a:cubicBezTo>
                    <a:pt x="55" y="19"/>
                    <a:pt x="42" y="23"/>
                    <a:pt x="27" y="23"/>
                  </a:cubicBezTo>
                  <a:cubicBezTo>
                    <a:pt x="12" y="23"/>
                    <a:pt x="0" y="19"/>
                    <a:pt x="0" y="14"/>
                  </a:cubicBezTo>
                  <a:cubicBezTo>
                    <a:pt x="0" y="9"/>
                    <a:pt x="0" y="9"/>
                    <a:pt x="0" y="9"/>
                  </a:cubicBezTo>
                  <a:cubicBezTo>
                    <a:pt x="0" y="4"/>
                    <a:pt x="12" y="0"/>
                    <a:pt x="27" y="0"/>
                  </a:cubicBezTo>
                  <a:cubicBezTo>
                    <a:pt x="42" y="0"/>
                    <a:pt x="55" y="4"/>
                    <a:pt x="55" y="9"/>
                  </a:cubicBezTo>
                  <a:close/>
                  <a:moveTo>
                    <a:pt x="55" y="21"/>
                  </a:moveTo>
                  <a:cubicBezTo>
                    <a:pt x="55" y="27"/>
                    <a:pt x="55" y="27"/>
                    <a:pt x="55" y="27"/>
                  </a:cubicBezTo>
                  <a:cubicBezTo>
                    <a:pt x="55" y="32"/>
                    <a:pt x="42" y="37"/>
                    <a:pt x="27" y="37"/>
                  </a:cubicBezTo>
                  <a:cubicBezTo>
                    <a:pt x="12" y="37"/>
                    <a:pt x="0" y="32"/>
                    <a:pt x="0" y="27"/>
                  </a:cubicBezTo>
                  <a:cubicBezTo>
                    <a:pt x="0" y="21"/>
                    <a:pt x="0" y="21"/>
                    <a:pt x="0" y="21"/>
                  </a:cubicBezTo>
                  <a:cubicBezTo>
                    <a:pt x="6" y="25"/>
                    <a:pt x="16" y="27"/>
                    <a:pt x="27" y="27"/>
                  </a:cubicBezTo>
                  <a:cubicBezTo>
                    <a:pt x="38" y="27"/>
                    <a:pt x="49" y="25"/>
                    <a:pt x="55" y="21"/>
                  </a:cubicBezTo>
                  <a:close/>
                  <a:moveTo>
                    <a:pt x="55" y="35"/>
                  </a:moveTo>
                  <a:cubicBezTo>
                    <a:pt x="55" y="41"/>
                    <a:pt x="55" y="41"/>
                    <a:pt x="55" y="41"/>
                  </a:cubicBezTo>
                  <a:cubicBezTo>
                    <a:pt x="55" y="46"/>
                    <a:pt x="42" y="50"/>
                    <a:pt x="27" y="50"/>
                  </a:cubicBezTo>
                  <a:cubicBezTo>
                    <a:pt x="12" y="50"/>
                    <a:pt x="0" y="46"/>
                    <a:pt x="0" y="41"/>
                  </a:cubicBezTo>
                  <a:cubicBezTo>
                    <a:pt x="0" y="35"/>
                    <a:pt x="0" y="35"/>
                    <a:pt x="0" y="35"/>
                  </a:cubicBezTo>
                  <a:cubicBezTo>
                    <a:pt x="6" y="39"/>
                    <a:pt x="16" y="41"/>
                    <a:pt x="27" y="41"/>
                  </a:cubicBezTo>
                  <a:cubicBezTo>
                    <a:pt x="38" y="41"/>
                    <a:pt x="49" y="39"/>
                    <a:pt x="55" y="35"/>
                  </a:cubicBezTo>
                  <a:close/>
                  <a:moveTo>
                    <a:pt x="55" y="49"/>
                  </a:moveTo>
                  <a:cubicBezTo>
                    <a:pt x="55" y="55"/>
                    <a:pt x="55" y="55"/>
                    <a:pt x="55" y="55"/>
                  </a:cubicBezTo>
                  <a:cubicBezTo>
                    <a:pt x="55" y="60"/>
                    <a:pt x="42" y="64"/>
                    <a:pt x="27" y="64"/>
                  </a:cubicBezTo>
                  <a:cubicBezTo>
                    <a:pt x="12" y="64"/>
                    <a:pt x="0" y="60"/>
                    <a:pt x="0" y="55"/>
                  </a:cubicBezTo>
                  <a:cubicBezTo>
                    <a:pt x="0" y="49"/>
                    <a:pt x="0" y="49"/>
                    <a:pt x="0" y="49"/>
                  </a:cubicBezTo>
                  <a:cubicBezTo>
                    <a:pt x="6" y="53"/>
                    <a:pt x="16" y="55"/>
                    <a:pt x="27" y="55"/>
                  </a:cubicBezTo>
                  <a:cubicBezTo>
                    <a:pt x="38" y="55"/>
                    <a:pt x="49" y="53"/>
                    <a:pt x="55" y="4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66" name="组合 65"/>
          <p:cNvGrpSpPr/>
          <p:nvPr/>
        </p:nvGrpSpPr>
        <p:grpSpPr>
          <a:xfrm>
            <a:off x="6093164" y="1431155"/>
            <a:ext cx="3366448" cy="1997368"/>
            <a:chOff x="6093164" y="1431155"/>
            <a:chExt cx="3366448" cy="1997368"/>
          </a:xfrm>
        </p:grpSpPr>
        <p:grpSp>
          <p:nvGrpSpPr>
            <p:cNvPr id="67" name="Group 51"/>
            <p:cNvGrpSpPr/>
            <p:nvPr/>
          </p:nvGrpSpPr>
          <p:grpSpPr>
            <a:xfrm>
              <a:off x="6093164" y="1431155"/>
              <a:ext cx="3366448" cy="1997368"/>
              <a:chOff x="4568507" y="1246188"/>
              <a:chExt cx="2072006" cy="1361863"/>
            </a:xfrm>
          </p:grpSpPr>
          <p:sp>
            <p:nvSpPr>
              <p:cNvPr id="70" name="Freeform 7"/>
              <p:cNvSpPr>
                <a:spLocks/>
              </p:cNvSpPr>
              <p:nvPr/>
            </p:nvSpPr>
            <p:spPr bwMode="auto">
              <a:xfrm>
                <a:off x="4568507" y="1334876"/>
                <a:ext cx="2068513" cy="1273175"/>
              </a:xfrm>
              <a:custGeom>
                <a:avLst/>
                <a:gdLst/>
                <a:ahLst/>
                <a:cxnLst>
                  <a:cxn ang="0">
                    <a:pos x="549" y="72"/>
                  </a:cxn>
                  <a:cxn ang="0">
                    <a:pos x="549" y="161"/>
                  </a:cxn>
                  <a:cxn ang="0">
                    <a:pos x="487" y="233"/>
                  </a:cxn>
                  <a:cxn ang="0">
                    <a:pos x="471" y="233"/>
                  </a:cxn>
                  <a:cxn ang="0">
                    <a:pos x="95" y="233"/>
                  </a:cxn>
                  <a:cxn ang="0">
                    <a:pos x="32" y="264"/>
                  </a:cxn>
                  <a:cxn ang="0">
                    <a:pos x="0" y="338"/>
                  </a:cxn>
                  <a:cxn ang="0">
                    <a:pos x="0" y="72"/>
                  </a:cxn>
                  <a:cxn ang="0">
                    <a:pos x="23" y="14"/>
                  </a:cxn>
                  <a:cxn ang="0">
                    <a:pos x="72" y="0"/>
                  </a:cxn>
                  <a:cxn ang="0">
                    <a:pos x="471" y="0"/>
                  </a:cxn>
                  <a:cxn ang="0">
                    <a:pos x="487" y="1"/>
                  </a:cxn>
                  <a:cxn ang="0">
                    <a:pos x="549" y="72"/>
                  </a:cxn>
                </a:cxnLst>
                <a:rect l="0" t="0" r="r" b="b"/>
                <a:pathLst>
                  <a:path w="549" h="338">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sp>
            <p:nvSpPr>
              <p:cNvPr id="71" name="Freeform 7"/>
              <p:cNvSpPr>
                <a:spLocks/>
              </p:cNvSpPr>
              <p:nvPr/>
            </p:nvSpPr>
            <p:spPr bwMode="auto">
              <a:xfrm>
                <a:off x="4572000" y="1246188"/>
                <a:ext cx="2068513" cy="1273175"/>
              </a:xfrm>
              <a:custGeom>
                <a:avLst/>
                <a:gdLst/>
                <a:ahLst/>
                <a:cxnLst>
                  <a:cxn ang="0">
                    <a:pos x="549" y="72"/>
                  </a:cxn>
                  <a:cxn ang="0">
                    <a:pos x="549" y="161"/>
                  </a:cxn>
                  <a:cxn ang="0">
                    <a:pos x="487" y="233"/>
                  </a:cxn>
                  <a:cxn ang="0">
                    <a:pos x="471" y="233"/>
                  </a:cxn>
                  <a:cxn ang="0">
                    <a:pos x="95" y="233"/>
                  </a:cxn>
                  <a:cxn ang="0">
                    <a:pos x="32" y="264"/>
                  </a:cxn>
                  <a:cxn ang="0">
                    <a:pos x="0" y="338"/>
                  </a:cxn>
                  <a:cxn ang="0">
                    <a:pos x="0" y="72"/>
                  </a:cxn>
                  <a:cxn ang="0">
                    <a:pos x="23" y="14"/>
                  </a:cxn>
                  <a:cxn ang="0">
                    <a:pos x="72" y="0"/>
                  </a:cxn>
                  <a:cxn ang="0">
                    <a:pos x="471" y="0"/>
                  </a:cxn>
                  <a:cxn ang="0">
                    <a:pos x="487" y="1"/>
                  </a:cxn>
                  <a:cxn ang="0">
                    <a:pos x="549" y="72"/>
                  </a:cxn>
                </a:cxnLst>
                <a:rect l="0" t="0" r="r" b="b"/>
                <a:pathLst>
                  <a:path w="549" h="338">
                    <a:moveTo>
                      <a:pt x="549" y="72"/>
                    </a:moveTo>
                    <a:cubicBezTo>
                      <a:pt x="549" y="161"/>
                      <a:pt x="549" y="161"/>
                      <a:pt x="549" y="161"/>
                    </a:cubicBezTo>
                    <a:cubicBezTo>
                      <a:pt x="549" y="206"/>
                      <a:pt x="528" y="229"/>
                      <a:pt x="487" y="233"/>
                    </a:cubicBezTo>
                    <a:cubicBezTo>
                      <a:pt x="482" y="233"/>
                      <a:pt x="476" y="233"/>
                      <a:pt x="471" y="233"/>
                    </a:cubicBezTo>
                    <a:cubicBezTo>
                      <a:pt x="95" y="233"/>
                      <a:pt x="95" y="233"/>
                      <a:pt x="95" y="233"/>
                    </a:cubicBezTo>
                    <a:cubicBezTo>
                      <a:pt x="71" y="236"/>
                      <a:pt x="50" y="246"/>
                      <a:pt x="32" y="264"/>
                    </a:cubicBezTo>
                    <a:cubicBezTo>
                      <a:pt x="11" y="285"/>
                      <a:pt x="0" y="310"/>
                      <a:pt x="0" y="338"/>
                    </a:cubicBezTo>
                    <a:cubicBezTo>
                      <a:pt x="0" y="72"/>
                      <a:pt x="0" y="72"/>
                      <a:pt x="0" y="72"/>
                    </a:cubicBezTo>
                    <a:cubicBezTo>
                      <a:pt x="0" y="45"/>
                      <a:pt x="7" y="26"/>
                      <a:pt x="23" y="14"/>
                    </a:cubicBezTo>
                    <a:cubicBezTo>
                      <a:pt x="35" y="5"/>
                      <a:pt x="51" y="0"/>
                      <a:pt x="72" y="0"/>
                    </a:cubicBezTo>
                    <a:cubicBezTo>
                      <a:pt x="471" y="0"/>
                      <a:pt x="471" y="0"/>
                      <a:pt x="471" y="0"/>
                    </a:cubicBezTo>
                    <a:cubicBezTo>
                      <a:pt x="476" y="0"/>
                      <a:pt x="482" y="1"/>
                      <a:pt x="487" y="1"/>
                    </a:cubicBezTo>
                    <a:cubicBezTo>
                      <a:pt x="528" y="4"/>
                      <a:pt x="549" y="28"/>
                      <a:pt x="549" y="7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a:latin typeface="微软雅黑 Light" panose="020B0502040204020203" pitchFamily="34" charset="-122"/>
                  <a:ea typeface="微软雅黑 Light" panose="020B0502040204020203" pitchFamily="34" charset="-122"/>
                </a:endParaRPr>
              </a:p>
            </p:txBody>
          </p:sp>
        </p:grpSp>
        <p:sp>
          <p:nvSpPr>
            <p:cNvPr id="68" name="TextBox 129"/>
            <p:cNvSpPr txBox="1"/>
            <p:nvPr/>
          </p:nvSpPr>
          <p:spPr>
            <a:xfrm>
              <a:off x="6265204" y="1657657"/>
              <a:ext cx="2356401" cy="923330"/>
            </a:xfrm>
            <a:prstGeom prst="rect">
              <a:avLst/>
            </a:prstGeom>
            <a:noFill/>
          </p:spPr>
          <p:txBody>
            <a:bodyPr wrap="square" lIns="0" tIns="0" rIns="0" bIns="0" rtlCol="0" anchor="t">
              <a:spAutoFit/>
            </a:bodyPr>
            <a:lstStyle/>
            <a:p>
              <a:pPr algn="ctr" defTabSz="1219170">
                <a:spcBef>
                  <a:spcPct val="20000"/>
                </a:spcBef>
                <a:defRPr/>
              </a:pPr>
              <a:r>
                <a:rPr lang="zh-CN" altLang="en-US" sz="2000" b="1" dirty="0">
                  <a:solidFill>
                    <a:schemeClr val="bg1"/>
                  </a:solidFill>
                  <a:latin typeface="微软雅黑 Light" panose="020B0502040204020203" pitchFamily="34" charset="-122"/>
                  <a:ea typeface="微软雅黑 Light" panose="020B0502040204020203" pitchFamily="34" charset="-122"/>
                </a:rPr>
                <a:t>此处添加标题此处添加标题此处添加标题此处</a:t>
              </a:r>
              <a:endParaRPr lang="en-US" sz="1600" dirty="0">
                <a:solidFill>
                  <a:schemeClr val="bg1"/>
                </a:solidFill>
                <a:latin typeface="微软雅黑 Light" panose="020B0502040204020203" pitchFamily="34" charset="-122"/>
                <a:ea typeface="微软雅黑 Light" panose="020B0502040204020203" pitchFamily="34" charset="-122"/>
              </a:endParaRPr>
            </a:p>
          </p:txBody>
        </p:sp>
        <p:sp>
          <p:nvSpPr>
            <p:cNvPr id="69" name="Freeform 42"/>
            <p:cNvSpPr>
              <a:spLocks noEditPoints="1"/>
            </p:cNvSpPr>
            <p:nvPr/>
          </p:nvSpPr>
          <p:spPr bwMode="auto">
            <a:xfrm>
              <a:off x="8730097" y="1843401"/>
              <a:ext cx="570323" cy="490911"/>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342395169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down)">
                                      <p:cBhvr>
                                        <p:cTn id="21" dur="500"/>
                                        <p:tgtEl>
                                          <p:spTgt spid="36"/>
                                        </p:tgtEl>
                                      </p:cBhvr>
                                    </p:animEffect>
                                  </p:childTnLst>
                                </p:cTn>
                              </p:par>
                            </p:childTnLst>
                          </p:cTn>
                        </p:par>
                        <p:par>
                          <p:cTn id="22" fill="hold">
                            <p:stCondLst>
                              <p:cond delay="2050"/>
                            </p:stCondLst>
                            <p:childTnLst>
                              <p:par>
                                <p:cTn id="23" presetID="22" presetClass="entr" presetSubtype="4" fill="hold"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down)">
                                      <p:cBhvr>
                                        <p:cTn id="25" dur="500"/>
                                        <p:tgtEl>
                                          <p:spTgt spid="48"/>
                                        </p:tgtEl>
                                      </p:cBhvr>
                                    </p:animEffect>
                                  </p:childTnLst>
                                </p:cTn>
                              </p:par>
                            </p:childTnLst>
                          </p:cTn>
                        </p:par>
                        <p:par>
                          <p:cTn id="26" fill="hold">
                            <p:stCondLst>
                              <p:cond delay="2550"/>
                            </p:stCondLst>
                            <p:childTnLst>
                              <p:par>
                                <p:cTn id="27" presetID="22" presetClass="entr" presetSubtype="4"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Effect transition="in" filter="wipe(down)">
                                      <p:cBhvr>
                                        <p:cTn id="29" dur="500"/>
                                        <p:tgtEl>
                                          <p:spTgt spid="42"/>
                                        </p:tgtEl>
                                      </p:cBhvr>
                                    </p:animEffect>
                                  </p:childTnLst>
                                </p:cTn>
                              </p:par>
                            </p:childTnLst>
                          </p:cTn>
                        </p:par>
                        <p:par>
                          <p:cTn id="30" fill="hold">
                            <p:stCondLst>
                              <p:cond delay="3050"/>
                            </p:stCondLst>
                            <p:childTnLst>
                              <p:par>
                                <p:cTn id="31" presetID="22" presetClass="entr" presetSubtype="4" fill="hold"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wipe(down)">
                                      <p:cBhvr>
                                        <p:cTn id="33" dur="500"/>
                                        <p:tgtEl>
                                          <p:spTgt spid="60"/>
                                        </p:tgtEl>
                                      </p:cBhvr>
                                    </p:animEffect>
                                  </p:childTnLst>
                                </p:cTn>
                              </p:par>
                            </p:childTnLst>
                          </p:cTn>
                        </p:par>
                        <p:par>
                          <p:cTn id="34" fill="hold">
                            <p:stCondLst>
                              <p:cond delay="3550"/>
                            </p:stCondLst>
                            <p:childTnLst>
                              <p:par>
                                <p:cTn id="35" presetID="22" presetClass="entr" presetSubtype="4" fill="hold"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wipe(down)">
                                      <p:cBhvr>
                                        <p:cTn id="37" dur="500"/>
                                        <p:tgtEl>
                                          <p:spTgt spid="54"/>
                                        </p:tgtEl>
                                      </p:cBhvr>
                                    </p:animEffect>
                                  </p:childTnLst>
                                </p:cTn>
                              </p:par>
                            </p:childTnLst>
                          </p:cTn>
                        </p:par>
                        <p:par>
                          <p:cTn id="38" fill="hold">
                            <p:stCondLst>
                              <p:cond delay="4050"/>
                            </p:stCondLst>
                            <p:childTnLst>
                              <p:par>
                                <p:cTn id="39" presetID="22" presetClass="entr" presetSubtype="4" fill="hold" nodeType="afterEffect">
                                  <p:stCondLst>
                                    <p:cond delay="0"/>
                                  </p:stCondLst>
                                  <p:childTnLst>
                                    <p:set>
                                      <p:cBhvr>
                                        <p:cTn id="40" dur="1" fill="hold">
                                          <p:stCondLst>
                                            <p:cond delay="0"/>
                                          </p:stCondLst>
                                        </p:cTn>
                                        <p:tgtEl>
                                          <p:spTgt spid="66"/>
                                        </p:tgtEl>
                                        <p:attrNameLst>
                                          <p:attrName>style.visibility</p:attrName>
                                        </p:attrNameLst>
                                      </p:cBhvr>
                                      <p:to>
                                        <p:strVal val="visible"/>
                                      </p:to>
                                    </p:set>
                                    <p:animEffect transition="in" filter="wipe(down)">
                                      <p:cBhvr>
                                        <p:cTn id="41"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02B3C5"/>
                </a:solidFill>
                <a:latin typeface="迷你简菱心" panose="02010609000101010101" pitchFamily="49" charset="-122"/>
                <a:ea typeface="迷你简菱心" panose="02010609000101010101" pitchFamily="49" charset="-122"/>
              </a:rPr>
              <a:t>三、</a:t>
            </a:r>
            <a:r>
              <a:rPr lang="zh-CN" altLang="en-US" sz="3200" spc="300" dirty="0">
                <a:solidFill>
                  <a:srgbClr val="02B3C5"/>
                </a:solidFill>
                <a:latin typeface="迷你简菱心" panose="02010609000101010101" pitchFamily="49" charset="-122"/>
                <a:ea typeface="迷你简菱心" panose="02010609000101010101" pitchFamily="49" charset="-122"/>
              </a:rPr>
              <a:t>此处添加您的标题</a:t>
            </a:r>
          </a:p>
        </p:txBody>
      </p:sp>
      <p:sp>
        <p:nvSpPr>
          <p:cNvPr id="5" name="Freeform 7"/>
          <p:cNvSpPr>
            <a:spLocks/>
          </p:cNvSpPr>
          <p:nvPr/>
        </p:nvSpPr>
        <p:spPr bwMode="auto">
          <a:xfrm>
            <a:off x="4654100" y="1979639"/>
            <a:ext cx="886884" cy="865716"/>
          </a:xfrm>
          <a:custGeom>
            <a:avLst/>
            <a:gdLst>
              <a:gd name="T0" fmla="*/ 158 w 524"/>
              <a:gd name="T1" fmla="*/ 0 h 423"/>
              <a:gd name="T2" fmla="*/ 365 w 524"/>
              <a:gd name="T3" fmla="*/ 0 h 423"/>
              <a:gd name="T4" fmla="*/ 366 w 524"/>
              <a:gd name="T5" fmla="*/ 0 h 423"/>
              <a:gd name="T6" fmla="*/ 366 w 524"/>
              <a:gd name="T7" fmla="*/ 0 h 423"/>
              <a:gd name="T8" fmla="*/ 523 w 524"/>
              <a:gd name="T9" fmla="*/ 157 h 423"/>
              <a:gd name="T10" fmla="*/ 524 w 524"/>
              <a:gd name="T11" fmla="*/ 423 h 423"/>
              <a:gd name="T12" fmla="*/ 388 w 524"/>
              <a:gd name="T13" fmla="*/ 321 h 423"/>
              <a:gd name="T14" fmla="*/ 158 w 524"/>
              <a:gd name="T15" fmla="*/ 316 h 423"/>
              <a:gd name="T16" fmla="*/ 0 w 524"/>
              <a:gd name="T17" fmla="*/ 158 h 423"/>
              <a:gd name="T18" fmla="*/ 158 w 524"/>
              <a:gd name="T19" fmla="*/ 0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423">
                <a:moveTo>
                  <a:pt x="158" y="0"/>
                </a:moveTo>
                <a:cubicBezTo>
                  <a:pt x="365" y="0"/>
                  <a:pt x="365" y="0"/>
                  <a:pt x="365" y="0"/>
                </a:cubicBezTo>
                <a:cubicBezTo>
                  <a:pt x="365" y="0"/>
                  <a:pt x="365" y="0"/>
                  <a:pt x="366" y="0"/>
                </a:cubicBezTo>
                <a:cubicBezTo>
                  <a:pt x="366" y="0"/>
                  <a:pt x="366" y="0"/>
                  <a:pt x="366" y="0"/>
                </a:cubicBezTo>
                <a:cubicBezTo>
                  <a:pt x="453" y="0"/>
                  <a:pt x="523" y="71"/>
                  <a:pt x="523" y="157"/>
                </a:cubicBezTo>
                <a:cubicBezTo>
                  <a:pt x="523" y="244"/>
                  <a:pt x="524" y="423"/>
                  <a:pt x="524" y="423"/>
                </a:cubicBezTo>
                <a:cubicBezTo>
                  <a:pt x="524" y="423"/>
                  <a:pt x="484" y="335"/>
                  <a:pt x="388" y="321"/>
                </a:cubicBezTo>
                <a:cubicBezTo>
                  <a:pt x="376" y="319"/>
                  <a:pt x="158" y="316"/>
                  <a:pt x="158" y="316"/>
                </a:cubicBezTo>
                <a:cubicBezTo>
                  <a:pt x="70" y="316"/>
                  <a:pt x="0" y="246"/>
                  <a:pt x="0" y="158"/>
                </a:cubicBezTo>
                <a:cubicBezTo>
                  <a:pt x="0" y="71"/>
                  <a:pt x="70" y="0"/>
                  <a:pt x="158" y="0"/>
                </a:cubicBezTo>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AU" sz="2400">
                <a:solidFill>
                  <a:schemeClr val="bg1"/>
                </a:solidFill>
                <a:latin typeface="微软雅黑 Light" panose="020B0502040204020203" pitchFamily="34" charset="-122"/>
                <a:ea typeface="微软雅黑 Light" panose="020B0502040204020203" pitchFamily="34" charset="-122"/>
              </a:rPr>
              <a:t>05</a:t>
            </a:r>
          </a:p>
          <a:p>
            <a:pPr algn="ctr"/>
            <a:endParaRPr lang="en-AU" sz="2400">
              <a:solidFill>
                <a:schemeClr val="bg1"/>
              </a:solidFill>
              <a:latin typeface="微软雅黑 Light" panose="020B0502040204020203" pitchFamily="34" charset="-122"/>
              <a:ea typeface="微软雅黑 Light" panose="020B0502040204020203" pitchFamily="34" charset="-122"/>
            </a:endParaRPr>
          </a:p>
        </p:txBody>
      </p:sp>
      <p:sp>
        <p:nvSpPr>
          <p:cNvPr id="6" name="Freeform 8"/>
          <p:cNvSpPr>
            <a:spLocks/>
          </p:cNvSpPr>
          <p:nvPr/>
        </p:nvSpPr>
        <p:spPr bwMode="auto">
          <a:xfrm>
            <a:off x="3995817" y="2737405"/>
            <a:ext cx="1545167" cy="1504949"/>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AU" sz="2400" dirty="0">
                <a:solidFill>
                  <a:schemeClr val="bg1"/>
                </a:solidFill>
                <a:latin typeface="微软雅黑 Light" panose="020B0502040204020203" pitchFamily="34" charset="-122"/>
                <a:ea typeface="微软雅黑 Light" panose="020B0502040204020203" pitchFamily="34" charset="-122"/>
              </a:rPr>
              <a:t>03</a:t>
            </a:r>
          </a:p>
          <a:p>
            <a:pPr algn="ctr"/>
            <a:endParaRPr lang="en-AU" sz="2400" dirty="0">
              <a:solidFill>
                <a:schemeClr val="bg1"/>
              </a:solidFill>
              <a:latin typeface="微软雅黑 Light" panose="020B0502040204020203" pitchFamily="34" charset="-122"/>
              <a:ea typeface="微软雅黑 Light" panose="020B0502040204020203" pitchFamily="34" charset="-122"/>
            </a:endParaRPr>
          </a:p>
        </p:txBody>
      </p:sp>
      <p:sp>
        <p:nvSpPr>
          <p:cNvPr id="7" name="Freeform 9"/>
          <p:cNvSpPr>
            <a:spLocks/>
          </p:cNvSpPr>
          <p:nvPr/>
        </p:nvSpPr>
        <p:spPr bwMode="auto">
          <a:xfrm>
            <a:off x="3995817" y="4013755"/>
            <a:ext cx="1545167" cy="1504951"/>
          </a:xfrm>
          <a:custGeom>
            <a:avLst/>
            <a:gdLst>
              <a:gd name="T0" fmla="*/ 275 w 913"/>
              <a:gd name="T1" fmla="*/ 0 h 735"/>
              <a:gd name="T2" fmla="*/ 636 w 913"/>
              <a:gd name="T3" fmla="*/ 0 h 735"/>
              <a:gd name="T4" fmla="*/ 637 w 913"/>
              <a:gd name="T5" fmla="*/ 0 h 735"/>
              <a:gd name="T6" fmla="*/ 638 w 913"/>
              <a:gd name="T7" fmla="*/ 0 h 735"/>
              <a:gd name="T8" fmla="*/ 911 w 913"/>
              <a:gd name="T9" fmla="*/ 273 h 735"/>
              <a:gd name="T10" fmla="*/ 913 w 913"/>
              <a:gd name="T11" fmla="*/ 735 h 735"/>
              <a:gd name="T12" fmla="*/ 677 w 913"/>
              <a:gd name="T13" fmla="*/ 557 h 735"/>
              <a:gd name="T14" fmla="*/ 275 w 913"/>
              <a:gd name="T15" fmla="*/ 550 h 735"/>
              <a:gd name="T16" fmla="*/ 0 w 913"/>
              <a:gd name="T17" fmla="*/ 275 h 735"/>
              <a:gd name="T18" fmla="*/ 275 w 913"/>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3" h="735">
                <a:moveTo>
                  <a:pt x="275" y="0"/>
                </a:moveTo>
                <a:cubicBezTo>
                  <a:pt x="636" y="0"/>
                  <a:pt x="636" y="0"/>
                  <a:pt x="636" y="0"/>
                </a:cubicBezTo>
                <a:cubicBezTo>
                  <a:pt x="636" y="0"/>
                  <a:pt x="637" y="0"/>
                  <a:pt x="637" y="0"/>
                </a:cubicBezTo>
                <a:cubicBezTo>
                  <a:pt x="637" y="0"/>
                  <a:pt x="638" y="0"/>
                  <a:pt x="638" y="0"/>
                </a:cubicBezTo>
                <a:cubicBezTo>
                  <a:pt x="789" y="0"/>
                  <a:pt x="911" y="122"/>
                  <a:pt x="911" y="273"/>
                </a:cubicBezTo>
                <a:cubicBezTo>
                  <a:pt x="911" y="424"/>
                  <a:pt x="913" y="735"/>
                  <a:pt x="913" y="735"/>
                </a:cubicBezTo>
                <a:cubicBezTo>
                  <a:pt x="913" y="735"/>
                  <a:pt x="844" y="582"/>
                  <a:pt x="677" y="557"/>
                </a:cubicBezTo>
                <a:cubicBezTo>
                  <a:pt x="656" y="554"/>
                  <a:pt x="275" y="550"/>
                  <a:pt x="275" y="550"/>
                </a:cubicBezTo>
                <a:cubicBezTo>
                  <a:pt x="123" y="550"/>
                  <a:pt x="0" y="427"/>
                  <a:pt x="0" y="275"/>
                </a:cubicBezTo>
                <a:cubicBezTo>
                  <a:pt x="0" y="123"/>
                  <a:pt x="123" y="0"/>
                  <a:pt x="275" y="0"/>
                </a:cubicBezTo>
              </a:path>
            </a:pathLst>
          </a:custGeom>
          <a:solidFill>
            <a:srgbClr val="6A3C7C"/>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AU" sz="2400" dirty="0">
                <a:solidFill>
                  <a:schemeClr val="bg1"/>
                </a:solidFill>
                <a:latin typeface="微软雅黑 Light" panose="020B0502040204020203" pitchFamily="34" charset="-122"/>
                <a:ea typeface="微软雅黑 Light" panose="020B0502040204020203" pitchFamily="34" charset="-122"/>
              </a:rPr>
              <a:t>01</a:t>
            </a:r>
          </a:p>
          <a:p>
            <a:pPr algn="ctr"/>
            <a:endParaRPr lang="en-AU" sz="2400" dirty="0">
              <a:solidFill>
                <a:schemeClr val="bg1"/>
              </a:solidFill>
              <a:latin typeface="微软雅黑 Light" panose="020B0502040204020203" pitchFamily="34" charset="-122"/>
              <a:ea typeface="微软雅黑 Light" panose="020B0502040204020203" pitchFamily="34" charset="-122"/>
            </a:endParaRPr>
          </a:p>
        </p:txBody>
      </p:sp>
      <p:sp>
        <p:nvSpPr>
          <p:cNvPr id="8" name="Freeform 10"/>
          <p:cNvSpPr>
            <a:spLocks/>
          </p:cNvSpPr>
          <p:nvPr/>
        </p:nvSpPr>
        <p:spPr bwMode="auto">
          <a:xfrm>
            <a:off x="5570617" y="4015871"/>
            <a:ext cx="1947333" cy="1894416"/>
          </a:xfrm>
          <a:custGeom>
            <a:avLst/>
            <a:gdLst>
              <a:gd name="T0" fmla="*/ 1020384 w 1151"/>
              <a:gd name="T1" fmla="*/ 0 h 926"/>
              <a:gd name="T2" fmla="*/ 442928 w 1151"/>
              <a:gd name="T3" fmla="*/ 0 h 926"/>
              <a:gd name="T4" fmla="*/ 441659 w 1151"/>
              <a:gd name="T5" fmla="*/ 0 h 926"/>
              <a:gd name="T6" fmla="*/ 440390 w 1151"/>
              <a:gd name="T7" fmla="*/ 0 h 926"/>
              <a:gd name="T8" fmla="*/ 3807 w 1151"/>
              <a:gd name="T9" fmla="*/ 529890 h 926"/>
              <a:gd name="T10" fmla="*/ 0 w 1151"/>
              <a:gd name="T11" fmla="*/ 1422256 h 926"/>
              <a:gd name="T12" fmla="*/ 378202 w 1151"/>
              <a:gd name="T13" fmla="*/ 1079747 h 926"/>
              <a:gd name="T14" fmla="*/ 1020384 w 1151"/>
              <a:gd name="T15" fmla="*/ 1064388 h 926"/>
              <a:gd name="T16" fmla="*/ 1460774 w 1151"/>
              <a:gd name="T17" fmla="*/ 532962 h 926"/>
              <a:gd name="T18" fmla="*/ 1020384 w 1151"/>
              <a:gd name="T19" fmla="*/ 0 h 9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51"/>
              <a:gd name="T31" fmla="*/ 0 h 926"/>
              <a:gd name="T32" fmla="*/ 1151 w 1151"/>
              <a:gd name="T33" fmla="*/ 926 h 9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51" h="926">
                <a:moveTo>
                  <a:pt x="804" y="0"/>
                </a:moveTo>
                <a:cubicBezTo>
                  <a:pt x="349" y="0"/>
                  <a:pt x="349" y="0"/>
                  <a:pt x="349" y="0"/>
                </a:cubicBezTo>
                <a:cubicBezTo>
                  <a:pt x="349" y="0"/>
                  <a:pt x="348" y="0"/>
                  <a:pt x="348" y="0"/>
                </a:cubicBezTo>
                <a:cubicBezTo>
                  <a:pt x="348" y="0"/>
                  <a:pt x="347" y="0"/>
                  <a:pt x="347" y="0"/>
                </a:cubicBezTo>
                <a:cubicBezTo>
                  <a:pt x="157" y="0"/>
                  <a:pt x="3" y="154"/>
                  <a:pt x="3" y="345"/>
                </a:cubicBezTo>
                <a:cubicBezTo>
                  <a:pt x="3" y="535"/>
                  <a:pt x="0" y="926"/>
                  <a:pt x="0" y="926"/>
                </a:cubicBezTo>
                <a:cubicBezTo>
                  <a:pt x="0" y="926"/>
                  <a:pt x="88" y="734"/>
                  <a:pt x="298" y="703"/>
                </a:cubicBezTo>
                <a:cubicBezTo>
                  <a:pt x="325" y="699"/>
                  <a:pt x="804" y="693"/>
                  <a:pt x="804" y="693"/>
                </a:cubicBezTo>
                <a:cubicBezTo>
                  <a:pt x="996" y="693"/>
                  <a:pt x="1151" y="538"/>
                  <a:pt x="1151" y="347"/>
                </a:cubicBezTo>
                <a:cubicBezTo>
                  <a:pt x="1151" y="155"/>
                  <a:pt x="996" y="0"/>
                  <a:pt x="804" y="0"/>
                </a:cubicBezTo>
              </a:path>
            </a:pathLst>
          </a:custGeom>
          <a:solidFill>
            <a:srgbClr val="6A3C7C"/>
          </a:solidFill>
          <a:ln w="28575" cmpd="sng">
            <a:solidFill>
              <a:schemeClr val="bg1"/>
            </a:solidFill>
            <a:round/>
            <a:headEnd/>
            <a:tailEnd/>
          </a:ln>
          <a:effectLst>
            <a:outerShdw dist="63500" dir="8100000" algn="ctr" rotWithShape="0">
              <a:srgbClr val="000000">
                <a:alpha val="25000"/>
              </a:srgbClr>
            </a:outerShdw>
          </a:effectLst>
          <a:extLst/>
        </p:spPr>
        <p:txBody>
          <a:bodyPr anchor="ctr"/>
          <a:lstStyle/>
          <a:p>
            <a:pPr algn="ctr"/>
            <a:r>
              <a:rPr lang="en-AU" sz="2400" dirty="0">
                <a:solidFill>
                  <a:schemeClr val="bg1"/>
                </a:solidFill>
                <a:latin typeface="微软雅黑 Light" panose="020B0502040204020203" pitchFamily="34" charset="-122"/>
                <a:ea typeface="微软雅黑 Light" panose="020B0502040204020203" pitchFamily="34" charset="-122"/>
              </a:rPr>
              <a:t>02</a:t>
            </a:r>
          </a:p>
          <a:p>
            <a:pPr algn="ctr"/>
            <a:endParaRPr lang="en-AU" sz="2400" dirty="0">
              <a:solidFill>
                <a:schemeClr val="bg1"/>
              </a:solidFill>
              <a:latin typeface="微软雅黑 Light" panose="020B0502040204020203" pitchFamily="34" charset="-122"/>
              <a:ea typeface="微软雅黑 Light" panose="020B0502040204020203" pitchFamily="34" charset="-122"/>
            </a:endParaRPr>
          </a:p>
        </p:txBody>
      </p:sp>
      <p:sp>
        <p:nvSpPr>
          <p:cNvPr id="9" name="Freeform 6"/>
          <p:cNvSpPr>
            <a:spLocks/>
          </p:cNvSpPr>
          <p:nvPr/>
        </p:nvSpPr>
        <p:spPr bwMode="auto">
          <a:xfrm>
            <a:off x="5570617" y="1655788"/>
            <a:ext cx="1293283" cy="1259417"/>
          </a:xfrm>
          <a:custGeom>
            <a:avLst/>
            <a:gdLst>
              <a:gd name="T0" fmla="*/ 534 w 764"/>
              <a:gd name="T1" fmla="*/ 0 h 615"/>
              <a:gd name="T2" fmla="*/ 232 w 764"/>
              <a:gd name="T3" fmla="*/ 0 h 615"/>
              <a:gd name="T4" fmla="*/ 231 w 764"/>
              <a:gd name="T5" fmla="*/ 0 h 615"/>
              <a:gd name="T6" fmla="*/ 230 w 764"/>
              <a:gd name="T7" fmla="*/ 0 h 615"/>
              <a:gd name="T8" fmla="*/ 2 w 764"/>
              <a:gd name="T9" fmla="*/ 229 h 615"/>
              <a:gd name="T10" fmla="*/ 0 w 764"/>
              <a:gd name="T11" fmla="*/ 615 h 615"/>
              <a:gd name="T12" fmla="*/ 198 w 764"/>
              <a:gd name="T13" fmla="*/ 466 h 615"/>
              <a:gd name="T14" fmla="*/ 534 w 764"/>
              <a:gd name="T15" fmla="*/ 460 h 615"/>
              <a:gd name="T16" fmla="*/ 764 w 764"/>
              <a:gd name="T17" fmla="*/ 230 h 615"/>
              <a:gd name="T18" fmla="*/ 534 w 764"/>
              <a:gd name="T19" fmla="*/ 0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4" h="615">
                <a:moveTo>
                  <a:pt x="534" y="0"/>
                </a:moveTo>
                <a:cubicBezTo>
                  <a:pt x="232" y="0"/>
                  <a:pt x="232" y="0"/>
                  <a:pt x="232" y="0"/>
                </a:cubicBezTo>
                <a:cubicBezTo>
                  <a:pt x="232" y="0"/>
                  <a:pt x="231" y="0"/>
                  <a:pt x="231" y="0"/>
                </a:cubicBezTo>
                <a:cubicBezTo>
                  <a:pt x="231" y="0"/>
                  <a:pt x="231" y="0"/>
                  <a:pt x="230" y="0"/>
                </a:cubicBezTo>
                <a:cubicBezTo>
                  <a:pt x="104" y="0"/>
                  <a:pt x="2" y="102"/>
                  <a:pt x="2" y="229"/>
                </a:cubicBezTo>
                <a:cubicBezTo>
                  <a:pt x="2" y="355"/>
                  <a:pt x="0" y="615"/>
                  <a:pt x="0" y="615"/>
                </a:cubicBezTo>
                <a:cubicBezTo>
                  <a:pt x="0" y="615"/>
                  <a:pt x="58" y="487"/>
                  <a:pt x="198" y="466"/>
                </a:cubicBezTo>
                <a:cubicBezTo>
                  <a:pt x="216" y="464"/>
                  <a:pt x="534" y="460"/>
                  <a:pt x="534" y="460"/>
                </a:cubicBezTo>
                <a:cubicBezTo>
                  <a:pt x="661" y="460"/>
                  <a:pt x="764" y="357"/>
                  <a:pt x="764" y="230"/>
                </a:cubicBezTo>
                <a:cubicBezTo>
                  <a:pt x="764" y="103"/>
                  <a:pt x="661" y="0"/>
                  <a:pt x="534" y="0"/>
                </a:cubicBezTo>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AU" sz="2400" dirty="0">
                <a:solidFill>
                  <a:schemeClr val="bg1"/>
                </a:solidFill>
                <a:latin typeface="微软雅黑 Light" panose="020B0502040204020203" pitchFamily="34" charset="-122"/>
                <a:ea typeface="微软雅黑 Light" panose="020B0502040204020203" pitchFamily="34" charset="-122"/>
              </a:rPr>
              <a:t>06</a:t>
            </a:r>
          </a:p>
          <a:p>
            <a:pPr algn="ctr"/>
            <a:endParaRPr lang="en-AU" sz="2400" dirty="0">
              <a:solidFill>
                <a:schemeClr val="bg1"/>
              </a:solidFill>
              <a:latin typeface="微软雅黑 Light" panose="020B0502040204020203" pitchFamily="34" charset="-122"/>
              <a:ea typeface="微软雅黑 Light" panose="020B0502040204020203" pitchFamily="34" charset="-122"/>
            </a:endParaRPr>
          </a:p>
        </p:txBody>
      </p:sp>
      <p:sp>
        <p:nvSpPr>
          <p:cNvPr id="10" name="Freeform 5"/>
          <p:cNvSpPr>
            <a:spLocks/>
          </p:cNvSpPr>
          <p:nvPr/>
        </p:nvSpPr>
        <p:spPr bwMode="auto">
          <a:xfrm>
            <a:off x="5570617" y="2737405"/>
            <a:ext cx="1547283" cy="1504949"/>
          </a:xfrm>
          <a:custGeom>
            <a:avLst/>
            <a:gdLst>
              <a:gd name="T0" fmla="*/ 639 w 914"/>
              <a:gd name="T1" fmla="*/ 0 h 735"/>
              <a:gd name="T2" fmla="*/ 277 w 914"/>
              <a:gd name="T3" fmla="*/ 0 h 735"/>
              <a:gd name="T4" fmla="*/ 276 w 914"/>
              <a:gd name="T5" fmla="*/ 0 h 735"/>
              <a:gd name="T6" fmla="*/ 275 w 914"/>
              <a:gd name="T7" fmla="*/ 0 h 735"/>
              <a:gd name="T8" fmla="*/ 2 w 914"/>
              <a:gd name="T9" fmla="*/ 273 h 735"/>
              <a:gd name="T10" fmla="*/ 0 w 914"/>
              <a:gd name="T11" fmla="*/ 735 h 735"/>
              <a:gd name="T12" fmla="*/ 237 w 914"/>
              <a:gd name="T13" fmla="*/ 557 h 735"/>
              <a:gd name="T14" fmla="*/ 639 w 914"/>
              <a:gd name="T15" fmla="*/ 550 h 735"/>
              <a:gd name="T16" fmla="*/ 914 w 914"/>
              <a:gd name="T17" fmla="*/ 275 h 735"/>
              <a:gd name="T18" fmla="*/ 639 w 914"/>
              <a:gd name="T19" fmla="*/ 0 h 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4" h="735">
                <a:moveTo>
                  <a:pt x="639" y="0"/>
                </a:moveTo>
                <a:cubicBezTo>
                  <a:pt x="277" y="0"/>
                  <a:pt x="277" y="0"/>
                  <a:pt x="277" y="0"/>
                </a:cubicBezTo>
                <a:cubicBezTo>
                  <a:pt x="277" y="0"/>
                  <a:pt x="277" y="0"/>
                  <a:pt x="276" y="0"/>
                </a:cubicBezTo>
                <a:cubicBezTo>
                  <a:pt x="276" y="0"/>
                  <a:pt x="276" y="0"/>
                  <a:pt x="275" y="0"/>
                </a:cubicBezTo>
                <a:cubicBezTo>
                  <a:pt x="125" y="0"/>
                  <a:pt x="2" y="122"/>
                  <a:pt x="2" y="273"/>
                </a:cubicBezTo>
                <a:cubicBezTo>
                  <a:pt x="2" y="424"/>
                  <a:pt x="0" y="735"/>
                  <a:pt x="0" y="735"/>
                </a:cubicBezTo>
                <a:cubicBezTo>
                  <a:pt x="0" y="735"/>
                  <a:pt x="70" y="582"/>
                  <a:pt x="237" y="557"/>
                </a:cubicBezTo>
                <a:cubicBezTo>
                  <a:pt x="258" y="554"/>
                  <a:pt x="639" y="550"/>
                  <a:pt x="639" y="550"/>
                </a:cubicBezTo>
                <a:cubicBezTo>
                  <a:pt x="790" y="550"/>
                  <a:pt x="914" y="427"/>
                  <a:pt x="914" y="275"/>
                </a:cubicBezTo>
                <a:cubicBezTo>
                  <a:pt x="914" y="123"/>
                  <a:pt x="790" y="0"/>
                  <a:pt x="639" y="0"/>
                </a:cubicBezTo>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AU" sz="2400">
                <a:solidFill>
                  <a:schemeClr val="bg1"/>
                </a:solidFill>
                <a:latin typeface="微软雅黑 Light" panose="020B0502040204020203" pitchFamily="34" charset="-122"/>
                <a:ea typeface="微软雅黑 Light" panose="020B0502040204020203" pitchFamily="34" charset="-122"/>
              </a:rPr>
              <a:t>04</a:t>
            </a:r>
          </a:p>
          <a:p>
            <a:pPr algn="ctr"/>
            <a:endParaRPr lang="en-AU" sz="2400">
              <a:solidFill>
                <a:schemeClr val="bg1"/>
              </a:solidFill>
              <a:latin typeface="微软雅黑 Light" panose="020B0502040204020203" pitchFamily="34" charset="-122"/>
              <a:ea typeface="微软雅黑 Light" panose="020B0502040204020203" pitchFamily="34" charset="-122"/>
            </a:endParaRPr>
          </a:p>
        </p:txBody>
      </p:sp>
      <p:sp>
        <p:nvSpPr>
          <p:cNvPr id="11" name="Text Placeholder 2"/>
          <p:cNvSpPr txBox="1">
            <a:spLocks/>
          </p:cNvSpPr>
          <p:nvPr/>
        </p:nvSpPr>
        <p:spPr bwMode="auto">
          <a:xfrm>
            <a:off x="506690" y="4464605"/>
            <a:ext cx="2693624" cy="950383"/>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4194">
              <a:lnSpc>
                <a:spcPct val="90000"/>
              </a:lnSpc>
              <a:spcBef>
                <a:spcPct val="20000"/>
              </a:spcBef>
              <a:defRPr/>
            </a:pPr>
            <a:r>
              <a:rPr lang="zh-CN" altLang="en-US" sz="1800" kern="0" dirty="0">
                <a:solidFill>
                  <a:srgbClr val="6A3C7C"/>
                </a:solidFill>
                <a:latin typeface="迷你简菱心" panose="02010609000101010101" pitchFamily="49" charset="-122"/>
                <a:ea typeface="迷你简菱心" panose="02010609000101010101" pitchFamily="49" charset="-122"/>
                <a:cs typeface="Raleway"/>
              </a:rPr>
              <a:t>输入你的标题</a:t>
            </a:r>
            <a:endParaRPr lang="en-US" altLang="zh-CN" sz="1800" kern="0" dirty="0">
              <a:solidFill>
                <a:srgbClr val="6A3C7C"/>
              </a:solidFill>
              <a:latin typeface="迷你简菱心" panose="02010609000101010101" pitchFamily="49" charset="-122"/>
              <a:ea typeface="迷你简菱心" panose="02010609000101010101" pitchFamily="49" charset="-122"/>
              <a:cs typeface="Raleway"/>
            </a:endParaRPr>
          </a:p>
          <a:p>
            <a:pPr algn="r" defTabSz="914194">
              <a:spcBef>
                <a:spcPct val="20000"/>
              </a:spcBef>
              <a:defRPr/>
            </a:pPr>
            <a:r>
              <a:rPr lang="zh-CN" altLang="en-US" kern="0" dirty="0">
                <a:latin typeface="微软雅黑 Light" panose="020B0502040204020203" pitchFamily="34" charset="-122"/>
                <a:ea typeface="微软雅黑 Light" panose="020B0502040204020203" pitchFamily="34" charset="-122"/>
                <a:cs typeface="Raleway Light"/>
              </a:rPr>
              <a:t>这里输入简单的文字概述里输入简单文字概述输入简单的文字概述里输入输入里这里输入简单的文字概述</a:t>
            </a:r>
            <a:endParaRPr lang="en-US" altLang="zh-CN" kern="0" dirty="0">
              <a:latin typeface="微软雅黑 Light" panose="020B0502040204020203" pitchFamily="34" charset="-122"/>
              <a:ea typeface="微软雅黑 Light" panose="020B0502040204020203" pitchFamily="34" charset="-122"/>
              <a:cs typeface="Raleway Light"/>
            </a:endParaRPr>
          </a:p>
        </p:txBody>
      </p:sp>
      <p:sp>
        <p:nvSpPr>
          <p:cNvPr id="12" name="Oval 123"/>
          <p:cNvSpPr/>
          <p:nvPr/>
        </p:nvSpPr>
        <p:spPr bwMode="auto">
          <a:xfrm>
            <a:off x="3234180" y="4568321"/>
            <a:ext cx="632883" cy="632884"/>
          </a:xfrm>
          <a:prstGeom prst="ellipse">
            <a:avLst/>
          </a:prstGeom>
          <a:solidFill>
            <a:srgbClr val="6A3C7C"/>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US" dirty="0">
                <a:solidFill>
                  <a:schemeClr val="bg1"/>
                </a:solidFill>
                <a:latin typeface="微软雅黑 Light" panose="020B0502040204020203" pitchFamily="34" charset="-122"/>
                <a:ea typeface="微软雅黑 Light" panose="020B0502040204020203" pitchFamily="34" charset="-122"/>
              </a:rPr>
              <a:t>01</a:t>
            </a:r>
          </a:p>
        </p:txBody>
      </p:sp>
      <p:sp>
        <p:nvSpPr>
          <p:cNvPr id="13" name="Text Placeholder 2"/>
          <p:cNvSpPr txBox="1">
            <a:spLocks/>
          </p:cNvSpPr>
          <p:nvPr/>
        </p:nvSpPr>
        <p:spPr bwMode="auto">
          <a:xfrm>
            <a:off x="8278230" y="4464605"/>
            <a:ext cx="2734240" cy="950383"/>
          </a:xfrm>
          <a:prstGeom prst="rect">
            <a:avLst/>
          </a:prstGeom>
        </p:spPr>
        <p:txBody>
          <a:bodyPr lIns="91440" tIns="45720" rIns="91440" bIns="45720">
            <a:normAutofit/>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4194">
              <a:lnSpc>
                <a:spcPct val="90000"/>
              </a:lnSpc>
              <a:spcBef>
                <a:spcPct val="20000"/>
              </a:spcBef>
              <a:defRPr/>
            </a:pPr>
            <a:r>
              <a:rPr lang="zh-CN" altLang="en-US" sz="1800" kern="0" dirty="0">
                <a:solidFill>
                  <a:srgbClr val="6A3C7C"/>
                </a:solidFill>
                <a:latin typeface="迷你简菱心" panose="02010609000101010101" pitchFamily="49" charset="-122"/>
                <a:ea typeface="迷你简菱心" panose="02010609000101010101" pitchFamily="49" charset="-122"/>
                <a:cs typeface="Raleway"/>
              </a:rPr>
              <a:t>输入你的标题</a:t>
            </a:r>
            <a:endParaRPr lang="en-US" altLang="zh-CN" sz="1800" kern="0" dirty="0">
              <a:solidFill>
                <a:srgbClr val="6A3C7C"/>
              </a:solidFill>
              <a:latin typeface="迷你简菱心" panose="02010609000101010101" pitchFamily="49" charset="-122"/>
              <a:ea typeface="迷你简菱心" panose="02010609000101010101" pitchFamily="49" charset="-122"/>
              <a:cs typeface="Raleway"/>
            </a:endParaRPr>
          </a:p>
          <a:p>
            <a:pPr defTabSz="914194">
              <a:spcBef>
                <a:spcPct val="20000"/>
              </a:spcBef>
              <a:defRPr/>
            </a:pPr>
            <a:r>
              <a:rPr lang="zh-CN" altLang="en-US" kern="0" dirty="0">
                <a:latin typeface="微软雅黑 Light" panose="020B0502040204020203" pitchFamily="34" charset="-122"/>
                <a:ea typeface="微软雅黑 Light" panose="020B0502040204020203" pitchFamily="34" charset="-122"/>
                <a:cs typeface="Raleway Light"/>
              </a:rPr>
              <a:t>这里输入简单的文字概述里输入简单文字概述输入简单的文字概述里输入输入里这里输入简单的文字概述</a:t>
            </a:r>
            <a:endParaRPr lang="en-US" altLang="zh-CN" kern="0" dirty="0">
              <a:latin typeface="微软雅黑 Light" panose="020B0502040204020203" pitchFamily="34" charset="-122"/>
              <a:ea typeface="微软雅黑 Light" panose="020B0502040204020203" pitchFamily="34" charset="-122"/>
              <a:cs typeface="Raleway Light"/>
            </a:endParaRPr>
          </a:p>
        </p:txBody>
      </p:sp>
      <p:sp>
        <p:nvSpPr>
          <p:cNvPr id="14" name="Oval 126"/>
          <p:cNvSpPr/>
          <p:nvPr/>
        </p:nvSpPr>
        <p:spPr bwMode="auto">
          <a:xfrm>
            <a:off x="7611478" y="4568321"/>
            <a:ext cx="632884" cy="632884"/>
          </a:xfrm>
          <a:prstGeom prst="ellipse">
            <a:avLst/>
          </a:prstGeom>
          <a:solidFill>
            <a:srgbClr val="6A3C7C"/>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US" dirty="0">
                <a:solidFill>
                  <a:schemeClr val="bg1"/>
                </a:solidFill>
                <a:latin typeface="微软雅黑 Light" panose="020B0502040204020203" pitchFamily="34" charset="-122"/>
                <a:ea typeface="微软雅黑 Light" panose="020B0502040204020203" pitchFamily="34" charset="-122"/>
              </a:rPr>
              <a:t>02</a:t>
            </a:r>
          </a:p>
        </p:txBody>
      </p:sp>
      <p:sp>
        <p:nvSpPr>
          <p:cNvPr id="15" name="Text Placeholder 2"/>
          <p:cNvSpPr txBox="1">
            <a:spLocks/>
          </p:cNvSpPr>
          <p:nvPr/>
        </p:nvSpPr>
        <p:spPr bwMode="auto">
          <a:xfrm>
            <a:off x="506690" y="3294087"/>
            <a:ext cx="2693623" cy="950384"/>
          </a:xfrm>
          <a:prstGeom prst="rect">
            <a:avLst/>
          </a:prstGeom>
        </p:spPr>
        <p:txBody>
          <a:bodyPr lIns="91440" tIns="45720" rIns="91440" bIns="45720">
            <a:normAutofit fontScale="925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4194">
              <a:spcBef>
                <a:spcPct val="20000"/>
              </a:spcBef>
              <a:defRPr/>
            </a:pPr>
            <a:r>
              <a:rPr lang="zh-CN" altLang="en-US" sz="1900" kern="0" dirty="0">
                <a:solidFill>
                  <a:srgbClr val="F07474"/>
                </a:solidFill>
                <a:latin typeface="迷你简菱心" panose="02010609000101010101" pitchFamily="49" charset="-122"/>
                <a:ea typeface="迷你简菱心" panose="02010609000101010101" pitchFamily="49" charset="-122"/>
                <a:cs typeface="Raleway"/>
              </a:rPr>
              <a:t>输入你的标题</a:t>
            </a:r>
            <a:endParaRPr lang="en-US" altLang="zh-CN" sz="1900" kern="0" dirty="0">
              <a:solidFill>
                <a:srgbClr val="F07474"/>
              </a:solidFill>
              <a:latin typeface="迷你简菱心" panose="02010609000101010101" pitchFamily="49" charset="-122"/>
              <a:ea typeface="迷你简菱心" panose="02010609000101010101" pitchFamily="49" charset="-122"/>
              <a:cs typeface="Raleway"/>
            </a:endParaRPr>
          </a:p>
          <a:p>
            <a:pPr algn="r" defTabSz="914194">
              <a:spcBef>
                <a:spcPct val="20000"/>
              </a:spcBef>
              <a:defRPr/>
            </a:pPr>
            <a:r>
              <a:rPr lang="zh-CN" altLang="en-US" sz="1333" kern="0" dirty="0">
                <a:latin typeface="微软雅黑 Light" panose="020B0502040204020203" pitchFamily="34" charset="-122"/>
                <a:ea typeface="微软雅黑 Light" panose="020B0502040204020203" pitchFamily="34" charset="-122"/>
                <a:cs typeface="Raleway Light"/>
              </a:rPr>
              <a:t>这里输入简单的文字概述里输入简单文字概述输入简单的文字概述里输入输入里这里输入简单的文字概述</a:t>
            </a:r>
            <a:endParaRPr lang="en-US" altLang="zh-CN" sz="1333" kern="0" dirty="0">
              <a:latin typeface="微软雅黑 Light" panose="020B0502040204020203" pitchFamily="34" charset="-122"/>
              <a:ea typeface="微软雅黑 Light" panose="020B0502040204020203" pitchFamily="34" charset="-122"/>
              <a:cs typeface="Raleway Light"/>
            </a:endParaRPr>
          </a:p>
        </p:txBody>
      </p:sp>
      <p:sp>
        <p:nvSpPr>
          <p:cNvPr id="16" name="Oval 129"/>
          <p:cNvSpPr/>
          <p:nvPr/>
        </p:nvSpPr>
        <p:spPr bwMode="auto">
          <a:xfrm>
            <a:off x="3234180" y="3342771"/>
            <a:ext cx="632883" cy="632883"/>
          </a:xfrm>
          <a:prstGeom prst="ellipse">
            <a:avLst/>
          </a:pr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US" dirty="0">
                <a:solidFill>
                  <a:schemeClr val="bg1"/>
                </a:solidFill>
                <a:latin typeface="微软雅黑 Light" panose="020B0502040204020203" pitchFamily="34" charset="-122"/>
                <a:ea typeface="微软雅黑 Light" panose="020B0502040204020203" pitchFamily="34" charset="-122"/>
              </a:rPr>
              <a:t>03</a:t>
            </a:r>
          </a:p>
        </p:txBody>
      </p:sp>
      <p:sp>
        <p:nvSpPr>
          <p:cNvPr id="17" name="Text Placeholder 2"/>
          <p:cNvSpPr txBox="1">
            <a:spLocks/>
          </p:cNvSpPr>
          <p:nvPr/>
        </p:nvSpPr>
        <p:spPr bwMode="auto">
          <a:xfrm>
            <a:off x="8278230" y="3239054"/>
            <a:ext cx="2710709" cy="950384"/>
          </a:xfrm>
          <a:prstGeom prst="rect">
            <a:avLst/>
          </a:prstGeom>
        </p:spPr>
        <p:txBody>
          <a:bodyPr lIns="91440" tIns="45720" rIns="91440" bIns="4572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4194">
              <a:spcBef>
                <a:spcPct val="20000"/>
              </a:spcBef>
              <a:defRPr/>
            </a:pPr>
            <a:r>
              <a:rPr lang="zh-CN" altLang="en-US" sz="2100" kern="0" dirty="0">
                <a:solidFill>
                  <a:srgbClr val="F07474"/>
                </a:solidFill>
                <a:latin typeface="迷你简菱心" panose="02010609000101010101" pitchFamily="49" charset="-122"/>
                <a:ea typeface="迷你简菱心" panose="02010609000101010101" pitchFamily="49" charset="-122"/>
                <a:cs typeface="Raleway"/>
              </a:rPr>
              <a:t>输入你的标题</a:t>
            </a:r>
            <a:endParaRPr lang="en-US" altLang="zh-CN" sz="2100" kern="0" dirty="0">
              <a:solidFill>
                <a:srgbClr val="F07474"/>
              </a:solidFill>
              <a:latin typeface="迷你简菱心" panose="02010609000101010101" pitchFamily="49" charset="-122"/>
              <a:ea typeface="迷你简菱心" panose="02010609000101010101" pitchFamily="49" charset="-122"/>
              <a:cs typeface="Raleway"/>
            </a:endParaRPr>
          </a:p>
          <a:p>
            <a:pPr defTabSz="914194">
              <a:spcBef>
                <a:spcPct val="20000"/>
              </a:spcBef>
              <a:defRPr/>
            </a:pPr>
            <a:r>
              <a:rPr lang="zh-CN" altLang="en-US" sz="1467" kern="0" dirty="0">
                <a:latin typeface="微软雅黑 Light" panose="020B0502040204020203" pitchFamily="34" charset="-122"/>
                <a:ea typeface="微软雅黑 Light" panose="020B0502040204020203" pitchFamily="34" charset="-122"/>
                <a:cs typeface="Raleway Light"/>
              </a:rPr>
              <a:t>这里输入简单的文字概述里输入简单文字概述输入简单的文字概述里输入输入里这里输入简单的文字概述</a:t>
            </a:r>
            <a:endParaRPr lang="en-US" altLang="zh-CN" sz="1467" kern="0" dirty="0">
              <a:latin typeface="微软雅黑 Light" panose="020B0502040204020203" pitchFamily="34" charset="-122"/>
              <a:ea typeface="微软雅黑 Light" panose="020B0502040204020203" pitchFamily="34" charset="-122"/>
              <a:cs typeface="Raleway Light"/>
            </a:endParaRPr>
          </a:p>
        </p:txBody>
      </p:sp>
      <p:sp>
        <p:nvSpPr>
          <p:cNvPr id="18" name="Oval 132"/>
          <p:cNvSpPr/>
          <p:nvPr/>
        </p:nvSpPr>
        <p:spPr bwMode="auto">
          <a:xfrm>
            <a:off x="7611478" y="3342772"/>
            <a:ext cx="632884" cy="632883"/>
          </a:xfrm>
          <a:prstGeom prst="ellipse">
            <a:avLst/>
          </a:pr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US" dirty="0">
                <a:solidFill>
                  <a:schemeClr val="bg1"/>
                </a:solidFill>
                <a:latin typeface="微软雅黑 Light" panose="020B0502040204020203" pitchFamily="34" charset="-122"/>
                <a:ea typeface="微软雅黑 Light" panose="020B0502040204020203" pitchFamily="34" charset="-122"/>
              </a:rPr>
              <a:t>04</a:t>
            </a:r>
          </a:p>
        </p:txBody>
      </p:sp>
      <p:sp>
        <p:nvSpPr>
          <p:cNvPr id="19" name="Text Placeholder 2"/>
          <p:cNvSpPr txBox="1">
            <a:spLocks/>
          </p:cNvSpPr>
          <p:nvPr/>
        </p:nvSpPr>
        <p:spPr bwMode="auto">
          <a:xfrm>
            <a:off x="452479" y="1985251"/>
            <a:ext cx="2693624" cy="1140884"/>
          </a:xfrm>
          <a:prstGeom prst="rect">
            <a:avLst/>
          </a:prstGeom>
        </p:spPr>
        <p:txBody>
          <a:bodyPr lIns="91440" tIns="45720" rIns="91440" bIns="45720">
            <a:normAutofit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algn="r" defTabSz="914194">
              <a:spcBef>
                <a:spcPct val="20000"/>
              </a:spcBef>
              <a:defRPr/>
            </a:pPr>
            <a:r>
              <a:rPr lang="zh-CN" altLang="en-US" sz="1733" kern="0" dirty="0">
                <a:solidFill>
                  <a:srgbClr val="02B3C5"/>
                </a:solidFill>
                <a:latin typeface="迷你简菱心" panose="02010609000101010101" pitchFamily="49" charset="-122"/>
                <a:ea typeface="迷你简菱心" panose="02010609000101010101" pitchFamily="49" charset="-122"/>
                <a:cs typeface="Raleway"/>
              </a:rPr>
              <a:t>输入你的标题</a:t>
            </a:r>
            <a:endParaRPr lang="en-US" altLang="zh-CN" sz="1733" kern="0" dirty="0">
              <a:solidFill>
                <a:srgbClr val="02B3C5"/>
              </a:solidFill>
              <a:latin typeface="迷你简菱心" panose="02010609000101010101" pitchFamily="49" charset="-122"/>
              <a:ea typeface="迷你简菱心" panose="02010609000101010101" pitchFamily="49" charset="-122"/>
              <a:cs typeface="Raleway"/>
            </a:endParaRPr>
          </a:p>
          <a:p>
            <a:pPr algn="r" defTabSz="914194">
              <a:spcBef>
                <a:spcPct val="20000"/>
              </a:spcBef>
              <a:defRPr/>
            </a:pPr>
            <a:r>
              <a:rPr lang="zh-CN" altLang="en-US" sz="1333" kern="0" dirty="0">
                <a:latin typeface="微软雅黑 Light" panose="020B0502040204020203" pitchFamily="34" charset="-122"/>
                <a:ea typeface="微软雅黑 Light" panose="020B0502040204020203" pitchFamily="34" charset="-122"/>
                <a:cs typeface="Raleway Light"/>
              </a:rPr>
              <a:t>这里输入简单的文字概述里输入简单文字概述输入简单的文字概述里输入输入里这里输入简单的文字概述</a:t>
            </a:r>
            <a:endParaRPr lang="en-US" altLang="zh-CN" sz="1333" kern="0" dirty="0">
              <a:latin typeface="微软雅黑 Light" panose="020B0502040204020203" pitchFamily="34" charset="-122"/>
              <a:ea typeface="微软雅黑 Light" panose="020B0502040204020203" pitchFamily="34" charset="-122"/>
              <a:cs typeface="Raleway Light"/>
            </a:endParaRPr>
          </a:p>
        </p:txBody>
      </p:sp>
      <p:sp>
        <p:nvSpPr>
          <p:cNvPr id="20" name="Text Placeholder 2"/>
          <p:cNvSpPr txBox="1">
            <a:spLocks/>
          </p:cNvSpPr>
          <p:nvPr/>
        </p:nvSpPr>
        <p:spPr bwMode="auto">
          <a:xfrm>
            <a:off x="8278229" y="2216705"/>
            <a:ext cx="2710710" cy="950383"/>
          </a:xfrm>
          <a:prstGeom prst="rect">
            <a:avLst/>
          </a:prstGeom>
        </p:spPr>
        <p:txBody>
          <a:bodyPr lIns="91440" tIns="45720" rIns="91440" bIns="45720">
            <a:normAutofit fontScale="85000" lnSpcReduction="10000"/>
          </a:bodyPr>
          <a:lstStyle>
            <a:lvl1pPr marL="0" indent="0" algn="l" defTabSz="914400" rtl="0" eaLnBrk="1" latinLnBrk="0" hangingPunct="1">
              <a:lnSpc>
                <a:spcPct val="100000"/>
              </a:lnSpc>
              <a:spcBef>
                <a:spcPts val="1000"/>
              </a:spcBef>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1pPr>
            <a:lvl2pPr marL="457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200" kern="1200">
                <a:solidFill>
                  <a:schemeClr val="tx1"/>
                </a:solidFill>
                <a:latin typeface="Roboto" pitchFamily="2" charset="0"/>
                <a:ea typeface="Roboto" pitchFamily="2" charset="0"/>
                <a:cs typeface="+mn-cs"/>
              </a:defRPr>
            </a:lvl2pPr>
            <a:lvl3pPr marL="914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1000" kern="1200">
                <a:solidFill>
                  <a:schemeClr val="tx1"/>
                </a:solidFill>
                <a:latin typeface="Roboto" pitchFamily="2" charset="0"/>
                <a:ea typeface="Roboto" pitchFamily="2" charset="0"/>
                <a:cs typeface="+mn-cs"/>
              </a:defRPr>
            </a:lvl3pPr>
            <a:lvl4pPr marL="1371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4pPr>
            <a:lvl5pPr marL="18288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tx1"/>
                </a:solidFill>
                <a:latin typeface="Roboto" pitchFamily="2" charset="0"/>
                <a:ea typeface="Roboto" pitchFamily="2" charset="0"/>
                <a:cs typeface="+mn-cs"/>
              </a:defRPr>
            </a:lvl5pPr>
            <a:lvl6pPr marL="22860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6pPr>
            <a:lvl7pPr marL="27432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7pPr>
            <a:lvl8pPr marL="32004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8pPr>
            <a:lvl9pPr marL="3657600" indent="0" algn="l" defTabSz="914400" rtl="0" eaLnBrk="1" latinLnBrk="0" hangingPunct="1">
              <a:lnSpc>
                <a:spcPct val="90000"/>
              </a:lnSpc>
              <a:spcBef>
                <a:spcPts val="200"/>
              </a:spcBef>
              <a:spcAft>
                <a:spcPts val="400"/>
              </a:spcAft>
              <a:buClr>
                <a:schemeClr val="accent1"/>
              </a:buClr>
              <a:buSzPct val="80000"/>
              <a:buFont typeface="Corbel" pitchFamily="34" charset="0"/>
              <a:buNone/>
              <a:defRPr sz="900" kern="1200">
                <a:solidFill>
                  <a:schemeClr val="accent1"/>
                </a:solidFill>
                <a:latin typeface="+mn-lt"/>
                <a:ea typeface="+mn-ea"/>
                <a:cs typeface="+mn-cs"/>
              </a:defRPr>
            </a:lvl9pPr>
          </a:lstStyle>
          <a:p>
            <a:pPr defTabSz="914194">
              <a:lnSpc>
                <a:spcPct val="110000"/>
              </a:lnSpc>
              <a:spcBef>
                <a:spcPct val="20000"/>
              </a:spcBef>
              <a:defRPr/>
            </a:pPr>
            <a:r>
              <a:rPr lang="zh-CN" altLang="en-US" sz="2000" kern="0" dirty="0">
                <a:solidFill>
                  <a:srgbClr val="02B3C5"/>
                </a:solidFill>
                <a:latin typeface="迷你简菱心" panose="02010609000101010101" pitchFamily="49" charset="-122"/>
                <a:ea typeface="迷你简菱心" panose="02010609000101010101" pitchFamily="49" charset="-122"/>
                <a:cs typeface="Raleway"/>
              </a:rPr>
              <a:t>输入你的标题</a:t>
            </a:r>
            <a:endParaRPr lang="en-US" altLang="zh-CN" sz="2000" kern="0" dirty="0">
              <a:solidFill>
                <a:srgbClr val="02B3C5"/>
              </a:solidFill>
              <a:latin typeface="迷你简菱心" panose="02010609000101010101" pitchFamily="49" charset="-122"/>
              <a:ea typeface="迷你简菱心" panose="02010609000101010101" pitchFamily="49" charset="-122"/>
              <a:cs typeface="Raleway"/>
            </a:endParaRPr>
          </a:p>
          <a:p>
            <a:pPr defTabSz="914194">
              <a:spcBef>
                <a:spcPct val="20000"/>
              </a:spcBef>
              <a:defRPr/>
            </a:pPr>
            <a:r>
              <a:rPr lang="zh-CN" altLang="en-US" sz="1400" kern="0" dirty="0">
                <a:latin typeface="微软雅黑 Light" panose="020B0502040204020203" pitchFamily="34" charset="-122"/>
                <a:ea typeface="微软雅黑 Light" panose="020B0502040204020203" pitchFamily="34" charset="-122"/>
                <a:cs typeface="Raleway Light"/>
              </a:rPr>
              <a:t>这里输入简单的文字概述里输入简单文字概述输入简单的文字概述里输入输入里这里输入简单的文字概述</a:t>
            </a:r>
            <a:endParaRPr lang="en-US" altLang="zh-CN" sz="1400" kern="0" dirty="0">
              <a:latin typeface="微软雅黑 Light" panose="020B0502040204020203" pitchFamily="34" charset="-122"/>
              <a:ea typeface="微软雅黑 Light" panose="020B0502040204020203" pitchFamily="34" charset="-122"/>
              <a:cs typeface="Raleway Light"/>
            </a:endParaRPr>
          </a:p>
        </p:txBody>
      </p:sp>
      <p:sp>
        <p:nvSpPr>
          <p:cNvPr id="21" name="Oval 138"/>
          <p:cNvSpPr/>
          <p:nvPr/>
        </p:nvSpPr>
        <p:spPr bwMode="auto">
          <a:xfrm>
            <a:off x="7611478" y="2286554"/>
            <a:ext cx="632884" cy="632884"/>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US" dirty="0">
                <a:solidFill>
                  <a:schemeClr val="bg1"/>
                </a:solidFill>
                <a:latin typeface="微软雅黑 Light" panose="020B0502040204020203" pitchFamily="34" charset="-122"/>
                <a:ea typeface="微软雅黑 Light" panose="020B0502040204020203" pitchFamily="34" charset="-122"/>
              </a:rPr>
              <a:t>06</a:t>
            </a:r>
          </a:p>
        </p:txBody>
      </p:sp>
      <p:sp>
        <p:nvSpPr>
          <p:cNvPr id="22" name="Oval 138"/>
          <p:cNvSpPr/>
          <p:nvPr/>
        </p:nvSpPr>
        <p:spPr bwMode="auto">
          <a:xfrm>
            <a:off x="3200315" y="2282321"/>
            <a:ext cx="632884" cy="632884"/>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nchor="ctr"/>
          <a:lstStyle/>
          <a:p>
            <a:pPr algn="ctr"/>
            <a:r>
              <a:rPr lang="en-US" dirty="0">
                <a:solidFill>
                  <a:schemeClr val="bg1"/>
                </a:solidFill>
                <a:latin typeface="微软雅黑 Light" panose="020B0502040204020203" pitchFamily="34" charset="-122"/>
                <a:ea typeface="微软雅黑 Light" panose="020B0502040204020203" pitchFamily="34" charset="-122"/>
              </a:rPr>
              <a:t>05</a:t>
            </a:r>
          </a:p>
        </p:txBody>
      </p:sp>
    </p:spTree>
    <p:extLst>
      <p:ext uri="{BB962C8B-B14F-4D97-AF65-F5344CB8AC3E}">
        <p14:creationId xmlns:p14="http://schemas.microsoft.com/office/powerpoint/2010/main" val="268134297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par>
                              <p:cTn id="22" fill="hold">
                                <p:stCondLst>
                                  <p:cond delay="205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par>
                              <p:cTn id="26" fill="hold">
                                <p:stCondLst>
                                  <p:cond delay="2550"/>
                                </p:stCondLst>
                                <p:childTnLst>
                                  <p:par>
                                    <p:cTn id="27" presetID="2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par>
                              <p:cTn id="30" fill="hold">
                                <p:stCondLst>
                                  <p:cond delay="305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3550"/>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par>
                              <p:cTn id="38" fill="hold">
                                <p:stCondLst>
                                  <p:cond delay="4050"/>
                                </p:stCondLst>
                                <p:childTnLst>
                                  <p:par>
                                    <p:cTn id="39" presetID="2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childTnLst>
                              </p:cTn>
                            </p:par>
                            <p:par>
                              <p:cTn id="42" fill="hold">
                                <p:stCondLst>
                                  <p:cond delay="4550"/>
                                </p:stCondLst>
                                <p:childTnLst>
                                  <p:par>
                                    <p:cTn id="43" presetID="37"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450" decel="100000" fill="hold"/>
                                            <p:tgtEl>
                                              <p:spTgt spid="12"/>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49" fill="hold">
                                <p:stCondLst>
                                  <p:cond delay="5050"/>
                                </p:stCondLst>
                                <p:childTnLst>
                                  <p:par>
                                    <p:cTn id="50" presetID="37"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anim calcmode="lin" valueType="num">
                                          <p:cBhvr>
                                            <p:cTn id="53" dur="500" fill="hold"/>
                                            <p:tgtEl>
                                              <p:spTgt spid="14"/>
                                            </p:tgtEl>
                                            <p:attrNameLst>
                                              <p:attrName>ppt_x</p:attrName>
                                            </p:attrNameLst>
                                          </p:cBhvr>
                                          <p:tavLst>
                                            <p:tav tm="0">
                                              <p:val>
                                                <p:strVal val="#ppt_x"/>
                                              </p:val>
                                            </p:tav>
                                            <p:tav tm="100000">
                                              <p:val>
                                                <p:strVal val="#ppt_x"/>
                                              </p:val>
                                            </p:tav>
                                          </p:tavLst>
                                        </p:anim>
                                        <p:anim calcmode="lin" valueType="num">
                                          <p:cBhvr>
                                            <p:cTn id="54" dur="450" decel="100000" fill="hold"/>
                                            <p:tgtEl>
                                              <p:spTgt spid="14"/>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56" fill="hold">
                                <p:stCondLst>
                                  <p:cond delay="5550"/>
                                </p:stCondLst>
                                <p:childTnLst>
                                  <p:par>
                                    <p:cTn id="57" presetID="37"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strVal val="#ppt_x"/>
                                              </p:val>
                                            </p:tav>
                                            <p:tav tm="100000">
                                              <p:val>
                                                <p:strVal val="#ppt_x"/>
                                              </p:val>
                                            </p:tav>
                                          </p:tavLst>
                                        </p:anim>
                                        <p:anim calcmode="lin" valueType="num">
                                          <p:cBhvr>
                                            <p:cTn id="61" dur="450" decel="100000" fill="hold"/>
                                            <p:tgtEl>
                                              <p:spTgt spid="16"/>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par>
                              <p:cTn id="63" fill="hold">
                                <p:stCondLst>
                                  <p:cond delay="6050"/>
                                </p:stCondLst>
                                <p:childTnLst>
                                  <p:par>
                                    <p:cTn id="64" presetID="37"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anim calcmode="lin" valueType="num">
                                          <p:cBhvr>
                                            <p:cTn id="67" dur="500" fill="hold"/>
                                            <p:tgtEl>
                                              <p:spTgt spid="18"/>
                                            </p:tgtEl>
                                            <p:attrNameLst>
                                              <p:attrName>ppt_x</p:attrName>
                                            </p:attrNameLst>
                                          </p:cBhvr>
                                          <p:tavLst>
                                            <p:tav tm="0">
                                              <p:val>
                                                <p:strVal val="#ppt_x"/>
                                              </p:val>
                                            </p:tav>
                                            <p:tav tm="100000">
                                              <p:val>
                                                <p:strVal val="#ppt_x"/>
                                              </p:val>
                                            </p:tav>
                                          </p:tavLst>
                                        </p:anim>
                                        <p:anim calcmode="lin" valueType="num">
                                          <p:cBhvr>
                                            <p:cTn id="68" dur="450" decel="100000" fill="hold"/>
                                            <p:tgtEl>
                                              <p:spTgt spid="18"/>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childTnLst>
                              </p:cTn>
                            </p:par>
                            <p:par>
                              <p:cTn id="70" fill="hold">
                                <p:stCondLst>
                                  <p:cond delay="6550"/>
                                </p:stCondLst>
                                <p:childTnLst>
                                  <p:par>
                                    <p:cTn id="71" presetID="37"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anim calcmode="lin" valueType="num">
                                          <p:cBhvr>
                                            <p:cTn id="74" dur="500" fill="hold"/>
                                            <p:tgtEl>
                                              <p:spTgt spid="22"/>
                                            </p:tgtEl>
                                            <p:attrNameLst>
                                              <p:attrName>ppt_x</p:attrName>
                                            </p:attrNameLst>
                                          </p:cBhvr>
                                          <p:tavLst>
                                            <p:tav tm="0">
                                              <p:val>
                                                <p:strVal val="#ppt_x"/>
                                              </p:val>
                                            </p:tav>
                                            <p:tav tm="100000">
                                              <p:val>
                                                <p:strVal val="#ppt_x"/>
                                              </p:val>
                                            </p:tav>
                                          </p:tavLst>
                                        </p:anim>
                                        <p:anim calcmode="lin" valueType="num">
                                          <p:cBhvr>
                                            <p:cTn id="75" dur="450" decel="100000" fill="hold"/>
                                            <p:tgtEl>
                                              <p:spTgt spid="22"/>
                                            </p:tgtEl>
                                            <p:attrNameLst>
                                              <p:attrName>ppt_y</p:attrName>
                                            </p:attrNameLst>
                                          </p:cBhvr>
                                          <p:tavLst>
                                            <p:tav tm="0">
                                              <p:val>
                                                <p:strVal val="#ppt_y+1"/>
                                              </p:val>
                                            </p:tav>
                                            <p:tav tm="100000">
                                              <p:val>
                                                <p:strVal val="#ppt_y-.03"/>
                                              </p:val>
                                            </p:tav>
                                          </p:tavLst>
                                        </p:anim>
                                        <p:anim calcmode="lin" valueType="num">
                                          <p:cBhvr>
                                            <p:cTn id="76"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par>
                              <p:cTn id="77" fill="hold">
                                <p:stCondLst>
                                  <p:cond delay="7050"/>
                                </p:stCondLst>
                                <p:childTnLst>
                                  <p:par>
                                    <p:cTn id="78" presetID="37" presetClass="entr" presetSubtype="0"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anim calcmode="lin" valueType="num">
                                          <p:cBhvr>
                                            <p:cTn id="81" dur="500" fill="hold"/>
                                            <p:tgtEl>
                                              <p:spTgt spid="21"/>
                                            </p:tgtEl>
                                            <p:attrNameLst>
                                              <p:attrName>ppt_x</p:attrName>
                                            </p:attrNameLst>
                                          </p:cBhvr>
                                          <p:tavLst>
                                            <p:tav tm="0">
                                              <p:val>
                                                <p:strVal val="#ppt_x"/>
                                              </p:val>
                                            </p:tav>
                                            <p:tav tm="100000">
                                              <p:val>
                                                <p:strVal val="#ppt_x"/>
                                              </p:val>
                                            </p:tav>
                                          </p:tavLst>
                                        </p:anim>
                                        <p:anim calcmode="lin" valueType="num">
                                          <p:cBhvr>
                                            <p:cTn id="82" dur="450" decel="100000" fill="hold"/>
                                            <p:tgtEl>
                                              <p:spTgt spid="21"/>
                                            </p:tgtEl>
                                            <p:attrNameLst>
                                              <p:attrName>ppt_y</p:attrName>
                                            </p:attrNameLst>
                                          </p:cBhvr>
                                          <p:tavLst>
                                            <p:tav tm="0">
                                              <p:val>
                                                <p:strVal val="#ppt_y+1"/>
                                              </p:val>
                                            </p:tav>
                                            <p:tav tm="100000">
                                              <p:val>
                                                <p:strVal val="#ppt_y-.03"/>
                                              </p:val>
                                            </p:tav>
                                          </p:tavLst>
                                        </p:anim>
                                        <p:anim calcmode="lin" valueType="num">
                                          <p:cBhvr>
                                            <p:cTn id="83"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84" fill="hold">
                                <p:stCondLst>
                                  <p:cond delay="7550"/>
                                </p:stCondLst>
                                <p:childTnLst>
                                  <p:par>
                                    <p:cTn id="85" presetID="2" presetClass="entr" presetSubtype="8" fill="hold" grpId="0" nodeType="afterEffect" p14:presetBounceEnd="36000">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14:bounceEnd="36000">
                                          <p:cBhvr additive="base">
                                            <p:cTn id="87"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88" dur="500" fill="hold"/>
                                            <p:tgtEl>
                                              <p:spTgt spid="11"/>
                                            </p:tgtEl>
                                            <p:attrNameLst>
                                              <p:attrName>ppt_y</p:attrName>
                                            </p:attrNameLst>
                                          </p:cBhvr>
                                          <p:tavLst>
                                            <p:tav tm="0">
                                              <p:val>
                                                <p:strVal val="#ppt_y"/>
                                              </p:val>
                                            </p:tav>
                                            <p:tav tm="100000">
                                              <p:val>
                                                <p:strVal val="#ppt_y"/>
                                              </p:val>
                                            </p:tav>
                                          </p:tavLst>
                                        </p:anim>
                                      </p:childTnLst>
                                    </p:cTn>
                                  </p:par>
                                </p:childTnLst>
                              </p:cTn>
                            </p:par>
                            <p:par>
                              <p:cTn id="89" fill="hold">
                                <p:stCondLst>
                                  <p:cond delay="8050"/>
                                </p:stCondLst>
                                <p:childTnLst>
                                  <p:par>
                                    <p:cTn id="90" presetID="2" presetClass="entr" presetSubtype="2" fill="hold" grpId="0" nodeType="afterEffect" p14:presetBounceEnd="36000">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14:bounceEnd="36000">
                                          <p:cBhvr additive="base">
                                            <p:cTn id="92"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93" dur="500" fill="hold"/>
                                            <p:tgtEl>
                                              <p:spTgt spid="13"/>
                                            </p:tgtEl>
                                            <p:attrNameLst>
                                              <p:attrName>ppt_y</p:attrName>
                                            </p:attrNameLst>
                                          </p:cBhvr>
                                          <p:tavLst>
                                            <p:tav tm="0">
                                              <p:val>
                                                <p:strVal val="#ppt_y"/>
                                              </p:val>
                                            </p:tav>
                                            <p:tav tm="100000">
                                              <p:val>
                                                <p:strVal val="#ppt_y"/>
                                              </p:val>
                                            </p:tav>
                                          </p:tavLst>
                                        </p:anim>
                                      </p:childTnLst>
                                    </p:cTn>
                                  </p:par>
                                </p:childTnLst>
                              </p:cTn>
                            </p:par>
                            <p:par>
                              <p:cTn id="94" fill="hold">
                                <p:stCondLst>
                                  <p:cond delay="8550"/>
                                </p:stCondLst>
                                <p:childTnLst>
                                  <p:par>
                                    <p:cTn id="95" presetID="2" presetClass="entr" presetSubtype="8" fill="hold" grpId="0" nodeType="afterEffect" p14:presetBounceEnd="36000">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14:bounceEnd="36000">
                                          <p:cBhvr additive="base">
                                            <p:cTn id="97" dur="500" fill="hold"/>
                                            <p:tgtEl>
                                              <p:spTgt spid="15"/>
                                            </p:tgtEl>
                                            <p:attrNameLst>
                                              <p:attrName>ppt_x</p:attrName>
                                            </p:attrNameLst>
                                          </p:cBhvr>
                                          <p:tavLst>
                                            <p:tav tm="0">
                                              <p:val>
                                                <p:strVal val="0-#ppt_w/2"/>
                                              </p:val>
                                            </p:tav>
                                            <p:tav tm="100000">
                                              <p:val>
                                                <p:strVal val="#ppt_x"/>
                                              </p:val>
                                            </p:tav>
                                          </p:tavLst>
                                        </p:anim>
                                        <p:anim calcmode="lin" valueType="num" p14:bounceEnd="36000">
                                          <p:cBhvr additive="base">
                                            <p:cTn id="98" dur="500" fill="hold"/>
                                            <p:tgtEl>
                                              <p:spTgt spid="15"/>
                                            </p:tgtEl>
                                            <p:attrNameLst>
                                              <p:attrName>ppt_y</p:attrName>
                                            </p:attrNameLst>
                                          </p:cBhvr>
                                          <p:tavLst>
                                            <p:tav tm="0">
                                              <p:val>
                                                <p:strVal val="#ppt_y"/>
                                              </p:val>
                                            </p:tav>
                                            <p:tav tm="100000">
                                              <p:val>
                                                <p:strVal val="#ppt_y"/>
                                              </p:val>
                                            </p:tav>
                                          </p:tavLst>
                                        </p:anim>
                                      </p:childTnLst>
                                    </p:cTn>
                                  </p:par>
                                </p:childTnLst>
                              </p:cTn>
                            </p:par>
                            <p:par>
                              <p:cTn id="99" fill="hold">
                                <p:stCondLst>
                                  <p:cond delay="9050"/>
                                </p:stCondLst>
                                <p:childTnLst>
                                  <p:par>
                                    <p:cTn id="100" presetID="2" presetClass="entr" presetSubtype="2" fill="hold" grpId="0" nodeType="afterEffect" p14:presetBounceEnd="36000">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14:bounceEnd="36000">
                                          <p:cBhvr additive="base">
                                            <p:cTn id="102"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103" dur="500" fill="hold"/>
                                            <p:tgtEl>
                                              <p:spTgt spid="17"/>
                                            </p:tgtEl>
                                            <p:attrNameLst>
                                              <p:attrName>ppt_y</p:attrName>
                                            </p:attrNameLst>
                                          </p:cBhvr>
                                          <p:tavLst>
                                            <p:tav tm="0">
                                              <p:val>
                                                <p:strVal val="#ppt_y"/>
                                              </p:val>
                                            </p:tav>
                                            <p:tav tm="100000">
                                              <p:val>
                                                <p:strVal val="#ppt_y"/>
                                              </p:val>
                                            </p:tav>
                                          </p:tavLst>
                                        </p:anim>
                                      </p:childTnLst>
                                    </p:cTn>
                                  </p:par>
                                </p:childTnLst>
                              </p:cTn>
                            </p:par>
                            <p:par>
                              <p:cTn id="104" fill="hold">
                                <p:stCondLst>
                                  <p:cond delay="9550"/>
                                </p:stCondLst>
                                <p:childTnLst>
                                  <p:par>
                                    <p:cTn id="105" presetID="2" presetClass="entr" presetSubtype="8" fill="hold" grpId="0" nodeType="afterEffect" p14:presetBounceEnd="36000">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14:bounceEnd="36000">
                                          <p:cBhvr additive="base">
                                            <p:cTn id="107" dur="500" fill="hold"/>
                                            <p:tgtEl>
                                              <p:spTgt spid="19"/>
                                            </p:tgtEl>
                                            <p:attrNameLst>
                                              <p:attrName>ppt_x</p:attrName>
                                            </p:attrNameLst>
                                          </p:cBhvr>
                                          <p:tavLst>
                                            <p:tav tm="0">
                                              <p:val>
                                                <p:strVal val="0-#ppt_w/2"/>
                                              </p:val>
                                            </p:tav>
                                            <p:tav tm="100000">
                                              <p:val>
                                                <p:strVal val="#ppt_x"/>
                                              </p:val>
                                            </p:tav>
                                          </p:tavLst>
                                        </p:anim>
                                        <p:anim calcmode="lin" valueType="num" p14:bounceEnd="36000">
                                          <p:cBhvr additive="base">
                                            <p:cTn id="108" dur="500" fill="hold"/>
                                            <p:tgtEl>
                                              <p:spTgt spid="19"/>
                                            </p:tgtEl>
                                            <p:attrNameLst>
                                              <p:attrName>ppt_y</p:attrName>
                                            </p:attrNameLst>
                                          </p:cBhvr>
                                          <p:tavLst>
                                            <p:tav tm="0">
                                              <p:val>
                                                <p:strVal val="#ppt_y"/>
                                              </p:val>
                                            </p:tav>
                                            <p:tav tm="100000">
                                              <p:val>
                                                <p:strVal val="#ppt_y"/>
                                              </p:val>
                                            </p:tav>
                                          </p:tavLst>
                                        </p:anim>
                                      </p:childTnLst>
                                    </p:cTn>
                                  </p:par>
                                </p:childTnLst>
                              </p:cTn>
                            </p:par>
                            <p:par>
                              <p:cTn id="109" fill="hold">
                                <p:stCondLst>
                                  <p:cond delay="10050"/>
                                </p:stCondLst>
                                <p:childTnLst>
                                  <p:par>
                                    <p:cTn id="110" presetID="2" presetClass="entr" presetSubtype="2" fill="hold" grpId="0" nodeType="afterEffect" p14:presetBounceEnd="36000">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14:bounceEnd="36000">
                                          <p:cBhvr additive="base">
                                            <p:cTn id="112" dur="500" fill="hold"/>
                                            <p:tgtEl>
                                              <p:spTgt spid="20"/>
                                            </p:tgtEl>
                                            <p:attrNameLst>
                                              <p:attrName>ppt_x</p:attrName>
                                            </p:attrNameLst>
                                          </p:cBhvr>
                                          <p:tavLst>
                                            <p:tav tm="0">
                                              <p:val>
                                                <p:strVal val="1+#ppt_w/2"/>
                                              </p:val>
                                            </p:tav>
                                            <p:tav tm="100000">
                                              <p:val>
                                                <p:strVal val="#ppt_x"/>
                                              </p:val>
                                            </p:tav>
                                          </p:tavLst>
                                        </p:anim>
                                        <p:anim calcmode="lin" valueType="num" p14:bounceEnd="36000">
                                          <p:cBhvr additive="base">
                                            <p:cTn id="11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p:bldP spid="12" grpId="0" animBg="1"/>
          <p:bldP spid="13" grpId="0"/>
          <p:bldP spid="14" grpId="0" animBg="1"/>
          <p:bldP spid="15" grpId="0"/>
          <p:bldP spid="16" grpId="0" animBg="1"/>
          <p:bldP spid="17" grpId="0"/>
          <p:bldP spid="18" grpId="0" animBg="1"/>
          <p:bldP spid="19" grpId="0"/>
          <p:bldP spid="20" grpId="0"/>
          <p:bldP spid="21" grpId="0" animBg="1"/>
          <p:bldP spid="2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down)">
                                          <p:cBhvr>
                                            <p:cTn id="21" dur="500"/>
                                            <p:tgtEl>
                                              <p:spTgt spid="7"/>
                                            </p:tgtEl>
                                          </p:cBhvr>
                                        </p:animEffect>
                                      </p:childTnLst>
                                    </p:cTn>
                                  </p:par>
                                </p:childTnLst>
                              </p:cTn>
                            </p:par>
                            <p:par>
                              <p:cTn id="22" fill="hold">
                                <p:stCondLst>
                                  <p:cond delay="2050"/>
                                </p:stCondLst>
                                <p:childTnLst>
                                  <p:par>
                                    <p:cTn id="23" presetID="22" presetClass="entr" presetSubtype="4"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par>
                              <p:cTn id="26" fill="hold">
                                <p:stCondLst>
                                  <p:cond delay="2550"/>
                                </p:stCondLst>
                                <p:childTnLst>
                                  <p:par>
                                    <p:cTn id="27" presetID="22" presetClass="entr" presetSubtype="4"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500"/>
                                            <p:tgtEl>
                                              <p:spTgt spid="6"/>
                                            </p:tgtEl>
                                          </p:cBhvr>
                                        </p:animEffect>
                                      </p:childTnLst>
                                    </p:cTn>
                                  </p:par>
                                </p:childTnLst>
                              </p:cTn>
                            </p:par>
                            <p:par>
                              <p:cTn id="30" fill="hold">
                                <p:stCondLst>
                                  <p:cond delay="3050"/>
                                </p:stCondLst>
                                <p:childTnLst>
                                  <p:par>
                                    <p:cTn id="31" presetID="22" presetClass="entr" presetSubtype="4"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down)">
                                          <p:cBhvr>
                                            <p:cTn id="33" dur="500"/>
                                            <p:tgtEl>
                                              <p:spTgt spid="10"/>
                                            </p:tgtEl>
                                          </p:cBhvr>
                                        </p:animEffect>
                                      </p:childTnLst>
                                    </p:cTn>
                                  </p:par>
                                </p:childTnLst>
                              </p:cTn>
                            </p:par>
                            <p:par>
                              <p:cTn id="34" fill="hold">
                                <p:stCondLst>
                                  <p:cond delay="3550"/>
                                </p:stCondLst>
                                <p:childTnLst>
                                  <p:par>
                                    <p:cTn id="35" presetID="22" presetClass="entr" presetSubtype="4"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down)">
                                          <p:cBhvr>
                                            <p:cTn id="37" dur="500"/>
                                            <p:tgtEl>
                                              <p:spTgt spid="5"/>
                                            </p:tgtEl>
                                          </p:cBhvr>
                                        </p:animEffect>
                                      </p:childTnLst>
                                    </p:cTn>
                                  </p:par>
                                </p:childTnLst>
                              </p:cTn>
                            </p:par>
                            <p:par>
                              <p:cTn id="38" fill="hold">
                                <p:stCondLst>
                                  <p:cond delay="4050"/>
                                </p:stCondLst>
                                <p:childTnLst>
                                  <p:par>
                                    <p:cTn id="39" presetID="22" presetClass="entr" presetSubtype="4"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down)">
                                          <p:cBhvr>
                                            <p:cTn id="41" dur="500"/>
                                            <p:tgtEl>
                                              <p:spTgt spid="9"/>
                                            </p:tgtEl>
                                          </p:cBhvr>
                                        </p:animEffect>
                                      </p:childTnLst>
                                    </p:cTn>
                                  </p:par>
                                </p:childTnLst>
                              </p:cTn>
                            </p:par>
                            <p:par>
                              <p:cTn id="42" fill="hold">
                                <p:stCondLst>
                                  <p:cond delay="4550"/>
                                </p:stCondLst>
                                <p:childTnLst>
                                  <p:par>
                                    <p:cTn id="43" presetID="37"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450" decel="100000" fill="hold"/>
                                            <p:tgtEl>
                                              <p:spTgt spid="12"/>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49" fill="hold">
                                <p:stCondLst>
                                  <p:cond delay="5050"/>
                                </p:stCondLst>
                                <p:childTnLst>
                                  <p:par>
                                    <p:cTn id="50" presetID="37"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anim calcmode="lin" valueType="num">
                                          <p:cBhvr>
                                            <p:cTn id="53" dur="500" fill="hold"/>
                                            <p:tgtEl>
                                              <p:spTgt spid="14"/>
                                            </p:tgtEl>
                                            <p:attrNameLst>
                                              <p:attrName>ppt_x</p:attrName>
                                            </p:attrNameLst>
                                          </p:cBhvr>
                                          <p:tavLst>
                                            <p:tav tm="0">
                                              <p:val>
                                                <p:strVal val="#ppt_x"/>
                                              </p:val>
                                            </p:tav>
                                            <p:tav tm="100000">
                                              <p:val>
                                                <p:strVal val="#ppt_x"/>
                                              </p:val>
                                            </p:tav>
                                          </p:tavLst>
                                        </p:anim>
                                        <p:anim calcmode="lin" valueType="num">
                                          <p:cBhvr>
                                            <p:cTn id="54" dur="450" decel="100000" fill="hold"/>
                                            <p:tgtEl>
                                              <p:spTgt spid="14"/>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56" fill="hold">
                                <p:stCondLst>
                                  <p:cond delay="5550"/>
                                </p:stCondLst>
                                <p:childTnLst>
                                  <p:par>
                                    <p:cTn id="57" presetID="37"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500"/>
                                            <p:tgtEl>
                                              <p:spTgt spid="16"/>
                                            </p:tgtEl>
                                          </p:cBhvr>
                                        </p:animEffect>
                                        <p:anim calcmode="lin" valueType="num">
                                          <p:cBhvr>
                                            <p:cTn id="60" dur="500" fill="hold"/>
                                            <p:tgtEl>
                                              <p:spTgt spid="16"/>
                                            </p:tgtEl>
                                            <p:attrNameLst>
                                              <p:attrName>ppt_x</p:attrName>
                                            </p:attrNameLst>
                                          </p:cBhvr>
                                          <p:tavLst>
                                            <p:tav tm="0">
                                              <p:val>
                                                <p:strVal val="#ppt_x"/>
                                              </p:val>
                                            </p:tav>
                                            <p:tav tm="100000">
                                              <p:val>
                                                <p:strVal val="#ppt_x"/>
                                              </p:val>
                                            </p:tav>
                                          </p:tavLst>
                                        </p:anim>
                                        <p:anim calcmode="lin" valueType="num">
                                          <p:cBhvr>
                                            <p:cTn id="61" dur="450" decel="100000" fill="hold"/>
                                            <p:tgtEl>
                                              <p:spTgt spid="16"/>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par>
                              <p:cTn id="63" fill="hold">
                                <p:stCondLst>
                                  <p:cond delay="6050"/>
                                </p:stCondLst>
                                <p:childTnLst>
                                  <p:par>
                                    <p:cTn id="64" presetID="37"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fade">
                                          <p:cBhvr>
                                            <p:cTn id="66" dur="500"/>
                                            <p:tgtEl>
                                              <p:spTgt spid="18"/>
                                            </p:tgtEl>
                                          </p:cBhvr>
                                        </p:animEffect>
                                        <p:anim calcmode="lin" valueType="num">
                                          <p:cBhvr>
                                            <p:cTn id="67" dur="500" fill="hold"/>
                                            <p:tgtEl>
                                              <p:spTgt spid="18"/>
                                            </p:tgtEl>
                                            <p:attrNameLst>
                                              <p:attrName>ppt_x</p:attrName>
                                            </p:attrNameLst>
                                          </p:cBhvr>
                                          <p:tavLst>
                                            <p:tav tm="0">
                                              <p:val>
                                                <p:strVal val="#ppt_x"/>
                                              </p:val>
                                            </p:tav>
                                            <p:tav tm="100000">
                                              <p:val>
                                                <p:strVal val="#ppt_x"/>
                                              </p:val>
                                            </p:tav>
                                          </p:tavLst>
                                        </p:anim>
                                        <p:anim calcmode="lin" valueType="num">
                                          <p:cBhvr>
                                            <p:cTn id="68" dur="450" decel="100000" fill="hold"/>
                                            <p:tgtEl>
                                              <p:spTgt spid="18"/>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8"/>
                                            </p:tgtEl>
                                            <p:attrNameLst>
                                              <p:attrName>ppt_y</p:attrName>
                                            </p:attrNameLst>
                                          </p:cBhvr>
                                          <p:tavLst>
                                            <p:tav tm="0">
                                              <p:val>
                                                <p:strVal val="#ppt_y-.03"/>
                                              </p:val>
                                            </p:tav>
                                            <p:tav tm="100000">
                                              <p:val>
                                                <p:strVal val="#ppt_y"/>
                                              </p:val>
                                            </p:tav>
                                          </p:tavLst>
                                        </p:anim>
                                      </p:childTnLst>
                                    </p:cTn>
                                  </p:par>
                                </p:childTnLst>
                              </p:cTn>
                            </p:par>
                            <p:par>
                              <p:cTn id="70" fill="hold">
                                <p:stCondLst>
                                  <p:cond delay="6550"/>
                                </p:stCondLst>
                                <p:childTnLst>
                                  <p:par>
                                    <p:cTn id="71" presetID="37"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500"/>
                                            <p:tgtEl>
                                              <p:spTgt spid="22"/>
                                            </p:tgtEl>
                                          </p:cBhvr>
                                        </p:animEffect>
                                        <p:anim calcmode="lin" valueType="num">
                                          <p:cBhvr>
                                            <p:cTn id="74" dur="500" fill="hold"/>
                                            <p:tgtEl>
                                              <p:spTgt spid="22"/>
                                            </p:tgtEl>
                                            <p:attrNameLst>
                                              <p:attrName>ppt_x</p:attrName>
                                            </p:attrNameLst>
                                          </p:cBhvr>
                                          <p:tavLst>
                                            <p:tav tm="0">
                                              <p:val>
                                                <p:strVal val="#ppt_x"/>
                                              </p:val>
                                            </p:tav>
                                            <p:tav tm="100000">
                                              <p:val>
                                                <p:strVal val="#ppt_x"/>
                                              </p:val>
                                            </p:tav>
                                          </p:tavLst>
                                        </p:anim>
                                        <p:anim calcmode="lin" valueType="num">
                                          <p:cBhvr>
                                            <p:cTn id="75" dur="450" decel="100000" fill="hold"/>
                                            <p:tgtEl>
                                              <p:spTgt spid="22"/>
                                            </p:tgtEl>
                                            <p:attrNameLst>
                                              <p:attrName>ppt_y</p:attrName>
                                            </p:attrNameLst>
                                          </p:cBhvr>
                                          <p:tavLst>
                                            <p:tav tm="0">
                                              <p:val>
                                                <p:strVal val="#ppt_y+1"/>
                                              </p:val>
                                            </p:tav>
                                            <p:tav tm="100000">
                                              <p:val>
                                                <p:strVal val="#ppt_y-.03"/>
                                              </p:val>
                                            </p:tav>
                                          </p:tavLst>
                                        </p:anim>
                                        <p:anim calcmode="lin" valueType="num">
                                          <p:cBhvr>
                                            <p:cTn id="76"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par>
                              <p:cTn id="77" fill="hold">
                                <p:stCondLst>
                                  <p:cond delay="7050"/>
                                </p:stCondLst>
                                <p:childTnLst>
                                  <p:par>
                                    <p:cTn id="78" presetID="37" presetClass="entr" presetSubtype="0" fill="hold" grpId="0" nodeType="afterEffect">
                                      <p:stCondLst>
                                        <p:cond delay="0"/>
                                      </p:stCondLst>
                                      <p:childTnLst>
                                        <p:set>
                                          <p:cBhvr>
                                            <p:cTn id="79" dur="1" fill="hold">
                                              <p:stCondLst>
                                                <p:cond delay="0"/>
                                              </p:stCondLst>
                                            </p:cTn>
                                            <p:tgtEl>
                                              <p:spTgt spid="21"/>
                                            </p:tgtEl>
                                            <p:attrNameLst>
                                              <p:attrName>style.visibility</p:attrName>
                                            </p:attrNameLst>
                                          </p:cBhvr>
                                          <p:to>
                                            <p:strVal val="visible"/>
                                          </p:to>
                                        </p:set>
                                        <p:animEffect transition="in" filter="fade">
                                          <p:cBhvr>
                                            <p:cTn id="80" dur="500"/>
                                            <p:tgtEl>
                                              <p:spTgt spid="21"/>
                                            </p:tgtEl>
                                          </p:cBhvr>
                                        </p:animEffect>
                                        <p:anim calcmode="lin" valueType="num">
                                          <p:cBhvr>
                                            <p:cTn id="81" dur="500" fill="hold"/>
                                            <p:tgtEl>
                                              <p:spTgt spid="21"/>
                                            </p:tgtEl>
                                            <p:attrNameLst>
                                              <p:attrName>ppt_x</p:attrName>
                                            </p:attrNameLst>
                                          </p:cBhvr>
                                          <p:tavLst>
                                            <p:tav tm="0">
                                              <p:val>
                                                <p:strVal val="#ppt_x"/>
                                              </p:val>
                                            </p:tav>
                                            <p:tav tm="100000">
                                              <p:val>
                                                <p:strVal val="#ppt_x"/>
                                              </p:val>
                                            </p:tav>
                                          </p:tavLst>
                                        </p:anim>
                                        <p:anim calcmode="lin" valueType="num">
                                          <p:cBhvr>
                                            <p:cTn id="82" dur="450" decel="100000" fill="hold"/>
                                            <p:tgtEl>
                                              <p:spTgt spid="21"/>
                                            </p:tgtEl>
                                            <p:attrNameLst>
                                              <p:attrName>ppt_y</p:attrName>
                                            </p:attrNameLst>
                                          </p:cBhvr>
                                          <p:tavLst>
                                            <p:tav tm="0">
                                              <p:val>
                                                <p:strVal val="#ppt_y+1"/>
                                              </p:val>
                                            </p:tav>
                                            <p:tav tm="100000">
                                              <p:val>
                                                <p:strVal val="#ppt_y-.03"/>
                                              </p:val>
                                            </p:tav>
                                          </p:tavLst>
                                        </p:anim>
                                        <p:anim calcmode="lin" valueType="num">
                                          <p:cBhvr>
                                            <p:cTn id="83"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84" fill="hold">
                                <p:stCondLst>
                                  <p:cond delay="7550"/>
                                </p:stCondLst>
                                <p:childTnLst>
                                  <p:par>
                                    <p:cTn id="85" presetID="2" presetClass="entr" presetSubtype="8" fill="hold" grpId="0" nodeType="afterEffect">
                                      <p:stCondLst>
                                        <p:cond delay="0"/>
                                      </p:stCondLst>
                                      <p:childTnLst>
                                        <p:set>
                                          <p:cBhvr>
                                            <p:cTn id="86" dur="1" fill="hold">
                                              <p:stCondLst>
                                                <p:cond delay="0"/>
                                              </p:stCondLst>
                                            </p:cTn>
                                            <p:tgtEl>
                                              <p:spTgt spid="11"/>
                                            </p:tgtEl>
                                            <p:attrNameLst>
                                              <p:attrName>style.visibility</p:attrName>
                                            </p:attrNameLst>
                                          </p:cBhvr>
                                          <p:to>
                                            <p:strVal val="visible"/>
                                          </p:to>
                                        </p:set>
                                        <p:anim calcmode="lin" valueType="num">
                                          <p:cBhvr additive="base">
                                            <p:cTn id="87" dur="500" fill="hold"/>
                                            <p:tgtEl>
                                              <p:spTgt spid="11"/>
                                            </p:tgtEl>
                                            <p:attrNameLst>
                                              <p:attrName>ppt_x</p:attrName>
                                            </p:attrNameLst>
                                          </p:cBhvr>
                                          <p:tavLst>
                                            <p:tav tm="0">
                                              <p:val>
                                                <p:strVal val="0-#ppt_w/2"/>
                                              </p:val>
                                            </p:tav>
                                            <p:tav tm="100000">
                                              <p:val>
                                                <p:strVal val="#ppt_x"/>
                                              </p:val>
                                            </p:tav>
                                          </p:tavLst>
                                        </p:anim>
                                        <p:anim calcmode="lin" valueType="num">
                                          <p:cBhvr additive="base">
                                            <p:cTn id="88" dur="500" fill="hold"/>
                                            <p:tgtEl>
                                              <p:spTgt spid="11"/>
                                            </p:tgtEl>
                                            <p:attrNameLst>
                                              <p:attrName>ppt_y</p:attrName>
                                            </p:attrNameLst>
                                          </p:cBhvr>
                                          <p:tavLst>
                                            <p:tav tm="0">
                                              <p:val>
                                                <p:strVal val="#ppt_y"/>
                                              </p:val>
                                            </p:tav>
                                            <p:tav tm="100000">
                                              <p:val>
                                                <p:strVal val="#ppt_y"/>
                                              </p:val>
                                            </p:tav>
                                          </p:tavLst>
                                        </p:anim>
                                      </p:childTnLst>
                                    </p:cTn>
                                  </p:par>
                                </p:childTnLst>
                              </p:cTn>
                            </p:par>
                            <p:par>
                              <p:cTn id="89" fill="hold">
                                <p:stCondLst>
                                  <p:cond delay="8050"/>
                                </p:stCondLst>
                                <p:childTnLst>
                                  <p:par>
                                    <p:cTn id="90" presetID="2" presetClass="entr" presetSubtype="2" fill="hold" grpId="0" nodeType="afterEffect">
                                      <p:stCondLst>
                                        <p:cond delay="0"/>
                                      </p:stCondLst>
                                      <p:childTnLst>
                                        <p:set>
                                          <p:cBhvr>
                                            <p:cTn id="91" dur="1" fill="hold">
                                              <p:stCondLst>
                                                <p:cond delay="0"/>
                                              </p:stCondLst>
                                            </p:cTn>
                                            <p:tgtEl>
                                              <p:spTgt spid="13"/>
                                            </p:tgtEl>
                                            <p:attrNameLst>
                                              <p:attrName>style.visibility</p:attrName>
                                            </p:attrNameLst>
                                          </p:cBhvr>
                                          <p:to>
                                            <p:strVal val="visible"/>
                                          </p:to>
                                        </p:set>
                                        <p:anim calcmode="lin" valueType="num">
                                          <p:cBhvr additive="base">
                                            <p:cTn id="92" dur="500" fill="hold"/>
                                            <p:tgtEl>
                                              <p:spTgt spid="13"/>
                                            </p:tgtEl>
                                            <p:attrNameLst>
                                              <p:attrName>ppt_x</p:attrName>
                                            </p:attrNameLst>
                                          </p:cBhvr>
                                          <p:tavLst>
                                            <p:tav tm="0">
                                              <p:val>
                                                <p:strVal val="1+#ppt_w/2"/>
                                              </p:val>
                                            </p:tav>
                                            <p:tav tm="100000">
                                              <p:val>
                                                <p:strVal val="#ppt_x"/>
                                              </p:val>
                                            </p:tav>
                                          </p:tavLst>
                                        </p:anim>
                                        <p:anim calcmode="lin" valueType="num">
                                          <p:cBhvr additive="base">
                                            <p:cTn id="93" dur="500" fill="hold"/>
                                            <p:tgtEl>
                                              <p:spTgt spid="13"/>
                                            </p:tgtEl>
                                            <p:attrNameLst>
                                              <p:attrName>ppt_y</p:attrName>
                                            </p:attrNameLst>
                                          </p:cBhvr>
                                          <p:tavLst>
                                            <p:tav tm="0">
                                              <p:val>
                                                <p:strVal val="#ppt_y"/>
                                              </p:val>
                                            </p:tav>
                                            <p:tav tm="100000">
                                              <p:val>
                                                <p:strVal val="#ppt_y"/>
                                              </p:val>
                                            </p:tav>
                                          </p:tavLst>
                                        </p:anim>
                                      </p:childTnLst>
                                    </p:cTn>
                                  </p:par>
                                </p:childTnLst>
                              </p:cTn>
                            </p:par>
                            <p:par>
                              <p:cTn id="94" fill="hold">
                                <p:stCondLst>
                                  <p:cond delay="8550"/>
                                </p:stCondLst>
                                <p:childTnLst>
                                  <p:par>
                                    <p:cTn id="95" presetID="2" presetClass="entr" presetSubtype="8" fill="hold" grpId="0" nodeType="afterEffect">
                                      <p:stCondLst>
                                        <p:cond delay="0"/>
                                      </p:stCondLst>
                                      <p:childTnLst>
                                        <p:set>
                                          <p:cBhvr>
                                            <p:cTn id="96" dur="1" fill="hold">
                                              <p:stCondLst>
                                                <p:cond delay="0"/>
                                              </p:stCondLst>
                                            </p:cTn>
                                            <p:tgtEl>
                                              <p:spTgt spid="15"/>
                                            </p:tgtEl>
                                            <p:attrNameLst>
                                              <p:attrName>style.visibility</p:attrName>
                                            </p:attrNameLst>
                                          </p:cBhvr>
                                          <p:to>
                                            <p:strVal val="visible"/>
                                          </p:to>
                                        </p:set>
                                        <p:anim calcmode="lin" valueType="num">
                                          <p:cBhvr additive="base">
                                            <p:cTn id="97" dur="500" fill="hold"/>
                                            <p:tgtEl>
                                              <p:spTgt spid="15"/>
                                            </p:tgtEl>
                                            <p:attrNameLst>
                                              <p:attrName>ppt_x</p:attrName>
                                            </p:attrNameLst>
                                          </p:cBhvr>
                                          <p:tavLst>
                                            <p:tav tm="0">
                                              <p:val>
                                                <p:strVal val="0-#ppt_w/2"/>
                                              </p:val>
                                            </p:tav>
                                            <p:tav tm="100000">
                                              <p:val>
                                                <p:strVal val="#ppt_x"/>
                                              </p:val>
                                            </p:tav>
                                          </p:tavLst>
                                        </p:anim>
                                        <p:anim calcmode="lin" valueType="num">
                                          <p:cBhvr additive="base">
                                            <p:cTn id="98" dur="500" fill="hold"/>
                                            <p:tgtEl>
                                              <p:spTgt spid="15"/>
                                            </p:tgtEl>
                                            <p:attrNameLst>
                                              <p:attrName>ppt_y</p:attrName>
                                            </p:attrNameLst>
                                          </p:cBhvr>
                                          <p:tavLst>
                                            <p:tav tm="0">
                                              <p:val>
                                                <p:strVal val="#ppt_y"/>
                                              </p:val>
                                            </p:tav>
                                            <p:tav tm="100000">
                                              <p:val>
                                                <p:strVal val="#ppt_y"/>
                                              </p:val>
                                            </p:tav>
                                          </p:tavLst>
                                        </p:anim>
                                      </p:childTnLst>
                                    </p:cTn>
                                  </p:par>
                                </p:childTnLst>
                              </p:cTn>
                            </p:par>
                            <p:par>
                              <p:cTn id="99" fill="hold">
                                <p:stCondLst>
                                  <p:cond delay="9050"/>
                                </p:stCondLst>
                                <p:childTnLst>
                                  <p:par>
                                    <p:cTn id="100" presetID="2" presetClass="entr" presetSubtype="2" fill="hold" grpId="0" nodeType="after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additive="base">
                                            <p:cTn id="102" dur="500" fill="hold"/>
                                            <p:tgtEl>
                                              <p:spTgt spid="17"/>
                                            </p:tgtEl>
                                            <p:attrNameLst>
                                              <p:attrName>ppt_x</p:attrName>
                                            </p:attrNameLst>
                                          </p:cBhvr>
                                          <p:tavLst>
                                            <p:tav tm="0">
                                              <p:val>
                                                <p:strVal val="1+#ppt_w/2"/>
                                              </p:val>
                                            </p:tav>
                                            <p:tav tm="100000">
                                              <p:val>
                                                <p:strVal val="#ppt_x"/>
                                              </p:val>
                                            </p:tav>
                                          </p:tavLst>
                                        </p:anim>
                                        <p:anim calcmode="lin" valueType="num">
                                          <p:cBhvr additive="base">
                                            <p:cTn id="103" dur="500" fill="hold"/>
                                            <p:tgtEl>
                                              <p:spTgt spid="17"/>
                                            </p:tgtEl>
                                            <p:attrNameLst>
                                              <p:attrName>ppt_y</p:attrName>
                                            </p:attrNameLst>
                                          </p:cBhvr>
                                          <p:tavLst>
                                            <p:tav tm="0">
                                              <p:val>
                                                <p:strVal val="#ppt_y"/>
                                              </p:val>
                                            </p:tav>
                                            <p:tav tm="100000">
                                              <p:val>
                                                <p:strVal val="#ppt_y"/>
                                              </p:val>
                                            </p:tav>
                                          </p:tavLst>
                                        </p:anim>
                                      </p:childTnLst>
                                    </p:cTn>
                                  </p:par>
                                </p:childTnLst>
                              </p:cTn>
                            </p:par>
                            <p:par>
                              <p:cTn id="104" fill="hold">
                                <p:stCondLst>
                                  <p:cond delay="9550"/>
                                </p:stCondLst>
                                <p:childTnLst>
                                  <p:par>
                                    <p:cTn id="105" presetID="2" presetClass="entr" presetSubtype="8"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additive="base">
                                            <p:cTn id="107" dur="500" fill="hold"/>
                                            <p:tgtEl>
                                              <p:spTgt spid="19"/>
                                            </p:tgtEl>
                                            <p:attrNameLst>
                                              <p:attrName>ppt_x</p:attrName>
                                            </p:attrNameLst>
                                          </p:cBhvr>
                                          <p:tavLst>
                                            <p:tav tm="0">
                                              <p:val>
                                                <p:strVal val="0-#ppt_w/2"/>
                                              </p:val>
                                            </p:tav>
                                            <p:tav tm="100000">
                                              <p:val>
                                                <p:strVal val="#ppt_x"/>
                                              </p:val>
                                            </p:tav>
                                          </p:tavLst>
                                        </p:anim>
                                        <p:anim calcmode="lin" valueType="num">
                                          <p:cBhvr additive="base">
                                            <p:cTn id="108" dur="500" fill="hold"/>
                                            <p:tgtEl>
                                              <p:spTgt spid="19"/>
                                            </p:tgtEl>
                                            <p:attrNameLst>
                                              <p:attrName>ppt_y</p:attrName>
                                            </p:attrNameLst>
                                          </p:cBhvr>
                                          <p:tavLst>
                                            <p:tav tm="0">
                                              <p:val>
                                                <p:strVal val="#ppt_y"/>
                                              </p:val>
                                            </p:tav>
                                            <p:tav tm="100000">
                                              <p:val>
                                                <p:strVal val="#ppt_y"/>
                                              </p:val>
                                            </p:tav>
                                          </p:tavLst>
                                        </p:anim>
                                      </p:childTnLst>
                                    </p:cTn>
                                  </p:par>
                                </p:childTnLst>
                              </p:cTn>
                            </p:par>
                            <p:par>
                              <p:cTn id="109" fill="hold">
                                <p:stCondLst>
                                  <p:cond delay="10050"/>
                                </p:stCondLst>
                                <p:childTnLst>
                                  <p:par>
                                    <p:cTn id="110" presetID="2" presetClass="entr" presetSubtype="2"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additive="base">
                                            <p:cTn id="112" dur="500" fill="hold"/>
                                            <p:tgtEl>
                                              <p:spTgt spid="20"/>
                                            </p:tgtEl>
                                            <p:attrNameLst>
                                              <p:attrName>ppt_x</p:attrName>
                                            </p:attrNameLst>
                                          </p:cBhvr>
                                          <p:tavLst>
                                            <p:tav tm="0">
                                              <p:val>
                                                <p:strVal val="1+#ppt_w/2"/>
                                              </p:val>
                                            </p:tav>
                                            <p:tav tm="100000">
                                              <p:val>
                                                <p:strVal val="#ppt_x"/>
                                              </p:val>
                                            </p:tav>
                                          </p:tavLst>
                                        </p:anim>
                                        <p:anim calcmode="lin" valueType="num">
                                          <p:cBhvr additive="base">
                                            <p:cTn id="11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p:bldP spid="12" grpId="0" animBg="1"/>
          <p:bldP spid="13" grpId="0"/>
          <p:bldP spid="14" grpId="0" animBg="1"/>
          <p:bldP spid="15" grpId="0"/>
          <p:bldP spid="16" grpId="0" animBg="1"/>
          <p:bldP spid="17" grpId="0"/>
          <p:bldP spid="18" grpId="0" animBg="1"/>
          <p:bldP spid="19" grpId="0"/>
          <p:bldP spid="20" grpId="0"/>
          <p:bldP spid="21" grpId="0" animBg="1"/>
          <p:bldP spid="22"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02B3C5"/>
                </a:solidFill>
                <a:latin typeface="迷你简菱心" panose="02010609000101010101" pitchFamily="49" charset="-122"/>
                <a:ea typeface="迷你简菱心" panose="02010609000101010101" pitchFamily="49" charset="-122"/>
              </a:rPr>
              <a:t>三、</a:t>
            </a:r>
            <a:r>
              <a:rPr lang="zh-CN" altLang="en-US" sz="3200" spc="300" dirty="0">
                <a:solidFill>
                  <a:srgbClr val="02B3C5"/>
                </a:solidFill>
                <a:latin typeface="迷你简菱心" panose="02010609000101010101" pitchFamily="49" charset="-122"/>
                <a:ea typeface="迷你简菱心" panose="02010609000101010101" pitchFamily="49" charset="-122"/>
              </a:rPr>
              <a:t>此处添加您的标题</a:t>
            </a:r>
          </a:p>
        </p:txBody>
      </p:sp>
      <p:sp>
        <p:nvSpPr>
          <p:cNvPr id="5" name="Freeform 33"/>
          <p:cNvSpPr>
            <a:spLocks/>
          </p:cNvSpPr>
          <p:nvPr/>
        </p:nvSpPr>
        <p:spPr bwMode="auto">
          <a:xfrm rot="20192702" flipH="1">
            <a:off x="5778615" y="1026586"/>
            <a:ext cx="915453" cy="759925"/>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endParaRPr>
          </a:p>
        </p:txBody>
      </p:sp>
      <p:sp>
        <p:nvSpPr>
          <p:cNvPr id="6" name="Freeform 36"/>
          <p:cNvSpPr>
            <a:spLocks/>
          </p:cNvSpPr>
          <p:nvPr/>
        </p:nvSpPr>
        <p:spPr bwMode="auto">
          <a:xfrm rot="1695130">
            <a:off x="7353975" y="1867654"/>
            <a:ext cx="432992" cy="55571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7" name="Freeform 30"/>
          <p:cNvSpPr>
            <a:spLocks/>
          </p:cNvSpPr>
          <p:nvPr/>
        </p:nvSpPr>
        <p:spPr bwMode="auto">
          <a:xfrm rot="19798984">
            <a:off x="5886193" y="1245303"/>
            <a:ext cx="1582507" cy="1189591"/>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endParaRPr>
          </a:p>
        </p:txBody>
      </p:sp>
      <p:sp>
        <p:nvSpPr>
          <p:cNvPr id="8" name="Freeform 36"/>
          <p:cNvSpPr>
            <a:spLocks/>
          </p:cNvSpPr>
          <p:nvPr/>
        </p:nvSpPr>
        <p:spPr bwMode="auto">
          <a:xfrm rot="20742510">
            <a:off x="5502087" y="1864399"/>
            <a:ext cx="432992" cy="555713"/>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9" name="Freeform 30"/>
          <p:cNvSpPr>
            <a:spLocks/>
          </p:cNvSpPr>
          <p:nvPr/>
        </p:nvSpPr>
        <p:spPr bwMode="auto">
          <a:xfrm rot="1801016" flipH="1">
            <a:off x="5127270" y="3595419"/>
            <a:ext cx="1029348" cy="773774"/>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0" name="Freeform 29"/>
          <p:cNvSpPr>
            <a:spLocks/>
          </p:cNvSpPr>
          <p:nvPr/>
        </p:nvSpPr>
        <p:spPr bwMode="auto">
          <a:xfrm>
            <a:off x="6020633" y="2799542"/>
            <a:ext cx="1622968" cy="1105194"/>
          </a:xfrm>
          <a:custGeom>
            <a:avLst/>
            <a:gdLst>
              <a:gd name="T0" fmla="*/ 129 w 226"/>
              <a:gd name="T1" fmla="*/ 12 h 154"/>
              <a:gd name="T2" fmla="*/ 7 w 226"/>
              <a:gd name="T3" fmla="*/ 154 h 154"/>
              <a:gd name="T4" fmla="*/ 0 w 226"/>
              <a:gd name="T5" fmla="*/ 142 h 154"/>
              <a:gd name="T6" fmla="*/ 120 w 226"/>
              <a:gd name="T7" fmla="*/ 8 h 154"/>
              <a:gd name="T8" fmla="*/ 226 w 226"/>
              <a:gd name="T9" fmla="*/ 19 h 154"/>
              <a:gd name="T10" fmla="*/ 129 w 226"/>
              <a:gd name="T11" fmla="*/ 12 h 154"/>
            </a:gdLst>
            <a:ahLst/>
            <a:cxnLst>
              <a:cxn ang="0">
                <a:pos x="T0" y="T1"/>
              </a:cxn>
              <a:cxn ang="0">
                <a:pos x="T2" y="T3"/>
              </a:cxn>
              <a:cxn ang="0">
                <a:pos x="T4" y="T5"/>
              </a:cxn>
              <a:cxn ang="0">
                <a:pos x="T6" y="T7"/>
              </a:cxn>
              <a:cxn ang="0">
                <a:pos x="T8" y="T9"/>
              </a:cxn>
              <a:cxn ang="0">
                <a:pos x="T10" y="T11"/>
              </a:cxn>
            </a:cxnLst>
            <a:rect l="0" t="0" r="r" b="b"/>
            <a:pathLst>
              <a:path w="226" h="154">
                <a:moveTo>
                  <a:pt x="129" y="12"/>
                </a:moveTo>
                <a:cubicBezTo>
                  <a:pt x="55" y="28"/>
                  <a:pt x="4" y="90"/>
                  <a:pt x="7" y="154"/>
                </a:cubicBezTo>
                <a:cubicBezTo>
                  <a:pt x="4" y="151"/>
                  <a:pt x="3" y="145"/>
                  <a:pt x="0" y="142"/>
                </a:cubicBezTo>
                <a:cubicBezTo>
                  <a:pt x="0" y="80"/>
                  <a:pt x="48" y="24"/>
                  <a:pt x="120" y="8"/>
                </a:cubicBezTo>
                <a:cubicBezTo>
                  <a:pt x="157" y="0"/>
                  <a:pt x="195" y="5"/>
                  <a:pt x="226" y="19"/>
                </a:cubicBezTo>
                <a:cubicBezTo>
                  <a:pt x="197" y="8"/>
                  <a:pt x="163" y="5"/>
                  <a:pt x="129" y="1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1" name="Freeform 31"/>
          <p:cNvSpPr>
            <a:spLocks/>
          </p:cNvSpPr>
          <p:nvPr/>
        </p:nvSpPr>
        <p:spPr bwMode="auto">
          <a:xfrm>
            <a:off x="5184926" y="1757936"/>
            <a:ext cx="151396" cy="581362"/>
          </a:xfrm>
          <a:custGeom>
            <a:avLst/>
            <a:gdLst>
              <a:gd name="T0" fmla="*/ 12 w 21"/>
              <a:gd name="T1" fmla="*/ 80 h 81"/>
              <a:gd name="T2" fmla="*/ 3 w 21"/>
              <a:gd name="T3" fmla="*/ 81 h 81"/>
              <a:gd name="T4" fmla="*/ 3 w 21"/>
              <a:gd name="T5" fmla="*/ 32 h 81"/>
              <a:gd name="T6" fmla="*/ 5 w 21"/>
              <a:gd name="T7" fmla="*/ 0 h 81"/>
              <a:gd name="T8" fmla="*/ 14 w 21"/>
              <a:gd name="T9" fmla="*/ 28 h 81"/>
              <a:gd name="T10" fmla="*/ 12 w 21"/>
              <a:gd name="T11" fmla="*/ 80 h 81"/>
            </a:gdLst>
            <a:ahLst/>
            <a:cxnLst>
              <a:cxn ang="0">
                <a:pos x="T0" y="T1"/>
              </a:cxn>
              <a:cxn ang="0">
                <a:pos x="T2" y="T3"/>
              </a:cxn>
              <a:cxn ang="0">
                <a:pos x="T4" y="T5"/>
              </a:cxn>
              <a:cxn ang="0">
                <a:pos x="T6" y="T7"/>
              </a:cxn>
              <a:cxn ang="0">
                <a:pos x="T8" y="T9"/>
              </a:cxn>
              <a:cxn ang="0">
                <a:pos x="T10" y="T11"/>
              </a:cxn>
            </a:cxnLst>
            <a:rect l="0" t="0" r="r" b="b"/>
            <a:pathLst>
              <a:path w="21" h="81">
                <a:moveTo>
                  <a:pt x="12" y="80"/>
                </a:moveTo>
                <a:cubicBezTo>
                  <a:pt x="9" y="81"/>
                  <a:pt x="6" y="81"/>
                  <a:pt x="3" y="81"/>
                </a:cubicBezTo>
                <a:cubicBezTo>
                  <a:pt x="3" y="55"/>
                  <a:pt x="3" y="36"/>
                  <a:pt x="3" y="32"/>
                </a:cubicBezTo>
                <a:cubicBezTo>
                  <a:pt x="0" y="8"/>
                  <a:pt x="1" y="0"/>
                  <a:pt x="5" y="0"/>
                </a:cubicBezTo>
                <a:cubicBezTo>
                  <a:pt x="9" y="0"/>
                  <a:pt x="21" y="3"/>
                  <a:pt x="14" y="28"/>
                </a:cubicBezTo>
                <a:cubicBezTo>
                  <a:pt x="13" y="33"/>
                  <a:pt x="12" y="52"/>
                  <a:pt x="12" y="80"/>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2" name="Freeform 24"/>
          <p:cNvSpPr>
            <a:spLocks/>
          </p:cNvSpPr>
          <p:nvPr/>
        </p:nvSpPr>
        <p:spPr bwMode="auto">
          <a:xfrm>
            <a:off x="4724681" y="3611026"/>
            <a:ext cx="214982" cy="2131659"/>
          </a:xfrm>
          <a:custGeom>
            <a:avLst/>
            <a:gdLst>
              <a:gd name="T0" fmla="*/ 21 w 30"/>
              <a:gd name="T1" fmla="*/ 297 h 297"/>
              <a:gd name="T2" fmla="*/ 29 w 30"/>
              <a:gd name="T3" fmla="*/ 290 h 297"/>
              <a:gd name="T4" fmla="*/ 29 w 30"/>
              <a:gd name="T5" fmla="*/ 13 h 297"/>
              <a:gd name="T6" fmla="*/ 21 w 30"/>
              <a:gd name="T7" fmla="*/ 2 h 297"/>
              <a:gd name="T8" fmla="*/ 22 w 30"/>
              <a:gd name="T9" fmla="*/ 7 h 297"/>
              <a:gd name="T10" fmla="*/ 14 w 30"/>
              <a:gd name="T11" fmla="*/ 290 h 297"/>
              <a:gd name="T12" fmla="*/ 21 w 30"/>
              <a:gd name="T13" fmla="*/ 297 h 297"/>
            </a:gdLst>
            <a:ahLst/>
            <a:cxnLst>
              <a:cxn ang="0">
                <a:pos x="T0" y="T1"/>
              </a:cxn>
              <a:cxn ang="0">
                <a:pos x="T2" y="T3"/>
              </a:cxn>
              <a:cxn ang="0">
                <a:pos x="T4" y="T5"/>
              </a:cxn>
              <a:cxn ang="0">
                <a:pos x="T6" y="T7"/>
              </a:cxn>
              <a:cxn ang="0">
                <a:pos x="T8" y="T9"/>
              </a:cxn>
              <a:cxn ang="0">
                <a:pos x="T10" y="T11"/>
              </a:cxn>
              <a:cxn ang="0">
                <a:pos x="T12" y="T13"/>
              </a:cxn>
            </a:cxnLst>
            <a:rect l="0" t="0" r="r" b="b"/>
            <a:pathLst>
              <a:path w="30" h="297">
                <a:moveTo>
                  <a:pt x="21" y="297"/>
                </a:moveTo>
                <a:cubicBezTo>
                  <a:pt x="25" y="297"/>
                  <a:pt x="29" y="294"/>
                  <a:pt x="29" y="290"/>
                </a:cubicBezTo>
                <a:cubicBezTo>
                  <a:pt x="29" y="13"/>
                  <a:pt x="29" y="13"/>
                  <a:pt x="29" y="13"/>
                </a:cubicBezTo>
                <a:cubicBezTo>
                  <a:pt x="29" y="9"/>
                  <a:pt x="25" y="2"/>
                  <a:pt x="21" y="2"/>
                </a:cubicBezTo>
                <a:cubicBezTo>
                  <a:pt x="17" y="2"/>
                  <a:pt x="0" y="0"/>
                  <a:pt x="22" y="7"/>
                </a:cubicBezTo>
                <a:cubicBezTo>
                  <a:pt x="30" y="9"/>
                  <a:pt x="14" y="290"/>
                  <a:pt x="14" y="290"/>
                </a:cubicBezTo>
                <a:cubicBezTo>
                  <a:pt x="14" y="294"/>
                  <a:pt x="17" y="297"/>
                  <a:pt x="21" y="297"/>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3" name="Freeform 25"/>
          <p:cNvSpPr>
            <a:spLocks/>
          </p:cNvSpPr>
          <p:nvPr/>
        </p:nvSpPr>
        <p:spPr bwMode="auto">
          <a:xfrm>
            <a:off x="6329482" y="4019795"/>
            <a:ext cx="184702" cy="1722890"/>
          </a:xfrm>
          <a:custGeom>
            <a:avLst/>
            <a:gdLst>
              <a:gd name="T0" fmla="*/ 8 w 26"/>
              <a:gd name="T1" fmla="*/ 240 h 240"/>
              <a:gd name="T2" fmla="*/ 16 w 26"/>
              <a:gd name="T3" fmla="*/ 233 h 240"/>
              <a:gd name="T4" fmla="*/ 17 w 26"/>
              <a:gd name="T5" fmla="*/ 34 h 240"/>
              <a:gd name="T6" fmla="*/ 12 w 26"/>
              <a:gd name="T7" fmla="*/ 33 h 240"/>
              <a:gd name="T8" fmla="*/ 1 w 26"/>
              <a:gd name="T9" fmla="*/ 233 h 240"/>
              <a:gd name="T10" fmla="*/ 8 w 26"/>
              <a:gd name="T11" fmla="*/ 240 h 240"/>
            </a:gdLst>
            <a:ahLst/>
            <a:cxnLst>
              <a:cxn ang="0">
                <a:pos x="T0" y="T1"/>
              </a:cxn>
              <a:cxn ang="0">
                <a:pos x="T2" y="T3"/>
              </a:cxn>
              <a:cxn ang="0">
                <a:pos x="T4" y="T5"/>
              </a:cxn>
              <a:cxn ang="0">
                <a:pos x="T6" y="T7"/>
              </a:cxn>
              <a:cxn ang="0">
                <a:pos x="T8" y="T9"/>
              </a:cxn>
              <a:cxn ang="0">
                <a:pos x="T10" y="T11"/>
              </a:cxn>
            </a:cxnLst>
            <a:rect l="0" t="0" r="r" b="b"/>
            <a:pathLst>
              <a:path w="26" h="240">
                <a:moveTo>
                  <a:pt x="8" y="240"/>
                </a:moveTo>
                <a:cubicBezTo>
                  <a:pt x="12" y="240"/>
                  <a:pt x="16" y="237"/>
                  <a:pt x="16" y="233"/>
                </a:cubicBezTo>
                <a:cubicBezTo>
                  <a:pt x="16" y="233"/>
                  <a:pt x="8" y="68"/>
                  <a:pt x="17" y="34"/>
                </a:cubicBezTo>
                <a:cubicBezTo>
                  <a:pt x="26" y="0"/>
                  <a:pt x="15" y="30"/>
                  <a:pt x="12" y="33"/>
                </a:cubicBezTo>
                <a:cubicBezTo>
                  <a:pt x="0" y="53"/>
                  <a:pt x="1" y="233"/>
                  <a:pt x="1" y="233"/>
                </a:cubicBezTo>
                <a:cubicBezTo>
                  <a:pt x="1" y="237"/>
                  <a:pt x="4" y="240"/>
                  <a:pt x="8" y="240"/>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4" name="Freeform 26"/>
          <p:cNvSpPr>
            <a:spLocks/>
          </p:cNvSpPr>
          <p:nvPr/>
        </p:nvSpPr>
        <p:spPr bwMode="auto">
          <a:xfrm>
            <a:off x="5975213" y="3538356"/>
            <a:ext cx="145340" cy="1886398"/>
          </a:xfrm>
          <a:custGeom>
            <a:avLst/>
            <a:gdLst>
              <a:gd name="T0" fmla="*/ 9 w 20"/>
              <a:gd name="T1" fmla="*/ 263 h 263"/>
              <a:gd name="T2" fmla="*/ 17 w 20"/>
              <a:gd name="T3" fmla="*/ 256 h 263"/>
              <a:gd name="T4" fmla="*/ 17 w 20"/>
              <a:gd name="T5" fmla="*/ 19 h 263"/>
              <a:gd name="T6" fmla="*/ 9 w 20"/>
              <a:gd name="T7" fmla="*/ 12 h 263"/>
              <a:gd name="T8" fmla="*/ 2 w 20"/>
              <a:gd name="T9" fmla="*/ 256 h 263"/>
              <a:gd name="T10" fmla="*/ 9 w 20"/>
              <a:gd name="T11" fmla="*/ 263 h 263"/>
            </a:gdLst>
            <a:ahLst/>
            <a:cxnLst>
              <a:cxn ang="0">
                <a:pos x="T0" y="T1"/>
              </a:cxn>
              <a:cxn ang="0">
                <a:pos x="T2" y="T3"/>
              </a:cxn>
              <a:cxn ang="0">
                <a:pos x="T4" y="T5"/>
              </a:cxn>
              <a:cxn ang="0">
                <a:pos x="T6" y="T7"/>
              </a:cxn>
              <a:cxn ang="0">
                <a:pos x="T8" y="T9"/>
              </a:cxn>
              <a:cxn ang="0">
                <a:pos x="T10" y="T11"/>
              </a:cxn>
            </a:cxnLst>
            <a:rect l="0" t="0" r="r" b="b"/>
            <a:pathLst>
              <a:path w="20" h="263">
                <a:moveTo>
                  <a:pt x="9" y="263"/>
                </a:moveTo>
                <a:cubicBezTo>
                  <a:pt x="13" y="263"/>
                  <a:pt x="17" y="260"/>
                  <a:pt x="17" y="256"/>
                </a:cubicBezTo>
                <a:cubicBezTo>
                  <a:pt x="17" y="256"/>
                  <a:pt x="8" y="67"/>
                  <a:pt x="17" y="19"/>
                </a:cubicBezTo>
                <a:cubicBezTo>
                  <a:pt x="20" y="0"/>
                  <a:pt x="12" y="9"/>
                  <a:pt x="9" y="12"/>
                </a:cubicBezTo>
                <a:cubicBezTo>
                  <a:pt x="0" y="22"/>
                  <a:pt x="2" y="256"/>
                  <a:pt x="2" y="256"/>
                </a:cubicBezTo>
                <a:cubicBezTo>
                  <a:pt x="2" y="260"/>
                  <a:pt x="5" y="263"/>
                  <a:pt x="9" y="263"/>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5" name="Freeform 27"/>
          <p:cNvSpPr>
            <a:spLocks noEditPoints="1"/>
          </p:cNvSpPr>
          <p:nvPr/>
        </p:nvSpPr>
        <p:spPr bwMode="auto">
          <a:xfrm>
            <a:off x="4818546" y="5297580"/>
            <a:ext cx="1625995" cy="1398901"/>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6" name="Freeform 28"/>
          <p:cNvSpPr>
            <a:spLocks/>
          </p:cNvSpPr>
          <p:nvPr/>
        </p:nvSpPr>
        <p:spPr bwMode="auto">
          <a:xfrm>
            <a:off x="3222927" y="2144556"/>
            <a:ext cx="1810603" cy="1666314"/>
          </a:xfrm>
          <a:custGeom>
            <a:avLst/>
            <a:gdLst>
              <a:gd name="T0" fmla="*/ 105 w 164"/>
              <a:gd name="T1" fmla="*/ 85 h 151"/>
              <a:gd name="T2" fmla="*/ 149 w 164"/>
              <a:gd name="T3" fmla="*/ 140 h 151"/>
              <a:gd name="T4" fmla="*/ 60 w 164"/>
              <a:gd name="T5" fmla="*/ 126 h 151"/>
              <a:gd name="T6" fmla="*/ 33 w 164"/>
              <a:gd name="T7" fmla="*/ 0 h 151"/>
              <a:gd name="T8" fmla="*/ 126 w 164"/>
              <a:gd name="T9" fmla="*/ 54 h 151"/>
              <a:gd name="T10" fmla="*/ 164 w 164"/>
              <a:gd name="T11" fmla="*/ 127 h 151"/>
              <a:gd name="T12" fmla="*/ 105 w 164"/>
              <a:gd name="T13" fmla="*/ 85 h 151"/>
            </a:gdLst>
            <a:ahLst/>
            <a:cxnLst>
              <a:cxn ang="0">
                <a:pos x="T0" y="T1"/>
              </a:cxn>
              <a:cxn ang="0">
                <a:pos x="T2" y="T3"/>
              </a:cxn>
              <a:cxn ang="0">
                <a:pos x="T4" y="T5"/>
              </a:cxn>
              <a:cxn ang="0">
                <a:pos x="T6" y="T7"/>
              </a:cxn>
              <a:cxn ang="0">
                <a:pos x="T8" y="T9"/>
              </a:cxn>
              <a:cxn ang="0">
                <a:pos x="T10" y="T11"/>
              </a:cxn>
              <a:cxn ang="0">
                <a:pos x="T12" y="T13"/>
              </a:cxn>
            </a:cxnLst>
            <a:rect l="0" t="0" r="r" b="b"/>
            <a:pathLst>
              <a:path w="164" h="151">
                <a:moveTo>
                  <a:pt x="105" y="85"/>
                </a:moveTo>
                <a:cubicBezTo>
                  <a:pt x="105" y="85"/>
                  <a:pt x="156" y="110"/>
                  <a:pt x="149" y="140"/>
                </a:cubicBezTo>
                <a:cubicBezTo>
                  <a:pt x="134" y="131"/>
                  <a:pt x="88" y="151"/>
                  <a:pt x="60" y="126"/>
                </a:cubicBezTo>
                <a:cubicBezTo>
                  <a:pt x="0" y="69"/>
                  <a:pt x="33" y="0"/>
                  <a:pt x="33" y="0"/>
                </a:cubicBezTo>
                <a:cubicBezTo>
                  <a:pt x="39" y="49"/>
                  <a:pt x="90" y="22"/>
                  <a:pt x="126" y="54"/>
                </a:cubicBezTo>
                <a:cubicBezTo>
                  <a:pt x="159" y="83"/>
                  <a:pt x="162" y="111"/>
                  <a:pt x="164" y="127"/>
                </a:cubicBezTo>
                <a:cubicBezTo>
                  <a:pt x="162" y="121"/>
                  <a:pt x="142" y="91"/>
                  <a:pt x="105" y="85"/>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7" name="Freeform 30"/>
          <p:cNvSpPr>
            <a:spLocks/>
          </p:cNvSpPr>
          <p:nvPr/>
        </p:nvSpPr>
        <p:spPr bwMode="auto">
          <a:xfrm>
            <a:off x="6241671" y="2187901"/>
            <a:ext cx="1768308" cy="1329260"/>
          </a:xfrm>
          <a:custGeom>
            <a:avLst/>
            <a:gdLst>
              <a:gd name="T0" fmla="*/ 9 w 246"/>
              <a:gd name="T1" fmla="*/ 121 h 185"/>
              <a:gd name="T2" fmla="*/ 73 w 246"/>
              <a:gd name="T3" fmla="*/ 31 h 185"/>
              <a:gd name="T4" fmla="*/ 69 w 246"/>
              <a:gd name="T5" fmla="*/ 42 h 185"/>
              <a:gd name="T6" fmla="*/ 192 w 246"/>
              <a:gd name="T7" fmla="*/ 58 h 185"/>
              <a:gd name="T8" fmla="*/ 246 w 246"/>
              <a:gd name="T9" fmla="*/ 133 h 185"/>
              <a:gd name="T10" fmla="*/ 203 w 246"/>
              <a:gd name="T11" fmla="*/ 150 h 185"/>
              <a:gd name="T12" fmla="*/ 105 w 246"/>
              <a:gd name="T13" fmla="*/ 168 h 185"/>
              <a:gd name="T14" fmla="*/ 59 w 246"/>
              <a:gd name="T15" fmla="*/ 147 h 185"/>
              <a:gd name="T16" fmla="*/ 71 w 246"/>
              <a:gd name="T17" fmla="*/ 164 h 185"/>
              <a:gd name="T18" fmla="*/ 0 w 246"/>
              <a:gd name="T19" fmla="*/ 145 h 185"/>
              <a:gd name="T20" fmla="*/ 165 w 246"/>
              <a:gd name="T21" fmla="*/ 83 h 185"/>
              <a:gd name="T22" fmla="*/ 9 w 246"/>
              <a:gd name="T23" fmla="*/ 121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6" h="185">
                <a:moveTo>
                  <a:pt x="9" y="121"/>
                </a:moveTo>
                <a:cubicBezTo>
                  <a:pt x="9" y="121"/>
                  <a:pt x="14" y="59"/>
                  <a:pt x="73" y="31"/>
                </a:cubicBezTo>
                <a:cubicBezTo>
                  <a:pt x="69" y="42"/>
                  <a:pt x="69" y="42"/>
                  <a:pt x="69" y="42"/>
                </a:cubicBezTo>
                <a:cubicBezTo>
                  <a:pt x="69" y="42"/>
                  <a:pt x="124" y="0"/>
                  <a:pt x="192" y="58"/>
                </a:cubicBezTo>
                <a:cubicBezTo>
                  <a:pt x="241" y="99"/>
                  <a:pt x="246" y="133"/>
                  <a:pt x="246" y="133"/>
                </a:cubicBezTo>
                <a:cubicBezTo>
                  <a:pt x="246" y="133"/>
                  <a:pt x="230" y="116"/>
                  <a:pt x="203" y="150"/>
                </a:cubicBezTo>
                <a:cubicBezTo>
                  <a:pt x="187" y="169"/>
                  <a:pt x="142" y="185"/>
                  <a:pt x="105" y="168"/>
                </a:cubicBezTo>
                <a:cubicBezTo>
                  <a:pt x="68" y="151"/>
                  <a:pt x="59" y="147"/>
                  <a:pt x="59" y="147"/>
                </a:cubicBezTo>
                <a:cubicBezTo>
                  <a:pt x="71" y="164"/>
                  <a:pt x="71" y="164"/>
                  <a:pt x="71" y="164"/>
                </a:cubicBezTo>
                <a:cubicBezTo>
                  <a:pt x="71" y="164"/>
                  <a:pt x="17" y="124"/>
                  <a:pt x="0" y="145"/>
                </a:cubicBezTo>
                <a:cubicBezTo>
                  <a:pt x="0" y="145"/>
                  <a:pt x="79" y="49"/>
                  <a:pt x="165" y="83"/>
                </a:cubicBezTo>
                <a:cubicBezTo>
                  <a:pt x="165" y="83"/>
                  <a:pt x="91" y="41"/>
                  <a:pt x="9" y="121"/>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8" name="Freeform 32"/>
          <p:cNvSpPr>
            <a:spLocks/>
          </p:cNvSpPr>
          <p:nvPr/>
        </p:nvSpPr>
        <p:spPr bwMode="auto">
          <a:xfrm>
            <a:off x="5169785" y="3271898"/>
            <a:ext cx="109005" cy="2152856"/>
          </a:xfrm>
          <a:custGeom>
            <a:avLst/>
            <a:gdLst>
              <a:gd name="T0" fmla="*/ 13 w 15"/>
              <a:gd name="T1" fmla="*/ 4 h 300"/>
              <a:gd name="T2" fmla="*/ 15 w 15"/>
              <a:gd name="T3" fmla="*/ 293 h 300"/>
              <a:gd name="T4" fmla="*/ 7 w 15"/>
              <a:gd name="T5" fmla="*/ 300 h 300"/>
              <a:gd name="T6" fmla="*/ 0 w 15"/>
              <a:gd name="T7" fmla="*/ 293 h 300"/>
              <a:gd name="T8" fmla="*/ 4 w 15"/>
              <a:gd name="T9" fmla="*/ 0 h 300"/>
              <a:gd name="T10" fmla="*/ 13 w 15"/>
              <a:gd name="T11" fmla="*/ 4 h 300"/>
            </a:gdLst>
            <a:ahLst/>
            <a:cxnLst>
              <a:cxn ang="0">
                <a:pos x="T0" y="T1"/>
              </a:cxn>
              <a:cxn ang="0">
                <a:pos x="T2" y="T3"/>
              </a:cxn>
              <a:cxn ang="0">
                <a:pos x="T4" y="T5"/>
              </a:cxn>
              <a:cxn ang="0">
                <a:pos x="T6" y="T7"/>
              </a:cxn>
              <a:cxn ang="0">
                <a:pos x="T8" y="T9"/>
              </a:cxn>
              <a:cxn ang="0">
                <a:pos x="T10" y="T11"/>
              </a:cxn>
            </a:cxnLst>
            <a:rect l="0" t="0" r="r" b="b"/>
            <a:pathLst>
              <a:path w="15" h="300">
                <a:moveTo>
                  <a:pt x="13" y="4"/>
                </a:moveTo>
                <a:cubicBezTo>
                  <a:pt x="13" y="137"/>
                  <a:pt x="15" y="293"/>
                  <a:pt x="15" y="293"/>
                </a:cubicBezTo>
                <a:cubicBezTo>
                  <a:pt x="15" y="297"/>
                  <a:pt x="11" y="300"/>
                  <a:pt x="7" y="300"/>
                </a:cubicBezTo>
                <a:cubicBezTo>
                  <a:pt x="3" y="300"/>
                  <a:pt x="0" y="297"/>
                  <a:pt x="0" y="293"/>
                </a:cubicBezTo>
                <a:cubicBezTo>
                  <a:pt x="0" y="293"/>
                  <a:pt x="3" y="134"/>
                  <a:pt x="4" y="0"/>
                </a:cubicBezTo>
                <a:cubicBezTo>
                  <a:pt x="7" y="2"/>
                  <a:pt x="10" y="3"/>
                  <a:pt x="13" y="4"/>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19" name="Freeform 33"/>
          <p:cNvSpPr>
            <a:spLocks/>
          </p:cNvSpPr>
          <p:nvPr/>
        </p:nvSpPr>
        <p:spPr bwMode="auto">
          <a:xfrm>
            <a:off x="5132920" y="2641625"/>
            <a:ext cx="1087553" cy="902787"/>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20" name="Freeform 34"/>
          <p:cNvSpPr>
            <a:spLocks/>
          </p:cNvSpPr>
          <p:nvPr/>
        </p:nvSpPr>
        <p:spPr bwMode="auto">
          <a:xfrm>
            <a:off x="4329895" y="1846338"/>
            <a:ext cx="560165" cy="747898"/>
          </a:xfrm>
          <a:custGeom>
            <a:avLst/>
            <a:gdLst>
              <a:gd name="T0" fmla="*/ 23 w 78"/>
              <a:gd name="T1" fmla="*/ 85 h 104"/>
              <a:gd name="T2" fmla="*/ 18 w 78"/>
              <a:gd name="T3" fmla="*/ 31 h 104"/>
              <a:gd name="T4" fmla="*/ 45 w 78"/>
              <a:gd name="T5" fmla="*/ 0 h 104"/>
              <a:gd name="T6" fmla="*/ 57 w 78"/>
              <a:gd name="T7" fmla="*/ 17 h 104"/>
              <a:gd name="T8" fmla="*/ 75 w 78"/>
              <a:gd name="T9" fmla="*/ 57 h 104"/>
              <a:gd name="T10" fmla="*/ 70 w 78"/>
              <a:gd name="T11" fmla="*/ 79 h 104"/>
              <a:gd name="T12" fmla="*/ 76 w 78"/>
              <a:gd name="T13" fmla="*/ 72 h 104"/>
              <a:gd name="T14" fmla="*/ 73 w 78"/>
              <a:gd name="T15" fmla="*/ 104 h 104"/>
              <a:gd name="T16" fmla="*/ 62 w 78"/>
              <a:gd name="T17" fmla="*/ 95 h 104"/>
              <a:gd name="T18" fmla="*/ 33 w 78"/>
              <a:gd name="T19" fmla="*/ 30 h 104"/>
              <a:gd name="T20" fmla="*/ 57 w 78"/>
              <a:gd name="T21" fmla="*/ 104 h 104"/>
              <a:gd name="T22" fmla="*/ 19 w 78"/>
              <a:gd name="T23" fmla="*/ 85 h 104"/>
              <a:gd name="T24" fmla="*/ 23 w 78"/>
              <a:gd name="T25" fmla="*/ 8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104">
                <a:moveTo>
                  <a:pt x="23" y="85"/>
                </a:moveTo>
                <a:cubicBezTo>
                  <a:pt x="23" y="85"/>
                  <a:pt x="0" y="66"/>
                  <a:pt x="18" y="31"/>
                </a:cubicBezTo>
                <a:cubicBezTo>
                  <a:pt x="31" y="5"/>
                  <a:pt x="45" y="0"/>
                  <a:pt x="45" y="0"/>
                </a:cubicBezTo>
                <a:cubicBezTo>
                  <a:pt x="45" y="0"/>
                  <a:pt x="40" y="8"/>
                  <a:pt x="57" y="17"/>
                </a:cubicBezTo>
                <a:cubicBezTo>
                  <a:pt x="67" y="22"/>
                  <a:pt x="78" y="40"/>
                  <a:pt x="75" y="57"/>
                </a:cubicBezTo>
                <a:cubicBezTo>
                  <a:pt x="71" y="75"/>
                  <a:pt x="70" y="79"/>
                  <a:pt x="70" y="79"/>
                </a:cubicBezTo>
                <a:cubicBezTo>
                  <a:pt x="76" y="72"/>
                  <a:pt x="76" y="72"/>
                  <a:pt x="76" y="72"/>
                </a:cubicBezTo>
                <a:cubicBezTo>
                  <a:pt x="76" y="72"/>
                  <a:pt x="66" y="96"/>
                  <a:pt x="73" y="104"/>
                </a:cubicBezTo>
                <a:cubicBezTo>
                  <a:pt x="69" y="101"/>
                  <a:pt x="66" y="98"/>
                  <a:pt x="62" y="95"/>
                </a:cubicBezTo>
                <a:cubicBezTo>
                  <a:pt x="41" y="76"/>
                  <a:pt x="31" y="51"/>
                  <a:pt x="33" y="30"/>
                </a:cubicBezTo>
                <a:cubicBezTo>
                  <a:pt x="27" y="50"/>
                  <a:pt x="29" y="77"/>
                  <a:pt x="57" y="104"/>
                </a:cubicBezTo>
                <a:cubicBezTo>
                  <a:pt x="48" y="104"/>
                  <a:pt x="31" y="101"/>
                  <a:pt x="19" y="85"/>
                </a:cubicBezTo>
                <a:lnTo>
                  <a:pt x="23" y="85"/>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21" name="Freeform 35"/>
          <p:cNvSpPr>
            <a:spLocks/>
          </p:cNvSpPr>
          <p:nvPr/>
        </p:nvSpPr>
        <p:spPr bwMode="auto">
          <a:xfrm>
            <a:off x="6350676" y="3789673"/>
            <a:ext cx="669170" cy="638893"/>
          </a:xfrm>
          <a:custGeom>
            <a:avLst/>
            <a:gdLst>
              <a:gd name="T0" fmla="*/ 9 w 93"/>
              <a:gd name="T1" fmla="*/ 37 h 89"/>
              <a:gd name="T2" fmla="*/ 52 w 93"/>
              <a:gd name="T3" fmla="*/ 3 h 89"/>
              <a:gd name="T4" fmla="*/ 93 w 93"/>
              <a:gd name="T5" fmla="*/ 9 h 89"/>
              <a:gd name="T6" fmla="*/ 85 w 93"/>
              <a:gd name="T7" fmla="*/ 28 h 89"/>
              <a:gd name="T8" fmla="*/ 60 w 93"/>
              <a:gd name="T9" fmla="*/ 65 h 89"/>
              <a:gd name="T10" fmla="*/ 40 w 93"/>
              <a:gd name="T11" fmla="*/ 73 h 89"/>
              <a:gd name="T12" fmla="*/ 49 w 93"/>
              <a:gd name="T13" fmla="*/ 74 h 89"/>
              <a:gd name="T14" fmla="*/ 21 w 93"/>
              <a:gd name="T15" fmla="*/ 89 h 89"/>
              <a:gd name="T16" fmla="*/ 22 w 93"/>
              <a:gd name="T17" fmla="*/ 74 h 89"/>
              <a:gd name="T18" fmla="*/ 60 w 93"/>
              <a:gd name="T19" fmla="*/ 15 h 89"/>
              <a:gd name="T20" fmla="*/ 12 w 93"/>
              <a:gd name="T21" fmla="*/ 76 h 89"/>
              <a:gd name="T22" fmla="*/ 7 w 93"/>
              <a:gd name="T23" fmla="*/ 33 h 89"/>
              <a:gd name="T24" fmla="*/ 9 w 93"/>
              <a:gd name="T25" fmla="*/ 3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89">
                <a:moveTo>
                  <a:pt x="9" y="37"/>
                </a:moveTo>
                <a:cubicBezTo>
                  <a:pt x="9" y="37"/>
                  <a:pt x="13" y="7"/>
                  <a:pt x="52" y="3"/>
                </a:cubicBezTo>
                <a:cubicBezTo>
                  <a:pt x="80" y="0"/>
                  <a:pt x="93" y="9"/>
                  <a:pt x="93" y="9"/>
                </a:cubicBezTo>
                <a:cubicBezTo>
                  <a:pt x="93" y="9"/>
                  <a:pt x="83" y="9"/>
                  <a:pt x="85" y="28"/>
                </a:cubicBezTo>
                <a:cubicBezTo>
                  <a:pt x="86" y="39"/>
                  <a:pt x="77" y="58"/>
                  <a:pt x="60" y="65"/>
                </a:cubicBezTo>
                <a:cubicBezTo>
                  <a:pt x="44" y="71"/>
                  <a:pt x="40" y="73"/>
                  <a:pt x="40" y="73"/>
                </a:cubicBezTo>
                <a:cubicBezTo>
                  <a:pt x="49" y="74"/>
                  <a:pt x="49" y="74"/>
                  <a:pt x="49" y="74"/>
                </a:cubicBezTo>
                <a:cubicBezTo>
                  <a:pt x="49" y="74"/>
                  <a:pt x="23" y="78"/>
                  <a:pt x="21" y="89"/>
                </a:cubicBezTo>
                <a:cubicBezTo>
                  <a:pt x="21" y="84"/>
                  <a:pt x="21" y="79"/>
                  <a:pt x="22" y="74"/>
                </a:cubicBezTo>
                <a:cubicBezTo>
                  <a:pt x="27" y="47"/>
                  <a:pt x="42" y="25"/>
                  <a:pt x="60" y="15"/>
                </a:cubicBezTo>
                <a:cubicBezTo>
                  <a:pt x="41" y="21"/>
                  <a:pt x="19" y="37"/>
                  <a:pt x="12" y="76"/>
                </a:cubicBezTo>
                <a:cubicBezTo>
                  <a:pt x="7" y="68"/>
                  <a:pt x="0" y="52"/>
                  <a:pt x="7" y="33"/>
                </a:cubicBezTo>
                <a:lnTo>
                  <a:pt x="9" y="37"/>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22" name="Freeform 36"/>
          <p:cNvSpPr>
            <a:spLocks/>
          </p:cNvSpPr>
          <p:nvPr/>
        </p:nvSpPr>
        <p:spPr bwMode="auto">
          <a:xfrm>
            <a:off x="5984298" y="1915388"/>
            <a:ext cx="566221" cy="726702"/>
          </a:xfrm>
          <a:custGeom>
            <a:avLst/>
            <a:gdLst>
              <a:gd name="T0" fmla="*/ 4 w 79"/>
              <a:gd name="T1" fmla="*/ 55 h 101"/>
              <a:gd name="T2" fmla="*/ 37 w 79"/>
              <a:gd name="T3" fmla="*/ 10 h 101"/>
              <a:gd name="T4" fmla="*/ 77 w 79"/>
              <a:gd name="T5" fmla="*/ 5 h 101"/>
              <a:gd name="T6" fmla="*/ 75 w 79"/>
              <a:gd name="T7" fmla="*/ 25 h 101"/>
              <a:gd name="T8" fmla="*/ 61 w 79"/>
              <a:gd name="T9" fmla="*/ 67 h 101"/>
              <a:gd name="T10" fmla="*/ 43 w 79"/>
              <a:gd name="T11" fmla="*/ 81 h 101"/>
              <a:gd name="T12" fmla="*/ 52 w 79"/>
              <a:gd name="T13" fmla="*/ 80 h 101"/>
              <a:gd name="T14" fmla="*/ 30 w 79"/>
              <a:gd name="T15" fmla="*/ 101 h 101"/>
              <a:gd name="T16" fmla="*/ 27 w 79"/>
              <a:gd name="T17" fmla="*/ 87 h 101"/>
              <a:gd name="T18" fmla="*/ 48 w 79"/>
              <a:gd name="T19" fmla="*/ 20 h 101"/>
              <a:gd name="T20" fmla="*/ 18 w 79"/>
              <a:gd name="T21" fmla="*/ 91 h 101"/>
              <a:gd name="T22" fmla="*/ 1 w 79"/>
              <a:gd name="T23" fmla="*/ 51 h 101"/>
              <a:gd name="T24" fmla="*/ 4 w 79"/>
              <a:gd name="T25" fmla="*/ 5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 h="101">
                <a:moveTo>
                  <a:pt x="4" y="55"/>
                </a:moveTo>
                <a:cubicBezTo>
                  <a:pt x="4" y="55"/>
                  <a:pt x="0" y="25"/>
                  <a:pt x="37" y="10"/>
                </a:cubicBezTo>
                <a:cubicBezTo>
                  <a:pt x="63" y="0"/>
                  <a:pt x="77" y="5"/>
                  <a:pt x="77" y="5"/>
                </a:cubicBezTo>
                <a:cubicBezTo>
                  <a:pt x="77" y="5"/>
                  <a:pt x="67" y="7"/>
                  <a:pt x="75" y="25"/>
                </a:cubicBezTo>
                <a:cubicBezTo>
                  <a:pt x="79" y="35"/>
                  <a:pt x="76" y="57"/>
                  <a:pt x="61" y="67"/>
                </a:cubicBezTo>
                <a:cubicBezTo>
                  <a:pt x="47" y="78"/>
                  <a:pt x="43" y="81"/>
                  <a:pt x="43" y="81"/>
                </a:cubicBezTo>
                <a:cubicBezTo>
                  <a:pt x="52" y="80"/>
                  <a:pt x="52" y="80"/>
                  <a:pt x="52" y="80"/>
                </a:cubicBezTo>
                <a:cubicBezTo>
                  <a:pt x="52" y="80"/>
                  <a:pt x="29" y="91"/>
                  <a:pt x="30" y="101"/>
                </a:cubicBezTo>
                <a:cubicBezTo>
                  <a:pt x="28" y="97"/>
                  <a:pt x="28" y="92"/>
                  <a:pt x="27" y="87"/>
                </a:cubicBezTo>
                <a:cubicBezTo>
                  <a:pt x="24" y="59"/>
                  <a:pt x="33" y="34"/>
                  <a:pt x="48" y="20"/>
                </a:cubicBezTo>
                <a:cubicBezTo>
                  <a:pt x="30" y="31"/>
                  <a:pt x="14" y="52"/>
                  <a:pt x="18" y="91"/>
                </a:cubicBezTo>
                <a:cubicBezTo>
                  <a:pt x="11" y="85"/>
                  <a:pt x="0" y="71"/>
                  <a:pt x="1" y="51"/>
                </a:cubicBezTo>
                <a:lnTo>
                  <a:pt x="4" y="55"/>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sp>
        <p:nvSpPr>
          <p:cNvPr id="23" name="Freeform 37"/>
          <p:cNvSpPr>
            <a:spLocks/>
          </p:cNvSpPr>
          <p:nvPr/>
        </p:nvSpPr>
        <p:spPr bwMode="auto">
          <a:xfrm>
            <a:off x="4833687" y="1103904"/>
            <a:ext cx="796343" cy="1041606"/>
          </a:xfrm>
          <a:custGeom>
            <a:avLst/>
            <a:gdLst>
              <a:gd name="T0" fmla="*/ 15 w 111"/>
              <a:gd name="T1" fmla="*/ 90 h 145"/>
              <a:gd name="T2" fmla="*/ 45 w 111"/>
              <a:gd name="T3" fmla="*/ 21 h 145"/>
              <a:gd name="T4" fmla="*/ 98 w 111"/>
              <a:gd name="T5" fmla="*/ 2 h 145"/>
              <a:gd name="T6" fmla="*/ 101 w 111"/>
              <a:gd name="T7" fmla="*/ 31 h 145"/>
              <a:gd name="T8" fmla="*/ 94 w 111"/>
              <a:gd name="T9" fmla="*/ 91 h 145"/>
              <a:gd name="T10" fmla="*/ 74 w 111"/>
              <a:gd name="T11" fmla="*/ 114 h 145"/>
              <a:gd name="T12" fmla="*/ 86 w 111"/>
              <a:gd name="T13" fmla="*/ 110 h 145"/>
              <a:gd name="T14" fmla="*/ 61 w 111"/>
              <a:gd name="T15" fmla="*/ 145 h 145"/>
              <a:gd name="T16" fmla="*/ 54 w 111"/>
              <a:gd name="T17" fmla="*/ 126 h 145"/>
              <a:gd name="T18" fmla="*/ 63 w 111"/>
              <a:gd name="T19" fmla="*/ 30 h 145"/>
              <a:gd name="T20" fmla="*/ 42 w 111"/>
              <a:gd name="T21" fmla="*/ 134 h 145"/>
              <a:gd name="T22" fmla="*/ 9 w 111"/>
              <a:gd name="T23" fmla="*/ 86 h 145"/>
              <a:gd name="T24" fmla="*/ 15 w 111"/>
              <a:gd name="T25" fmla="*/ 9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1" h="145">
                <a:moveTo>
                  <a:pt x="15" y="90"/>
                </a:moveTo>
                <a:cubicBezTo>
                  <a:pt x="15" y="90"/>
                  <a:pt x="0" y="50"/>
                  <a:pt x="45" y="21"/>
                </a:cubicBezTo>
                <a:cubicBezTo>
                  <a:pt x="78" y="0"/>
                  <a:pt x="98" y="2"/>
                  <a:pt x="98" y="2"/>
                </a:cubicBezTo>
                <a:cubicBezTo>
                  <a:pt x="98" y="2"/>
                  <a:pt x="86" y="9"/>
                  <a:pt x="101" y="31"/>
                </a:cubicBezTo>
                <a:cubicBezTo>
                  <a:pt x="109" y="43"/>
                  <a:pt x="111" y="72"/>
                  <a:pt x="94" y="91"/>
                </a:cubicBezTo>
                <a:cubicBezTo>
                  <a:pt x="78" y="109"/>
                  <a:pt x="74" y="114"/>
                  <a:pt x="74" y="114"/>
                </a:cubicBezTo>
                <a:cubicBezTo>
                  <a:pt x="86" y="110"/>
                  <a:pt x="86" y="110"/>
                  <a:pt x="86" y="110"/>
                </a:cubicBezTo>
                <a:cubicBezTo>
                  <a:pt x="86" y="110"/>
                  <a:pt x="58" y="131"/>
                  <a:pt x="61" y="145"/>
                </a:cubicBezTo>
                <a:cubicBezTo>
                  <a:pt x="59" y="139"/>
                  <a:pt x="56" y="133"/>
                  <a:pt x="54" y="126"/>
                </a:cubicBezTo>
                <a:cubicBezTo>
                  <a:pt x="42" y="90"/>
                  <a:pt x="47" y="53"/>
                  <a:pt x="63" y="30"/>
                </a:cubicBezTo>
                <a:cubicBezTo>
                  <a:pt x="43" y="50"/>
                  <a:pt x="27" y="84"/>
                  <a:pt x="42" y="134"/>
                </a:cubicBezTo>
                <a:cubicBezTo>
                  <a:pt x="32" y="128"/>
                  <a:pt x="14" y="113"/>
                  <a:pt x="9" y="86"/>
                </a:cubicBezTo>
                <a:lnTo>
                  <a:pt x="15" y="90"/>
                </a:ln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endParaRPr>
          </a:p>
        </p:txBody>
      </p:sp>
      <p:sp>
        <p:nvSpPr>
          <p:cNvPr id="24" name="Freeform 33"/>
          <p:cNvSpPr>
            <a:spLocks/>
          </p:cNvSpPr>
          <p:nvPr/>
        </p:nvSpPr>
        <p:spPr bwMode="auto">
          <a:xfrm>
            <a:off x="3481589" y="1697745"/>
            <a:ext cx="801592" cy="665408"/>
          </a:xfrm>
          <a:custGeom>
            <a:avLst/>
            <a:gdLst>
              <a:gd name="T0" fmla="*/ 167 w 196"/>
              <a:gd name="T1" fmla="*/ 142 h 163"/>
              <a:gd name="T2" fmla="*/ 170 w 196"/>
              <a:gd name="T3" fmla="*/ 48 h 163"/>
              <a:gd name="T4" fmla="*/ 167 w 196"/>
              <a:gd name="T5" fmla="*/ 57 h 163"/>
              <a:gd name="T6" fmla="*/ 75 w 196"/>
              <a:gd name="T7" fmla="*/ 3 h 163"/>
              <a:gd name="T8" fmla="*/ 0 w 196"/>
              <a:gd name="T9" fmla="*/ 26 h 163"/>
              <a:gd name="T10" fmla="*/ 20 w 196"/>
              <a:gd name="T11" fmla="*/ 60 h 163"/>
              <a:gd name="T12" fmla="*/ 77 w 196"/>
              <a:gd name="T13" fmla="*/ 124 h 163"/>
              <a:gd name="T14" fmla="*/ 119 w 196"/>
              <a:gd name="T15" fmla="*/ 134 h 163"/>
              <a:gd name="T16" fmla="*/ 102 w 196"/>
              <a:gd name="T17" fmla="*/ 139 h 163"/>
              <a:gd name="T18" fmla="*/ 161 w 196"/>
              <a:gd name="T19" fmla="*/ 163 h 163"/>
              <a:gd name="T20" fmla="*/ 81 w 196"/>
              <a:gd name="T21" fmla="*/ 35 h 163"/>
              <a:gd name="T22" fmla="*/ 167 w 196"/>
              <a:gd name="T23" fmla="*/ 142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6" h="163">
                <a:moveTo>
                  <a:pt x="167" y="142"/>
                </a:moveTo>
                <a:cubicBezTo>
                  <a:pt x="167" y="142"/>
                  <a:pt x="196" y="98"/>
                  <a:pt x="170" y="48"/>
                </a:cubicBezTo>
                <a:cubicBezTo>
                  <a:pt x="167" y="57"/>
                  <a:pt x="167" y="57"/>
                  <a:pt x="167" y="57"/>
                </a:cubicBezTo>
                <a:cubicBezTo>
                  <a:pt x="167" y="57"/>
                  <a:pt x="152" y="0"/>
                  <a:pt x="75" y="3"/>
                </a:cubicBezTo>
                <a:cubicBezTo>
                  <a:pt x="21" y="6"/>
                  <a:pt x="0" y="26"/>
                  <a:pt x="0" y="26"/>
                </a:cubicBezTo>
                <a:cubicBezTo>
                  <a:pt x="0" y="26"/>
                  <a:pt x="19" y="23"/>
                  <a:pt x="20" y="60"/>
                </a:cubicBezTo>
                <a:cubicBezTo>
                  <a:pt x="21" y="81"/>
                  <a:pt x="43" y="116"/>
                  <a:pt x="77" y="124"/>
                </a:cubicBezTo>
                <a:cubicBezTo>
                  <a:pt x="111" y="131"/>
                  <a:pt x="119" y="134"/>
                  <a:pt x="119" y="134"/>
                </a:cubicBezTo>
                <a:cubicBezTo>
                  <a:pt x="102" y="139"/>
                  <a:pt x="102" y="139"/>
                  <a:pt x="102" y="139"/>
                </a:cubicBezTo>
                <a:cubicBezTo>
                  <a:pt x="102" y="139"/>
                  <a:pt x="159" y="140"/>
                  <a:pt x="161" y="163"/>
                </a:cubicBezTo>
                <a:cubicBezTo>
                  <a:pt x="161" y="163"/>
                  <a:pt x="157" y="56"/>
                  <a:pt x="81" y="35"/>
                </a:cubicBezTo>
                <a:cubicBezTo>
                  <a:pt x="81" y="35"/>
                  <a:pt x="153" y="45"/>
                  <a:pt x="167" y="14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a:solidFill>
                <a:schemeClr val="tx1"/>
              </a:solidFill>
              <a:latin typeface="微软雅黑 Light" panose="020B0502040204020203" pitchFamily="34" charset="-122"/>
              <a:ea typeface="微软雅黑 Light" panose="020B0502040204020203" pitchFamily="34" charset="-122"/>
            </a:endParaRPr>
          </a:p>
        </p:txBody>
      </p:sp>
      <p:cxnSp>
        <p:nvCxnSpPr>
          <p:cNvPr id="25" name="Straight Connector 66"/>
          <p:cNvCxnSpPr/>
          <p:nvPr/>
        </p:nvCxnSpPr>
        <p:spPr>
          <a:xfrm>
            <a:off x="6120553" y="6133713"/>
            <a:ext cx="1340256" cy="0"/>
          </a:xfrm>
          <a:prstGeom prst="line">
            <a:avLst/>
          </a:prstGeom>
          <a:solidFill>
            <a:srgbClr val="F07474"/>
          </a:solidFill>
          <a:ln w="28575" cmpd="sng">
            <a:solidFill>
              <a:schemeClr val="bg1"/>
            </a:solidFill>
            <a:round/>
            <a:headEnd/>
            <a:tailEnd/>
          </a:ln>
          <a:effectLst>
            <a:outerShdw dist="63500" dir="8100000" algn="ctr" rotWithShape="0">
              <a:srgbClr val="000000">
                <a:alpha val="25000"/>
              </a:srgbClr>
            </a:outerShdw>
          </a:effectLst>
        </p:spPr>
      </p:cxnSp>
      <p:cxnSp>
        <p:nvCxnSpPr>
          <p:cNvPr id="26" name="Straight Connector 67"/>
          <p:cNvCxnSpPr/>
          <p:nvPr/>
        </p:nvCxnSpPr>
        <p:spPr>
          <a:xfrm flipH="1">
            <a:off x="3481589" y="4850983"/>
            <a:ext cx="912353" cy="0"/>
          </a:xfrm>
          <a:prstGeom prst="line">
            <a:avLst/>
          </a:prstGeom>
          <a:solidFill>
            <a:srgbClr val="F07474"/>
          </a:solidFill>
          <a:ln w="28575" cmpd="sng">
            <a:solidFill>
              <a:schemeClr val="bg1"/>
            </a:solidFill>
            <a:round/>
            <a:headEnd/>
            <a:tailEnd/>
          </a:ln>
          <a:effectLst>
            <a:outerShdw dist="63500" dir="8100000" algn="ctr" rotWithShape="0">
              <a:srgbClr val="000000">
                <a:alpha val="25000"/>
              </a:srgbClr>
            </a:outerShdw>
          </a:effectLst>
        </p:spPr>
      </p:cxnSp>
      <p:cxnSp>
        <p:nvCxnSpPr>
          <p:cNvPr id="27" name="Straight Connector 70"/>
          <p:cNvCxnSpPr/>
          <p:nvPr/>
        </p:nvCxnSpPr>
        <p:spPr>
          <a:xfrm flipV="1">
            <a:off x="4393941" y="3685815"/>
            <a:ext cx="0" cy="1162979"/>
          </a:xfrm>
          <a:prstGeom prst="line">
            <a:avLst/>
          </a:prstGeom>
          <a:solidFill>
            <a:srgbClr val="F07474"/>
          </a:solidFill>
          <a:ln w="28575" cmpd="sng">
            <a:solidFill>
              <a:schemeClr val="bg1"/>
            </a:solidFill>
            <a:round/>
            <a:headEnd/>
            <a:tailEnd/>
          </a:ln>
          <a:effectLst>
            <a:outerShdw dist="63500" dir="8100000" algn="ctr" rotWithShape="0">
              <a:srgbClr val="000000">
                <a:alpha val="25000"/>
              </a:srgbClr>
            </a:outerShdw>
          </a:effectLst>
        </p:spPr>
      </p:cxnSp>
      <p:cxnSp>
        <p:nvCxnSpPr>
          <p:cNvPr id="28" name="Straight Connector 73"/>
          <p:cNvCxnSpPr/>
          <p:nvPr/>
        </p:nvCxnSpPr>
        <p:spPr>
          <a:xfrm>
            <a:off x="7460809" y="3470183"/>
            <a:ext cx="1160678" cy="0"/>
          </a:xfrm>
          <a:prstGeom prst="line">
            <a:avLst/>
          </a:prstGeom>
          <a:ln w="19050">
            <a:solidFill>
              <a:schemeClr val="bg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700480" y="5440927"/>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smtClean="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0" name="文本框 29"/>
          <p:cNvSpPr txBox="1"/>
          <p:nvPr/>
        </p:nvSpPr>
        <p:spPr>
          <a:xfrm>
            <a:off x="8009979" y="5040817"/>
            <a:ext cx="2322752" cy="400110"/>
          </a:xfrm>
          <a:prstGeom prst="rect">
            <a:avLst/>
          </a:prstGeom>
          <a:noFill/>
        </p:spPr>
        <p:txBody>
          <a:bodyPr wrap="none" lIns="0" rIns="0" rtlCol="0">
            <a:spAutoFit/>
          </a:bodyPr>
          <a:lstStyle/>
          <a:p>
            <a:pPr algn="r"/>
            <a:r>
              <a:rPr lang="zh-CN" altLang="en-US" sz="2000" dirty="0" smtClean="0">
                <a:solidFill>
                  <a:srgbClr val="6A3C7C"/>
                </a:solidFill>
                <a:latin typeface="迷你简菱心" panose="02010609000101010101" pitchFamily="49" charset="-122"/>
                <a:ea typeface="迷你简菱心" panose="02010609000101010101" pitchFamily="49" charset="-122"/>
              </a:rPr>
              <a:t>添加幻灯片正文标题</a:t>
            </a:r>
            <a:endParaRPr lang="zh-CN" altLang="en-US" sz="2000" dirty="0">
              <a:solidFill>
                <a:srgbClr val="6A3C7C"/>
              </a:solidFill>
              <a:latin typeface="迷你简菱心" panose="02010609000101010101" pitchFamily="49" charset="-122"/>
              <a:ea typeface="迷你简菱心" panose="02010609000101010101" pitchFamily="49" charset="-122"/>
            </a:endParaRPr>
          </a:p>
        </p:txBody>
      </p:sp>
      <p:sp>
        <p:nvSpPr>
          <p:cNvPr id="31" name="文本框 30"/>
          <p:cNvSpPr txBox="1"/>
          <p:nvPr/>
        </p:nvSpPr>
        <p:spPr>
          <a:xfrm>
            <a:off x="8695276" y="3161523"/>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smtClean="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2" name="文本框 31"/>
          <p:cNvSpPr txBox="1"/>
          <p:nvPr/>
        </p:nvSpPr>
        <p:spPr>
          <a:xfrm>
            <a:off x="9061654" y="2761413"/>
            <a:ext cx="2322752" cy="400110"/>
          </a:xfrm>
          <a:prstGeom prst="rect">
            <a:avLst/>
          </a:prstGeom>
          <a:noFill/>
        </p:spPr>
        <p:txBody>
          <a:bodyPr wrap="none" lIns="0" rIns="0" rtlCol="0">
            <a:spAutoFit/>
          </a:bodyPr>
          <a:lstStyle/>
          <a:p>
            <a:pPr algn="r"/>
            <a:r>
              <a:rPr lang="zh-CN" altLang="en-US" sz="2000" dirty="0" smtClean="0">
                <a:solidFill>
                  <a:srgbClr val="02B3C5"/>
                </a:solidFill>
                <a:latin typeface="迷你简菱心" panose="02010609000101010101" pitchFamily="49" charset="-122"/>
                <a:ea typeface="迷你简菱心" panose="02010609000101010101" pitchFamily="49" charset="-122"/>
              </a:rPr>
              <a:t>添加幻灯片正文标题</a:t>
            </a:r>
            <a:endParaRPr lang="zh-CN" altLang="en-US" sz="2000" dirty="0">
              <a:solidFill>
                <a:srgbClr val="02B3C5"/>
              </a:solidFill>
              <a:latin typeface="迷你简菱心" panose="02010609000101010101" pitchFamily="49" charset="-122"/>
              <a:ea typeface="迷你简菱心" panose="02010609000101010101" pitchFamily="49" charset="-122"/>
            </a:endParaRPr>
          </a:p>
        </p:txBody>
      </p:sp>
      <p:sp>
        <p:nvSpPr>
          <p:cNvPr id="33" name="文本框 32"/>
          <p:cNvSpPr txBox="1"/>
          <p:nvPr/>
        </p:nvSpPr>
        <p:spPr>
          <a:xfrm>
            <a:off x="363843" y="4521637"/>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smtClean="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4" name="文本框 33"/>
          <p:cNvSpPr txBox="1"/>
          <p:nvPr/>
        </p:nvSpPr>
        <p:spPr>
          <a:xfrm>
            <a:off x="936659" y="4121527"/>
            <a:ext cx="2322752" cy="400110"/>
          </a:xfrm>
          <a:prstGeom prst="rect">
            <a:avLst/>
          </a:prstGeom>
          <a:noFill/>
        </p:spPr>
        <p:txBody>
          <a:bodyPr wrap="none" lIns="0" rIns="0" rtlCol="0">
            <a:spAutoFit/>
          </a:bodyPr>
          <a:lstStyle/>
          <a:p>
            <a:pPr algn="r"/>
            <a:r>
              <a:rPr lang="zh-CN" altLang="en-US" sz="2000" dirty="0" smtClean="0">
                <a:solidFill>
                  <a:srgbClr val="F07474"/>
                </a:solidFill>
                <a:latin typeface="迷你简菱心" panose="02010609000101010101" pitchFamily="49" charset="-122"/>
                <a:ea typeface="迷你简菱心" panose="02010609000101010101" pitchFamily="49" charset="-122"/>
              </a:rPr>
              <a:t>添加幻灯片正文标题</a:t>
            </a:r>
            <a:endParaRPr lang="zh-CN" altLang="en-US" sz="2000" dirty="0">
              <a:solidFill>
                <a:srgbClr val="F07474"/>
              </a:solidFill>
              <a:latin typeface="迷你简菱心" panose="02010609000101010101" pitchFamily="49" charset="-122"/>
              <a:ea typeface="迷你简菱心" panose="02010609000101010101" pitchFamily="49" charset="-122"/>
            </a:endParaRPr>
          </a:p>
        </p:txBody>
      </p:sp>
    </p:spTree>
    <p:extLst>
      <p:ext uri="{BB962C8B-B14F-4D97-AF65-F5344CB8AC3E}">
        <p14:creationId xmlns:p14="http://schemas.microsoft.com/office/powerpoint/2010/main" val="203306417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5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2550"/>
                                </p:stCondLst>
                                <p:childTnLst>
                                  <p:par>
                                    <p:cTn id="29" presetID="22" presetClass="entr" presetSubtype="4"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par>
                              <p:cTn id="32" fill="hold">
                                <p:stCondLst>
                                  <p:cond delay="305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355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par>
                              <p:cTn id="40" fill="hold">
                                <p:stCondLst>
                                  <p:cond delay="4050"/>
                                </p:stCondLst>
                                <p:childTnLst>
                                  <p:par>
                                    <p:cTn id="41" presetID="2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par>
                              <p:cTn id="71" fill="hold">
                                <p:stCondLst>
                                  <p:cond delay="4550"/>
                                </p:stCondLst>
                                <p:childTnLst>
                                  <p:par>
                                    <p:cTn id="72" presetID="10"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500"/>
                                            <p:tgtEl>
                                              <p:spTgt spid="7"/>
                                            </p:tgtEl>
                                          </p:cBhvr>
                                        </p:animEffect>
                                      </p:childTnLst>
                                    </p:cTn>
                                  </p:par>
                                </p:childTnLst>
                              </p:cTn>
                            </p:par>
                            <p:par>
                              <p:cTn id="81" fill="hold">
                                <p:stCondLst>
                                  <p:cond delay="5050"/>
                                </p:stCondLst>
                                <p:childTnLst>
                                  <p:par>
                                    <p:cTn id="82" presetID="10" presetClass="entr" presetSubtype="0"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500"/>
                                            <p:tgtEl>
                                              <p:spTgt spid="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500"/>
                                            <p:tgtEl>
                                              <p:spTgt spid="5"/>
                                            </p:tgtEl>
                                          </p:cBhvr>
                                        </p:animEffect>
                                      </p:childTnLst>
                                    </p:cTn>
                                  </p:par>
                                </p:childTnLst>
                              </p:cTn>
                            </p:par>
                            <p:par>
                              <p:cTn id="88" fill="hold">
                                <p:stCondLst>
                                  <p:cond delay="5550"/>
                                </p:stCondLst>
                                <p:childTnLst>
                                  <p:par>
                                    <p:cTn id="89" presetID="22" presetClass="entr" presetSubtype="8"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left)">
                                          <p:cBhvr>
                                            <p:cTn id="91" dur="500"/>
                                            <p:tgtEl>
                                              <p:spTgt spid="25"/>
                                            </p:tgtEl>
                                          </p:cBhvr>
                                        </p:animEffect>
                                      </p:childTnLst>
                                    </p:cTn>
                                  </p:par>
                                </p:childTnLst>
                              </p:cTn>
                            </p:par>
                            <p:par>
                              <p:cTn id="92" fill="hold">
                                <p:stCondLst>
                                  <p:cond delay="6050"/>
                                </p:stCondLst>
                                <p:childTnLst>
                                  <p:par>
                                    <p:cTn id="93" presetID="22" presetClass="entr" presetSubtype="8"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500"/>
                                            <p:tgtEl>
                                              <p:spTgt spid="28"/>
                                            </p:tgtEl>
                                          </p:cBhvr>
                                        </p:animEffect>
                                      </p:childTnLst>
                                    </p:cTn>
                                  </p:par>
                                </p:childTnLst>
                              </p:cTn>
                            </p:par>
                            <p:par>
                              <p:cTn id="96" fill="hold">
                                <p:stCondLst>
                                  <p:cond delay="6550"/>
                                </p:stCondLst>
                                <p:childTnLst>
                                  <p:par>
                                    <p:cTn id="97" presetID="22" presetClass="entr" presetSubtype="1" fill="hold"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up)">
                                          <p:cBhvr>
                                            <p:cTn id="99" dur="500"/>
                                            <p:tgtEl>
                                              <p:spTgt spid="27"/>
                                            </p:tgtEl>
                                          </p:cBhvr>
                                        </p:animEffect>
                                      </p:childTnLst>
                                    </p:cTn>
                                  </p:par>
                                </p:childTnLst>
                              </p:cTn>
                            </p:par>
                            <p:par>
                              <p:cTn id="100" fill="hold">
                                <p:stCondLst>
                                  <p:cond delay="7050"/>
                                </p:stCondLst>
                                <p:childTnLst>
                                  <p:par>
                                    <p:cTn id="101" presetID="22" presetClass="entr" presetSubtype="2"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right)">
                                          <p:cBhvr>
                                            <p:cTn id="103" dur="500"/>
                                            <p:tgtEl>
                                              <p:spTgt spid="26"/>
                                            </p:tgtEl>
                                          </p:cBhvr>
                                        </p:animEffect>
                                      </p:childTnLst>
                                    </p:cTn>
                                  </p:par>
                                </p:childTnLst>
                              </p:cTn>
                            </p:par>
                            <p:par>
                              <p:cTn id="104" fill="hold">
                                <p:stCondLst>
                                  <p:cond delay="7550"/>
                                </p:stCondLst>
                                <p:childTnLst>
                                  <p:par>
                                    <p:cTn id="105" presetID="2" presetClass="entr" presetSubtype="2" accel="26667" fill="hold" grpId="0" nodeType="afterEffect" p14:presetBounceEnd="26667">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14:bounceEnd="26667">
                                          <p:cBhvr additive="base">
                                            <p:cTn id="107" dur="400" fill="hold"/>
                                            <p:tgtEl>
                                              <p:spTgt spid="30"/>
                                            </p:tgtEl>
                                            <p:attrNameLst>
                                              <p:attrName>ppt_x</p:attrName>
                                            </p:attrNameLst>
                                          </p:cBhvr>
                                          <p:tavLst>
                                            <p:tav tm="0">
                                              <p:val>
                                                <p:strVal val="1+#ppt_w/2"/>
                                              </p:val>
                                            </p:tav>
                                            <p:tav tm="100000">
                                              <p:val>
                                                <p:strVal val="#ppt_x"/>
                                              </p:val>
                                            </p:tav>
                                          </p:tavLst>
                                        </p:anim>
                                        <p:anim calcmode="lin" valueType="num" p14:bounceEnd="26667">
                                          <p:cBhvr additive="base">
                                            <p:cTn id="108" dur="400" fill="hold"/>
                                            <p:tgtEl>
                                              <p:spTgt spid="30"/>
                                            </p:tgtEl>
                                            <p:attrNameLst>
                                              <p:attrName>ppt_y</p:attrName>
                                            </p:attrNameLst>
                                          </p:cBhvr>
                                          <p:tavLst>
                                            <p:tav tm="0">
                                              <p:val>
                                                <p:strVal val="#ppt_y"/>
                                              </p:val>
                                            </p:tav>
                                            <p:tav tm="100000">
                                              <p:val>
                                                <p:strVal val="#ppt_y"/>
                                              </p:val>
                                            </p:tav>
                                          </p:tavLst>
                                        </p:anim>
                                      </p:childTnLst>
                                    </p:cTn>
                                  </p:par>
                                  <p:par>
                                    <p:cTn id="109" presetID="2" presetClass="entr" presetSubtype="2" accel="26667" fill="hold" grpId="0" nodeType="withEffect" p14:presetBounceEnd="26667">
                                      <p:stCondLst>
                                        <p:cond delay="100"/>
                                      </p:stCondLst>
                                      <p:childTnLst>
                                        <p:set>
                                          <p:cBhvr>
                                            <p:cTn id="110" dur="1" fill="hold">
                                              <p:stCondLst>
                                                <p:cond delay="0"/>
                                              </p:stCondLst>
                                            </p:cTn>
                                            <p:tgtEl>
                                              <p:spTgt spid="29"/>
                                            </p:tgtEl>
                                            <p:attrNameLst>
                                              <p:attrName>style.visibility</p:attrName>
                                            </p:attrNameLst>
                                          </p:cBhvr>
                                          <p:to>
                                            <p:strVal val="visible"/>
                                          </p:to>
                                        </p:set>
                                        <p:anim calcmode="lin" valueType="num" p14:bounceEnd="26667">
                                          <p:cBhvr additive="base">
                                            <p:cTn id="111" dur="400" fill="hold"/>
                                            <p:tgtEl>
                                              <p:spTgt spid="29"/>
                                            </p:tgtEl>
                                            <p:attrNameLst>
                                              <p:attrName>ppt_x</p:attrName>
                                            </p:attrNameLst>
                                          </p:cBhvr>
                                          <p:tavLst>
                                            <p:tav tm="0">
                                              <p:val>
                                                <p:strVal val="1+#ppt_w/2"/>
                                              </p:val>
                                            </p:tav>
                                            <p:tav tm="100000">
                                              <p:val>
                                                <p:strVal val="#ppt_x"/>
                                              </p:val>
                                            </p:tav>
                                          </p:tavLst>
                                        </p:anim>
                                        <p:anim calcmode="lin" valueType="num" p14:bounceEnd="26667">
                                          <p:cBhvr additive="base">
                                            <p:cTn id="112" dur="400" fill="hold"/>
                                            <p:tgtEl>
                                              <p:spTgt spid="29"/>
                                            </p:tgtEl>
                                            <p:attrNameLst>
                                              <p:attrName>ppt_y</p:attrName>
                                            </p:attrNameLst>
                                          </p:cBhvr>
                                          <p:tavLst>
                                            <p:tav tm="0">
                                              <p:val>
                                                <p:strVal val="#ppt_y"/>
                                              </p:val>
                                            </p:tav>
                                            <p:tav tm="100000">
                                              <p:val>
                                                <p:strVal val="#ppt_y"/>
                                              </p:val>
                                            </p:tav>
                                          </p:tavLst>
                                        </p:anim>
                                      </p:childTnLst>
                                    </p:cTn>
                                  </p:par>
                                </p:childTnLst>
                              </p:cTn>
                            </p:par>
                            <p:par>
                              <p:cTn id="113" fill="hold">
                                <p:stCondLst>
                                  <p:cond delay="8050"/>
                                </p:stCondLst>
                                <p:childTnLst>
                                  <p:par>
                                    <p:cTn id="114" presetID="2" presetClass="entr" presetSubtype="2" accel="26667" fill="hold" grpId="0" nodeType="afterEffect" p14:presetBounceEnd="26667">
                                      <p:stCondLst>
                                        <p:cond delay="0"/>
                                      </p:stCondLst>
                                      <p:childTnLst>
                                        <p:set>
                                          <p:cBhvr>
                                            <p:cTn id="115" dur="1" fill="hold">
                                              <p:stCondLst>
                                                <p:cond delay="0"/>
                                              </p:stCondLst>
                                            </p:cTn>
                                            <p:tgtEl>
                                              <p:spTgt spid="32"/>
                                            </p:tgtEl>
                                            <p:attrNameLst>
                                              <p:attrName>style.visibility</p:attrName>
                                            </p:attrNameLst>
                                          </p:cBhvr>
                                          <p:to>
                                            <p:strVal val="visible"/>
                                          </p:to>
                                        </p:set>
                                        <p:anim calcmode="lin" valueType="num" p14:bounceEnd="26667">
                                          <p:cBhvr additive="base">
                                            <p:cTn id="116" dur="400" fill="hold"/>
                                            <p:tgtEl>
                                              <p:spTgt spid="32"/>
                                            </p:tgtEl>
                                            <p:attrNameLst>
                                              <p:attrName>ppt_x</p:attrName>
                                            </p:attrNameLst>
                                          </p:cBhvr>
                                          <p:tavLst>
                                            <p:tav tm="0">
                                              <p:val>
                                                <p:strVal val="1+#ppt_w/2"/>
                                              </p:val>
                                            </p:tav>
                                            <p:tav tm="100000">
                                              <p:val>
                                                <p:strVal val="#ppt_x"/>
                                              </p:val>
                                            </p:tav>
                                          </p:tavLst>
                                        </p:anim>
                                        <p:anim calcmode="lin" valueType="num" p14:bounceEnd="26667">
                                          <p:cBhvr additive="base">
                                            <p:cTn id="117" dur="400" fill="hold"/>
                                            <p:tgtEl>
                                              <p:spTgt spid="32"/>
                                            </p:tgtEl>
                                            <p:attrNameLst>
                                              <p:attrName>ppt_y</p:attrName>
                                            </p:attrNameLst>
                                          </p:cBhvr>
                                          <p:tavLst>
                                            <p:tav tm="0">
                                              <p:val>
                                                <p:strVal val="#ppt_y"/>
                                              </p:val>
                                            </p:tav>
                                            <p:tav tm="100000">
                                              <p:val>
                                                <p:strVal val="#ppt_y"/>
                                              </p:val>
                                            </p:tav>
                                          </p:tavLst>
                                        </p:anim>
                                      </p:childTnLst>
                                    </p:cTn>
                                  </p:par>
                                  <p:par>
                                    <p:cTn id="118" presetID="2" presetClass="entr" presetSubtype="2" accel="26667" fill="hold" grpId="0" nodeType="withEffect" p14:presetBounceEnd="26667">
                                      <p:stCondLst>
                                        <p:cond delay="100"/>
                                      </p:stCondLst>
                                      <p:childTnLst>
                                        <p:set>
                                          <p:cBhvr>
                                            <p:cTn id="119" dur="1" fill="hold">
                                              <p:stCondLst>
                                                <p:cond delay="0"/>
                                              </p:stCondLst>
                                            </p:cTn>
                                            <p:tgtEl>
                                              <p:spTgt spid="31"/>
                                            </p:tgtEl>
                                            <p:attrNameLst>
                                              <p:attrName>style.visibility</p:attrName>
                                            </p:attrNameLst>
                                          </p:cBhvr>
                                          <p:to>
                                            <p:strVal val="visible"/>
                                          </p:to>
                                        </p:set>
                                        <p:anim calcmode="lin" valueType="num" p14:bounceEnd="26667">
                                          <p:cBhvr additive="base">
                                            <p:cTn id="120" dur="400" fill="hold"/>
                                            <p:tgtEl>
                                              <p:spTgt spid="31"/>
                                            </p:tgtEl>
                                            <p:attrNameLst>
                                              <p:attrName>ppt_x</p:attrName>
                                            </p:attrNameLst>
                                          </p:cBhvr>
                                          <p:tavLst>
                                            <p:tav tm="0">
                                              <p:val>
                                                <p:strVal val="1+#ppt_w/2"/>
                                              </p:val>
                                            </p:tav>
                                            <p:tav tm="100000">
                                              <p:val>
                                                <p:strVal val="#ppt_x"/>
                                              </p:val>
                                            </p:tav>
                                          </p:tavLst>
                                        </p:anim>
                                        <p:anim calcmode="lin" valueType="num" p14:bounceEnd="26667">
                                          <p:cBhvr additive="base">
                                            <p:cTn id="121" dur="400" fill="hold"/>
                                            <p:tgtEl>
                                              <p:spTgt spid="31"/>
                                            </p:tgtEl>
                                            <p:attrNameLst>
                                              <p:attrName>ppt_y</p:attrName>
                                            </p:attrNameLst>
                                          </p:cBhvr>
                                          <p:tavLst>
                                            <p:tav tm="0">
                                              <p:val>
                                                <p:strVal val="#ppt_y"/>
                                              </p:val>
                                            </p:tav>
                                            <p:tav tm="100000">
                                              <p:val>
                                                <p:strVal val="#ppt_y"/>
                                              </p:val>
                                            </p:tav>
                                          </p:tavLst>
                                        </p:anim>
                                      </p:childTnLst>
                                    </p:cTn>
                                  </p:par>
                                </p:childTnLst>
                              </p:cTn>
                            </p:par>
                            <p:par>
                              <p:cTn id="122" fill="hold">
                                <p:stCondLst>
                                  <p:cond delay="8550"/>
                                </p:stCondLst>
                                <p:childTnLst>
                                  <p:par>
                                    <p:cTn id="123" presetID="2" presetClass="entr" presetSubtype="8" accel="26667" fill="hold" grpId="0" nodeType="afterEffect" p14:presetBounceEnd="26667">
                                      <p:stCondLst>
                                        <p:cond delay="0"/>
                                      </p:stCondLst>
                                      <p:childTnLst>
                                        <p:set>
                                          <p:cBhvr>
                                            <p:cTn id="124" dur="1" fill="hold">
                                              <p:stCondLst>
                                                <p:cond delay="0"/>
                                              </p:stCondLst>
                                            </p:cTn>
                                            <p:tgtEl>
                                              <p:spTgt spid="34"/>
                                            </p:tgtEl>
                                            <p:attrNameLst>
                                              <p:attrName>style.visibility</p:attrName>
                                            </p:attrNameLst>
                                          </p:cBhvr>
                                          <p:to>
                                            <p:strVal val="visible"/>
                                          </p:to>
                                        </p:set>
                                        <p:anim calcmode="lin" valueType="num" p14:bounceEnd="26667">
                                          <p:cBhvr additive="base">
                                            <p:cTn id="125" dur="400" fill="hold"/>
                                            <p:tgtEl>
                                              <p:spTgt spid="34"/>
                                            </p:tgtEl>
                                            <p:attrNameLst>
                                              <p:attrName>ppt_x</p:attrName>
                                            </p:attrNameLst>
                                          </p:cBhvr>
                                          <p:tavLst>
                                            <p:tav tm="0">
                                              <p:val>
                                                <p:strVal val="0-#ppt_w/2"/>
                                              </p:val>
                                            </p:tav>
                                            <p:tav tm="100000">
                                              <p:val>
                                                <p:strVal val="#ppt_x"/>
                                              </p:val>
                                            </p:tav>
                                          </p:tavLst>
                                        </p:anim>
                                        <p:anim calcmode="lin" valueType="num" p14:bounceEnd="26667">
                                          <p:cBhvr additive="base">
                                            <p:cTn id="126" dur="400" fill="hold"/>
                                            <p:tgtEl>
                                              <p:spTgt spid="34"/>
                                            </p:tgtEl>
                                            <p:attrNameLst>
                                              <p:attrName>ppt_y</p:attrName>
                                            </p:attrNameLst>
                                          </p:cBhvr>
                                          <p:tavLst>
                                            <p:tav tm="0">
                                              <p:val>
                                                <p:strVal val="#ppt_y"/>
                                              </p:val>
                                            </p:tav>
                                            <p:tav tm="100000">
                                              <p:val>
                                                <p:strVal val="#ppt_y"/>
                                              </p:val>
                                            </p:tav>
                                          </p:tavLst>
                                        </p:anim>
                                      </p:childTnLst>
                                    </p:cTn>
                                  </p:par>
                                  <p:par>
                                    <p:cTn id="127" presetID="2" presetClass="entr" presetSubtype="8" accel="26667" fill="hold" grpId="0" nodeType="withEffect" p14:presetBounceEnd="26667">
                                      <p:stCondLst>
                                        <p:cond delay="100"/>
                                      </p:stCondLst>
                                      <p:childTnLst>
                                        <p:set>
                                          <p:cBhvr>
                                            <p:cTn id="128" dur="1" fill="hold">
                                              <p:stCondLst>
                                                <p:cond delay="0"/>
                                              </p:stCondLst>
                                            </p:cTn>
                                            <p:tgtEl>
                                              <p:spTgt spid="33"/>
                                            </p:tgtEl>
                                            <p:attrNameLst>
                                              <p:attrName>style.visibility</p:attrName>
                                            </p:attrNameLst>
                                          </p:cBhvr>
                                          <p:to>
                                            <p:strVal val="visible"/>
                                          </p:to>
                                        </p:set>
                                        <p:anim calcmode="lin" valueType="num" p14:bounceEnd="26667">
                                          <p:cBhvr additive="base">
                                            <p:cTn id="129" dur="400" fill="hold"/>
                                            <p:tgtEl>
                                              <p:spTgt spid="33"/>
                                            </p:tgtEl>
                                            <p:attrNameLst>
                                              <p:attrName>ppt_x</p:attrName>
                                            </p:attrNameLst>
                                          </p:cBhvr>
                                          <p:tavLst>
                                            <p:tav tm="0">
                                              <p:val>
                                                <p:strVal val="0-#ppt_w/2"/>
                                              </p:val>
                                            </p:tav>
                                            <p:tav tm="100000">
                                              <p:val>
                                                <p:strVal val="#ppt_x"/>
                                              </p:val>
                                            </p:tav>
                                          </p:tavLst>
                                        </p:anim>
                                        <p:anim calcmode="lin" valueType="num" p14:bounceEnd="26667">
                                          <p:cBhvr additive="base">
                                            <p:cTn id="130" dur="4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9" grpId="0"/>
          <p:bldP spid="30" grpId="0"/>
          <p:bldP spid="31" grpId="0"/>
          <p:bldP spid="32" grpId="0"/>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42" presetClass="entr" presetSubtype="0"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anim calcmode="lin" valueType="num">
                                          <p:cBhvr>
                                            <p:cTn id="22" dur="500" fill="hold"/>
                                            <p:tgtEl>
                                              <p:spTgt spid="15"/>
                                            </p:tgtEl>
                                            <p:attrNameLst>
                                              <p:attrName>ppt_x</p:attrName>
                                            </p:attrNameLst>
                                          </p:cBhvr>
                                          <p:tavLst>
                                            <p:tav tm="0">
                                              <p:val>
                                                <p:strVal val="#ppt_x"/>
                                              </p:val>
                                            </p:tav>
                                            <p:tav tm="100000">
                                              <p:val>
                                                <p:strVal val="#ppt_x"/>
                                              </p:val>
                                            </p:tav>
                                          </p:tavLst>
                                        </p:anim>
                                        <p:anim calcmode="lin" valueType="num">
                                          <p:cBhvr>
                                            <p:cTn id="23" dur="5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205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par>
                              <p:cTn id="28" fill="hold">
                                <p:stCondLst>
                                  <p:cond delay="2550"/>
                                </p:stCondLst>
                                <p:childTnLst>
                                  <p:par>
                                    <p:cTn id="29" presetID="22" presetClass="entr" presetSubtype="4"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down)">
                                          <p:cBhvr>
                                            <p:cTn id="31" dur="500"/>
                                            <p:tgtEl>
                                              <p:spTgt spid="18"/>
                                            </p:tgtEl>
                                          </p:cBhvr>
                                        </p:animEffect>
                                      </p:childTnLst>
                                    </p:cTn>
                                  </p:par>
                                </p:childTnLst>
                              </p:cTn>
                            </p:par>
                            <p:par>
                              <p:cTn id="32" fill="hold">
                                <p:stCondLst>
                                  <p:cond delay="3050"/>
                                </p:stCondLst>
                                <p:childTnLst>
                                  <p:par>
                                    <p:cTn id="33" presetID="22" presetClass="entr" presetSubtype="4"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500"/>
                                            <p:tgtEl>
                                              <p:spTgt spid="14"/>
                                            </p:tgtEl>
                                          </p:cBhvr>
                                        </p:animEffect>
                                      </p:childTnLst>
                                    </p:cTn>
                                  </p:par>
                                </p:childTnLst>
                              </p:cTn>
                            </p:par>
                            <p:par>
                              <p:cTn id="36" fill="hold">
                                <p:stCondLst>
                                  <p:cond delay="3550"/>
                                </p:stCondLst>
                                <p:childTnLst>
                                  <p:par>
                                    <p:cTn id="37" presetID="2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down)">
                                          <p:cBhvr>
                                            <p:cTn id="39" dur="500"/>
                                            <p:tgtEl>
                                              <p:spTgt spid="10"/>
                                            </p:tgtEl>
                                          </p:cBhvr>
                                        </p:animEffect>
                                      </p:childTnLst>
                                    </p:cTn>
                                  </p:par>
                                </p:childTnLst>
                              </p:cTn>
                            </p:par>
                            <p:par>
                              <p:cTn id="40" fill="hold">
                                <p:stCondLst>
                                  <p:cond delay="4050"/>
                                </p:stCondLst>
                                <p:childTnLst>
                                  <p:par>
                                    <p:cTn id="41" presetID="22" presetClass="entr" presetSubtype="4"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down)">
                                          <p:cBhvr>
                                            <p:cTn id="43" dur="500"/>
                                            <p:tgtEl>
                                              <p:spTgt spid="1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500"/>
                                            <p:tgtEl>
                                              <p:spTgt spid="1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fade">
                                          <p:cBhvr>
                                            <p:cTn id="49" dur="500"/>
                                            <p:tgtEl>
                                              <p:spTgt spid="19"/>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down)">
                                          <p:cBhvr>
                                            <p:cTn id="58" dur="500"/>
                                            <p:tgtEl>
                                              <p:spTgt spid="11"/>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fade">
                                          <p:cBhvr>
                                            <p:cTn id="64" dur="500"/>
                                            <p:tgtEl>
                                              <p:spTgt spid="2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Effect transition="in" filter="fade">
                                          <p:cBhvr>
                                            <p:cTn id="67" dur="500"/>
                                            <p:tgtEl>
                                              <p:spTgt spid="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par>
                              <p:cTn id="71" fill="hold">
                                <p:stCondLst>
                                  <p:cond delay="4550"/>
                                </p:stCondLst>
                                <p:childTnLst>
                                  <p:par>
                                    <p:cTn id="72" presetID="10" presetClass="entr" presetSubtype="0" fill="hold" grpId="0" nodeType="afterEffect">
                                      <p:stCondLst>
                                        <p:cond delay="0"/>
                                      </p:stCondLst>
                                      <p:childTnLst>
                                        <p:set>
                                          <p:cBhvr>
                                            <p:cTn id="73" dur="1" fill="hold">
                                              <p:stCondLst>
                                                <p:cond delay="0"/>
                                              </p:stCondLst>
                                            </p:cTn>
                                            <p:tgtEl>
                                              <p:spTgt spid="20"/>
                                            </p:tgtEl>
                                            <p:attrNameLst>
                                              <p:attrName>style.visibility</p:attrName>
                                            </p:attrNameLst>
                                          </p:cBhvr>
                                          <p:to>
                                            <p:strVal val="visible"/>
                                          </p:to>
                                        </p:set>
                                        <p:animEffect transition="in" filter="fade">
                                          <p:cBhvr>
                                            <p:cTn id="74" dur="500"/>
                                            <p:tgtEl>
                                              <p:spTgt spid="2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
                                            </p:tgtEl>
                                            <p:attrNameLst>
                                              <p:attrName>style.visibility</p:attrName>
                                            </p:attrNameLst>
                                          </p:cBhvr>
                                          <p:to>
                                            <p:strVal val="visible"/>
                                          </p:to>
                                        </p:set>
                                        <p:animEffect transition="in" filter="fade">
                                          <p:cBhvr>
                                            <p:cTn id="80" dur="500"/>
                                            <p:tgtEl>
                                              <p:spTgt spid="7"/>
                                            </p:tgtEl>
                                          </p:cBhvr>
                                        </p:animEffect>
                                      </p:childTnLst>
                                    </p:cTn>
                                  </p:par>
                                </p:childTnLst>
                              </p:cTn>
                            </p:par>
                            <p:par>
                              <p:cTn id="81" fill="hold">
                                <p:stCondLst>
                                  <p:cond delay="5050"/>
                                </p:stCondLst>
                                <p:childTnLst>
                                  <p:par>
                                    <p:cTn id="82" presetID="10" presetClass="entr" presetSubtype="0" fill="hold" grpId="0" nodeType="afterEffect">
                                      <p:stCondLst>
                                        <p:cond delay="0"/>
                                      </p:stCondLst>
                                      <p:childTnLst>
                                        <p:set>
                                          <p:cBhvr>
                                            <p:cTn id="83" dur="1" fill="hold">
                                              <p:stCondLst>
                                                <p:cond delay="0"/>
                                              </p:stCondLst>
                                            </p:cTn>
                                            <p:tgtEl>
                                              <p:spTgt spid="8"/>
                                            </p:tgtEl>
                                            <p:attrNameLst>
                                              <p:attrName>style.visibility</p:attrName>
                                            </p:attrNameLst>
                                          </p:cBhvr>
                                          <p:to>
                                            <p:strVal val="visible"/>
                                          </p:to>
                                        </p:set>
                                        <p:animEffect transition="in" filter="fade">
                                          <p:cBhvr>
                                            <p:cTn id="84" dur="500"/>
                                            <p:tgtEl>
                                              <p:spTgt spid="8"/>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
                                            </p:tgtEl>
                                            <p:attrNameLst>
                                              <p:attrName>style.visibility</p:attrName>
                                            </p:attrNameLst>
                                          </p:cBhvr>
                                          <p:to>
                                            <p:strVal val="visible"/>
                                          </p:to>
                                        </p:set>
                                        <p:animEffect transition="in" filter="fade">
                                          <p:cBhvr>
                                            <p:cTn id="87" dur="500"/>
                                            <p:tgtEl>
                                              <p:spTgt spid="5"/>
                                            </p:tgtEl>
                                          </p:cBhvr>
                                        </p:animEffect>
                                      </p:childTnLst>
                                    </p:cTn>
                                  </p:par>
                                </p:childTnLst>
                              </p:cTn>
                            </p:par>
                            <p:par>
                              <p:cTn id="88" fill="hold">
                                <p:stCondLst>
                                  <p:cond delay="5550"/>
                                </p:stCondLst>
                                <p:childTnLst>
                                  <p:par>
                                    <p:cTn id="89" presetID="22" presetClass="entr" presetSubtype="8"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left)">
                                          <p:cBhvr>
                                            <p:cTn id="91" dur="500"/>
                                            <p:tgtEl>
                                              <p:spTgt spid="25"/>
                                            </p:tgtEl>
                                          </p:cBhvr>
                                        </p:animEffect>
                                      </p:childTnLst>
                                    </p:cTn>
                                  </p:par>
                                </p:childTnLst>
                              </p:cTn>
                            </p:par>
                            <p:par>
                              <p:cTn id="92" fill="hold">
                                <p:stCondLst>
                                  <p:cond delay="6050"/>
                                </p:stCondLst>
                                <p:childTnLst>
                                  <p:par>
                                    <p:cTn id="93" presetID="22" presetClass="entr" presetSubtype="8" fill="hold"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wipe(left)">
                                          <p:cBhvr>
                                            <p:cTn id="95" dur="500"/>
                                            <p:tgtEl>
                                              <p:spTgt spid="28"/>
                                            </p:tgtEl>
                                          </p:cBhvr>
                                        </p:animEffect>
                                      </p:childTnLst>
                                    </p:cTn>
                                  </p:par>
                                </p:childTnLst>
                              </p:cTn>
                            </p:par>
                            <p:par>
                              <p:cTn id="96" fill="hold">
                                <p:stCondLst>
                                  <p:cond delay="6550"/>
                                </p:stCondLst>
                                <p:childTnLst>
                                  <p:par>
                                    <p:cTn id="97" presetID="22" presetClass="entr" presetSubtype="1" fill="hold"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up)">
                                          <p:cBhvr>
                                            <p:cTn id="99" dur="500"/>
                                            <p:tgtEl>
                                              <p:spTgt spid="27"/>
                                            </p:tgtEl>
                                          </p:cBhvr>
                                        </p:animEffect>
                                      </p:childTnLst>
                                    </p:cTn>
                                  </p:par>
                                </p:childTnLst>
                              </p:cTn>
                            </p:par>
                            <p:par>
                              <p:cTn id="100" fill="hold">
                                <p:stCondLst>
                                  <p:cond delay="7050"/>
                                </p:stCondLst>
                                <p:childTnLst>
                                  <p:par>
                                    <p:cTn id="101" presetID="22" presetClass="entr" presetSubtype="2" fill="hold"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right)">
                                          <p:cBhvr>
                                            <p:cTn id="103" dur="500"/>
                                            <p:tgtEl>
                                              <p:spTgt spid="26"/>
                                            </p:tgtEl>
                                          </p:cBhvr>
                                        </p:animEffect>
                                      </p:childTnLst>
                                    </p:cTn>
                                  </p:par>
                                </p:childTnLst>
                              </p:cTn>
                            </p:par>
                            <p:par>
                              <p:cTn id="104" fill="hold">
                                <p:stCondLst>
                                  <p:cond delay="7550"/>
                                </p:stCondLst>
                                <p:childTnLst>
                                  <p:par>
                                    <p:cTn id="105" presetID="2" presetClass="entr" presetSubtype="2" accel="26667" fill="hold" grpId="0" nodeType="afterEffect">
                                      <p:stCondLst>
                                        <p:cond delay="0"/>
                                      </p:stCondLst>
                                      <p:childTnLst>
                                        <p:set>
                                          <p:cBhvr>
                                            <p:cTn id="106" dur="1" fill="hold">
                                              <p:stCondLst>
                                                <p:cond delay="0"/>
                                              </p:stCondLst>
                                            </p:cTn>
                                            <p:tgtEl>
                                              <p:spTgt spid="30"/>
                                            </p:tgtEl>
                                            <p:attrNameLst>
                                              <p:attrName>style.visibility</p:attrName>
                                            </p:attrNameLst>
                                          </p:cBhvr>
                                          <p:to>
                                            <p:strVal val="visible"/>
                                          </p:to>
                                        </p:set>
                                        <p:anim calcmode="lin" valueType="num">
                                          <p:cBhvr additive="base">
                                            <p:cTn id="107" dur="400" fill="hold"/>
                                            <p:tgtEl>
                                              <p:spTgt spid="30"/>
                                            </p:tgtEl>
                                            <p:attrNameLst>
                                              <p:attrName>ppt_x</p:attrName>
                                            </p:attrNameLst>
                                          </p:cBhvr>
                                          <p:tavLst>
                                            <p:tav tm="0">
                                              <p:val>
                                                <p:strVal val="1+#ppt_w/2"/>
                                              </p:val>
                                            </p:tav>
                                            <p:tav tm="100000">
                                              <p:val>
                                                <p:strVal val="#ppt_x"/>
                                              </p:val>
                                            </p:tav>
                                          </p:tavLst>
                                        </p:anim>
                                        <p:anim calcmode="lin" valueType="num">
                                          <p:cBhvr additive="base">
                                            <p:cTn id="108" dur="400" fill="hold"/>
                                            <p:tgtEl>
                                              <p:spTgt spid="30"/>
                                            </p:tgtEl>
                                            <p:attrNameLst>
                                              <p:attrName>ppt_y</p:attrName>
                                            </p:attrNameLst>
                                          </p:cBhvr>
                                          <p:tavLst>
                                            <p:tav tm="0">
                                              <p:val>
                                                <p:strVal val="#ppt_y"/>
                                              </p:val>
                                            </p:tav>
                                            <p:tav tm="100000">
                                              <p:val>
                                                <p:strVal val="#ppt_y"/>
                                              </p:val>
                                            </p:tav>
                                          </p:tavLst>
                                        </p:anim>
                                      </p:childTnLst>
                                    </p:cTn>
                                  </p:par>
                                  <p:par>
                                    <p:cTn id="109" presetID="2" presetClass="entr" presetSubtype="2" accel="26667" fill="hold" grpId="0" nodeType="withEffect">
                                      <p:stCondLst>
                                        <p:cond delay="100"/>
                                      </p:stCondLst>
                                      <p:childTnLst>
                                        <p:set>
                                          <p:cBhvr>
                                            <p:cTn id="110" dur="1" fill="hold">
                                              <p:stCondLst>
                                                <p:cond delay="0"/>
                                              </p:stCondLst>
                                            </p:cTn>
                                            <p:tgtEl>
                                              <p:spTgt spid="29"/>
                                            </p:tgtEl>
                                            <p:attrNameLst>
                                              <p:attrName>style.visibility</p:attrName>
                                            </p:attrNameLst>
                                          </p:cBhvr>
                                          <p:to>
                                            <p:strVal val="visible"/>
                                          </p:to>
                                        </p:set>
                                        <p:anim calcmode="lin" valueType="num">
                                          <p:cBhvr additive="base">
                                            <p:cTn id="111" dur="400" fill="hold"/>
                                            <p:tgtEl>
                                              <p:spTgt spid="29"/>
                                            </p:tgtEl>
                                            <p:attrNameLst>
                                              <p:attrName>ppt_x</p:attrName>
                                            </p:attrNameLst>
                                          </p:cBhvr>
                                          <p:tavLst>
                                            <p:tav tm="0">
                                              <p:val>
                                                <p:strVal val="1+#ppt_w/2"/>
                                              </p:val>
                                            </p:tav>
                                            <p:tav tm="100000">
                                              <p:val>
                                                <p:strVal val="#ppt_x"/>
                                              </p:val>
                                            </p:tav>
                                          </p:tavLst>
                                        </p:anim>
                                        <p:anim calcmode="lin" valueType="num">
                                          <p:cBhvr additive="base">
                                            <p:cTn id="112" dur="400" fill="hold"/>
                                            <p:tgtEl>
                                              <p:spTgt spid="29"/>
                                            </p:tgtEl>
                                            <p:attrNameLst>
                                              <p:attrName>ppt_y</p:attrName>
                                            </p:attrNameLst>
                                          </p:cBhvr>
                                          <p:tavLst>
                                            <p:tav tm="0">
                                              <p:val>
                                                <p:strVal val="#ppt_y"/>
                                              </p:val>
                                            </p:tav>
                                            <p:tav tm="100000">
                                              <p:val>
                                                <p:strVal val="#ppt_y"/>
                                              </p:val>
                                            </p:tav>
                                          </p:tavLst>
                                        </p:anim>
                                      </p:childTnLst>
                                    </p:cTn>
                                  </p:par>
                                </p:childTnLst>
                              </p:cTn>
                            </p:par>
                            <p:par>
                              <p:cTn id="113" fill="hold">
                                <p:stCondLst>
                                  <p:cond delay="8050"/>
                                </p:stCondLst>
                                <p:childTnLst>
                                  <p:par>
                                    <p:cTn id="114" presetID="2" presetClass="entr" presetSubtype="2" accel="26667" fill="hold" grpId="0" nodeType="afterEffect">
                                      <p:stCondLst>
                                        <p:cond delay="0"/>
                                      </p:stCondLst>
                                      <p:childTnLst>
                                        <p:set>
                                          <p:cBhvr>
                                            <p:cTn id="115" dur="1" fill="hold">
                                              <p:stCondLst>
                                                <p:cond delay="0"/>
                                              </p:stCondLst>
                                            </p:cTn>
                                            <p:tgtEl>
                                              <p:spTgt spid="32"/>
                                            </p:tgtEl>
                                            <p:attrNameLst>
                                              <p:attrName>style.visibility</p:attrName>
                                            </p:attrNameLst>
                                          </p:cBhvr>
                                          <p:to>
                                            <p:strVal val="visible"/>
                                          </p:to>
                                        </p:set>
                                        <p:anim calcmode="lin" valueType="num">
                                          <p:cBhvr additive="base">
                                            <p:cTn id="116" dur="400" fill="hold"/>
                                            <p:tgtEl>
                                              <p:spTgt spid="32"/>
                                            </p:tgtEl>
                                            <p:attrNameLst>
                                              <p:attrName>ppt_x</p:attrName>
                                            </p:attrNameLst>
                                          </p:cBhvr>
                                          <p:tavLst>
                                            <p:tav tm="0">
                                              <p:val>
                                                <p:strVal val="1+#ppt_w/2"/>
                                              </p:val>
                                            </p:tav>
                                            <p:tav tm="100000">
                                              <p:val>
                                                <p:strVal val="#ppt_x"/>
                                              </p:val>
                                            </p:tav>
                                          </p:tavLst>
                                        </p:anim>
                                        <p:anim calcmode="lin" valueType="num">
                                          <p:cBhvr additive="base">
                                            <p:cTn id="117" dur="400" fill="hold"/>
                                            <p:tgtEl>
                                              <p:spTgt spid="32"/>
                                            </p:tgtEl>
                                            <p:attrNameLst>
                                              <p:attrName>ppt_y</p:attrName>
                                            </p:attrNameLst>
                                          </p:cBhvr>
                                          <p:tavLst>
                                            <p:tav tm="0">
                                              <p:val>
                                                <p:strVal val="#ppt_y"/>
                                              </p:val>
                                            </p:tav>
                                            <p:tav tm="100000">
                                              <p:val>
                                                <p:strVal val="#ppt_y"/>
                                              </p:val>
                                            </p:tav>
                                          </p:tavLst>
                                        </p:anim>
                                      </p:childTnLst>
                                    </p:cTn>
                                  </p:par>
                                  <p:par>
                                    <p:cTn id="118" presetID="2" presetClass="entr" presetSubtype="2" accel="26667" fill="hold" grpId="0" nodeType="withEffect">
                                      <p:stCondLst>
                                        <p:cond delay="100"/>
                                      </p:stCondLst>
                                      <p:childTnLst>
                                        <p:set>
                                          <p:cBhvr>
                                            <p:cTn id="119" dur="1" fill="hold">
                                              <p:stCondLst>
                                                <p:cond delay="0"/>
                                              </p:stCondLst>
                                            </p:cTn>
                                            <p:tgtEl>
                                              <p:spTgt spid="31"/>
                                            </p:tgtEl>
                                            <p:attrNameLst>
                                              <p:attrName>style.visibility</p:attrName>
                                            </p:attrNameLst>
                                          </p:cBhvr>
                                          <p:to>
                                            <p:strVal val="visible"/>
                                          </p:to>
                                        </p:set>
                                        <p:anim calcmode="lin" valueType="num">
                                          <p:cBhvr additive="base">
                                            <p:cTn id="120" dur="400" fill="hold"/>
                                            <p:tgtEl>
                                              <p:spTgt spid="31"/>
                                            </p:tgtEl>
                                            <p:attrNameLst>
                                              <p:attrName>ppt_x</p:attrName>
                                            </p:attrNameLst>
                                          </p:cBhvr>
                                          <p:tavLst>
                                            <p:tav tm="0">
                                              <p:val>
                                                <p:strVal val="1+#ppt_w/2"/>
                                              </p:val>
                                            </p:tav>
                                            <p:tav tm="100000">
                                              <p:val>
                                                <p:strVal val="#ppt_x"/>
                                              </p:val>
                                            </p:tav>
                                          </p:tavLst>
                                        </p:anim>
                                        <p:anim calcmode="lin" valueType="num">
                                          <p:cBhvr additive="base">
                                            <p:cTn id="121" dur="400" fill="hold"/>
                                            <p:tgtEl>
                                              <p:spTgt spid="31"/>
                                            </p:tgtEl>
                                            <p:attrNameLst>
                                              <p:attrName>ppt_y</p:attrName>
                                            </p:attrNameLst>
                                          </p:cBhvr>
                                          <p:tavLst>
                                            <p:tav tm="0">
                                              <p:val>
                                                <p:strVal val="#ppt_y"/>
                                              </p:val>
                                            </p:tav>
                                            <p:tav tm="100000">
                                              <p:val>
                                                <p:strVal val="#ppt_y"/>
                                              </p:val>
                                            </p:tav>
                                          </p:tavLst>
                                        </p:anim>
                                      </p:childTnLst>
                                    </p:cTn>
                                  </p:par>
                                </p:childTnLst>
                              </p:cTn>
                            </p:par>
                            <p:par>
                              <p:cTn id="122" fill="hold">
                                <p:stCondLst>
                                  <p:cond delay="8550"/>
                                </p:stCondLst>
                                <p:childTnLst>
                                  <p:par>
                                    <p:cTn id="123" presetID="2" presetClass="entr" presetSubtype="8" accel="26667" fill="hold" grpId="0" nodeType="afterEffect">
                                      <p:stCondLst>
                                        <p:cond delay="0"/>
                                      </p:stCondLst>
                                      <p:childTnLst>
                                        <p:set>
                                          <p:cBhvr>
                                            <p:cTn id="124" dur="1" fill="hold">
                                              <p:stCondLst>
                                                <p:cond delay="0"/>
                                              </p:stCondLst>
                                            </p:cTn>
                                            <p:tgtEl>
                                              <p:spTgt spid="34"/>
                                            </p:tgtEl>
                                            <p:attrNameLst>
                                              <p:attrName>style.visibility</p:attrName>
                                            </p:attrNameLst>
                                          </p:cBhvr>
                                          <p:to>
                                            <p:strVal val="visible"/>
                                          </p:to>
                                        </p:set>
                                        <p:anim calcmode="lin" valueType="num">
                                          <p:cBhvr additive="base">
                                            <p:cTn id="125" dur="400" fill="hold"/>
                                            <p:tgtEl>
                                              <p:spTgt spid="34"/>
                                            </p:tgtEl>
                                            <p:attrNameLst>
                                              <p:attrName>ppt_x</p:attrName>
                                            </p:attrNameLst>
                                          </p:cBhvr>
                                          <p:tavLst>
                                            <p:tav tm="0">
                                              <p:val>
                                                <p:strVal val="0-#ppt_w/2"/>
                                              </p:val>
                                            </p:tav>
                                            <p:tav tm="100000">
                                              <p:val>
                                                <p:strVal val="#ppt_x"/>
                                              </p:val>
                                            </p:tav>
                                          </p:tavLst>
                                        </p:anim>
                                        <p:anim calcmode="lin" valueType="num">
                                          <p:cBhvr additive="base">
                                            <p:cTn id="126" dur="400" fill="hold"/>
                                            <p:tgtEl>
                                              <p:spTgt spid="34"/>
                                            </p:tgtEl>
                                            <p:attrNameLst>
                                              <p:attrName>ppt_y</p:attrName>
                                            </p:attrNameLst>
                                          </p:cBhvr>
                                          <p:tavLst>
                                            <p:tav tm="0">
                                              <p:val>
                                                <p:strVal val="#ppt_y"/>
                                              </p:val>
                                            </p:tav>
                                            <p:tav tm="100000">
                                              <p:val>
                                                <p:strVal val="#ppt_y"/>
                                              </p:val>
                                            </p:tav>
                                          </p:tavLst>
                                        </p:anim>
                                      </p:childTnLst>
                                    </p:cTn>
                                  </p:par>
                                  <p:par>
                                    <p:cTn id="127" presetID="2" presetClass="entr" presetSubtype="8" accel="26667" fill="hold" grpId="0" nodeType="withEffect">
                                      <p:stCondLst>
                                        <p:cond delay="100"/>
                                      </p:stCondLst>
                                      <p:childTnLst>
                                        <p:set>
                                          <p:cBhvr>
                                            <p:cTn id="128" dur="1" fill="hold">
                                              <p:stCondLst>
                                                <p:cond delay="0"/>
                                              </p:stCondLst>
                                            </p:cTn>
                                            <p:tgtEl>
                                              <p:spTgt spid="33"/>
                                            </p:tgtEl>
                                            <p:attrNameLst>
                                              <p:attrName>style.visibility</p:attrName>
                                            </p:attrNameLst>
                                          </p:cBhvr>
                                          <p:to>
                                            <p:strVal val="visible"/>
                                          </p:to>
                                        </p:set>
                                        <p:anim calcmode="lin" valueType="num">
                                          <p:cBhvr additive="base">
                                            <p:cTn id="129" dur="400" fill="hold"/>
                                            <p:tgtEl>
                                              <p:spTgt spid="33"/>
                                            </p:tgtEl>
                                            <p:attrNameLst>
                                              <p:attrName>ppt_x</p:attrName>
                                            </p:attrNameLst>
                                          </p:cBhvr>
                                          <p:tavLst>
                                            <p:tav tm="0">
                                              <p:val>
                                                <p:strVal val="0-#ppt_w/2"/>
                                              </p:val>
                                            </p:tav>
                                            <p:tav tm="100000">
                                              <p:val>
                                                <p:strVal val="#ppt_x"/>
                                              </p:val>
                                            </p:tav>
                                          </p:tavLst>
                                        </p:anim>
                                        <p:anim calcmode="lin" valueType="num">
                                          <p:cBhvr additive="base">
                                            <p:cTn id="130" dur="4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9" grpId="0"/>
          <p:bldP spid="30" grpId="0"/>
          <p:bldP spid="31" grpId="0"/>
          <p:bldP spid="32" grpId="0"/>
          <p:bldP spid="33" grpId="0"/>
          <p:bldP spid="34"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380" b="7037"/>
          <a:stretch/>
        </p:blipFill>
        <p:spPr>
          <a:xfrm>
            <a:off x="0" y="4628206"/>
            <a:ext cx="12192000" cy="2229794"/>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73214" t="57798"/>
          <a:stretch/>
        </p:blipFill>
        <p:spPr>
          <a:xfrm>
            <a:off x="9265920" y="4552899"/>
            <a:ext cx="2926080" cy="2305101"/>
          </a:xfrm>
          <a:prstGeom prst="rect">
            <a:avLst/>
          </a:prstGeom>
        </p:spPr>
      </p:pic>
      <p:pic>
        <p:nvPicPr>
          <p:cNvPr id="46" name="图片 4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93324" y="3853439"/>
            <a:ext cx="4537253" cy="2896119"/>
          </a:xfrm>
          <a:prstGeom prst="rect">
            <a:avLst/>
          </a:prstGeom>
        </p:spPr>
      </p:pic>
      <p:pic>
        <p:nvPicPr>
          <p:cNvPr id="47" name="图片 4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784768" y="149710"/>
            <a:ext cx="2737724" cy="1395540"/>
          </a:xfrm>
          <a:prstGeom prst="rect">
            <a:avLst/>
          </a:prstGeom>
        </p:spPr>
      </p:pic>
      <p:sp>
        <p:nvSpPr>
          <p:cNvPr id="48" name="Text Box 2"/>
          <p:cNvSpPr txBox="1">
            <a:spLocks noChangeArrowheads="1"/>
          </p:cNvSpPr>
          <p:nvPr/>
        </p:nvSpPr>
        <p:spPr bwMode="auto">
          <a:xfrm>
            <a:off x="5312413" y="625132"/>
            <a:ext cx="1475454" cy="854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wrap="square" lIns="91431" tIns="45715" rIns="91431" bIns="45715">
            <a:spAutoFit/>
          </a:bodyPr>
          <a:lstStyle>
            <a:defPPr>
              <a:defRPr lang="zh-CN"/>
            </a:defPPr>
            <a:lvl1pPr>
              <a:lnSpc>
                <a:spcPct val="110000"/>
              </a:lnSpc>
              <a:defRPr sz="3500" b="1" baseline="0">
                <a:solidFill>
                  <a:schemeClr val="bg1"/>
                </a:solidFill>
                <a:latin typeface="幼圆" panose="02010509060101010101" pitchFamily="49" charset="-122"/>
                <a:ea typeface="幼圆" panose="02010509060101010101" pitchFamily="49" charset="-122"/>
              </a:defRPr>
            </a:lvl1pPr>
            <a:lvl2pPr marL="742950" indent="-285750" eaLnBrk="0" hangingPunct="0">
              <a:defRPr baseline="-25000">
                <a:latin typeface="Arial" pitchFamily="34" charset="0"/>
              </a:defRPr>
            </a:lvl2pPr>
            <a:lvl3pPr marL="1143000" indent="-228600" eaLnBrk="0" hangingPunct="0">
              <a:defRPr baseline="-25000">
                <a:latin typeface="Arial" pitchFamily="34" charset="0"/>
              </a:defRPr>
            </a:lvl3pPr>
            <a:lvl4pPr marL="1600200" indent="-228600" eaLnBrk="0" hangingPunct="0">
              <a:defRPr baseline="-25000">
                <a:latin typeface="Arial" pitchFamily="34" charset="0"/>
              </a:defRPr>
            </a:lvl4pPr>
            <a:lvl5pPr marL="2057400" indent="-228600" eaLnBrk="0" hangingPunct="0">
              <a:defRPr baseline="-25000">
                <a:latin typeface="Arial" pitchFamily="34" charset="0"/>
              </a:defRPr>
            </a:lvl5pPr>
            <a:lvl6pPr marL="2514600" indent="-228600" eaLnBrk="0" fontAlgn="base" hangingPunct="0">
              <a:spcBef>
                <a:spcPct val="0"/>
              </a:spcBef>
              <a:spcAft>
                <a:spcPct val="0"/>
              </a:spcAft>
              <a:buFont typeface="Arial" pitchFamily="34" charset="0"/>
              <a:defRPr baseline="-25000">
                <a:latin typeface="Arial" pitchFamily="34" charset="0"/>
              </a:defRPr>
            </a:lvl6pPr>
            <a:lvl7pPr marL="2971800" indent="-228600" eaLnBrk="0" fontAlgn="base" hangingPunct="0">
              <a:spcBef>
                <a:spcPct val="0"/>
              </a:spcBef>
              <a:spcAft>
                <a:spcPct val="0"/>
              </a:spcAft>
              <a:buFont typeface="Arial" pitchFamily="34" charset="0"/>
              <a:defRPr baseline="-25000">
                <a:latin typeface="Arial" pitchFamily="34" charset="0"/>
              </a:defRPr>
            </a:lvl7pPr>
            <a:lvl8pPr marL="3429000" indent="-228600" eaLnBrk="0" fontAlgn="base" hangingPunct="0">
              <a:spcBef>
                <a:spcPct val="0"/>
              </a:spcBef>
              <a:spcAft>
                <a:spcPct val="0"/>
              </a:spcAft>
              <a:buFont typeface="Arial" pitchFamily="34" charset="0"/>
              <a:defRPr baseline="-25000">
                <a:latin typeface="Arial" pitchFamily="34" charset="0"/>
              </a:defRPr>
            </a:lvl8pPr>
            <a:lvl9pPr marL="3886200" indent="-228600" eaLnBrk="0" fontAlgn="base" hangingPunct="0">
              <a:spcBef>
                <a:spcPct val="0"/>
              </a:spcBef>
              <a:spcAft>
                <a:spcPct val="0"/>
              </a:spcAft>
              <a:buFont typeface="Arial" pitchFamily="34" charset="0"/>
              <a:defRPr baseline="-25000">
                <a:latin typeface="Arial" pitchFamily="34" charset="0"/>
              </a:defRPr>
            </a:lvl9pPr>
          </a:lstStyle>
          <a:p>
            <a:r>
              <a:rPr lang="zh-CN" altLang="en-US" sz="4500" b="0" dirty="0">
                <a:ln>
                  <a:solidFill>
                    <a:srgbClr val="FFFF00"/>
                  </a:solidFill>
                </a:ln>
                <a:solidFill>
                  <a:srgbClr val="61BB84"/>
                </a:solidFill>
                <a:latin typeface="迷你简菱心" panose="02010609000101010101" pitchFamily="49" charset="-122"/>
                <a:ea typeface="迷你简菱心" panose="02010609000101010101" pitchFamily="49" charset="-122"/>
              </a:rPr>
              <a:t>目录</a:t>
            </a:r>
          </a:p>
        </p:txBody>
      </p:sp>
      <p:grpSp>
        <p:nvGrpSpPr>
          <p:cNvPr id="49" name="Group 74"/>
          <p:cNvGrpSpPr/>
          <p:nvPr/>
        </p:nvGrpSpPr>
        <p:grpSpPr>
          <a:xfrm>
            <a:off x="6904539" y="11845"/>
            <a:ext cx="1589410" cy="2787525"/>
            <a:chOff x="346652" y="843540"/>
            <a:chExt cx="1192213" cy="2090159"/>
          </a:xfrm>
          <a:solidFill>
            <a:srgbClr val="61BB84"/>
          </a:solidFill>
        </p:grpSpPr>
        <p:cxnSp>
          <p:nvCxnSpPr>
            <p:cNvPr id="50" name="Straight Connector 80"/>
            <p:cNvCxnSpPr/>
            <p:nvPr/>
          </p:nvCxnSpPr>
          <p:spPr>
            <a:xfrm>
              <a:off x="942759" y="843540"/>
              <a:ext cx="0" cy="1533827"/>
            </a:xfrm>
            <a:prstGeom prst="line">
              <a:avLst/>
            </a:prstGeom>
            <a:grpFill/>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Group 81"/>
            <p:cNvGrpSpPr/>
            <p:nvPr/>
          </p:nvGrpSpPr>
          <p:grpSpPr>
            <a:xfrm>
              <a:off x="346652" y="2184398"/>
              <a:ext cx="1192213" cy="749301"/>
              <a:chOff x="2563018" y="2933699"/>
              <a:chExt cx="1192213" cy="749301"/>
            </a:xfrm>
            <a:grpFill/>
          </p:grpSpPr>
          <p:sp>
            <p:nvSpPr>
              <p:cNvPr id="5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sp>
            <p:nvSpPr>
              <p:cNvPr id="53"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grpSp>
      </p:grpSp>
      <p:grpSp>
        <p:nvGrpSpPr>
          <p:cNvPr id="54" name="Group 90"/>
          <p:cNvGrpSpPr/>
          <p:nvPr/>
        </p:nvGrpSpPr>
        <p:grpSpPr>
          <a:xfrm>
            <a:off x="9193713" y="88671"/>
            <a:ext cx="1589410" cy="4041284"/>
            <a:chOff x="346652" y="-96562"/>
            <a:chExt cx="1192213" cy="3030261"/>
          </a:xfrm>
          <a:solidFill>
            <a:srgbClr val="61BB84"/>
          </a:solidFill>
        </p:grpSpPr>
        <p:cxnSp>
          <p:nvCxnSpPr>
            <p:cNvPr id="55" name="Straight Connector 92"/>
            <p:cNvCxnSpPr/>
            <p:nvPr/>
          </p:nvCxnSpPr>
          <p:spPr>
            <a:xfrm flipH="1">
              <a:off x="942759" y="-96562"/>
              <a:ext cx="13493" cy="2473929"/>
            </a:xfrm>
            <a:prstGeom prst="line">
              <a:avLst/>
            </a:prstGeom>
            <a:grpFill/>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6" name="Group 93"/>
            <p:cNvGrpSpPr/>
            <p:nvPr/>
          </p:nvGrpSpPr>
          <p:grpSpPr>
            <a:xfrm>
              <a:off x="346652" y="2184398"/>
              <a:ext cx="1192213" cy="749301"/>
              <a:chOff x="2563018" y="2933699"/>
              <a:chExt cx="1192213" cy="749301"/>
            </a:xfrm>
            <a:grpFill/>
          </p:grpSpPr>
          <p:sp>
            <p:nvSpPr>
              <p:cNvPr id="57"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sp>
            <p:nvSpPr>
              <p:cNvPr id="58"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grpSp>
      </p:grpSp>
      <p:grpSp>
        <p:nvGrpSpPr>
          <p:cNvPr id="59" name="Group 58"/>
          <p:cNvGrpSpPr/>
          <p:nvPr/>
        </p:nvGrpSpPr>
        <p:grpSpPr>
          <a:xfrm>
            <a:off x="1461453" y="-103224"/>
            <a:ext cx="1589410" cy="3094832"/>
            <a:chOff x="346652" y="613112"/>
            <a:chExt cx="1192213" cy="2320587"/>
          </a:xfrm>
        </p:grpSpPr>
        <p:cxnSp>
          <p:nvCxnSpPr>
            <p:cNvPr id="60" name="Straight Connector 38"/>
            <p:cNvCxnSpPr/>
            <p:nvPr/>
          </p:nvCxnSpPr>
          <p:spPr>
            <a:xfrm>
              <a:off x="942759" y="613112"/>
              <a:ext cx="0" cy="176425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1" name="Group 56"/>
            <p:cNvGrpSpPr/>
            <p:nvPr/>
          </p:nvGrpSpPr>
          <p:grpSpPr>
            <a:xfrm>
              <a:off x="346652" y="2184398"/>
              <a:ext cx="1192213" cy="749301"/>
              <a:chOff x="2563018" y="2933699"/>
              <a:chExt cx="1192213" cy="749301"/>
            </a:xfrm>
          </p:grpSpPr>
          <p:sp>
            <p:nvSpPr>
              <p:cNvPr id="62" name="Freeform 7"/>
              <p:cNvSpPr>
                <a:spLocks noEditPoints="1"/>
              </p:cNvSpPr>
              <p:nvPr/>
            </p:nvSpPr>
            <p:spPr bwMode="auto">
              <a:xfrm>
                <a:off x="2563018" y="294798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61BB84"/>
              </a:solid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sp>
            <p:nvSpPr>
              <p:cNvPr id="63" name="Freeform 8"/>
              <p:cNvSpPr>
                <a:spLocks/>
              </p:cNvSpPr>
              <p:nvPr/>
            </p:nvSpPr>
            <p:spPr bwMode="auto">
              <a:xfrm>
                <a:off x="3172618" y="2933699"/>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61BB84"/>
              </a:solid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grpSp>
      </p:grpSp>
      <p:grpSp>
        <p:nvGrpSpPr>
          <p:cNvPr id="64" name="Group 66"/>
          <p:cNvGrpSpPr/>
          <p:nvPr/>
        </p:nvGrpSpPr>
        <p:grpSpPr>
          <a:xfrm>
            <a:off x="3770496" y="11843"/>
            <a:ext cx="1589410" cy="3450827"/>
            <a:chOff x="388289" y="-96562"/>
            <a:chExt cx="1192213" cy="2587521"/>
          </a:xfrm>
        </p:grpSpPr>
        <p:cxnSp>
          <p:nvCxnSpPr>
            <p:cNvPr id="65" name="Straight Connector 68"/>
            <p:cNvCxnSpPr/>
            <p:nvPr/>
          </p:nvCxnSpPr>
          <p:spPr>
            <a:xfrm flipH="1">
              <a:off x="947972" y="-96562"/>
              <a:ext cx="8282" cy="209015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6" name="Group 69"/>
            <p:cNvGrpSpPr/>
            <p:nvPr/>
          </p:nvGrpSpPr>
          <p:grpSpPr>
            <a:xfrm>
              <a:off x="388289" y="1741659"/>
              <a:ext cx="1192213" cy="749300"/>
              <a:chOff x="2604655" y="2490960"/>
              <a:chExt cx="1192213" cy="749300"/>
            </a:xfrm>
          </p:grpSpPr>
          <p:sp>
            <p:nvSpPr>
              <p:cNvPr id="67" name="Freeform 7"/>
              <p:cNvSpPr>
                <a:spLocks noEditPoints="1"/>
              </p:cNvSpPr>
              <p:nvPr/>
            </p:nvSpPr>
            <p:spPr bwMode="auto">
              <a:xfrm>
                <a:off x="2604655" y="2505247"/>
                <a:ext cx="609600" cy="735013"/>
              </a:xfrm>
              <a:custGeom>
                <a:avLst/>
                <a:gdLst/>
                <a:ahLst/>
                <a:cxnLst>
                  <a:cxn ang="0">
                    <a:pos x="128" y="28"/>
                  </a:cxn>
                  <a:cxn ang="0">
                    <a:pos x="94" y="16"/>
                  </a:cxn>
                  <a:cxn ang="0">
                    <a:pos x="39" y="70"/>
                  </a:cxn>
                  <a:cxn ang="0">
                    <a:pos x="40" y="80"/>
                  </a:cxn>
                  <a:cxn ang="0">
                    <a:pos x="0" y="136"/>
                  </a:cxn>
                  <a:cxn ang="0">
                    <a:pos x="59" y="195"/>
                  </a:cxn>
                  <a:cxn ang="0">
                    <a:pos x="67" y="194"/>
                  </a:cxn>
                  <a:cxn ang="0">
                    <a:pos x="162" y="194"/>
                  </a:cxn>
                  <a:cxn ang="0">
                    <a:pos x="162" y="0"/>
                  </a:cxn>
                  <a:cxn ang="0">
                    <a:pos x="128" y="28"/>
                  </a:cxn>
                  <a:cxn ang="0">
                    <a:pos x="134" y="107"/>
                  </a:cxn>
                  <a:cxn ang="0">
                    <a:pos x="134" y="106"/>
                  </a:cxn>
                  <a:cxn ang="0">
                    <a:pos x="134" y="107"/>
                  </a:cxn>
                </a:cxnLst>
                <a:rect l="0" t="0" r="r" b="b"/>
                <a:pathLst>
                  <a:path w="162" h="195">
                    <a:moveTo>
                      <a:pt x="128" y="28"/>
                    </a:moveTo>
                    <a:cubicBezTo>
                      <a:pt x="119" y="20"/>
                      <a:pt x="107" y="16"/>
                      <a:pt x="94" y="16"/>
                    </a:cubicBezTo>
                    <a:cubicBezTo>
                      <a:pt x="64" y="16"/>
                      <a:pt x="39" y="40"/>
                      <a:pt x="39" y="70"/>
                    </a:cubicBezTo>
                    <a:cubicBezTo>
                      <a:pt x="39" y="73"/>
                      <a:pt x="40" y="77"/>
                      <a:pt x="40" y="80"/>
                    </a:cubicBezTo>
                    <a:cubicBezTo>
                      <a:pt x="17" y="88"/>
                      <a:pt x="0" y="110"/>
                      <a:pt x="0" y="136"/>
                    </a:cubicBezTo>
                    <a:cubicBezTo>
                      <a:pt x="0" y="169"/>
                      <a:pt x="26" y="195"/>
                      <a:pt x="59" y="195"/>
                    </a:cubicBezTo>
                    <a:cubicBezTo>
                      <a:pt x="61" y="195"/>
                      <a:pt x="64" y="195"/>
                      <a:pt x="67" y="194"/>
                    </a:cubicBezTo>
                    <a:cubicBezTo>
                      <a:pt x="162" y="194"/>
                      <a:pt x="162" y="194"/>
                      <a:pt x="162" y="194"/>
                    </a:cubicBezTo>
                    <a:cubicBezTo>
                      <a:pt x="162" y="0"/>
                      <a:pt x="162" y="0"/>
                      <a:pt x="162" y="0"/>
                    </a:cubicBezTo>
                    <a:cubicBezTo>
                      <a:pt x="148" y="5"/>
                      <a:pt x="136" y="15"/>
                      <a:pt x="128" y="28"/>
                    </a:cubicBezTo>
                    <a:close/>
                    <a:moveTo>
                      <a:pt x="134" y="107"/>
                    </a:moveTo>
                    <a:cubicBezTo>
                      <a:pt x="134" y="107"/>
                      <a:pt x="134" y="107"/>
                      <a:pt x="134" y="106"/>
                    </a:cubicBezTo>
                    <a:cubicBezTo>
                      <a:pt x="134" y="107"/>
                      <a:pt x="134" y="107"/>
                      <a:pt x="134" y="107"/>
                    </a:cubicBezTo>
                    <a:close/>
                  </a:path>
                </a:pathLst>
              </a:custGeom>
              <a:solidFill>
                <a:srgbClr val="61BB84"/>
              </a:solid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sp>
            <p:nvSpPr>
              <p:cNvPr id="68" name="Freeform 8"/>
              <p:cNvSpPr>
                <a:spLocks/>
              </p:cNvSpPr>
              <p:nvPr/>
            </p:nvSpPr>
            <p:spPr bwMode="auto">
              <a:xfrm>
                <a:off x="3214255" y="2490960"/>
                <a:ext cx="582613" cy="749300"/>
              </a:xfrm>
              <a:custGeom>
                <a:avLst/>
                <a:gdLst/>
                <a:ahLst/>
                <a:cxnLst>
                  <a:cxn ang="0">
                    <a:pos x="90" y="65"/>
                  </a:cxn>
                  <a:cxn ang="0">
                    <a:pos x="23" y="0"/>
                  </a:cxn>
                  <a:cxn ang="0">
                    <a:pos x="1" y="4"/>
                  </a:cxn>
                  <a:cxn ang="0">
                    <a:pos x="0" y="4"/>
                  </a:cxn>
                  <a:cxn ang="0">
                    <a:pos x="0" y="198"/>
                  </a:cxn>
                  <a:cxn ang="0">
                    <a:pos x="1" y="198"/>
                  </a:cxn>
                  <a:cxn ang="0">
                    <a:pos x="81" y="198"/>
                  </a:cxn>
                  <a:cxn ang="0">
                    <a:pos x="88" y="199"/>
                  </a:cxn>
                  <a:cxn ang="0">
                    <a:pos x="155" y="132"/>
                  </a:cxn>
                  <a:cxn ang="0">
                    <a:pos x="90" y="65"/>
                  </a:cxn>
                </a:cxnLst>
                <a:rect l="0" t="0" r="r" b="b"/>
                <a:pathLst>
                  <a:path w="155" h="199">
                    <a:moveTo>
                      <a:pt x="90" y="65"/>
                    </a:moveTo>
                    <a:cubicBezTo>
                      <a:pt x="89" y="29"/>
                      <a:pt x="60" y="0"/>
                      <a:pt x="23" y="0"/>
                    </a:cubicBezTo>
                    <a:cubicBezTo>
                      <a:pt x="15" y="0"/>
                      <a:pt x="8" y="1"/>
                      <a:pt x="1" y="4"/>
                    </a:cubicBezTo>
                    <a:cubicBezTo>
                      <a:pt x="0" y="4"/>
                      <a:pt x="0" y="4"/>
                      <a:pt x="0" y="4"/>
                    </a:cubicBezTo>
                    <a:cubicBezTo>
                      <a:pt x="0" y="198"/>
                      <a:pt x="0" y="198"/>
                      <a:pt x="0" y="198"/>
                    </a:cubicBezTo>
                    <a:cubicBezTo>
                      <a:pt x="1" y="198"/>
                      <a:pt x="1" y="198"/>
                      <a:pt x="1" y="198"/>
                    </a:cubicBezTo>
                    <a:cubicBezTo>
                      <a:pt x="81" y="198"/>
                      <a:pt x="81" y="198"/>
                      <a:pt x="81" y="198"/>
                    </a:cubicBezTo>
                    <a:cubicBezTo>
                      <a:pt x="83" y="199"/>
                      <a:pt x="85" y="199"/>
                      <a:pt x="88" y="199"/>
                    </a:cubicBezTo>
                    <a:cubicBezTo>
                      <a:pt x="125" y="199"/>
                      <a:pt x="155" y="169"/>
                      <a:pt x="155" y="132"/>
                    </a:cubicBezTo>
                    <a:cubicBezTo>
                      <a:pt x="155" y="95"/>
                      <a:pt x="126" y="66"/>
                      <a:pt x="90" y="65"/>
                    </a:cubicBezTo>
                    <a:close/>
                  </a:path>
                </a:pathLst>
              </a:custGeom>
              <a:solidFill>
                <a:srgbClr val="61BB84"/>
              </a:solidFill>
              <a:ln w="9525">
                <a:noFill/>
                <a:round/>
                <a:headEnd/>
                <a:tailEnd/>
              </a:ln>
            </p:spPr>
            <p:txBody>
              <a:bodyPr vert="horz" wrap="square" lIns="121920" tIns="60960" rIns="121920" bIns="60960" numCol="1" anchor="t" anchorCtr="0" compatLnSpc="1">
                <a:prstTxWarp prst="textNoShape">
                  <a:avLst/>
                </a:prstTxWarp>
              </a:bodyPr>
              <a:lstStyle/>
              <a:p>
                <a:endParaRPr lang="en-US" sz="3600">
                  <a:solidFill>
                    <a:schemeClr val="bg1">
                      <a:lumMod val="90000"/>
                      <a:lumOff val="10000"/>
                    </a:schemeClr>
                  </a:solidFill>
                </a:endParaRPr>
              </a:p>
            </p:txBody>
          </p:sp>
        </p:grpSp>
      </p:grpSp>
      <p:sp>
        <p:nvSpPr>
          <p:cNvPr id="69" name="TextBox 55"/>
          <p:cNvSpPr txBox="1"/>
          <p:nvPr/>
        </p:nvSpPr>
        <p:spPr>
          <a:xfrm>
            <a:off x="858922" y="3201544"/>
            <a:ext cx="2585946" cy="446266"/>
          </a:xfrm>
          <a:prstGeom prst="rect">
            <a:avLst/>
          </a:prstGeom>
          <a:noFill/>
        </p:spPr>
        <p:txBody>
          <a:bodyPr wrap="none" lIns="91431" tIns="45715" rIns="91431" bIns="45715" rtlCol="0">
            <a:spAutoFit/>
          </a:bodyPr>
          <a:lstStyle/>
          <a:p>
            <a:pPr algn="ctr">
              <a:defRPr/>
            </a:pPr>
            <a:r>
              <a:rPr lang="en-US" altLang="zh-CN" sz="2300" dirty="0" smtClean="0">
                <a:solidFill>
                  <a:srgbClr val="61BB84"/>
                </a:solidFill>
                <a:latin typeface="迷你简菱心" panose="02010609000101010101" pitchFamily="49" charset="-122"/>
                <a:ea typeface="迷你简菱心" panose="02010609000101010101" pitchFamily="49" charset="-122"/>
                <a:cs typeface="+mn-ea"/>
              </a:rPr>
              <a:t>[</a:t>
            </a:r>
            <a:r>
              <a:rPr lang="zh-CN" altLang="en-US" sz="2300" dirty="0" smtClean="0">
                <a:solidFill>
                  <a:srgbClr val="61BB84"/>
                </a:solidFill>
                <a:latin typeface="迷你简菱心" panose="02010609000101010101" pitchFamily="49" charset="-122"/>
                <a:ea typeface="迷你简菱心" panose="02010609000101010101" pitchFamily="49" charset="-122"/>
                <a:cs typeface="+mn-ea"/>
              </a:rPr>
              <a:t>添加</a:t>
            </a:r>
            <a:r>
              <a:rPr lang="zh-CN" altLang="en-US" sz="2300" dirty="0">
                <a:solidFill>
                  <a:srgbClr val="61BB84"/>
                </a:solidFill>
                <a:latin typeface="迷你简菱心" panose="02010609000101010101" pitchFamily="49" charset="-122"/>
                <a:ea typeface="迷你简菱心" panose="02010609000101010101" pitchFamily="49" charset="-122"/>
                <a:cs typeface="+mn-ea"/>
              </a:rPr>
              <a:t>标题文字</a:t>
            </a:r>
            <a:r>
              <a:rPr lang="en-US" altLang="zh-CN" sz="2300" dirty="0">
                <a:solidFill>
                  <a:srgbClr val="61BB84"/>
                </a:solidFill>
                <a:latin typeface="迷你简菱心" panose="02010609000101010101" pitchFamily="49" charset="-122"/>
                <a:ea typeface="迷你简菱心" panose="02010609000101010101" pitchFamily="49" charset="-122"/>
                <a:cs typeface="+mn-ea"/>
              </a:rPr>
              <a:t>]   </a:t>
            </a:r>
            <a:endParaRPr lang="zh-CN" altLang="en-US" sz="2300" dirty="0">
              <a:solidFill>
                <a:srgbClr val="61BB84"/>
              </a:solidFill>
              <a:latin typeface="迷你简菱心" panose="02010609000101010101" pitchFamily="49" charset="-122"/>
              <a:ea typeface="迷你简菱心" panose="02010609000101010101" pitchFamily="49" charset="-122"/>
              <a:cs typeface="+mn-ea"/>
            </a:endParaRPr>
          </a:p>
        </p:txBody>
      </p:sp>
      <p:sp>
        <p:nvSpPr>
          <p:cNvPr id="70" name="TextBox 55"/>
          <p:cNvSpPr txBox="1"/>
          <p:nvPr/>
        </p:nvSpPr>
        <p:spPr>
          <a:xfrm>
            <a:off x="3334107" y="3630306"/>
            <a:ext cx="2585946" cy="446266"/>
          </a:xfrm>
          <a:prstGeom prst="rect">
            <a:avLst/>
          </a:prstGeom>
          <a:noFill/>
        </p:spPr>
        <p:txBody>
          <a:bodyPr wrap="none" lIns="91431" tIns="45715" rIns="91431" bIns="45715" rtlCol="0">
            <a:spAutoFit/>
          </a:bodyPr>
          <a:lstStyle/>
          <a:p>
            <a:pPr algn="ctr">
              <a:defRPr/>
            </a:pPr>
            <a:r>
              <a:rPr lang="en-US" altLang="zh-CN" sz="2300" dirty="0" smtClean="0">
                <a:solidFill>
                  <a:srgbClr val="61BB84"/>
                </a:solidFill>
                <a:latin typeface="迷你简菱心" panose="02010609000101010101" pitchFamily="49" charset="-122"/>
                <a:ea typeface="迷你简菱心" panose="02010609000101010101" pitchFamily="49" charset="-122"/>
                <a:cs typeface="+mn-ea"/>
              </a:rPr>
              <a:t>[</a:t>
            </a:r>
            <a:r>
              <a:rPr lang="zh-CN" altLang="en-US" sz="2300" dirty="0" smtClean="0">
                <a:solidFill>
                  <a:srgbClr val="61BB84"/>
                </a:solidFill>
                <a:latin typeface="迷你简菱心" panose="02010609000101010101" pitchFamily="49" charset="-122"/>
                <a:ea typeface="迷你简菱心" panose="02010609000101010101" pitchFamily="49" charset="-122"/>
                <a:cs typeface="+mn-ea"/>
              </a:rPr>
              <a:t>添加</a:t>
            </a:r>
            <a:r>
              <a:rPr lang="zh-CN" altLang="en-US" sz="2300" dirty="0">
                <a:solidFill>
                  <a:srgbClr val="61BB84"/>
                </a:solidFill>
                <a:latin typeface="迷你简菱心" panose="02010609000101010101" pitchFamily="49" charset="-122"/>
                <a:ea typeface="迷你简菱心" panose="02010609000101010101" pitchFamily="49" charset="-122"/>
                <a:cs typeface="+mn-ea"/>
              </a:rPr>
              <a:t>标题文字</a:t>
            </a:r>
            <a:r>
              <a:rPr lang="en-US" altLang="zh-CN" sz="2300" dirty="0">
                <a:solidFill>
                  <a:srgbClr val="61BB84"/>
                </a:solidFill>
                <a:latin typeface="迷你简菱心" panose="02010609000101010101" pitchFamily="49" charset="-122"/>
                <a:ea typeface="迷你简菱心" panose="02010609000101010101" pitchFamily="49" charset="-122"/>
                <a:cs typeface="+mn-ea"/>
              </a:rPr>
              <a:t>]   </a:t>
            </a:r>
            <a:endParaRPr lang="zh-CN" altLang="en-US" sz="2300" dirty="0">
              <a:solidFill>
                <a:srgbClr val="61BB84"/>
              </a:solidFill>
              <a:latin typeface="迷你简菱心" panose="02010609000101010101" pitchFamily="49" charset="-122"/>
              <a:ea typeface="迷你简菱心" panose="02010609000101010101" pitchFamily="49" charset="-122"/>
              <a:cs typeface="+mn-ea"/>
            </a:endParaRPr>
          </a:p>
        </p:txBody>
      </p:sp>
      <p:sp>
        <p:nvSpPr>
          <p:cNvPr id="71" name="TextBox 55"/>
          <p:cNvSpPr txBox="1"/>
          <p:nvPr/>
        </p:nvSpPr>
        <p:spPr>
          <a:xfrm>
            <a:off x="6406272" y="2985507"/>
            <a:ext cx="2585946" cy="446266"/>
          </a:xfrm>
          <a:prstGeom prst="rect">
            <a:avLst/>
          </a:prstGeom>
          <a:noFill/>
        </p:spPr>
        <p:txBody>
          <a:bodyPr wrap="none" lIns="91431" tIns="45715" rIns="91431" bIns="45715" rtlCol="0">
            <a:spAutoFit/>
          </a:bodyPr>
          <a:lstStyle/>
          <a:p>
            <a:pPr algn="ctr">
              <a:defRPr/>
            </a:pPr>
            <a:r>
              <a:rPr lang="en-US" altLang="zh-CN" sz="2300" dirty="0" smtClean="0">
                <a:solidFill>
                  <a:srgbClr val="61BB84"/>
                </a:solidFill>
                <a:latin typeface="迷你简菱心" panose="02010609000101010101" pitchFamily="49" charset="-122"/>
                <a:ea typeface="迷你简菱心" panose="02010609000101010101" pitchFamily="49" charset="-122"/>
                <a:cs typeface="+mn-ea"/>
              </a:rPr>
              <a:t>[</a:t>
            </a:r>
            <a:r>
              <a:rPr lang="zh-CN" altLang="en-US" sz="2300" dirty="0" smtClean="0">
                <a:solidFill>
                  <a:srgbClr val="61BB84"/>
                </a:solidFill>
                <a:latin typeface="迷你简菱心" panose="02010609000101010101" pitchFamily="49" charset="-122"/>
                <a:ea typeface="迷你简菱心" panose="02010609000101010101" pitchFamily="49" charset="-122"/>
                <a:cs typeface="+mn-ea"/>
              </a:rPr>
              <a:t>添加</a:t>
            </a:r>
            <a:r>
              <a:rPr lang="zh-CN" altLang="en-US" sz="2300" dirty="0">
                <a:solidFill>
                  <a:srgbClr val="61BB84"/>
                </a:solidFill>
                <a:latin typeface="迷你简菱心" panose="02010609000101010101" pitchFamily="49" charset="-122"/>
                <a:ea typeface="迷你简菱心" panose="02010609000101010101" pitchFamily="49" charset="-122"/>
                <a:cs typeface="+mn-ea"/>
              </a:rPr>
              <a:t>标题文字</a:t>
            </a:r>
            <a:r>
              <a:rPr lang="en-US" altLang="zh-CN" sz="2300" dirty="0">
                <a:solidFill>
                  <a:srgbClr val="61BB84"/>
                </a:solidFill>
                <a:latin typeface="迷你简菱心" panose="02010609000101010101" pitchFamily="49" charset="-122"/>
                <a:ea typeface="迷你简菱心" panose="02010609000101010101" pitchFamily="49" charset="-122"/>
                <a:cs typeface="+mn-ea"/>
              </a:rPr>
              <a:t>]   </a:t>
            </a:r>
            <a:endParaRPr lang="zh-CN" altLang="en-US" sz="2300" dirty="0">
              <a:solidFill>
                <a:srgbClr val="61BB84"/>
              </a:solidFill>
              <a:latin typeface="迷你简菱心" panose="02010609000101010101" pitchFamily="49" charset="-122"/>
              <a:ea typeface="迷你简菱心" panose="02010609000101010101" pitchFamily="49" charset="-122"/>
              <a:cs typeface="+mn-ea"/>
            </a:endParaRPr>
          </a:p>
        </p:txBody>
      </p:sp>
      <p:sp>
        <p:nvSpPr>
          <p:cNvPr id="72" name="TextBox 55"/>
          <p:cNvSpPr txBox="1"/>
          <p:nvPr/>
        </p:nvSpPr>
        <p:spPr>
          <a:xfrm>
            <a:off x="8695446" y="4275286"/>
            <a:ext cx="2585946" cy="446266"/>
          </a:xfrm>
          <a:prstGeom prst="rect">
            <a:avLst/>
          </a:prstGeom>
          <a:noFill/>
        </p:spPr>
        <p:txBody>
          <a:bodyPr wrap="none" lIns="91431" tIns="45715" rIns="91431" bIns="45715" rtlCol="0">
            <a:spAutoFit/>
          </a:bodyPr>
          <a:lstStyle/>
          <a:p>
            <a:pPr algn="ctr">
              <a:defRPr/>
            </a:pPr>
            <a:r>
              <a:rPr lang="en-US" altLang="zh-CN" sz="2300" dirty="0" smtClean="0">
                <a:solidFill>
                  <a:srgbClr val="61BB84"/>
                </a:solidFill>
                <a:latin typeface="迷你简菱心" panose="02010609000101010101" pitchFamily="49" charset="-122"/>
                <a:ea typeface="迷你简菱心" panose="02010609000101010101" pitchFamily="49" charset="-122"/>
                <a:cs typeface="+mn-ea"/>
              </a:rPr>
              <a:t>[</a:t>
            </a:r>
            <a:r>
              <a:rPr lang="zh-CN" altLang="en-US" sz="2300" dirty="0" smtClean="0">
                <a:solidFill>
                  <a:srgbClr val="61BB84"/>
                </a:solidFill>
                <a:latin typeface="迷你简菱心" panose="02010609000101010101" pitchFamily="49" charset="-122"/>
                <a:ea typeface="迷你简菱心" panose="02010609000101010101" pitchFamily="49" charset="-122"/>
                <a:cs typeface="+mn-ea"/>
              </a:rPr>
              <a:t>添加</a:t>
            </a:r>
            <a:r>
              <a:rPr lang="zh-CN" altLang="en-US" sz="2300" dirty="0">
                <a:solidFill>
                  <a:srgbClr val="61BB84"/>
                </a:solidFill>
                <a:latin typeface="迷你简菱心" panose="02010609000101010101" pitchFamily="49" charset="-122"/>
                <a:ea typeface="迷你简菱心" panose="02010609000101010101" pitchFamily="49" charset="-122"/>
                <a:cs typeface="+mn-ea"/>
              </a:rPr>
              <a:t>标题文字</a:t>
            </a:r>
            <a:r>
              <a:rPr lang="en-US" altLang="zh-CN" sz="2300" dirty="0">
                <a:solidFill>
                  <a:srgbClr val="61BB84"/>
                </a:solidFill>
                <a:latin typeface="迷你简菱心" panose="02010609000101010101" pitchFamily="49" charset="-122"/>
                <a:ea typeface="迷你简菱心" panose="02010609000101010101" pitchFamily="49" charset="-122"/>
                <a:cs typeface="+mn-ea"/>
              </a:rPr>
              <a:t>]   </a:t>
            </a:r>
            <a:endParaRPr lang="zh-CN" altLang="en-US" sz="2300" dirty="0">
              <a:solidFill>
                <a:srgbClr val="61BB84"/>
              </a:solidFill>
              <a:latin typeface="迷你简菱心" panose="02010609000101010101" pitchFamily="49" charset="-122"/>
              <a:ea typeface="迷你简菱心" panose="02010609000101010101" pitchFamily="49" charset="-122"/>
              <a:cs typeface="+mn-ea"/>
            </a:endParaRPr>
          </a:p>
        </p:txBody>
      </p:sp>
    </p:spTree>
    <p:extLst>
      <p:ext uri="{BB962C8B-B14F-4D97-AF65-F5344CB8AC3E}">
        <p14:creationId xmlns:p14="http://schemas.microsoft.com/office/powerpoint/2010/main" val="123826942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6" presetClass="entr" presetSubtype="32"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out)">
                                          <p:cBhvr>
                                            <p:cTn id="14" dur="75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anim calcmode="lin" valueType="num">
                                          <p:cBhvr>
                                            <p:cTn id="19" dur="500" fill="hold"/>
                                            <p:tgtEl>
                                              <p:spTgt spid="46"/>
                                            </p:tgtEl>
                                            <p:attrNameLst>
                                              <p:attrName>ppt_x</p:attrName>
                                            </p:attrNameLst>
                                          </p:cBhvr>
                                          <p:tavLst>
                                            <p:tav tm="0">
                                              <p:val>
                                                <p:strVal val="#ppt_x"/>
                                              </p:val>
                                            </p:tav>
                                            <p:tav tm="100000">
                                              <p:val>
                                                <p:strVal val="#ppt_x"/>
                                              </p:val>
                                            </p:tav>
                                          </p:tavLst>
                                        </p:anim>
                                        <p:anim calcmode="lin" valueType="num">
                                          <p:cBhvr>
                                            <p:cTn id="20" dur="500" fill="hold"/>
                                            <p:tgtEl>
                                              <p:spTgt spid="46"/>
                                            </p:tgtEl>
                                            <p:attrNameLst>
                                              <p:attrName>ppt_y</p:attrName>
                                            </p:attrNameLst>
                                          </p:cBhvr>
                                          <p:tavLst>
                                            <p:tav tm="0">
                                              <p:val>
                                                <p:strVal val="#ppt_y+.1"/>
                                              </p:val>
                                            </p:tav>
                                            <p:tav tm="100000">
                                              <p:val>
                                                <p:strVal val="#ppt_y"/>
                                              </p:val>
                                            </p:tav>
                                          </p:tavLst>
                                        </p:anim>
                                      </p:childTnLst>
                                    </p:cTn>
                                  </p:par>
                                  <p:par>
                                    <p:cTn id="21" presetID="49" presetClass="entr" presetSubtype="0" decel="10000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fltVal val="0"/>
                                              </p:val>
                                            </p:tav>
                                            <p:tav tm="100000">
                                              <p:val>
                                                <p:strVal val="#ppt_w"/>
                                              </p:val>
                                            </p:tav>
                                          </p:tavLst>
                                        </p:anim>
                                        <p:anim calcmode="lin" valueType="num">
                                          <p:cBhvr>
                                            <p:cTn id="24" dur="500" fill="hold"/>
                                            <p:tgtEl>
                                              <p:spTgt spid="47"/>
                                            </p:tgtEl>
                                            <p:attrNameLst>
                                              <p:attrName>ppt_h</p:attrName>
                                            </p:attrNameLst>
                                          </p:cBhvr>
                                          <p:tavLst>
                                            <p:tav tm="0">
                                              <p:val>
                                                <p:fltVal val="0"/>
                                              </p:val>
                                            </p:tav>
                                            <p:tav tm="100000">
                                              <p:val>
                                                <p:strVal val="#ppt_h"/>
                                              </p:val>
                                            </p:tav>
                                          </p:tavLst>
                                        </p:anim>
                                        <p:anim calcmode="lin" valueType="num">
                                          <p:cBhvr>
                                            <p:cTn id="25" dur="500" fill="hold"/>
                                            <p:tgtEl>
                                              <p:spTgt spid="47"/>
                                            </p:tgtEl>
                                            <p:attrNameLst>
                                              <p:attrName>style.rotation</p:attrName>
                                            </p:attrNameLst>
                                          </p:cBhvr>
                                          <p:tavLst>
                                            <p:tav tm="0">
                                              <p:val>
                                                <p:fltVal val="360"/>
                                              </p:val>
                                            </p:tav>
                                            <p:tav tm="100000">
                                              <p:val>
                                                <p:fltVal val="0"/>
                                              </p:val>
                                            </p:tav>
                                          </p:tavLst>
                                        </p:anim>
                                        <p:animEffect transition="in" filter="fade">
                                          <p:cBhvr>
                                            <p:cTn id="26" dur="500"/>
                                            <p:tgtEl>
                                              <p:spTgt spid="47"/>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iterate type="lt">
                                        <p:tmPct val="10000"/>
                                      </p:iterate>
                                      <p:childTnLst>
                                        <p:set>
                                          <p:cBhvr>
                                            <p:cTn id="29" dur="1" fill="hold">
                                              <p:stCondLst>
                                                <p:cond delay="0"/>
                                              </p:stCondLst>
                                            </p:cTn>
                                            <p:tgtEl>
                                              <p:spTgt spid="48"/>
                                            </p:tgtEl>
                                            <p:attrNameLst>
                                              <p:attrName>style.visibility</p:attrName>
                                            </p:attrNameLst>
                                          </p:cBhvr>
                                          <p:to>
                                            <p:strVal val="visible"/>
                                          </p:to>
                                        </p:set>
                                        <p:anim calcmode="lin" valueType="num">
                                          <p:cBhvr>
                                            <p:cTn id="30" dur="500" fill="hold"/>
                                            <p:tgtEl>
                                              <p:spTgt spid="48"/>
                                            </p:tgtEl>
                                            <p:attrNameLst>
                                              <p:attrName>ppt_w</p:attrName>
                                            </p:attrNameLst>
                                          </p:cBhvr>
                                          <p:tavLst>
                                            <p:tav tm="0">
                                              <p:val>
                                                <p:fltVal val="0"/>
                                              </p:val>
                                            </p:tav>
                                            <p:tav tm="100000">
                                              <p:val>
                                                <p:strVal val="#ppt_w"/>
                                              </p:val>
                                            </p:tav>
                                          </p:tavLst>
                                        </p:anim>
                                        <p:anim calcmode="lin" valueType="num">
                                          <p:cBhvr>
                                            <p:cTn id="31" dur="500" fill="hold"/>
                                            <p:tgtEl>
                                              <p:spTgt spid="48"/>
                                            </p:tgtEl>
                                            <p:attrNameLst>
                                              <p:attrName>ppt_h</p:attrName>
                                            </p:attrNameLst>
                                          </p:cBhvr>
                                          <p:tavLst>
                                            <p:tav tm="0">
                                              <p:val>
                                                <p:fltVal val="0"/>
                                              </p:val>
                                            </p:tav>
                                            <p:tav tm="100000">
                                              <p:val>
                                                <p:strVal val="#ppt_h"/>
                                              </p:val>
                                            </p:tav>
                                          </p:tavLst>
                                        </p:anim>
                                        <p:anim calcmode="lin" valueType="num">
                                          <p:cBhvr>
                                            <p:cTn id="32" dur="500" fill="hold"/>
                                            <p:tgtEl>
                                              <p:spTgt spid="48"/>
                                            </p:tgtEl>
                                            <p:attrNameLst>
                                              <p:attrName>style.rotation</p:attrName>
                                            </p:attrNameLst>
                                          </p:cBhvr>
                                          <p:tavLst>
                                            <p:tav tm="0">
                                              <p:val>
                                                <p:fltVal val="360"/>
                                              </p:val>
                                            </p:tav>
                                            <p:tav tm="100000">
                                              <p:val>
                                                <p:fltVal val="0"/>
                                              </p:val>
                                            </p:tav>
                                          </p:tavLst>
                                        </p:anim>
                                        <p:animEffect transition="in" filter="fade">
                                          <p:cBhvr>
                                            <p:cTn id="33" dur="500"/>
                                            <p:tgtEl>
                                              <p:spTgt spid="48"/>
                                            </p:tgtEl>
                                          </p:cBhvr>
                                        </p:animEffect>
                                      </p:childTnLst>
                                    </p:cTn>
                                  </p:par>
                                  <p:par>
                                    <p:cTn id="34" presetID="34" presetClass="emph" presetSubtype="0" fill="hold" grpId="1" nodeType="withEffect">
                                      <p:stCondLst>
                                        <p:cond delay="0"/>
                                      </p:stCondLst>
                                      <p:iterate type="lt">
                                        <p:tmPct val="10000"/>
                                      </p:iterate>
                                      <p:childTnLst>
                                        <p:animMotion origin="layout" path="M -3.95833E-6 2.96296E-6 L -3.95833E-6 -0.07223 " pathEditMode="relative" rAng="0" ptsTypes="AA">
                                          <p:cBhvr>
                                            <p:cTn id="35" dur="250" accel="50000" decel="50000" autoRev="1" fill="hold">
                                              <p:stCondLst>
                                                <p:cond delay="0"/>
                                              </p:stCondLst>
                                            </p:cTn>
                                            <p:tgtEl>
                                              <p:spTgt spid="48"/>
                                            </p:tgtEl>
                                            <p:attrNameLst>
                                              <p:attrName>ppt_x</p:attrName>
                                              <p:attrName>ppt_y</p:attrName>
                                            </p:attrNameLst>
                                          </p:cBhvr>
                                          <p:rCtr x="0" y="-3611"/>
                                        </p:animMotion>
                                        <p:animRot by="1500000">
                                          <p:cBhvr>
                                            <p:cTn id="36" dur="125" fill="hold">
                                              <p:stCondLst>
                                                <p:cond delay="0"/>
                                              </p:stCondLst>
                                            </p:cTn>
                                            <p:tgtEl>
                                              <p:spTgt spid="48"/>
                                            </p:tgtEl>
                                            <p:attrNameLst>
                                              <p:attrName>r</p:attrName>
                                            </p:attrNameLst>
                                          </p:cBhvr>
                                        </p:animRot>
                                        <p:animRot by="-1500000">
                                          <p:cBhvr>
                                            <p:cTn id="37" dur="125" fill="hold">
                                              <p:stCondLst>
                                                <p:cond delay="125"/>
                                              </p:stCondLst>
                                            </p:cTn>
                                            <p:tgtEl>
                                              <p:spTgt spid="48"/>
                                            </p:tgtEl>
                                            <p:attrNameLst>
                                              <p:attrName>r</p:attrName>
                                            </p:attrNameLst>
                                          </p:cBhvr>
                                        </p:animRot>
                                        <p:animRot by="-1500000">
                                          <p:cBhvr>
                                            <p:cTn id="38" dur="125" fill="hold">
                                              <p:stCondLst>
                                                <p:cond delay="250"/>
                                              </p:stCondLst>
                                            </p:cTn>
                                            <p:tgtEl>
                                              <p:spTgt spid="48"/>
                                            </p:tgtEl>
                                            <p:attrNameLst>
                                              <p:attrName>r</p:attrName>
                                            </p:attrNameLst>
                                          </p:cBhvr>
                                        </p:animRot>
                                        <p:animRot by="1500000">
                                          <p:cBhvr>
                                            <p:cTn id="39" dur="125" fill="hold">
                                              <p:stCondLst>
                                                <p:cond delay="375"/>
                                              </p:stCondLst>
                                            </p:cTn>
                                            <p:tgtEl>
                                              <p:spTgt spid="48"/>
                                            </p:tgtEl>
                                            <p:attrNameLst>
                                              <p:attrName>r</p:attrName>
                                            </p:attrNameLst>
                                          </p:cBhvr>
                                        </p:animRot>
                                      </p:childTnLst>
                                    </p:cTn>
                                  </p:par>
                                </p:childTnLst>
                              </p:cTn>
                            </p:par>
                            <p:par>
                              <p:cTn id="40" fill="hold">
                                <p:stCondLst>
                                  <p:cond delay="2550"/>
                                </p:stCondLst>
                                <p:childTnLst>
                                  <p:par>
                                    <p:cTn id="41" presetID="2" presetClass="entr" presetSubtype="1" fill="hold" nodeType="afterEffect" p14:presetBounceEnd="40000">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14:bounceEnd="40000">
                                          <p:cBhvr additive="base">
                                            <p:cTn id="43" dur="500" fill="hold"/>
                                            <p:tgtEl>
                                              <p:spTgt spid="59"/>
                                            </p:tgtEl>
                                            <p:attrNameLst>
                                              <p:attrName>ppt_x</p:attrName>
                                            </p:attrNameLst>
                                          </p:cBhvr>
                                          <p:tavLst>
                                            <p:tav tm="0">
                                              <p:val>
                                                <p:strVal val="#ppt_x"/>
                                              </p:val>
                                            </p:tav>
                                            <p:tav tm="100000">
                                              <p:val>
                                                <p:strVal val="#ppt_x"/>
                                              </p:val>
                                            </p:tav>
                                          </p:tavLst>
                                        </p:anim>
                                        <p:anim calcmode="lin" valueType="num" p14:bounceEnd="40000">
                                          <p:cBhvr additive="base">
                                            <p:cTn id="44" dur="500" fill="hold"/>
                                            <p:tgtEl>
                                              <p:spTgt spid="59"/>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14:presetBounceEnd="40000">
                                      <p:stCondLst>
                                        <p:cond delay="200"/>
                                      </p:stCondLst>
                                      <p:childTnLst>
                                        <p:set>
                                          <p:cBhvr>
                                            <p:cTn id="46" dur="1" fill="hold">
                                              <p:stCondLst>
                                                <p:cond delay="0"/>
                                              </p:stCondLst>
                                            </p:cTn>
                                            <p:tgtEl>
                                              <p:spTgt spid="64"/>
                                            </p:tgtEl>
                                            <p:attrNameLst>
                                              <p:attrName>style.visibility</p:attrName>
                                            </p:attrNameLst>
                                          </p:cBhvr>
                                          <p:to>
                                            <p:strVal val="visible"/>
                                          </p:to>
                                        </p:set>
                                        <p:anim calcmode="lin" valueType="num" p14:bounceEnd="40000">
                                          <p:cBhvr additive="base">
                                            <p:cTn id="47" dur="500" fill="hold"/>
                                            <p:tgtEl>
                                              <p:spTgt spid="64"/>
                                            </p:tgtEl>
                                            <p:attrNameLst>
                                              <p:attrName>ppt_x</p:attrName>
                                            </p:attrNameLst>
                                          </p:cBhvr>
                                          <p:tavLst>
                                            <p:tav tm="0">
                                              <p:val>
                                                <p:strVal val="#ppt_x"/>
                                              </p:val>
                                            </p:tav>
                                            <p:tav tm="100000">
                                              <p:val>
                                                <p:strVal val="#ppt_x"/>
                                              </p:val>
                                            </p:tav>
                                          </p:tavLst>
                                        </p:anim>
                                        <p:anim calcmode="lin" valueType="num" p14:bounceEnd="40000">
                                          <p:cBhvr additive="base">
                                            <p:cTn id="48" dur="500" fill="hold"/>
                                            <p:tgtEl>
                                              <p:spTgt spid="6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14:presetBounceEnd="40000">
                                      <p:stCondLst>
                                        <p:cond delay="300"/>
                                      </p:stCondLst>
                                      <p:childTnLst>
                                        <p:set>
                                          <p:cBhvr>
                                            <p:cTn id="50" dur="1" fill="hold">
                                              <p:stCondLst>
                                                <p:cond delay="0"/>
                                              </p:stCondLst>
                                            </p:cTn>
                                            <p:tgtEl>
                                              <p:spTgt spid="49"/>
                                            </p:tgtEl>
                                            <p:attrNameLst>
                                              <p:attrName>style.visibility</p:attrName>
                                            </p:attrNameLst>
                                          </p:cBhvr>
                                          <p:to>
                                            <p:strVal val="visible"/>
                                          </p:to>
                                        </p:set>
                                        <p:anim calcmode="lin" valueType="num" p14:bounceEnd="40000">
                                          <p:cBhvr additive="base">
                                            <p:cTn id="51" dur="500" fill="hold"/>
                                            <p:tgtEl>
                                              <p:spTgt spid="49"/>
                                            </p:tgtEl>
                                            <p:attrNameLst>
                                              <p:attrName>ppt_x</p:attrName>
                                            </p:attrNameLst>
                                          </p:cBhvr>
                                          <p:tavLst>
                                            <p:tav tm="0">
                                              <p:val>
                                                <p:strVal val="#ppt_x"/>
                                              </p:val>
                                            </p:tav>
                                            <p:tav tm="100000">
                                              <p:val>
                                                <p:strVal val="#ppt_x"/>
                                              </p:val>
                                            </p:tav>
                                          </p:tavLst>
                                        </p:anim>
                                        <p:anim calcmode="lin" valueType="num" p14:bounceEnd="40000">
                                          <p:cBhvr additive="base">
                                            <p:cTn id="52" dur="500" fill="hold"/>
                                            <p:tgtEl>
                                              <p:spTgt spid="49"/>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14:presetBounceEnd="40000">
                                      <p:stCondLst>
                                        <p:cond delay="200"/>
                                      </p:stCondLst>
                                      <p:childTnLst>
                                        <p:set>
                                          <p:cBhvr>
                                            <p:cTn id="54" dur="1" fill="hold">
                                              <p:stCondLst>
                                                <p:cond delay="0"/>
                                              </p:stCondLst>
                                            </p:cTn>
                                            <p:tgtEl>
                                              <p:spTgt spid="54"/>
                                            </p:tgtEl>
                                            <p:attrNameLst>
                                              <p:attrName>style.visibility</p:attrName>
                                            </p:attrNameLst>
                                          </p:cBhvr>
                                          <p:to>
                                            <p:strVal val="visible"/>
                                          </p:to>
                                        </p:set>
                                        <p:anim calcmode="lin" valueType="num" p14:bounceEnd="40000">
                                          <p:cBhvr additive="base">
                                            <p:cTn id="55" dur="500" fill="hold"/>
                                            <p:tgtEl>
                                              <p:spTgt spid="54"/>
                                            </p:tgtEl>
                                            <p:attrNameLst>
                                              <p:attrName>ppt_x</p:attrName>
                                            </p:attrNameLst>
                                          </p:cBhvr>
                                          <p:tavLst>
                                            <p:tav tm="0">
                                              <p:val>
                                                <p:strVal val="#ppt_x"/>
                                              </p:val>
                                            </p:tav>
                                            <p:tav tm="100000">
                                              <p:val>
                                                <p:strVal val="#ppt_x"/>
                                              </p:val>
                                            </p:tav>
                                          </p:tavLst>
                                        </p:anim>
                                        <p:anim calcmode="lin" valueType="num" p14:bounceEnd="40000">
                                          <p:cBhvr additive="base">
                                            <p:cTn id="56" dur="500" fill="hold"/>
                                            <p:tgtEl>
                                              <p:spTgt spid="54"/>
                                            </p:tgtEl>
                                            <p:attrNameLst>
                                              <p:attrName>ppt_y</p:attrName>
                                            </p:attrNameLst>
                                          </p:cBhvr>
                                          <p:tavLst>
                                            <p:tav tm="0">
                                              <p:val>
                                                <p:strVal val="0-#ppt_h/2"/>
                                              </p:val>
                                            </p:tav>
                                            <p:tav tm="100000">
                                              <p:val>
                                                <p:strVal val="#ppt_y"/>
                                              </p:val>
                                            </p:tav>
                                          </p:tavLst>
                                        </p:anim>
                                      </p:childTnLst>
                                    </p:cTn>
                                  </p:par>
                                  <p:par>
                                    <p:cTn id="57" presetID="49" presetClass="entr" presetSubtype="0" decel="100000" fill="hold" grpId="0" nodeType="withEffect">
                                      <p:stCondLst>
                                        <p:cond delay="0"/>
                                      </p:stCondLst>
                                      <p:iterate type="lt">
                                        <p:tmPct val="10000"/>
                                      </p:iterate>
                                      <p:childTnLst>
                                        <p:set>
                                          <p:cBhvr>
                                            <p:cTn id="58" dur="1" fill="hold">
                                              <p:stCondLst>
                                                <p:cond delay="0"/>
                                              </p:stCondLst>
                                            </p:cTn>
                                            <p:tgtEl>
                                              <p:spTgt spid="69"/>
                                            </p:tgtEl>
                                            <p:attrNameLst>
                                              <p:attrName>style.visibility</p:attrName>
                                            </p:attrNameLst>
                                          </p:cBhvr>
                                          <p:to>
                                            <p:strVal val="visible"/>
                                          </p:to>
                                        </p:set>
                                        <p:anim calcmode="lin" valueType="num">
                                          <p:cBhvr>
                                            <p:cTn id="59" dur="500" fill="hold"/>
                                            <p:tgtEl>
                                              <p:spTgt spid="69"/>
                                            </p:tgtEl>
                                            <p:attrNameLst>
                                              <p:attrName>ppt_w</p:attrName>
                                            </p:attrNameLst>
                                          </p:cBhvr>
                                          <p:tavLst>
                                            <p:tav tm="0">
                                              <p:val>
                                                <p:fltVal val="0"/>
                                              </p:val>
                                            </p:tav>
                                            <p:tav tm="100000">
                                              <p:val>
                                                <p:strVal val="#ppt_w"/>
                                              </p:val>
                                            </p:tav>
                                          </p:tavLst>
                                        </p:anim>
                                        <p:anim calcmode="lin" valueType="num">
                                          <p:cBhvr>
                                            <p:cTn id="60" dur="500" fill="hold"/>
                                            <p:tgtEl>
                                              <p:spTgt spid="69"/>
                                            </p:tgtEl>
                                            <p:attrNameLst>
                                              <p:attrName>ppt_h</p:attrName>
                                            </p:attrNameLst>
                                          </p:cBhvr>
                                          <p:tavLst>
                                            <p:tav tm="0">
                                              <p:val>
                                                <p:fltVal val="0"/>
                                              </p:val>
                                            </p:tav>
                                            <p:tav tm="100000">
                                              <p:val>
                                                <p:strVal val="#ppt_h"/>
                                              </p:val>
                                            </p:tav>
                                          </p:tavLst>
                                        </p:anim>
                                        <p:anim calcmode="lin" valueType="num">
                                          <p:cBhvr>
                                            <p:cTn id="61" dur="500" fill="hold"/>
                                            <p:tgtEl>
                                              <p:spTgt spid="69"/>
                                            </p:tgtEl>
                                            <p:attrNameLst>
                                              <p:attrName>style.rotation</p:attrName>
                                            </p:attrNameLst>
                                          </p:cBhvr>
                                          <p:tavLst>
                                            <p:tav tm="0">
                                              <p:val>
                                                <p:fltVal val="360"/>
                                              </p:val>
                                            </p:tav>
                                            <p:tav tm="100000">
                                              <p:val>
                                                <p:fltVal val="0"/>
                                              </p:val>
                                            </p:tav>
                                          </p:tavLst>
                                        </p:anim>
                                        <p:animEffect transition="in" filter="fade">
                                          <p:cBhvr>
                                            <p:cTn id="62" dur="500"/>
                                            <p:tgtEl>
                                              <p:spTgt spid="69"/>
                                            </p:tgtEl>
                                          </p:cBhvr>
                                        </p:animEffect>
                                      </p:childTnLst>
                                    </p:cTn>
                                  </p:par>
                                  <p:par>
                                    <p:cTn id="63" presetID="49" presetClass="entr" presetSubtype="0" decel="100000" fill="hold" grpId="0" nodeType="withEffect">
                                      <p:stCondLst>
                                        <p:cond delay="0"/>
                                      </p:stCondLst>
                                      <p:iterate type="lt">
                                        <p:tmPct val="10000"/>
                                      </p:iterate>
                                      <p:childTnLst>
                                        <p:set>
                                          <p:cBhvr>
                                            <p:cTn id="64" dur="1" fill="hold">
                                              <p:stCondLst>
                                                <p:cond delay="0"/>
                                              </p:stCondLst>
                                            </p:cTn>
                                            <p:tgtEl>
                                              <p:spTgt spid="70"/>
                                            </p:tgtEl>
                                            <p:attrNameLst>
                                              <p:attrName>style.visibility</p:attrName>
                                            </p:attrNameLst>
                                          </p:cBhvr>
                                          <p:to>
                                            <p:strVal val="visible"/>
                                          </p:to>
                                        </p:set>
                                        <p:anim calcmode="lin" valueType="num">
                                          <p:cBhvr>
                                            <p:cTn id="65" dur="500" fill="hold"/>
                                            <p:tgtEl>
                                              <p:spTgt spid="70"/>
                                            </p:tgtEl>
                                            <p:attrNameLst>
                                              <p:attrName>ppt_w</p:attrName>
                                            </p:attrNameLst>
                                          </p:cBhvr>
                                          <p:tavLst>
                                            <p:tav tm="0">
                                              <p:val>
                                                <p:fltVal val="0"/>
                                              </p:val>
                                            </p:tav>
                                            <p:tav tm="100000">
                                              <p:val>
                                                <p:strVal val="#ppt_w"/>
                                              </p:val>
                                            </p:tav>
                                          </p:tavLst>
                                        </p:anim>
                                        <p:anim calcmode="lin" valueType="num">
                                          <p:cBhvr>
                                            <p:cTn id="66" dur="500" fill="hold"/>
                                            <p:tgtEl>
                                              <p:spTgt spid="70"/>
                                            </p:tgtEl>
                                            <p:attrNameLst>
                                              <p:attrName>ppt_h</p:attrName>
                                            </p:attrNameLst>
                                          </p:cBhvr>
                                          <p:tavLst>
                                            <p:tav tm="0">
                                              <p:val>
                                                <p:fltVal val="0"/>
                                              </p:val>
                                            </p:tav>
                                            <p:tav tm="100000">
                                              <p:val>
                                                <p:strVal val="#ppt_h"/>
                                              </p:val>
                                            </p:tav>
                                          </p:tavLst>
                                        </p:anim>
                                        <p:anim calcmode="lin" valueType="num">
                                          <p:cBhvr>
                                            <p:cTn id="67" dur="500" fill="hold"/>
                                            <p:tgtEl>
                                              <p:spTgt spid="70"/>
                                            </p:tgtEl>
                                            <p:attrNameLst>
                                              <p:attrName>style.rotation</p:attrName>
                                            </p:attrNameLst>
                                          </p:cBhvr>
                                          <p:tavLst>
                                            <p:tav tm="0">
                                              <p:val>
                                                <p:fltVal val="360"/>
                                              </p:val>
                                            </p:tav>
                                            <p:tav tm="100000">
                                              <p:val>
                                                <p:fltVal val="0"/>
                                              </p:val>
                                            </p:tav>
                                          </p:tavLst>
                                        </p:anim>
                                        <p:animEffect transition="in" filter="fade">
                                          <p:cBhvr>
                                            <p:cTn id="68" dur="500"/>
                                            <p:tgtEl>
                                              <p:spTgt spid="70"/>
                                            </p:tgtEl>
                                          </p:cBhvr>
                                        </p:animEffect>
                                      </p:childTnLst>
                                    </p:cTn>
                                  </p:par>
                                  <p:par>
                                    <p:cTn id="69" presetID="49" presetClass="entr" presetSubtype="0" decel="100000" fill="hold" grpId="0" nodeType="withEffect">
                                      <p:stCondLst>
                                        <p:cond delay="0"/>
                                      </p:stCondLst>
                                      <p:iterate type="lt">
                                        <p:tmPct val="10000"/>
                                      </p:iterate>
                                      <p:childTnLst>
                                        <p:set>
                                          <p:cBhvr>
                                            <p:cTn id="70" dur="1" fill="hold">
                                              <p:stCondLst>
                                                <p:cond delay="0"/>
                                              </p:stCondLst>
                                            </p:cTn>
                                            <p:tgtEl>
                                              <p:spTgt spid="71"/>
                                            </p:tgtEl>
                                            <p:attrNameLst>
                                              <p:attrName>style.visibility</p:attrName>
                                            </p:attrNameLst>
                                          </p:cBhvr>
                                          <p:to>
                                            <p:strVal val="visible"/>
                                          </p:to>
                                        </p:set>
                                        <p:anim calcmode="lin" valueType="num">
                                          <p:cBhvr>
                                            <p:cTn id="71" dur="500" fill="hold"/>
                                            <p:tgtEl>
                                              <p:spTgt spid="71"/>
                                            </p:tgtEl>
                                            <p:attrNameLst>
                                              <p:attrName>ppt_w</p:attrName>
                                            </p:attrNameLst>
                                          </p:cBhvr>
                                          <p:tavLst>
                                            <p:tav tm="0">
                                              <p:val>
                                                <p:fltVal val="0"/>
                                              </p:val>
                                            </p:tav>
                                            <p:tav tm="100000">
                                              <p:val>
                                                <p:strVal val="#ppt_w"/>
                                              </p:val>
                                            </p:tav>
                                          </p:tavLst>
                                        </p:anim>
                                        <p:anim calcmode="lin" valueType="num">
                                          <p:cBhvr>
                                            <p:cTn id="72" dur="500" fill="hold"/>
                                            <p:tgtEl>
                                              <p:spTgt spid="71"/>
                                            </p:tgtEl>
                                            <p:attrNameLst>
                                              <p:attrName>ppt_h</p:attrName>
                                            </p:attrNameLst>
                                          </p:cBhvr>
                                          <p:tavLst>
                                            <p:tav tm="0">
                                              <p:val>
                                                <p:fltVal val="0"/>
                                              </p:val>
                                            </p:tav>
                                            <p:tav tm="100000">
                                              <p:val>
                                                <p:strVal val="#ppt_h"/>
                                              </p:val>
                                            </p:tav>
                                          </p:tavLst>
                                        </p:anim>
                                        <p:anim calcmode="lin" valueType="num">
                                          <p:cBhvr>
                                            <p:cTn id="73" dur="500" fill="hold"/>
                                            <p:tgtEl>
                                              <p:spTgt spid="71"/>
                                            </p:tgtEl>
                                            <p:attrNameLst>
                                              <p:attrName>style.rotation</p:attrName>
                                            </p:attrNameLst>
                                          </p:cBhvr>
                                          <p:tavLst>
                                            <p:tav tm="0">
                                              <p:val>
                                                <p:fltVal val="360"/>
                                              </p:val>
                                            </p:tav>
                                            <p:tav tm="100000">
                                              <p:val>
                                                <p:fltVal val="0"/>
                                              </p:val>
                                            </p:tav>
                                          </p:tavLst>
                                        </p:anim>
                                        <p:animEffect transition="in" filter="fade">
                                          <p:cBhvr>
                                            <p:cTn id="74" dur="500"/>
                                            <p:tgtEl>
                                              <p:spTgt spid="71"/>
                                            </p:tgtEl>
                                          </p:cBhvr>
                                        </p:animEffect>
                                      </p:childTnLst>
                                    </p:cTn>
                                  </p:par>
                                  <p:par>
                                    <p:cTn id="75" presetID="49" presetClass="entr" presetSubtype="0" decel="100000" fill="hold" grpId="0" nodeType="withEffect">
                                      <p:stCondLst>
                                        <p:cond delay="0"/>
                                      </p:stCondLst>
                                      <p:iterate type="lt">
                                        <p:tmPct val="10000"/>
                                      </p:iterate>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 calcmode="lin" valueType="num">
                                          <p:cBhvr>
                                            <p:cTn id="79" dur="500" fill="hold"/>
                                            <p:tgtEl>
                                              <p:spTgt spid="72"/>
                                            </p:tgtEl>
                                            <p:attrNameLst>
                                              <p:attrName>style.rotation</p:attrName>
                                            </p:attrNameLst>
                                          </p:cBhvr>
                                          <p:tavLst>
                                            <p:tav tm="0">
                                              <p:val>
                                                <p:fltVal val="360"/>
                                              </p:val>
                                            </p:tav>
                                            <p:tav tm="100000">
                                              <p:val>
                                                <p:fltVal val="0"/>
                                              </p:val>
                                            </p:tav>
                                          </p:tavLst>
                                        </p:anim>
                                        <p:animEffect transition="in" filter="fade">
                                          <p:cBhvr>
                                            <p:cTn id="80" dur="500"/>
                                            <p:tgtEl>
                                              <p:spTgt spid="72"/>
                                            </p:tgtEl>
                                          </p:cBhvr>
                                        </p:animEffect>
                                      </p:childTnLst>
                                    </p:cTn>
                                  </p:par>
                                  <p:par>
                                    <p:cTn id="81" presetID="34" presetClass="emph" presetSubtype="0" fill="hold" grpId="1" nodeType="withEffect">
                                      <p:stCondLst>
                                        <p:cond delay="1000"/>
                                      </p:stCondLst>
                                      <p:iterate type="lt">
                                        <p:tmPct val="10000"/>
                                      </p:iterate>
                                      <p:childTnLst>
                                        <p:animMotion origin="layout" path="M 0.0 0.0 L 0.0 -0.07213" pathEditMode="relative" ptsTypes="">
                                          <p:cBhvr>
                                            <p:cTn id="82" dur="250" accel="50000" decel="50000" autoRev="1" fill="hold">
                                              <p:stCondLst>
                                                <p:cond delay="0"/>
                                              </p:stCondLst>
                                            </p:cTn>
                                            <p:tgtEl>
                                              <p:spTgt spid="69"/>
                                            </p:tgtEl>
                                            <p:attrNameLst>
                                              <p:attrName>ppt_x</p:attrName>
                                              <p:attrName>ppt_y</p:attrName>
                                            </p:attrNameLst>
                                          </p:cBhvr>
                                        </p:animMotion>
                                        <p:animRot by="1500000">
                                          <p:cBhvr>
                                            <p:cTn id="83" dur="125" fill="hold">
                                              <p:stCondLst>
                                                <p:cond delay="0"/>
                                              </p:stCondLst>
                                            </p:cTn>
                                            <p:tgtEl>
                                              <p:spTgt spid="69"/>
                                            </p:tgtEl>
                                            <p:attrNameLst>
                                              <p:attrName>r</p:attrName>
                                            </p:attrNameLst>
                                          </p:cBhvr>
                                        </p:animRot>
                                        <p:animRot by="-1500000">
                                          <p:cBhvr>
                                            <p:cTn id="84" dur="125" fill="hold">
                                              <p:stCondLst>
                                                <p:cond delay="125"/>
                                              </p:stCondLst>
                                            </p:cTn>
                                            <p:tgtEl>
                                              <p:spTgt spid="69"/>
                                            </p:tgtEl>
                                            <p:attrNameLst>
                                              <p:attrName>r</p:attrName>
                                            </p:attrNameLst>
                                          </p:cBhvr>
                                        </p:animRot>
                                        <p:animRot by="-1500000">
                                          <p:cBhvr>
                                            <p:cTn id="85" dur="125" fill="hold">
                                              <p:stCondLst>
                                                <p:cond delay="250"/>
                                              </p:stCondLst>
                                            </p:cTn>
                                            <p:tgtEl>
                                              <p:spTgt spid="69"/>
                                            </p:tgtEl>
                                            <p:attrNameLst>
                                              <p:attrName>r</p:attrName>
                                            </p:attrNameLst>
                                          </p:cBhvr>
                                        </p:animRot>
                                        <p:animRot by="1500000">
                                          <p:cBhvr>
                                            <p:cTn id="86" dur="125" fill="hold">
                                              <p:stCondLst>
                                                <p:cond delay="375"/>
                                              </p:stCondLst>
                                            </p:cTn>
                                            <p:tgtEl>
                                              <p:spTgt spid="69"/>
                                            </p:tgtEl>
                                            <p:attrNameLst>
                                              <p:attrName>r</p:attrName>
                                            </p:attrNameLst>
                                          </p:cBhvr>
                                        </p:animRot>
                                      </p:childTnLst>
                                    </p:cTn>
                                  </p:par>
                                  <p:par>
                                    <p:cTn id="87" presetID="34" presetClass="emph" presetSubtype="0" fill="hold" grpId="1" nodeType="withEffect">
                                      <p:stCondLst>
                                        <p:cond delay="1000"/>
                                      </p:stCondLst>
                                      <p:iterate type="lt">
                                        <p:tmPct val="10000"/>
                                      </p:iterate>
                                      <p:childTnLst>
                                        <p:animMotion origin="layout" path="M 2.91667E-6 4.44444E-6 L 2.91667E-6 -0.07223 " pathEditMode="relative" rAng="0" ptsTypes="AA">
                                          <p:cBhvr>
                                            <p:cTn id="88" dur="250" accel="50000" decel="50000" autoRev="1" fill="hold">
                                              <p:stCondLst>
                                                <p:cond delay="0"/>
                                              </p:stCondLst>
                                            </p:cTn>
                                            <p:tgtEl>
                                              <p:spTgt spid="70"/>
                                            </p:tgtEl>
                                            <p:attrNameLst>
                                              <p:attrName>ppt_x</p:attrName>
                                              <p:attrName>ppt_y</p:attrName>
                                            </p:attrNameLst>
                                          </p:cBhvr>
                                          <p:rCtr x="0" y="-3611"/>
                                        </p:animMotion>
                                        <p:animRot by="1500000">
                                          <p:cBhvr>
                                            <p:cTn id="89" dur="125" fill="hold">
                                              <p:stCondLst>
                                                <p:cond delay="0"/>
                                              </p:stCondLst>
                                            </p:cTn>
                                            <p:tgtEl>
                                              <p:spTgt spid="70"/>
                                            </p:tgtEl>
                                            <p:attrNameLst>
                                              <p:attrName>r</p:attrName>
                                            </p:attrNameLst>
                                          </p:cBhvr>
                                        </p:animRot>
                                        <p:animRot by="-1500000">
                                          <p:cBhvr>
                                            <p:cTn id="90" dur="125" fill="hold">
                                              <p:stCondLst>
                                                <p:cond delay="125"/>
                                              </p:stCondLst>
                                            </p:cTn>
                                            <p:tgtEl>
                                              <p:spTgt spid="70"/>
                                            </p:tgtEl>
                                            <p:attrNameLst>
                                              <p:attrName>r</p:attrName>
                                            </p:attrNameLst>
                                          </p:cBhvr>
                                        </p:animRot>
                                        <p:animRot by="-1500000">
                                          <p:cBhvr>
                                            <p:cTn id="91" dur="125" fill="hold">
                                              <p:stCondLst>
                                                <p:cond delay="250"/>
                                              </p:stCondLst>
                                            </p:cTn>
                                            <p:tgtEl>
                                              <p:spTgt spid="70"/>
                                            </p:tgtEl>
                                            <p:attrNameLst>
                                              <p:attrName>r</p:attrName>
                                            </p:attrNameLst>
                                          </p:cBhvr>
                                        </p:animRot>
                                        <p:animRot by="1500000">
                                          <p:cBhvr>
                                            <p:cTn id="92" dur="125" fill="hold">
                                              <p:stCondLst>
                                                <p:cond delay="375"/>
                                              </p:stCondLst>
                                            </p:cTn>
                                            <p:tgtEl>
                                              <p:spTgt spid="70"/>
                                            </p:tgtEl>
                                            <p:attrNameLst>
                                              <p:attrName>r</p:attrName>
                                            </p:attrNameLst>
                                          </p:cBhvr>
                                        </p:animRot>
                                      </p:childTnLst>
                                    </p:cTn>
                                  </p:par>
                                  <p:par>
                                    <p:cTn id="93" presetID="34" presetClass="emph" presetSubtype="0" fill="hold" grpId="1" nodeType="withEffect">
                                      <p:stCondLst>
                                        <p:cond delay="1000"/>
                                      </p:stCondLst>
                                      <p:iterate type="lt">
                                        <p:tmPct val="10000"/>
                                      </p:iterate>
                                      <p:childTnLst>
                                        <p:animMotion origin="layout" path="M -2.08333E-7 -4.07407E-6 L -2.08333E-7 -0.07222 " pathEditMode="relative" rAng="0" ptsTypes="AA">
                                          <p:cBhvr>
                                            <p:cTn id="94" dur="250" accel="50000" decel="50000" autoRev="1" fill="hold">
                                              <p:stCondLst>
                                                <p:cond delay="0"/>
                                              </p:stCondLst>
                                            </p:cTn>
                                            <p:tgtEl>
                                              <p:spTgt spid="71"/>
                                            </p:tgtEl>
                                            <p:attrNameLst>
                                              <p:attrName>ppt_x</p:attrName>
                                              <p:attrName>ppt_y</p:attrName>
                                            </p:attrNameLst>
                                          </p:cBhvr>
                                          <p:rCtr x="0" y="-3611"/>
                                        </p:animMotion>
                                        <p:animRot by="1500000">
                                          <p:cBhvr>
                                            <p:cTn id="95" dur="125" fill="hold">
                                              <p:stCondLst>
                                                <p:cond delay="0"/>
                                              </p:stCondLst>
                                            </p:cTn>
                                            <p:tgtEl>
                                              <p:spTgt spid="71"/>
                                            </p:tgtEl>
                                            <p:attrNameLst>
                                              <p:attrName>r</p:attrName>
                                            </p:attrNameLst>
                                          </p:cBhvr>
                                        </p:animRot>
                                        <p:animRot by="-1500000">
                                          <p:cBhvr>
                                            <p:cTn id="96" dur="125" fill="hold">
                                              <p:stCondLst>
                                                <p:cond delay="125"/>
                                              </p:stCondLst>
                                            </p:cTn>
                                            <p:tgtEl>
                                              <p:spTgt spid="71"/>
                                            </p:tgtEl>
                                            <p:attrNameLst>
                                              <p:attrName>r</p:attrName>
                                            </p:attrNameLst>
                                          </p:cBhvr>
                                        </p:animRot>
                                        <p:animRot by="-1500000">
                                          <p:cBhvr>
                                            <p:cTn id="97" dur="125" fill="hold">
                                              <p:stCondLst>
                                                <p:cond delay="250"/>
                                              </p:stCondLst>
                                            </p:cTn>
                                            <p:tgtEl>
                                              <p:spTgt spid="71"/>
                                            </p:tgtEl>
                                            <p:attrNameLst>
                                              <p:attrName>r</p:attrName>
                                            </p:attrNameLst>
                                          </p:cBhvr>
                                        </p:animRot>
                                        <p:animRot by="1500000">
                                          <p:cBhvr>
                                            <p:cTn id="98" dur="125" fill="hold">
                                              <p:stCondLst>
                                                <p:cond delay="375"/>
                                              </p:stCondLst>
                                            </p:cTn>
                                            <p:tgtEl>
                                              <p:spTgt spid="71"/>
                                            </p:tgtEl>
                                            <p:attrNameLst>
                                              <p:attrName>r</p:attrName>
                                            </p:attrNameLst>
                                          </p:cBhvr>
                                        </p:animRot>
                                      </p:childTnLst>
                                    </p:cTn>
                                  </p:par>
                                  <p:par>
                                    <p:cTn id="99" presetID="34" presetClass="emph" presetSubtype="0" fill="hold" grpId="1" nodeType="withEffect">
                                      <p:stCondLst>
                                        <p:cond delay="1000"/>
                                      </p:stCondLst>
                                      <p:iterate type="lt">
                                        <p:tmPct val="10000"/>
                                      </p:iterate>
                                      <p:childTnLst>
                                        <p:animMotion origin="layout" path="M -6.25E-7 2.96296E-6 L -6.25E-7 -0.07223 " pathEditMode="relative" rAng="0" ptsTypes="AA">
                                          <p:cBhvr>
                                            <p:cTn id="100" dur="250" accel="50000" decel="50000" autoRev="1" fill="hold">
                                              <p:stCondLst>
                                                <p:cond delay="0"/>
                                              </p:stCondLst>
                                            </p:cTn>
                                            <p:tgtEl>
                                              <p:spTgt spid="72"/>
                                            </p:tgtEl>
                                            <p:attrNameLst>
                                              <p:attrName>ppt_x</p:attrName>
                                              <p:attrName>ppt_y</p:attrName>
                                            </p:attrNameLst>
                                          </p:cBhvr>
                                          <p:rCtr x="0" y="-3611"/>
                                        </p:animMotion>
                                        <p:animRot by="1500000">
                                          <p:cBhvr>
                                            <p:cTn id="101" dur="125" fill="hold">
                                              <p:stCondLst>
                                                <p:cond delay="0"/>
                                              </p:stCondLst>
                                            </p:cTn>
                                            <p:tgtEl>
                                              <p:spTgt spid="72"/>
                                            </p:tgtEl>
                                            <p:attrNameLst>
                                              <p:attrName>r</p:attrName>
                                            </p:attrNameLst>
                                          </p:cBhvr>
                                        </p:animRot>
                                        <p:animRot by="-1500000">
                                          <p:cBhvr>
                                            <p:cTn id="102" dur="125" fill="hold">
                                              <p:stCondLst>
                                                <p:cond delay="125"/>
                                              </p:stCondLst>
                                            </p:cTn>
                                            <p:tgtEl>
                                              <p:spTgt spid="72"/>
                                            </p:tgtEl>
                                            <p:attrNameLst>
                                              <p:attrName>r</p:attrName>
                                            </p:attrNameLst>
                                          </p:cBhvr>
                                        </p:animRot>
                                        <p:animRot by="-1500000">
                                          <p:cBhvr>
                                            <p:cTn id="103" dur="125" fill="hold">
                                              <p:stCondLst>
                                                <p:cond delay="250"/>
                                              </p:stCondLst>
                                            </p:cTn>
                                            <p:tgtEl>
                                              <p:spTgt spid="72"/>
                                            </p:tgtEl>
                                            <p:attrNameLst>
                                              <p:attrName>r</p:attrName>
                                            </p:attrNameLst>
                                          </p:cBhvr>
                                        </p:animRot>
                                        <p:animRot by="1500000">
                                          <p:cBhvr>
                                            <p:cTn id="104" dur="125" fill="hold">
                                              <p:stCondLst>
                                                <p:cond delay="375"/>
                                              </p:stCondLst>
                                            </p:cTn>
                                            <p:tgtEl>
                                              <p:spTgt spid="7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69" grpId="0"/>
          <p:bldP spid="69" grpId="1"/>
          <p:bldP spid="70" grpId="0"/>
          <p:bldP spid="70" grpId="1"/>
          <p:bldP spid="71" grpId="0"/>
          <p:bldP spid="71" grpId="1"/>
          <p:bldP spid="72" grpId="0"/>
          <p:bldP spid="72"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par>
                                    <p:cTn id="12" presetID="6" presetClass="entr" presetSubtype="32"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out)">
                                          <p:cBhvr>
                                            <p:cTn id="14" dur="750"/>
                                            <p:tgtEl>
                                              <p:spTgt spid="5"/>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fade">
                                          <p:cBhvr>
                                            <p:cTn id="18" dur="500"/>
                                            <p:tgtEl>
                                              <p:spTgt spid="46"/>
                                            </p:tgtEl>
                                          </p:cBhvr>
                                        </p:animEffect>
                                        <p:anim calcmode="lin" valueType="num">
                                          <p:cBhvr>
                                            <p:cTn id="19" dur="500" fill="hold"/>
                                            <p:tgtEl>
                                              <p:spTgt spid="46"/>
                                            </p:tgtEl>
                                            <p:attrNameLst>
                                              <p:attrName>ppt_x</p:attrName>
                                            </p:attrNameLst>
                                          </p:cBhvr>
                                          <p:tavLst>
                                            <p:tav tm="0">
                                              <p:val>
                                                <p:strVal val="#ppt_x"/>
                                              </p:val>
                                            </p:tav>
                                            <p:tav tm="100000">
                                              <p:val>
                                                <p:strVal val="#ppt_x"/>
                                              </p:val>
                                            </p:tav>
                                          </p:tavLst>
                                        </p:anim>
                                        <p:anim calcmode="lin" valueType="num">
                                          <p:cBhvr>
                                            <p:cTn id="20" dur="500" fill="hold"/>
                                            <p:tgtEl>
                                              <p:spTgt spid="46"/>
                                            </p:tgtEl>
                                            <p:attrNameLst>
                                              <p:attrName>ppt_y</p:attrName>
                                            </p:attrNameLst>
                                          </p:cBhvr>
                                          <p:tavLst>
                                            <p:tav tm="0">
                                              <p:val>
                                                <p:strVal val="#ppt_y+.1"/>
                                              </p:val>
                                            </p:tav>
                                            <p:tav tm="100000">
                                              <p:val>
                                                <p:strVal val="#ppt_y"/>
                                              </p:val>
                                            </p:tav>
                                          </p:tavLst>
                                        </p:anim>
                                      </p:childTnLst>
                                    </p:cTn>
                                  </p:par>
                                  <p:par>
                                    <p:cTn id="21" presetID="49" presetClass="entr" presetSubtype="0" decel="100000" fill="hold" nodeType="withEffect">
                                      <p:stCondLst>
                                        <p:cond delay="0"/>
                                      </p:stCondLst>
                                      <p:childTnLst>
                                        <p:set>
                                          <p:cBhvr>
                                            <p:cTn id="22" dur="1" fill="hold">
                                              <p:stCondLst>
                                                <p:cond delay="0"/>
                                              </p:stCondLst>
                                            </p:cTn>
                                            <p:tgtEl>
                                              <p:spTgt spid="47"/>
                                            </p:tgtEl>
                                            <p:attrNameLst>
                                              <p:attrName>style.visibility</p:attrName>
                                            </p:attrNameLst>
                                          </p:cBhvr>
                                          <p:to>
                                            <p:strVal val="visible"/>
                                          </p:to>
                                        </p:set>
                                        <p:anim calcmode="lin" valueType="num">
                                          <p:cBhvr>
                                            <p:cTn id="23" dur="500" fill="hold"/>
                                            <p:tgtEl>
                                              <p:spTgt spid="47"/>
                                            </p:tgtEl>
                                            <p:attrNameLst>
                                              <p:attrName>ppt_w</p:attrName>
                                            </p:attrNameLst>
                                          </p:cBhvr>
                                          <p:tavLst>
                                            <p:tav tm="0">
                                              <p:val>
                                                <p:fltVal val="0"/>
                                              </p:val>
                                            </p:tav>
                                            <p:tav tm="100000">
                                              <p:val>
                                                <p:strVal val="#ppt_w"/>
                                              </p:val>
                                            </p:tav>
                                          </p:tavLst>
                                        </p:anim>
                                        <p:anim calcmode="lin" valueType="num">
                                          <p:cBhvr>
                                            <p:cTn id="24" dur="500" fill="hold"/>
                                            <p:tgtEl>
                                              <p:spTgt spid="47"/>
                                            </p:tgtEl>
                                            <p:attrNameLst>
                                              <p:attrName>ppt_h</p:attrName>
                                            </p:attrNameLst>
                                          </p:cBhvr>
                                          <p:tavLst>
                                            <p:tav tm="0">
                                              <p:val>
                                                <p:fltVal val="0"/>
                                              </p:val>
                                            </p:tav>
                                            <p:tav tm="100000">
                                              <p:val>
                                                <p:strVal val="#ppt_h"/>
                                              </p:val>
                                            </p:tav>
                                          </p:tavLst>
                                        </p:anim>
                                        <p:anim calcmode="lin" valueType="num">
                                          <p:cBhvr>
                                            <p:cTn id="25" dur="500" fill="hold"/>
                                            <p:tgtEl>
                                              <p:spTgt spid="47"/>
                                            </p:tgtEl>
                                            <p:attrNameLst>
                                              <p:attrName>style.rotation</p:attrName>
                                            </p:attrNameLst>
                                          </p:cBhvr>
                                          <p:tavLst>
                                            <p:tav tm="0">
                                              <p:val>
                                                <p:fltVal val="360"/>
                                              </p:val>
                                            </p:tav>
                                            <p:tav tm="100000">
                                              <p:val>
                                                <p:fltVal val="0"/>
                                              </p:val>
                                            </p:tav>
                                          </p:tavLst>
                                        </p:anim>
                                        <p:animEffect transition="in" filter="fade">
                                          <p:cBhvr>
                                            <p:cTn id="26" dur="500"/>
                                            <p:tgtEl>
                                              <p:spTgt spid="47"/>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iterate type="lt">
                                        <p:tmPct val="10000"/>
                                      </p:iterate>
                                      <p:childTnLst>
                                        <p:set>
                                          <p:cBhvr>
                                            <p:cTn id="29" dur="1" fill="hold">
                                              <p:stCondLst>
                                                <p:cond delay="0"/>
                                              </p:stCondLst>
                                            </p:cTn>
                                            <p:tgtEl>
                                              <p:spTgt spid="48"/>
                                            </p:tgtEl>
                                            <p:attrNameLst>
                                              <p:attrName>style.visibility</p:attrName>
                                            </p:attrNameLst>
                                          </p:cBhvr>
                                          <p:to>
                                            <p:strVal val="visible"/>
                                          </p:to>
                                        </p:set>
                                        <p:anim calcmode="lin" valueType="num">
                                          <p:cBhvr>
                                            <p:cTn id="30" dur="500" fill="hold"/>
                                            <p:tgtEl>
                                              <p:spTgt spid="48"/>
                                            </p:tgtEl>
                                            <p:attrNameLst>
                                              <p:attrName>ppt_w</p:attrName>
                                            </p:attrNameLst>
                                          </p:cBhvr>
                                          <p:tavLst>
                                            <p:tav tm="0">
                                              <p:val>
                                                <p:fltVal val="0"/>
                                              </p:val>
                                            </p:tav>
                                            <p:tav tm="100000">
                                              <p:val>
                                                <p:strVal val="#ppt_w"/>
                                              </p:val>
                                            </p:tav>
                                          </p:tavLst>
                                        </p:anim>
                                        <p:anim calcmode="lin" valueType="num">
                                          <p:cBhvr>
                                            <p:cTn id="31" dur="500" fill="hold"/>
                                            <p:tgtEl>
                                              <p:spTgt spid="48"/>
                                            </p:tgtEl>
                                            <p:attrNameLst>
                                              <p:attrName>ppt_h</p:attrName>
                                            </p:attrNameLst>
                                          </p:cBhvr>
                                          <p:tavLst>
                                            <p:tav tm="0">
                                              <p:val>
                                                <p:fltVal val="0"/>
                                              </p:val>
                                            </p:tav>
                                            <p:tav tm="100000">
                                              <p:val>
                                                <p:strVal val="#ppt_h"/>
                                              </p:val>
                                            </p:tav>
                                          </p:tavLst>
                                        </p:anim>
                                        <p:anim calcmode="lin" valueType="num">
                                          <p:cBhvr>
                                            <p:cTn id="32" dur="500" fill="hold"/>
                                            <p:tgtEl>
                                              <p:spTgt spid="48"/>
                                            </p:tgtEl>
                                            <p:attrNameLst>
                                              <p:attrName>style.rotation</p:attrName>
                                            </p:attrNameLst>
                                          </p:cBhvr>
                                          <p:tavLst>
                                            <p:tav tm="0">
                                              <p:val>
                                                <p:fltVal val="360"/>
                                              </p:val>
                                            </p:tav>
                                            <p:tav tm="100000">
                                              <p:val>
                                                <p:fltVal val="0"/>
                                              </p:val>
                                            </p:tav>
                                          </p:tavLst>
                                        </p:anim>
                                        <p:animEffect transition="in" filter="fade">
                                          <p:cBhvr>
                                            <p:cTn id="33" dur="500"/>
                                            <p:tgtEl>
                                              <p:spTgt spid="48"/>
                                            </p:tgtEl>
                                          </p:cBhvr>
                                        </p:animEffect>
                                      </p:childTnLst>
                                    </p:cTn>
                                  </p:par>
                                  <p:par>
                                    <p:cTn id="34" presetID="34" presetClass="emph" presetSubtype="0" fill="hold" grpId="1" nodeType="withEffect">
                                      <p:stCondLst>
                                        <p:cond delay="0"/>
                                      </p:stCondLst>
                                      <p:iterate type="lt">
                                        <p:tmPct val="10000"/>
                                      </p:iterate>
                                      <p:childTnLst>
                                        <p:animMotion origin="layout" path="M -3.95833E-6 2.96296E-6 L -3.95833E-6 -0.07223 " pathEditMode="relative" rAng="0" ptsTypes="AA">
                                          <p:cBhvr>
                                            <p:cTn id="35" dur="250" accel="50000" decel="50000" autoRev="1" fill="hold">
                                              <p:stCondLst>
                                                <p:cond delay="0"/>
                                              </p:stCondLst>
                                            </p:cTn>
                                            <p:tgtEl>
                                              <p:spTgt spid="48"/>
                                            </p:tgtEl>
                                            <p:attrNameLst>
                                              <p:attrName>ppt_x</p:attrName>
                                              <p:attrName>ppt_y</p:attrName>
                                            </p:attrNameLst>
                                          </p:cBhvr>
                                          <p:rCtr x="0" y="-3611"/>
                                        </p:animMotion>
                                        <p:animRot by="1500000">
                                          <p:cBhvr>
                                            <p:cTn id="36" dur="125" fill="hold">
                                              <p:stCondLst>
                                                <p:cond delay="0"/>
                                              </p:stCondLst>
                                            </p:cTn>
                                            <p:tgtEl>
                                              <p:spTgt spid="48"/>
                                            </p:tgtEl>
                                            <p:attrNameLst>
                                              <p:attrName>r</p:attrName>
                                            </p:attrNameLst>
                                          </p:cBhvr>
                                        </p:animRot>
                                        <p:animRot by="-1500000">
                                          <p:cBhvr>
                                            <p:cTn id="37" dur="125" fill="hold">
                                              <p:stCondLst>
                                                <p:cond delay="125"/>
                                              </p:stCondLst>
                                            </p:cTn>
                                            <p:tgtEl>
                                              <p:spTgt spid="48"/>
                                            </p:tgtEl>
                                            <p:attrNameLst>
                                              <p:attrName>r</p:attrName>
                                            </p:attrNameLst>
                                          </p:cBhvr>
                                        </p:animRot>
                                        <p:animRot by="-1500000">
                                          <p:cBhvr>
                                            <p:cTn id="38" dur="125" fill="hold">
                                              <p:stCondLst>
                                                <p:cond delay="250"/>
                                              </p:stCondLst>
                                            </p:cTn>
                                            <p:tgtEl>
                                              <p:spTgt spid="48"/>
                                            </p:tgtEl>
                                            <p:attrNameLst>
                                              <p:attrName>r</p:attrName>
                                            </p:attrNameLst>
                                          </p:cBhvr>
                                        </p:animRot>
                                        <p:animRot by="1500000">
                                          <p:cBhvr>
                                            <p:cTn id="39" dur="125" fill="hold">
                                              <p:stCondLst>
                                                <p:cond delay="375"/>
                                              </p:stCondLst>
                                            </p:cTn>
                                            <p:tgtEl>
                                              <p:spTgt spid="48"/>
                                            </p:tgtEl>
                                            <p:attrNameLst>
                                              <p:attrName>r</p:attrName>
                                            </p:attrNameLst>
                                          </p:cBhvr>
                                        </p:animRot>
                                      </p:childTnLst>
                                    </p:cTn>
                                  </p:par>
                                </p:childTnLst>
                              </p:cTn>
                            </p:par>
                            <p:par>
                              <p:cTn id="40" fill="hold">
                                <p:stCondLst>
                                  <p:cond delay="2550"/>
                                </p:stCondLst>
                                <p:childTnLst>
                                  <p:par>
                                    <p:cTn id="41" presetID="2" presetClass="entr" presetSubtype="1" fill="hold" nodeType="after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fill="hold"/>
                                            <p:tgtEl>
                                              <p:spTgt spid="59"/>
                                            </p:tgtEl>
                                            <p:attrNameLst>
                                              <p:attrName>ppt_x</p:attrName>
                                            </p:attrNameLst>
                                          </p:cBhvr>
                                          <p:tavLst>
                                            <p:tav tm="0">
                                              <p:val>
                                                <p:strVal val="#ppt_x"/>
                                              </p:val>
                                            </p:tav>
                                            <p:tav tm="100000">
                                              <p:val>
                                                <p:strVal val="#ppt_x"/>
                                              </p:val>
                                            </p:tav>
                                          </p:tavLst>
                                        </p:anim>
                                        <p:anim calcmode="lin" valueType="num">
                                          <p:cBhvr additive="base">
                                            <p:cTn id="44" dur="500" fill="hold"/>
                                            <p:tgtEl>
                                              <p:spTgt spid="59"/>
                                            </p:tgtEl>
                                            <p:attrNameLst>
                                              <p:attrName>ppt_y</p:attrName>
                                            </p:attrNameLst>
                                          </p:cBhvr>
                                          <p:tavLst>
                                            <p:tav tm="0">
                                              <p:val>
                                                <p:strVal val="0-#ppt_h/2"/>
                                              </p:val>
                                            </p:tav>
                                            <p:tav tm="100000">
                                              <p:val>
                                                <p:strVal val="#ppt_y"/>
                                              </p:val>
                                            </p:tav>
                                          </p:tavLst>
                                        </p:anim>
                                      </p:childTnLst>
                                    </p:cTn>
                                  </p:par>
                                  <p:par>
                                    <p:cTn id="45" presetID="2" presetClass="entr" presetSubtype="1" fill="hold" nodeType="withEffect">
                                      <p:stCondLst>
                                        <p:cond delay="200"/>
                                      </p:stCondLst>
                                      <p:childTnLst>
                                        <p:set>
                                          <p:cBhvr>
                                            <p:cTn id="46" dur="1" fill="hold">
                                              <p:stCondLst>
                                                <p:cond delay="0"/>
                                              </p:stCondLst>
                                            </p:cTn>
                                            <p:tgtEl>
                                              <p:spTgt spid="64"/>
                                            </p:tgtEl>
                                            <p:attrNameLst>
                                              <p:attrName>style.visibility</p:attrName>
                                            </p:attrNameLst>
                                          </p:cBhvr>
                                          <p:to>
                                            <p:strVal val="visible"/>
                                          </p:to>
                                        </p:set>
                                        <p:anim calcmode="lin" valueType="num">
                                          <p:cBhvr additive="base">
                                            <p:cTn id="47" dur="500" fill="hold"/>
                                            <p:tgtEl>
                                              <p:spTgt spid="64"/>
                                            </p:tgtEl>
                                            <p:attrNameLst>
                                              <p:attrName>ppt_x</p:attrName>
                                            </p:attrNameLst>
                                          </p:cBhvr>
                                          <p:tavLst>
                                            <p:tav tm="0">
                                              <p:val>
                                                <p:strVal val="#ppt_x"/>
                                              </p:val>
                                            </p:tav>
                                            <p:tav tm="100000">
                                              <p:val>
                                                <p:strVal val="#ppt_x"/>
                                              </p:val>
                                            </p:tav>
                                          </p:tavLst>
                                        </p:anim>
                                        <p:anim calcmode="lin" valueType="num">
                                          <p:cBhvr additive="base">
                                            <p:cTn id="48" dur="500" fill="hold"/>
                                            <p:tgtEl>
                                              <p:spTgt spid="64"/>
                                            </p:tgtEl>
                                            <p:attrNameLst>
                                              <p:attrName>ppt_y</p:attrName>
                                            </p:attrNameLst>
                                          </p:cBhvr>
                                          <p:tavLst>
                                            <p:tav tm="0">
                                              <p:val>
                                                <p:strVal val="0-#ppt_h/2"/>
                                              </p:val>
                                            </p:tav>
                                            <p:tav tm="100000">
                                              <p:val>
                                                <p:strVal val="#ppt_y"/>
                                              </p:val>
                                            </p:tav>
                                          </p:tavLst>
                                        </p:anim>
                                      </p:childTnLst>
                                    </p:cTn>
                                  </p:par>
                                  <p:par>
                                    <p:cTn id="49" presetID="2" presetClass="entr" presetSubtype="1" fill="hold" nodeType="withEffect">
                                      <p:stCondLst>
                                        <p:cond delay="30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500" fill="hold"/>
                                            <p:tgtEl>
                                              <p:spTgt spid="49"/>
                                            </p:tgtEl>
                                            <p:attrNameLst>
                                              <p:attrName>ppt_x</p:attrName>
                                            </p:attrNameLst>
                                          </p:cBhvr>
                                          <p:tavLst>
                                            <p:tav tm="0">
                                              <p:val>
                                                <p:strVal val="#ppt_x"/>
                                              </p:val>
                                            </p:tav>
                                            <p:tav tm="100000">
                                              <p:val>
                                                <p:strVal val="#ppt_x"/>
                                              </p:val>
                                            </p:tav>
                                          </p:tavLst>
                                        </p:anim>
                                        <p:anim calcmode="lin" valueType="num">
                                          <p:cBhvr additive="base">
                                            <p:cTn id="52" dur="500" fill="hold"/>
                                            <p:tgtEl>
                                              <p:spTgt spid="49"/>
                                            </p:tgtEl>
                                            <p:attrNameLst>
                                              <p:attrName>ppt_y</p:attrName>
                                            </p:attrNameLst>
                                          </p:cBhvr>
                                          <p:tavLst>
                                            <p:tav tm="0">
                                              <p:val>
                                                <p:strVal val="0-#ppt_h/2"/>
                                              </p:val>
                                            </p:tav>
                                            <p:tav tm="100000">
                                              <p:val>
                                                <p:strVal val="#ppt_y"/>
                                              </p:val>
                                            </p:tav>
                                          </p:tavLst>
                                        </p:anim>
                                      </p:childTnLst>
                                    </p:cTn>
                                  </p:par>
                                  <p:par>
                                    <p:cTn id="53" presetID="2" presetClass="entr" presetSubtype="1" fill="hold" nodeType="withEffect">
                                      <p:stCondLst>
                                        <p:cond delay="200"/>
                                      </p:stCondLst>
                                      <p:childTnLst>
                                        <p:set>
                                          <p:cBhvr>
                                            <p:cTn id="54" dur="1" fill="hold">
                                              <p:stCondLst>
                                                <p:cond delay="0"/>
                                              </p:stCondLst>
                                            </p:cTn>
                                            <p:tgtEl>
                                              <p:spTgt spid="54"/>
                                            </p:tgtEl>
                                            <p:attrNameLst>
                                              <p:attrName>style.visibility</p:attrName>
                                            </p:attrNameLst>
                                          </p:cBhvr>
                                          <p:to>
                                            <p:strVal val="visible"/>
                                          </p:to>
                                        </p:set>
                                        <p:anim calcmode="lin" valueType="num">
                                          <p:cBhvr additive="base">
                                            <p:cTn id="55" dur="500" fill="hold"/>
                                            <p:tgtEl>
                                              <p:spTgt spid="54"/>
                                            </p:tgtEl>
                                            <p:attrNameLst>
                                              <p:attrName>ppt_x</p:attrName>
                                            </p:attrNameLst>
                                          </p:cBhvr>
                                          <p:tavLst>
                                            <p:tav tm="0">
                                              <p:val>
                                                <p:strVal val="#ppt_x"/>
                                              </p:val>
                                            </p:tav>
                                            <p:tav tm="100000">
                                              <p:val>
                                                <p:strVal val="#ppt_x"/>
                                              </p:val>
                                            </p:tav>
                                          </p:tavLst>
                                        </p:anim>
                                        <p:anim calcmode="lin" valueType="num">
                                          <p:cBhvr additive="base">
                                            <p:cTn id="56" dur="500" fill="hold"/>
                                            <p:tgtEl>
                                              <p:spTgt spid="54"/>
                                            </p:tgtEl>
                                            <p:attrNameLst>
                                              <p:attrName>ppt_y</p:attrName>
                                            </p:attrNameLst>
                                          </p:cBhvr>
                                          <p:tavLst>
                                            <p:tav tm="0">
                                              <p:val>
                                                <p:strVal val="0-#ppt_h/2"/>
                                              </p:val>
                                            </p:tav>
                                            <p:tav tm="100000">
                                              <p:val>
                                                <p:strVal val="#ppt_y"/>
                                              </p:val>
                                            </p:tav>
                                          </p:tavLst>
                                        </p:anim>
                                      </p:childTnLst>
                                    </p:cTn>
                                  </p:par>
                                  <p:par>
                                    <p:cTn id="57" presetID="49" presetClass="entr" presetSubtype="0" decel="100000" fill="hold" grpId="0" nodeType="withEffect">
                                      <p:stCondLst>
                                        <p:cond delay="0"/>
                                      </p:stCondLst>
                                      <p:iterate type="lt">
                                        <p:tmPct val="10000"/>
                                      </p:iterate>
                                      <p:childTnLst>
                                        <p:set>
                                          <p:cBhvr>
                                            <p:cTn id="58" dur="1" fill="hold">
                                              <p:stCondLst>
                                                <p:cond delay="0"/>
                                              </p:stCondLst>
                                            </p:cTn>
                                            <p:tgtEl>
                                              <p:spTgt spid="69"/>
                                            </p:tgtEl>
                                            <p:attrNameLst>
                                              <p:attrName>style.visibility</p:attrName>
                                            </p:attrNameLst>
                                          </p:cBhvr>
                                          <p:to>
                                            <p:strVal val="visible"/>
                                          </p:to>
                                        </p:set>
                                        <p:anim calcmode="lin" valueType="num">
                                          <p:cBhvr>
                                            <p:cTn id="59" dur="500" fill="hold"/>
                                            <p:tgtEl>
                                              <p:spTgt spid="69"/>
                                            </p:tgtEl>
                                            <p:attrNameLst>
                                              <p:attrName>ppt_w</p:attrName>
                                            </p:attrNameLst>
                                          </p:cBhvr>
                                          <p:tavLst>
                                            <p:tav tm="0">
                                              <p:val>
                                                <p:fltVal val="0"/>
                                              </p:val>
                                            </p:tav>
                                            <p:tav tm="100000">
                                              <p:val>
                                                <p:strVal val="#ppt_w"/>
                                              </p:val>
                                            </p:tav>
                                          </p:tavLst>
                                        </p:anim>
                                        <p:anim calcmode="lin" valueType="num">
                                          <p:cBhvr>
                                            <p:cTn id="60" dur="500" fill="hold"/>
                                            <p:tgtEl>
                                              <p:spTgt spid="69"/>
                                            </p:tgtEl>
                                            <p:attrNameLst>
                                              <p:attrName>ppt_h</p:attrName>
                                            </p:attrNameLst>
                                          </p:cBhvr>
                                          <p:tavLst>
                                            <p:tav tm="0">
                                              <p:val>
                                                <p:fltVal val="0"/>
                                              </p:val>
                                            </p:tav>
                                            <p:tav tm="100000">
                                              <p:val>
                                                <p:strVal val="#ppt_h"/>
                                              </p:val>
                                            </p:tav>
                                          </p:tavLst>
                                        </p:anim>
                                        <p:anim calcmode="lin" valueType="num">
                                          <p:cBhvr>
                                            <p:cTn id="61" dur="500" fill="hold"/>
                                            <p:tgtEl>
                                              <p:spTgt spid="69"/>
                                            </p:tgtEl>
                                            <p:attrNameLst>
                                              <p:attrName>style.rotation</p:attrName>
                                            </p:attrNameLst>
                                          </p:cBhvr>
                                          <p:tavLst>
                                            <p:tav tm="0">
                                              <p:val>
                                                <p:fltVal val="360"/>
                                              </p:val>
                                            </p:tav>
                                            <p:tav tm="100000">
                                              <p:val>
                                                <p:fltVal val="0"/>
                                              </p:val>
                                            </p:tav>
                                          </p:tavLst>
                                        </p:anim>
                                        <p:animEffect transition="in" filter="fade">
                                          <p:cBhvr>
                                            <p:cTn id="62" dur="500"/>
                                            <p:tgtEl>
                                              <p:spTgt spid="69"/>
                                            </p:tgtEl>
                                          </p:cBhvr>
                                        </p:animEffect>
                                      </p:childTnLst>
                                    </p:cTn>
                                  </p:par>
                                  <p:par>
                                    <p:cTn id="63" presetID="49" presetClass="entr" presetSubtype="0" decel="100000" fill="hold" grpId="0" nodeType="withEffect">
                                      <p:stCondLst>
                                        <p:cond delay="0"/>
                                      </p:stCondLst>
                                      <p:iterate type="lt">
                                        <p:tmPct val="10000"/>
                                      </p:iterate>
                                      <p:childTnLst>
                                        <p:set>
                                          <p:cBhvr>
                                            <p:cTn id="64" dur="1" fill="hold">
                                              <p:stCondLst>
                                                <p:cond delay="0"/>
                                              </p:stCondLst>
                                            </p:cTn>
                                            <p:tgtEl>
                                              <p:spTgt spid="70"/>
                                            </p:tgtEl>
                                            <p:attrNameLst>
                                              <p:attrName>style.visibility</p:attrName>
                                            </p:attrNameLst>
                                          </p:cBhvr>
                                          <p:to>
                                            <p:strVal val="visible"/>
                                          </p:to>
                                        </p:set>
                                        <p:anim calcmode="lin" valueType="num">
                                          <p:cBhvr>
                                            <p:cTn id="65" dur="500" fill="hold"/>
                                            <p:tgtEl>
                                              <p:spTgt spid="70"/>
                                            </p:tgtEl>
                                            <p:attrNameLst>
                                              <p:attrName>ppt_w</p:attrName>
                                            </p:attrNameLst>
                                          </p:cBhvr>
                                          <p:tavLst>
                                            <p:tav tm="0">
                                              <p:val>
                                                <p:fltVal val="0"/>
                                              </p:val>
                                            </p:tav>
                                            <p:tav tm="100000">
                                              <p:val>
                                                <p:strVal val="#ppt_w"/>
                                              </p:val>
                                            </p:tav>
                                          </p:tavLst>
                                        </p:anim>
                                        <p:anim calcmode="lin" valueType="num">
                                          <p:cBhvr>
                                            <p:cTn id="66" dur="500" fill="hold"/>
                                            <p:tgtEl>
                                              <p:spTgt spid="70"/>
                                            </p:tgtEl>
                                            <p:attrNameLst>
                                              <p:attrName>ppt_h</p:attrName>
                                            </p:attrNameLst>
                                          </p:cBhvr>
                                          <p:tavLst>
                                            <p:tav tm="0">
                                              <p:val>
                                                <p:fltVal val="0"/>
                                              </p:val>
                                            </p:tav>
                                            <p:tav tm="100000">
                                              <p:val>
                                                <p:strVal val="#ppt_h"/>
                                              </p:val>
                                            </p:tav>
                                          </p:tavLst>
                                        </p:anim>
                                        <p:anim calcmode="lin" valueType="num">
                                          <p:cBhvr>
                                            <p:cTn id="67" dur="500" fill="hold"/>
                                            <p:tgtEl>
                                              <p:spTgt spid="70"/>
                                            </p:tgtEl>
                                            <p:attrNameLst>
                                              <p:attrName>style.rotation</p:attrName>
                                            </p:attrNameLst>
                                          </p:cBhvr>
                                          <p:tavLst>
                                            <p:tav tm="0">
                                              <p:val>
                                                <p:fltVal val="360"/>
                                              </p:val>
                                            </p:tav>
                                            <p:tav tm="100000">
                                              <p:val>
                                                <p:fltVal val="0"/>
                                              </p:val>
                                            </p:tav>
                                          </p:tavLst>
                                        </p:anim>
                                        <p:animEffect transition="in" filter="fade">
                                          <p:cBhvr>
                                            <p:cTn id="68" dur="500"/>
                                            <p:tgtEl>
                                              <p:spTgt spid="70"/>
                                            </p:tgtEl>
                                          </p:cBhvr>
                                        </p:animEffect>
                                      </p:childTnLst>
                                    </p:cTn>
                                  </p:par>
                                  <p:par>
                                    <p:cTn id="69" presetID="49" presetClass="entr" presetSubtype="0" decel="100000" fill="hold" grpId="0" nodeType="withEffect">
                                      <p:stCondLst>
                                        <p:cond delay="0"/>
                                      </p:stCondLst>
                                      <p:iterate type="lt">
                                        <p:tmPct val="10000"/>
                                      </p:iterate>
                                      <p:childTnLst>
                                        <p:set>
                                          <p:cBhvr>
                                            <p:cTn id="70" dur="1" fill="hold">
                                              <p:stCondLst>
                                                <p:cond delay="0"/>
                                              </p:stCondLst>
                                            </p:cTn>
                                            <p:tgtEl>
                                              <p:spTgt spid="71"/>
                                            </p:tgtEl>
                                            <p:attrNameLst>
                                              <p:attrName>style.visibility</p:attrName>
                                            </p:attrNameLst>
                                          </p:cBhvr>
                                          <p:to>
                                            <p:strVal val="visible"/>
                                          </p:to>
                                        </p:set>
                                        <p:anim calcmode="lin" valueType="num">
                                          <p:cBhvr>
                                            <p:cTn id="71" dur="500" fill="hold"/>
                                            <p:tgtEl>
                                              <p:spTgt spid="71"/>
                                            </p:tgtEl>
                                            <p:attrNameLst>
                                              <p:attrName>ppt_w</p:attrName>
                                            </p:attrNameLst>
                                          </p:cBhvr>
                                          <p:tavLst>
                                            <p:tav tm="0">
                                              <p:val>
                                                <p:fltVal val="0"/>
                                              </p:val>
                                            </p:tav>
                                            <p:tav tm="100000">
                                              <p:val>
                                                <p:strVal val="#ppt_w"/>
                                              </p:val>
                                            </p:tav>
                                          </p:tavLst>
                                        </p:anim>
                                        <p:anim calcmode="lin" valueType="num">
                                          <p:cBhvr>
                                            <p:cTn id="72" dur="500" fill="hold"/>
                                            <p:tgtEl>
                                              <p:spTgt spid="71"/>
                                            </p:tgtEl>
                                            <p:attrNameLst>
                                              <p:attrName>ppt_h</p:attrName>
                                            </p:attrNameLst>
                                          </p:cBhvr>
                                          <p:tavLst>
                                            <p:tav tm="0">
                                              <p:val>
                                                <p:fltVal val="0"/>
                                              </p:val>
                                            </p:tav>
                                            <p:tav tm="100000">
                                              <p:val>
                                                <p:strVal val="#ppt_h"/>
                                              </p:val>
                                            </p:tav>
                                          </p:tavLst>
                                        </p:anim>
                                        <p:anim calcmode="lin" valueType="num">
                                          <p:cBhvr>
                                            <p:cTn id="73" dur="500" fill="hold"/>
                                            <p:tgtEl>
                                              <p:spTgt spid="71"/>
                                            </p:tgtEl>
                                            <p:attrNameLst>
                                              <p:attrName>style.rotation</p:attrName>
                                            </p:attrNameLst>
                                          </p:cBhvr>
                                          <p:tavLst>
                                            <p:tav tm="0">
                                              <p:val>
                                                <p:fltVal val="360"/>
                                              </p:val>
                                            </p:tav>
                                            <p:tav tm="100000">
                                              <p:val>
                                                <p:fltVal val="0"/>
                                              </p:val>
                                            </p:tav>
                                          </p:tavLst>
                                        </p:anim>
                                        <p:animEffect transition="in" filter="fade">
                                          <p:cBhvr>
                                            <p:cTn id="74" dur="500"/>
                                            <p:tgtEl>
                                              <p:spTgt spid="71"/>
                                            </p:tgtEl>
                                          </p:cBhvr>
                                        </p:animEffect>
                                      </p:childTnLst>
                                    </p:cTn>
                                  </p:par>
                                  <p:par>
                                    <p:cTn id="75" presetID="49" presetClass="entr" presetSubtype="0" decel="100000" fill="hold" grpId="0" nodeType="withEffect">
                                      <p:stCondLst>
                                        <p:cond delay="0"/>
                                      </p:stCondLst>
                                      <p:iterate type="lt">
                                        <p:tmPct val="10000"/>
                                      </p:iterate>
                                      <p:childTnLst>
                                        <p:set>
                                          <p:cBhvr>
                                            <p:cTn id="76" dur="1" fill="hold">
                                              <p:stCondLst>
                                                <p:cond delay="0"/>
                                              </p:stCondLst>
                                            </p:cTn>
                                            <p:tgtEl>
                                              <p:spTgt spid="72"/>
                                            </p:tgtEl>
                                            <p:attrNameLst>
                                              <p:attrName>style.visibility</p:attrName>
                                            </p:attrNameLst>
                                          </p:cBhvr>
                                          <p:to>
                                            <p:strVal val="visible"/>
                                          </p:to>
                                        </p:set>
                                        <p:anim calcmode="lin" valueType="num">
                                          <p:cBhvr>
                                            <p:cTn id="77" dur="500" fill="hold"/>
                                            <p:tgtEl>
                                              <p:spTgt spid="72"/>
                                            </p:tgtEl>
                                            <p:attrNameLst>
                                              <p:attrName>ppt_w</p:attrName>
                                            </p:attrNameLst>
                                          </p:cBhvr>
                                          <p:tavLst>
                                            <p:tav tm="0">
                                              <p:val>
                                                <p:fltVal val="0"/>
                                              </p:val>
                                            </p:tav>
                                            <p:tav tm="100000">
                                              <p:val>
                                                <p:strVal val="#ppt_w"/>
                                              </p:val>
                                            </p:tav>
                                          </p:tavLst>
                                        </p:anim>
                                        <p:anim calcmode="lin" valueType="num">
                                          <p:cBhvr>
                                            <p:cTn id="78" dur="500" fill="hold"/>
                                            <p:tgtEl>
                                              <p:spTgt spid="72"/>
                                            </p:tgtEl>
                                            <p:attrNameLst>
                                              <p:attrName>ppt_h</p:attrName>
                                            </p:attrNameLst>
                                          </p:cBhvr>
                                          <p:tavLst>
                                            <p:tav tm="0">
                                              <p:val>
                                                <p:fltVal val="0"/>
                                              </p:val>
                                            </p:tav>
                                            <p:tav tm="100000">
                                              <p:val>
                                                <p:strVal val="#ppt_h"/>
                                              </p:val>
                                            </p:tav>
                                          </p:tavLst>
                                        </p:anim>
                                        <p:anim calcmode="lin" valueType="num">
                                          <p:cBhvr>
                                            <p:cTn id="79" dur="500" fill="hold"/>
                                            <p:tgtEl>
                                              <p:spTgt spid="72"/>
                                            </p:tgtEl>
                                            <p:attrNameLst>
                                              <p:attrName>style.rotation</p:attrName>
                                            </p:attrNameLst>
                                          </p:cBhvr>
                                          <p:tavLst>
                                            <p:tav tm="0">
                                              <p:val>
                                                <p:fltVal val="360"/>
                                              </p:val>
                                            </p:tav>
                                            <p:tav tm="100000">
                                              <p:val>
                                                <p:fltVal val="0"/>
                                              </p:val>
                                            </p:tav>
                                          </p:tavLst>
                                        </p:anim>
                                        <p:animEffect transition="in" filter="fade">
                                          <p:cBhvr>
                                            <p:cTn id="80" dur="500"/>
                                            <p:tgtEl>
                                              <p:spTgt spid="72"/>
                                            </p:tgtEl>
                                          </p:cBhvr>
                                        </p:animEffect>
                                      </p:childTnLst>
                                    </p:cTn>
                                  </p:par>
                                  <p:par>
                                    <p:cTn id="81" presetID="34" presetClass="emph" presetSubtype="0" fill="hold" grpId="1" nodeType="withEffect">
                                      <p:stCondLst>
                                        <p:cond delay="1000"/>
                                      </p:stCondLst>
                                      <p:iterate type="lt">
                                        <p:tmPct val="10000"/>
                                      </p:iterate>
                                      <p:childTnLst>
                                        <p:animMotion origin="layout" path="M 0.0 0.0 L 0.0 -0.07213" pathEditMode="relative" ptsTypes="">
                                          <p:cBhvr>
                                            <p:cTn id="82" dur="250" accel="50000" decel="50000" autoRev="1" fill="hold">
                                              <p:stCondLst>
                                                <p:cond delay="0"/>
                                              </p:stCondLst>
                                            </p:cTn>
                                            <p:tgtEl>
                                              <p:spTgt spid="69"/>
                                            </p:tgtEl>
                                            <p:attrNameLst>
                                              <p:attrName>ppt_x</p:attrName>
                                              <p:attrName>ppt_y</p:attrName>
                                            </p:attrNameLst>
                                          </p:cBhvr>
                                        </p:animMotion>
                                        <p:animRot by="1500000">
                                          <p:cBhvr>
                                            <p:cTn id="83" dur="125" fill="hold">
                                              <p:stCondLst>
                                                <p:cond delay="0"/>
                                              </p:stCondLst>
                                            </p:cTn>
                                            <p:tgtEl>
                                              <p:spTgt spid="69"/>
                                            </p:tgtEl>
                                            <p:attrNameLst>
                                              <p:attrName>r</p:attrName>
                                            </p:attrNameLst>
                                          </p:cBhvr>
                                        </p:animRot>
                                        <p:animRot by="-1500000">
                                          <p:cBhvr>
                                            <p:cTn id="84" dur="125" fill="hold">
                                              <p:stCondLst>
                                                <p:cond delay="125"/>
                                              </p:stCondLst>
                                            </p:cTn>
                                            <p:tgtEl>
                                              <p:spTgt spid="69"/>
                                            </p:tgtEl>
                                            <p:attrNameLst>
                                              <p:attrName>r</p:attrName>
                                            </p:attrNameLst>
                                          </p:cBhvr>
                                        </p:animRot>
                                        <p:animRot by="-1500000">
                                          <p:cBhvr>
                                            <p:cTn id="85" dur="125" fill="hold">
                                              <p:stCondLst>
                                                <p:cond delay="250"/>
                                              </p:stCondLst>
                                            </p:cTn>
                                            <p:tgtEl>
                                              <p:spTgt spid="69"/>
                                            </p:tgtEl>
                                            <p:attrNameLst>
                                              <p:attrName>r</p:attrName>
                                            </p:attrNameLst>
                                          </p:cBhvr>
                                        </p:animRot>
                                        <p:animRot by="1500000">
                                          <p:cBhvr>
                                            <p:cTn id="86" dur="125" fill="hold">
                                              <p:stCondLst>
                                                <p:cond delay="375"/>
                                              </p:stCondLst>
                                            </p:cTn>
                                            <p:tgtEl>
                                              <p:spTgt spid="69"/>
                                            </p:tgtEl>
                                            <p:attrNameLst>
                                              <p:attrName>r</p:attrName>
                                            </p:attrNameLst>
                                          </p:cBhvr>
                                        </p:animRot>
                                      </p:childTnLst>
                                    </p:cTn>
                                  </p:par>
                                  <p:par>
                                    <p:cTn id="87" presetID="34" presetClass="emph" presetSubtype="0" fill="hold" grpId="1" nodeType="withEffect">
                                      <p:stCondLst>
                                        <p:cond delay="1000"/>
                                      </p:stCondLst>
                                      <p:iterate type="lt">
                                        <p:tmPct val="10000"/>
                                      </p:iterate>
                                      <p:childTnLst>
                                        <p:animMotion origin="layout" path="M 2.91667E-6 4.44444E-6 L 2.91667E-6 -0.07223 " pathEditMode="relative" rAng="0" ptsTypes="AA">
                                          <p:cBhvr>
                                            <p:cTn id="88" dur="250" accel="50000" decel="50000" autoRev="1" fill="hold">
                                              <p:stCondLst>
                                                <p:cond delay="0"/>
                                              </p:stCondLst>
                                            </p:cTn>
                                            <p:tgtEl>
                                              <p:spTgt spid="70"/>
                                            </p:tgtEl>
                                            <p:attrNameLst>
                                              <p:attrName>ppt_x</p:attrName>
                                              <p:attrName>ppt_y</p:attrName>
                                            </p:attrNameLst>
                                          </p:cBhvr>
                                          <p:rCtr x="0" y="-3611"/>
                                        </p:animMotion>
                                        <p:animRot by="1500000">
                                          <p:cBhvr>
                                            <p:cTn id="89" dur="125" fill="hold">
                                              <p:stCondLst>
                                                <p:cond delay="0"/>
                                              </p:stCondLst>
                                            </p:cTn>
                                            <p:tgtEl>
                                              <p:spTgt spid="70"/>
                                            </p:tgtEl>
                                            <p:attrNameLst>
                                              <p:attrName>r</p:attrName>
                                            </p:attrNameLst>
                                          </p:cBhvr>
                                        </p:animRot>
                                        <p:animRot by="-1500000">
                                          <p:cBhvr>
                                            <p:cTn id="90" dur="125" fill="hold">
                                              <p:stCondLst>
                                                <p:cond delay="125"/>
                                              </p:stCondLst>
                                            </p:cTn>
                                            <p:tgtEl>
                                              <p:spTgt spid="70"/>
                                            </p:tgtEl>
                                            <p:attrNameLst>
                                              <p:attrName>r</p:attrName>
                                            </p:attrNameLst>
                                          </p:cBhvr>
                                        </p:animRot>
                                        <p:animRot by="-1500000">
                                          <p:cBhvr>
                                            <p:cTn id="91" dur="125" fill="hold">
                                              <p:stCondLst>
                                                <p:cond delay="250"/>
                                              </p:stCondLst>
                                            </p:cTn>
                                            <p:tgtEl>
                                              <p:spTgt spid="70"/>
                                            </p:tgtEl>
                                            <p:attrNameLst>
                                              <p:attrName>r</p:attrName>
                                            </p:attrNameLst>
                                          </p:cBhvr>
                                        </p:animRot>
                                        <p:animRot by="1500000">
                                          <p:cBhvr>
                                            <p:cTn id="92" dur="125" fill="hold">
                                              <p:stCondLst>
                                                <p:cond delay="375"/>
                                              </p:stCondLst>
                                            </p:cTn>
                                            <p:tgtEl>
                                              <p:spTgt spid="70"/>
                                            </p:tgtEl>
                                            <p:attrNameLst>
                                              <p:attrName>r</p:attrName>
                                            </p:attrNameLst>
                                          </p:cBhvr>
                                        </p:animRot>
                                      </p:childTnLst>
                                    </p:cTn>
                                  </p:par>
                                  <p:par>
                                    <p:cTn id="93" presetID="34" presetClass="emph" presetSubtype="0" fill="hold" grpId="1" nodeType="withEffect">
                                      <p:stCondLst>
                                        <p:cond delay="1000"/>
                                      </p:stCondLst>
                                      <p:iterate type="lt">
                                        <p:tmPct val="10000"/>
                                      </p:iterate>
                                      <p:childTnLst>
                                        <p:animMotion origin="layout" path="M -2.08333E-7 -4.07407E-6 L -2.08333E-7 -0.07222 " pathEditMode="relative" rAng="0" ptsTypes="AA">
                                          <p:cBhvr>
                                            <p:cTn id="94" dur="250" accel="50000" decel="50000" autoRev="1" fill="hold">
                                              <p:stCondLst>
                                                <p:cond delay="0"/>
                                              </p:stCondLst>
                                            </p:cTn>
                                            <p:tgtEl>
                                              <p:spTgt spid="71"/>
                                            </p:tgtEl>
                                            <p:attrNameLst>
                                              <p:attrName>ppt_x</p:attrName>
                                              <p:attrName>ppt_y</p:attrName>
                                            </p:attrNameLst>
                                          </p:cBhvr>
                                          <p:rCtr x="0" y="-3611"/>
                                        </p:animMotion>
                                        <p:animRot by="1500000">
                                          <p:cBhvr>
                                            <p:cTn id="95" dur="125" fill="hold">
                                              <p:stCondLst>
                                                <p:cond delay="0"/>
                                              </p:stCondLst>
                                            </p:cTn>
                                            <p:tgtEl>
                                              <p:spTgt spid="71"/>
                                            </p:tgtEl>
                                            <p:attrNameLst>
                                              <p:attrName>r</p:attrName>
                                            </p:attrNameLst>
                                          </p:cBhvr>
                                        </p:animRot>
                                        <p:animRot by="-1500000">
                                          <p:cBhvr>
                                            <p:cTn id="96" dur="125" fill="hold">
                                              <p:stCondLst>
                                                <p:cond delay="125"/>
                                              </p:stCondLst>
                                            </p:cTn>
                                            <p:tgtEl>
                                              <p:spTgt spid="71"/>
                                            </p:tgtEl>
                                            <p:attrNameLst>
                                              <p:attrName>r</p:attrName>
                                            </p:attrNameLst>
                                          </p:cBhvr>
                                        </p:animRot>
                                        <p:animRot by="-1500000">
                                          <p:cBhvr>
                                            <p:cTn id="97" dur="125" fill="hold">
                                              <p:stCondLst>
                                                <p:cond delay="250"/>
                                              </p:stCondLst>
                                            </p:cTn>
                                            <p:tgtEl>
                                              <p:spTgt spid="71"/>
                                            </p:tgtEl>
                                            <p:attrNameLst>
                                              <p:attrName>r</p:attrName>
                                            </p:attrNameLst>
                                          </p:cBhvr>
                                        </p:animRot>
                                        <p:animRot by="1500000">
                                          <p:cBhvr>
                                            <p:cTn id="98" dur="125" fill="hold">
                                              <p:stCondLst>
                                                <p:cond delay="375"/>
                                              </p:stCondLst>
                                            </p:cTn>
                                            <p:tgtEl>
                                              <p:spTgt spid="71"/>
                                            </p:tgtEl>
                                            <p:attrNameLst>
                                              <p:attrName>r</p:attrName>
                                            </p:attrNameLst>
                                          </p:cBhvr>
                                        </p:animRot>
                                      </p:childTnLst>
                                    </p:cTn>
                                  </p:par>
                                  <p:par>
                                    <p:cTn id="99" presetID="34" presetClass="emph" presetSubtype="0" fill="hold" grpId="1" nodeType="withEffect">
                                      <p:stCondLst>
                                        <p:cond delay="1000"/>
                                      </p:stCondLst>
                                      <p:iterate type="lt">
                                        <p:tmPct val="10000"/>
                                      </p:iterate>
                                      <p:childTnLst>
                                        <p:animMotion origin="layout" path="M -6.25E-7 2.96296E-6 L -6.25E-7 -0.07223 " pathEditMode="relative" rAng="0" ptsTypes="AA">
                                          <p:cBhvr>
                                            <p:cTn id="100" dur="250" accel="50000" decel="50000" autoRev="1" fill="hold">
                                              <p:stCondLst>
                                                <p:cond delay="0"/>
                                              </p:stCondLst>
                                            </p:cTn>
                                            <p:tgtEl>
                                              <p:spTgt spid="72"/>
                                            </p:tgtEl>
                                            <p:attrNameLst>
                                              <p:attrName>ppt_x</p:attrName>
                                              <p:attrName>ppt_y</p:attrName>
                                            </p:attrNameLst>
                                          </p:cBhvr>
                                          <p:rCtr x="0" y="-3611"/>
                                        </p:animMotion>
                                        <p:animRot by="1500000">
                                          <p:cBhvr>
                                            <p:cTn id="101" dur="125" fill="hold">
                                              <p:stCondLst>
                                                <p:cond delay="0"/>
                                              </p:stCondLst>
                                            </p:cTn>
                                            <p:tgtEl>
                                              <p:spTgt spid="72"/>
                                            </p:tgtEl>
                                            <p:attrNameLst>
                                              <p:attrName>r</p:attrName>
                                            </p:attrNameLst>
                                          </p:cBhvr>
                                        </p:animRot>
                                        <p:animRot by="-1500000">
                                          <p:cBhvr>
                                            <p:cTn id="102" dur="125" fill="hold">
                                              <p:stCondLst>
                                                <p:cond delay="125"/>
                                              </p:stCondLst>
                                            </p:cTn>
                                            <p:tgtEl>
                                              <p:spTgt spid="72"/>
                                            </p:tgtEl>
                                            <p:attrNameLst>
                                              <p:attrName>r</p:attrName>
                                            </p:attrNameLst>
                                          </p:cBhvr>
                                        </p:animRot>
                                        <p:animRot by="-1500000">
                                          <p:cBhvr>
                                            <p:cTn id="103" dur="125" fill="hold">
                                              <p:stCondLst>
                                                <p:cond delay="250"/>
                                              </p:stCondLst>
                                            </p:cTn>
                                            <p:tgtEl>
                                              <p:spTgt spid="72"/>
                                            </p:tgtEl>
                                            <p:attrNameLst>
                                              <p:attrName>r</p:attrName>
                                            </p:attrNameLst>
                                          </p:cBhvr>
                                        </p:animRot>
                                        <p:animRot by="1500000">
                                          <p:cBhvr>
                                            <p:cTn id="104" dur="125" fill="hold">
                                              <p:stCondLst>
                                                <p:cond delay="375"/>
                                              </p:stCondLst>
                                            </p:cTn>
                                            <p:tgtEl>
                                              <p:spTgt spid="7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8" grpId="1"/>
          <p:bldP spid="69" grpId="0"/>
          <p:bldP spid="69" grpId="1"/>
          <p:bldP spid="70" grpId="0"/>
          <p:bldP spid="70" grpId="1"/>
          <p:bldP spid="71" grpId="0"/>
          <p:bldP spid="71" grpId="1"/>
          <p:bldP spid="72" grpId="0"/>
          <p:bldP spid="72"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02B3C5"/>
                </a:solidFill>
                <a:latin typeface="迷你简菱心" panose="02010609000101010101" pitchFamily="49" charset="-122"/>
                <a:ea typeface="迷你简菱心" panose="02010609000101010101" pitchFamily="49" charset="-122"/>
              </a:rPr>
              <a:t>三、</a:t>
            </a:r>
            <a:r>
              <a:rPr lang="zh-CN" altLang="en-US" sz="3200" spc="300" dirty="0">
                <a:solidFill>
                  <a:srgbClr val="02B3C5"/>
                </a:solidFill>
                <a:latin typeface="迷你简菱心" panose="02010609000101010101" pitchFamily="49" charset="-122"/>
                <a:ea typeface="迷你简菱心" panose="02010609000101010101" pitchFamily="49" charset="-122"/>
              </a:rPr>
              <a:t>此处添加您的标题</a:t>
            </a:r>
          </a:p>
        </p:txBody>
      </p:sp>
      <p:sp>
        <p:nvSpPr>
          <p:cNvPr id="5" name="Freeform 25"/>
          <p:cNvSpPr>
            <a:spLocks/>
          </p:cNvSpPr>
          <p:nvPr/>
        </p:nvSpPr>
        <p:spPr bwMode="auto">
          <a:xfrm>
            <a:off x="4491879" y="2687816"/>
            <a:ext cx="1746440" cy="1817342"/>
          </a:xfrm>
          <a:custGeom>
            <a:avLst/>
            <a:gdLst>
              <a:gd name="T0" fmla="*/ 1397278652 w 968"/>
              <a:gd name="T1" fmla="*/ 2147483647 h 1008"/>
              <a:gd name="T2" fmla="*/ 334593059 w 968"/>
              <a:gd name="T3" fmla="*/ 0 h 1008"/>
              <a:gd name="T4" fmla="*/ 1581069746 w 968"/>
              <a:gd name="T5" fmla="*/ 2147483647 h 1008"/>
              <a:gd name="T6" fmla="*/ 930733683 w 968"/>
              <a:gd name="T7" fmla="*/ 1016501814 h 1008"/>
              <a:gd name="T8" fmla="*/ 1397278652 w 968"/>
              <a:gd name="T9" fmla="*/ 2147483647 h 100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8" h="1008">
                <a:moveTo>
                  <a:pt x="593" y="1008"/>
                </a:moveTo>
                <a:cubicBezTo>
                  <a:pt x="593" y="1008"/>
                  <a:pt x="0" y="806"/>
                  <a:pt x="142" y="0"/>
                </a:cubicBezTo>
                <a:cubicBezTo>
                  <a:pt x="142" y="0"/>
                  <a:pt x="968" y="186"/>
                  <a:pt x="671" y="957"/>
                </a:cubicBezTo>
                <a:cubicBezTo>
                  <a:pt x="671" y="957"/>
                  <a:pt x="434" y="615"/>
                  <a:pt x="395" y="432"/>
                </a:cubicBezTo>
                <a:cubicBezTo>
                  <a:pt x="395" y="432"/>
                  <a:pt x="449" y="854"/>
                  <a:pt x="593" y="1008"/>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6" name="Freeform 19"/>
          <p:cNvSpPr>
            <a:spLocks/>
          </p:cNvSpPr>
          <p:nvPr/>
        </p:nvSpPr>
        <p:spPr bwMode="auto">
          <a:xfrm>
            <a:off x="5488245" y="2525486"/>
            <a:ext cx="2276342" cy="2149464"/>
          </a:xfrm>
          <a:custGeom>
            <a:avLst/>
            <a:gdLst>
              <a:gd name="T0" fmla="*/ 915268731 w 1261"/>
              <a:gd name="T1" fmla="*/ 2147483647 h 1191"/>
              <a:gd name="T2" fmla="*/ 1554542140 w 1261"/>
              <a:gd name="T3" fmla="*/ 0 h 1191"/>
              <a:gd name="T4" fmla="*/ 1155880353 w 1261"/>
              <a:gd name="T5" fmla="*/ 2147483647 h 1191"/>
              <a:gd name="T6" fmla="*/ 1403569329 w 1261"/>
              <a:gd name="T7" fmla="*/ 1289721660 h 1191"/>
              <a:gd name="T8" fmla="*/ 915268731 w 1261"/>
              <a:gd name="T9" fmla="*/ 2147483647 h 11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61" h="1191">
                <a:moveTo>
                  <a:pt x="388" y="1185"/>
                </a:moveTo>
                <a:cubicBezTo>
                  <a:pt x="388" y="1185"/>
                  <a:pt x="0" y="614"/>
                  <a:pt x="659" y="0"/>
                </a:cubicBezTo>
                <a:cubicBezTo>
                  <a:pt x="659" y="0"/>
                  <a:pt x="1261" y="709"/>
                  <a:pt x="490" y="1191"/>
                </a:cubicBezTo>
                <a:cubicBezTo>
                  <a:pt x="490" y="1191"/>
                  <a:pt x="508" y="734"/>
                  <a:pt x="595" y="547"/>
                </a:cubicBezTo>
                <a:cubicBezTo>
                  <a:pt x="595" y="547"/>
                  <a:pt x="363" y="953"/>
                  <a:pt x="388" y="1185"/>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7" name="Freeform 21"/>
          <p:cNvSpPr>
            <a:spLocks/>
          </p:cNvSpPr>
          <p:nvPr/>
        </p:nvSpPr>
        <p:spPr bwMode="auto">
          <a:xfrm>
            <a:off x="6661868" y="3857706"/>
            <a:ext cx="1683001" cy="1649415"/>
          </a:xfrm>
          <a:custGeom>
            <a:avLst/>
            <a:gdLst>
              <a:gd name="T0" fmla="*/ 0 w 933"/>
              <a:gd name="T1" fmla="*/ 1180846173 h 915"/>
              <a:gd name="T2" fmla="*/ 2147483647 w 933"/>
              <a:gd name="T3" fmla="*/ 486922573 h 915"/>
              <a:gd name="T4" fmla="*/ 87152511 w 933"/>
              <a:gd name="T5" fmla="*/ 1352564067 h 915"/>
              <a:gd name="T6" fmla="*/ 1241331639 w 933"/>
              <a:gd name="T7" fmla="*/ 907981253 h 915"/>
              <a:gd name="T8" fmla="*/ 0 w 933"/>
              <a:gd name="T9" fmla="*/ 1180846173 h 9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33" h="915">
                <a:moveTo>
                  <a:pt x="0" y="502"/>
                </a:moveTo>
                <a:cubicBezTo>
                  <a:pt x="0" y="502"/>
                  <a:pt x="238" y="0"/>
                  <a:pt x="933" y="207"/>
                </a:cubicBezTo>
                <a:cubicBezTo>
                  <a:pt x="933" y="207"/>
                  <a:pt x="686" y="915"/>
                  <a:pt x="37" y="575"/>
                </a:cubicBezTo>
                <a:cubicBezTo>
                  <a:pt x="37" y="575"/>
                  <a:pt x="362" y="402"/>
                  <a:pt x="527" y="386"/>
                </a:cubicBezTo>
                <a:cubicBezTo>
                  <a:pt x="527" y="386"/>
                  <a:pt x="151" y="390"/>
                  <a:pt x="0" y="502"/>
                </a:cubicBezTo>
                <a:close/>
              </a:path>
            </a:pathLst>
          </a:custGeom>
          <a:solidFill>
            <a:srgbClr val="6A3C7C"/>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8" name="Freeform 23"/>
          <p:cNvSpPr>
            <a:spLocks/>
          </p:cNvSpPr>
          <p:nvPr/>
        </p:nvSpPr>
        <p:spPr bwMode="auto">
          <a:xfrm>
            <a:off x="3613062" y="3512524"/>
            <a:ext cx="1748305" cy="1847196"/>
          </a:xfrm>
          <a:custGeom>
            <a:avLst/>
            <a:gdLst>
              <a:gd name="T0" fmla="*/ 2147483647 w 969"/>
              <a:gd name="T1" fmla="*/ 1652743849 h 1025"/>
              <a:gd name="T2" fmla="*/ 0 w 969"/>
              <a:gd name="T3" fmla="*/ 1170791627 h 1025"/>
              <a:gd name="T4" fmla="*/ 2147483647 w 969"/>
              <a:gd name="T5" fmla="*/ 1457610889 h 1025"/>
              <a:gd name="T6" fmla="*/ 1048621537 w 969"/>
              <a:gd name="T7" fmla="*/ 1276585755 h 1025"/>
              <a:gd name="T8" fmla="*/ 2147483647 w 969"/>
              <a:gd name="T9" fmla="*/ 1652743849 h 10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69" h="1025">
                <a:moveTo>
                  <a:pt x="965" y="703"/>
                </a:moveTo>
                <a:cubicBezTo>
                  <a:pt x="965" y="703"/>
                  <a:pt x="507" y="1025"/>
                  <a:pt x="0" y="498"/>
                </a:cubicBezTo>
                <a:cubicBezTo>
                  <a:pt x="0" y="498"/>
                  <a:pt x="568" y="0"/>
                  <a:pt x="969" y="620"/>
                </a:cubicBezTo>
                <a:cubicBezTo>
                  <a:pt x="969" y="620"/>
                  <a:pt x="598" y="611"/>
                  <a:pt x="445" y="543"/>
                </a:cubicBezTo>
                <a:cubicBezTo>
                  <a:pt x="445" y="543"/>
                  <a:pt x="777" y="726"/>
                  <a:pt x="965" y="703"/>
                </a:cubicBezTo>
                <a:close/>
              </a:path>
            </a:pathLst>
          </a:custGeom>
          <a:solidFill>
            <a:srgbClr val="FFBF53"/>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9" name="任意多边形 41"/>
          <p:cNvSpPr>
            <a:spLocks/>
          </p:cNvSpPr>
          <p:nvPr/>
        </p:nvSpPr>
        <p:spPr bwMode="auto">
          <a:xfrm>
            <a:off x="4085123" y="4503292"/>
            <a:ext cx="3948148" cy="2354708"/>
          </a:xfrm>
          <a:custGeom>
            <a:avLst/>
            <a:gdLst>
              <a:gd name="T0" fmla="*/ 1573970 w 3359497"/>
              <a:gd name="T1" fmla="*/ 628 h 2003589"/>
              <a:gd name="T2" fmla="*/ 1595226 w 3359497"/>
              <a:gd name="T3" fmla="*/ 4973 h 2003589"/>
              <a:gd name="T4" fmla="*/ 1779453 w 3359497"/>
              <a:gd name="T5" fmla="*/ 442513 h 2003589"/>
              <a:gd name="T6" fmla="*/ 1997456 w 3359497"/>
              <a:gd name="T7" fmla="*/ 284385 h 2003589"/>
              <a:gd name="T8" fmla="*/ 2114134 w 3359497"/>
              <a:gd name="T9" fmla="*/ 261357 h 2003589"/>
              <a:gd name="T10" fmla="*/ 1880779 w 3359497"/>
              <a:gd name="T11" fmla="*/ 804827 h 2003589"/>
              <a:gd name="T12" fmla="*/ 1884082 w 3359497"/>
              <a:gd name="T13" fmla="*/ 1543722 h 2003589"/>
              <a:gd name="T14" fmla="*/ 1898089 w 3359497"/>
              <a:gd name="T15" fmla="*/ 1633234 h 2003589"/>
              <a:gd name="T16" fmla="*/ 1979118 w 3359497"/>
              <a:gd name="T17" fmla="*/ 1635022 h 2003589"/>
              <a:gd name="T18" fmla="*/ 3344665 w 3359497"/>
              <a:gd name="T19" fmla="*/ 1968183 h 2003589"/>
              <a:gd name="T20" fmla="*/ 3358803 w 3359497"/>
              <a:gd name="T21" fmla="*/ 2003261 h 2003589"/>
              <a:gd name="T22" fmla="*/ 3162429 w 3359497"/>
              <a:gd name="T23" fmla="*/ 1955438 h 2003589"/>
              <a:gd name="T24" fmla="*/ 1664774 w 3359497"/>
              <a:gd name="T25" fmla="*/ 1830789 h 2003589"/>
              <a:gd name="T26" fmla="*/ 167120 w 3359497"/>
              <a:gd name="T27" fmla="*/ 1955438 h 2003589"/>
              <a:gd name="T28" fmla="*/ 0 w 3359497"/>
              <a:gd name="T29" fmla="*/ 1996138 h 2003589"/>
              <a:gd name="T30" fmla="*/ 11265 w 3359497"/>
              <a:gd name="T31" fmla="*/ 1968183 h 2003589"/>
              <a:gd name="T32" fmla="*/ 1376814 w 3359497"/>
              <a:gd name="T33" fmla="*/ 1635022 h 2003589"/>
              <a:gd name="T34" fmla="*/ 1517794 w 3359497"/>
              <a:gd name="T35" fmla="*/ 1631910 h 2003589"/>
              <a:gd name="T36" fmla="*/ 1522787 w 3359497"/>
              <a:gd name="T37" fmla="*/ 1578809 h 2003589"/>
              <a:gd name="T38" fmla="*/ 1552241 w 3359497"/>
              <a:gd name="T39" fmla="*/ 993660 h 2003589"/>
              <a:gd name="T40" fmla="*/ 1217560 w 3359497"/>
              <a:gd name="T41" fmla="*/ 594500 h 2003589"/>
              <a:gd name="T42" fmla="*/ 1154616 w 3359497"/>
              <a:gd name="T43" fmla="*/ 454795 h 2003589"/>
              <a:gd name="T44" fmla="*/ 1363407 w 3359497"/>
              <a:gd name="T45" fmla="*/ 563796 h 2003589"/>
              <a:gd name="T46" fmla="*/ 1143870 w 3359497"/>
              <a:gd name="T47" fmla="*/ 312017 h 2003589"/>
              <a:gd name="T48" fmla="*/ 1148475 w 3359497"/>
              <a:gd name="T49" fmla="*/ 196877 h 2003589"/>
              <a:gd name="T50" fmla="*/ 1418674 w 3359497"/>
              <a:gd name="T51" fmla="*/ 444049 h 2003589"/>
              <a:gd name="T52" fmla="*/ 1255941 w 3359497"/>
              <a:gd name="T53" fmla="*/ 77129 h 2003589"/>
              <a:gd name="T54" fmla="*/ 1392576 w 3359497"/>
              <a:gd name="T55" fmla="*/ 179988 h 2003589"/>
              <a:gd name="T56" fmla="*/ 1576804 w 3359497"/>
              <a:gd name="T57" fmla="*/ 295131 h 2003589"/>
              <a:gd name="T58" fmla="*/ 1573970 w 3359497"/>
              <a:gd name="T59" fmla="*/ 628 h 20035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3359497" h="2003589">
                <a:moveTo>
                  <a:pt x="1574296" y="628"/>
                </a:moveTo>
                <a:cubicBezTo>
                  <a:pt x="1580081" y="-929"/>
                  <a:pt x="1587111" y="367"/>
                  <a:pt x="1595556" y="4973"/>
                </a:cubicBezTo>
                <a:cubicBezTo>
                  <a:pt x="1663120" y="43360"/>
                  <a:pt x="1687689" y="424160"/>
                  <a:pt x="1779821" y="442585"/>
                </a:cubicBezTo>
                <a:cubicBezTo>
                  <a:pt x="1873489" y="462547"/>
                  <a:pt x="1973299" y="341244"/>
                  <a:pt x="1997868" y="284431"/>
                </a:cubicBezTo>
                <a:cubicBezTo>
                  <a:pt x="2022436" y="229153"/>
                  <a:pt x="2099214" y="199980"/>
                  <a:pt x="2114570" y="261399"/>
                </a:cubicBezTo>
                <a:cubicBezTo>
                  <a:pt x="2129925" y="321282"/>
                  <a:pt x="1977906" y="405734"/>
                  <a:pt x="1881167" y="804959"/>
                </a:cubicBezTo>
                <a:cubicBezTo>
                  <a:pt x="1828263" y="1024125"/>
                  <a:pt x="1852051" y="1320439"/>
                  <a:pt x="1884472" y="1543974"/>
                </a:cubicBezTo>
                <a:lnTo>
                  <a:pt x="1898481" y="1633502"/>
                </a:lnTo>
                <a:lnTo>
                  <a:pt x="1979526" y="1635290"/>
                </a:lnTo>
                <a:cubicBezTo>
                  <a:pt x="2663894" y="1665869"/>
                  <a:pt x="3206522" y="1798791"/>
                  <a:pt x="3345357" y="1968505"/>
                </a:cubicBezTo>
                <a:lnTo>
                  <a:pt x="3359497" y="2003589"/>
                </a:lnTo>
                <a:lnTo>
                  <a:pt x="3163083" y="1955758"/>
                </a:lnTo>
                <a:cubicBezTo>
                  <a:pt x="2779720" y="1878732"/>
                  <a:pt x="2250110" y="1831089"/>
                  <a:pt x="1665118" y="1831089"/>
                </a:cubicBezTo>
                <a:cubicBezTo>
                  <a:pt x="1080127" y="1831089"/>
                  <a:pt x="550516" y="1878732"/>
                  <a:pt x="167154" y="1955758"/>
                </a:cubicBezTo>
                <a:lnTo>
                  <a:pt x="0" y="1996464"/>
                </a:lnTo>
                <a:lnTo>
                  <a:pt x="11267" y="1968505"/>
                </a:lnTo>
                <a:cubicBezTo>
                  <a:pt x="150103" y="1798791"/>
                  <a:pt x="692731" y="1665869"/>
                  <a:pt x="1377098" y="1635290"/>
                </a:cubicBezTo>
                <a:lnTo>
                  <a:pt x="1518108" y="1632178"/>
                </a:lnTo>
                <a:lnTo>
                  <a:pt x="1523101" y="1579067"/>
                </a:lnTo>
                <a:cubicBezTo>
                  <a:pt x="1537508" y="1420976"/>
                  <a:pt x="1557600" y="1162102"/>
                  <a:pt x="1552561" y="993822"/>
                </a:cubicBezTo>
                <a:cubicBezTo>
                  <a:pt x="1544883" y="735862"/>
                  <a:pt x="1313016" y="662159"/>
                  <a:pt x="1217812" y="594598"/>
                </a:cubicBezTo>
                <a:cubicBezTo>
                  <a:pt x="1122609" y="525501"/>
                  <a:pt x="1101111" y="451798"/>
                  <a:pt x="1154854" y="454869"/>
                </a:cubicBezTo>
                <a:cubicBezTo>
                  <a:pt x="1207064" y="457940"/>
                  <a:pt x="1352940" y="588456"/>
                  <a:pt x="1363689" y="563888"/>
                </a:cubicBezTo>
                <a:cubicBezTo>
                  <a:pt x="1374438" y="539321"/>
                  <a:pt x="1199386" y="396521"/>
                  <a:pt x="1144106" y="312069"/>
                </a:cubicBezTo>
                <a:cubicBezTo>
                  <a:pt x="1087291" y="226083"/>
                  <a:pt x="1125680" y="204586"/>
                  <a:pt x="1148713" y="196909"/>
                </a:cubicBezTo>
                <a:cubicBezTo>
                  <a:pt x="1171746" y="189231"/>
                  <a:pt x="1405149" y="459476"/>
                  <a:pt x="1418968" y="444121"/>
                </a:cubicBezTo>
                <a:cubicBezTo>
                  <a:pt x="1432789" y="428766"/>
                  <a:pt x="1246988" y="103244"/>
                  <a:pt x="1256201" y="77141"/>
                </a:cubicBezTo>
                <a:cubicBezTo>
                  <a:pt x="1263878" y="51038"/>
                  <a:pt x="1311480" y="-2704"/>
                  <a:pt x="1392864" y="180018"/>
                </a:cubicBezTo>
                <a:cubicBezTo>
                  <a:pt x="1474248" y="362740"/>
                  <a:pt x="1603234" y="447192"/>
                  <a:pt x="1577130" y="295179"/>
                </a:cubicBezTo>
                <a:cubicBezTo>
                  <a:pt x="1554288" y="162168"/>
                  <a:pt x="1533798" y="11524"/>
                  <a:pt x="1574296" y="628"/>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grpSp>
        <p:nvGrpSpPr>
          <p:cNvPr id="10" name="组合 9"/>
          <p:cNvGrpSpPr/>
          <p:nvPr/>
        </p:nvGrpSpPr>
        <p:grpSpPr>
          <a:xfrm>
            <a:off x="1053001" y="1524163"/>
            <a:ext cx="3434213" cy="1655830"/>
            <a:chOff x="1583869" y="4112512"/>
            <a:chExt cx="4101748" cy="1700819"/>
          </a:xfrm>
        </p:grpSpPr>
        <p:sp>
          <p:nvSpPr>
            <p:cNvPr id="11" name="文本框 10"/>
            <p:cNvSpPr txBox="1"/>
            <p:nvPr/>
          </p:nvSpPr>
          <p:spPr bwMode="auto">
            <a:xfrm>
              <a:off x="1814931" y="4403352"/>
              <a:ext cx="3870686" cy="1409979"/>
            </a:xfrm>
            <a:prstGeom prst="rect">
              <a:avLst/>
            </a:prstGeom>
            <a:noFill/>
          </p:spPr>
          <p:txBody>
            <a:bodyPr wrap="square">
              <a:spAutoFit/>
            </a:bodyPr>
            <a:lstStyle/>
            <a:p>
              <a:pPr>
                <a:lnSpc>
                  <a:spcPct val="130000"/>
                </a:lnSpc>
                <a:defRPr/>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2" name="文本框 11"/>
            <p:cNvSpPr txBox="1"/>
            <p:nvPr/>
          </p:nvSpPr>
          <p:spPr bwMode="auto">
            <a:xfrm>
              <a:off x="1583869" y="4112512"/>
              <a:ext cx="2512611" cy="379367"/>
            </a:xfrm>
            <a:prstGeom prst="rect">
              <a:avLst/>
            </a:prstGeom>
            <a:noFill/>
          </p:spPr>
          <p:txBody>
            <a:bodyPr wrap="square">
              <a:spAutoFit/>
            </a:bodyPr>
            <a:lstStyle/>
            <a:p>
              <a:pPr algn="ctr">
                <a:defRPr/>
              </a:pPr>
              <a:r>
                <a:rPr lang="zh-CN" altLang="en-US" spc="100" dirty="0">
                  <a:solidFill>
                    <a:srgbClr val="F07474"/>
                  </a:solidFill>
                  <a:latin typeface="迷你简菱心" panose="02010609000101010101" pitchFamily="49" charset="-122"/>
                  <a:ea typeface="迷你简菱心" panose="02010609000101010101" pitchFamily="49" charset="-122"/>
                </a:rPr>
                <a:t>在此添加标题</a:t>
              </a:r>
            </a:p>
          </p:txBody>
        </p:sp>
      </p:grpSp>
      <p:grpSp>
        <p:nvGrpSpPr>
          <p:cNvPr id="13" name="组合 12"/>
          <p:cNvGrpSpPr/>
          <p:nvPr/>
        </p:nvGrpSpPr>
        <p:grpSpPr>
          <a:xfrm>
            <a:off x="158606" y="3809303"/>
            <a:ext cx="3434213" cy="1655830"/>
            <a:chOff x="1583869" y="4112512"/>
            <a:chExt cx="4101748" cy="1700819"/>
          </a:xfrm>
        </p:grpSpPr>
        <p:sp>
          <p:nvSpPr>
            <p:cNvPr id="14" name="文本框 13"/>
            <p:cNvSpPr txBox="1"/>
            <p:nvPr/>
          </p:nvSpPr>
          <p:spPr bwMode="auto">
            <a:xfrm>
              <a:off x="1814931" y="4403352"/>
              <a:ext cx="3870686" cy="1409979"/>
            </a:xfrm>
            <a:prstGeom prst="rect">
              <a:avLst/>
            </a:prstGeom>
            <a:noFill/>
          </p:spPr>
          <p:txBody>
            <a:bodyPr wrap="square">
              <a:spAutoFit/>
            </a:bodyPr>
            <a:lstStyle/>
            <a:p>
              <a:pPr>
                <a:lnSpc>
                  <a:spcPct val="130000"/>
                </a:lnSpc>
                <a:defRPr/>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5" name="文本框 14"/>
            <p:cNvSpPr txBox="1"/>
            <p:nvPr/>
          </p:nvSpPr>
          <p:spPr bwMode="auto">
            <a:xfrm>
              <a:off x="1583869" y="4112512"/>
              <a:ext cx="2512611" cy="379367"/>
            </a:xfrm>
            <a:prstGeom prst="rect">
              <a:avLst/>
            </a:prstGeom>
            <a:noFill/>
          </p:spPr>
          <p:txBody>
            <a:bodyPr wrap="square">
              <a:spAutoFit/>
            </a:bodyPr>
            <a:lstStyle/>
            <a:p>
              <a:pPr algn="ctr">
                <a:defRPr/>
              </a:pPr>
              <a:r>
                <a:rPr lang="zh-CN" altLang="en-US" spc="100" dirty="0">
                  <a:solidFill>
                    <a:srgbClr val="FFBF53"/>
                  </a:solidFill>
                  <a:latin typeface="迷你简菱心" panose="02010609000101010101" pitchFamily="49" charset="-122"/>
                  <a:ea typeface="迷你简菱心" panose="02010609000101010101" pitchFamily="49" charset="-122"/>
                </a:rPr>
                <a:t>在此添加标题</a:t>
              </a:r>
            </a:p>
          </p:txBody>
        </p:sp>
      </p:grpSp>
      <p:grpSp>
        <p:nvGrpSpPr>
          <p:cNvPr id="16" name="组合 15"/>
          <p:cNvGrpSpPr/>
          <p:nvPr/>
        </p:nvGrpSpPr>
        <p:grpSpPr>
          <a:xfrm>
            <a:off x="7043846" y="1587241"/>
            <a:ext cx="3434213" cy="1655830"/>
            <a:chOff x="1583869" y="4112512"/>
            <a:chExt cx="4101748" cy="1700819"/>
          </a:xfrm>
        </p:grpSpPr>
        <p:sp>
          <p:nvSpPr>
            <p:cNvPr id="17" name="文本框 16"/>
            <p:cNvSpPr txBox="1"/>
            <p:nvPr/>
          </p:nvSpPr>
          <p:spPr bwMode="auto">
            <a:xfrm>
              <a:off x="1814931" y="4403352"/>
              <a:ext cx="3870686" cy="1409979"/>
            </a:xfrm>
            <a:prstGeom prst="rect">
              <a:avLst/>
            </a:prstGeom>
            <a:noFill/>
          </p:spPr>
          <p:txBody>
            <a:bodyPr wrap="square">
              <a:spAutoFit/>
            </a:bodyPr>
            <a:lstStyle/>
            <a:p>
              <a:pPr>
                <a:lnSpc>
                  <a:spcPct val="130000"/>
                </a:lnSpc>
                <a:defRPr/>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18" name="文本框 17"/>
            <p:cNvSpPr txBox="1"/>
            <p:nvPr/>
          </p:nvSpPr>
          <p:spPr bwMode="auto">
            <a:xfrm>
              <a:off x="1583869" y="4112512"/>
              <a:ext cx="2512611" cy="379367"/>
            </a:xfrm>
            <a:prstGeom prst="rect">
              <a:avLst/>
            </a:prstGeom>
            <a:noFill/>
          </p:spPr>
          <p:txBody>
            <a:bodyPr wrap="square">
              <a:spAutoFit/>
            </a:bodyPr>
            <a:lstStyle/>
            <a:p>
              <a:pPr algn="ctr">
                <a:defRPr/>
              </a:pPr>
              <a:r>
                <a:rPr lang="zh-CN" altLang="en-US" spc="100" dirty="0">
                  <a:solidFill>
                    <a:srgbClr val="02B3C5"/>
                  </a:solidFill>
                  <a:latin typeface="迷你简菱心" panose="02010609000101010101" pitchFamily="49" charset="-122"/>
                  <a:ea typeface="迷你简菱心" panose="02010609000101010101" pitchFamily="49" charset="-122"/>
                </a:rPr>
                <a:t>在此添加标题</a:t>
              </a:r>
            </a:p>
          </p:txBody>
        </p:sp>
      </p:grpSp>
      <p:grpSp>
        <p:nvGrpSpPr>
          <p:cNvPr id="19" name="组合 18"/>
          <p:cNvGrpSpPr/>
          <p:nvPr/>
        </p:nvGrpSpPr>
        <p:grpSpPr>
          <a:xfrm>
            <a:off x="8188136" y="3792095"/>
            <a:ext cx="3434213" cy="1655830"/>
            <a:chOff x="1583869" y="4112512"/>
            <a:chExt cx="4101748" cy="1700819"/>
          </a:xfrm>
        </p:grpSpPr>
        <p:sp>
          <p:nvSpPr>
            <p:cNvPr id="20" name="文本框 19"/>
            <p:cNvSpPr txBox="1"/>
            <p:nvPr/>
          </p:nvSpPr>
          <p:spPr bwMode="auto">
            <a:xfrm>
              <a:off x="1814931" y="4403352"/>
              <a:ext cx="3870686" cy="1409979"/>
            </a:xfrm>
            <a:prstGeom prst="rect">
              <a:avLst/>
            </a:prstGeom>
            <a:noFill/>
          </p:spPr>
          <p:txBody>
            <a:bodyPr wrap="square">
              <a:spAutoFit/>
            </a:bodyPr>
            <a:lstStyle/>
            <a:p>
              <a:pPr>
                <a:lnSpc>
                  <a:spcPct val="130000"/>
                </a:lnSpc>
                <a:defRPr/>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添加标题此处添加标题此处添加标题此处添加标题此处添加标题此处添加标题此处添加标题此处添加标题此处添加标题此处添加</a:t>
              </a:r>
            </a:p>
          </p:txBody>
        </p:sp>
        <p:sp>
          <p:nvSpPr>
            <p:cNvPr id="21" name="文本框 20"/>
            <p:cNvSpPr txBox="1"/>
            <p:nvPr/>
          </p:nvSpPr>
          <p:spPr bwMode="auto">
            <a:xfrm>
              <a:off x="1583869" y="4112512"/>
              <a:ext cx="2512611" cy="379367"/>
            </a:xfrm>
            <a:prstGeom prst="rect">
              <a:avLst/>
            </a:prstGeom>
            <a:noFill/>
          </p:spPr>
          <p:txBody>
            <a:bodyPr wrap="square">
              <a:spAutoFit/>
            </a:bodyPr>
            <a:lstStyle/>
            <a:p>
              <a:pPr algn="ctr">
                <a:defRPr/>
              </a:pPr>
              <a:r>
                <a:rPr lang="zh-CN" altLang="en-US" spc="100" dirty="0">
                  <a:solidFill>
                    <a:srgbClr val="6A3C7C"/>
                  </a:solidFill>
                  <a:latin typeface="迷你简菱心" panose="02010609000101010101" pitchFamily="49" charset="-122"/>
                  <a:ea typeface="迷你简菱心" panose="02010609000101010101" pitchFamily="49" charset="-122"/>
                </a:rPr>
                <a:t>在此添加标题</a:t>
              </a:r>
            </a:p>
          </p:txBody>
        </p:sp>
      </p:grpSp>
    </p:spTree>
    <p:extLst>
      <p:ext uri="{BB962C8B-B14F-4D97-AF65-F5344CB8AC3E}">
        <p14:creationId xmlns:p14="http://schemas.microsoft.com/office/powerpoint/2010/main" val="264837561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3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22" presetClass="entr" presetSubtype="4" fill="hold" grpId="0" nodeType="withEffect">
                                      <p:stCondLst>
                                        <p:cond delay="15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par>
                                    <p:cTn id="31" presetID="22" presetClass="entr" presetSubtype="4" fill="hold" grpId="0" nodeType="withEffect">
                                      <p:stCondLst>
                                        <p:cond delay="30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4" fill="hold" grpId="0" nodeType="withEffect">
                                      <p:stCondLst>
                                        <p:cond delay="45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par>
                              <p:cTn id="37" fill="hold">
                                <p:stCondLst>
                                  <p:cond delay="3250"/>
                                </p:stCondLst>
                                <p:childTnLst>
                                  <p:par>
                                    <p:cTn id="38" presetID="2" presetClass="entr" presetSubtype="8" fill="hold" nodeType="afterEffect" p14:presetBounceEnd="22000">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14:bounceEnd="22000">
                                          <p:cBhvr additive="base">
                                            <p:cTn id="40" dur="500" fill="hold"/>
                                            <p:tgtEl>
                                              <p:spTgt spid="10"/>
                                            </p:tgtEl>
                                            <p:attrNameLst>
                                              <p:attrName>ppt_x</p:attrName>
                                            </p:attrNameLst>
                                          </p:cBhvr>
                                          <p:tavLst>
                                            <p:tav tm="0">
                                              <p:val>
                                                <p:strVal val="0-#ppt_w/2"/>
                                              </p:val>
                                            </p:tav>
                                            <p:tav tm="100000">
                                              <p:val>
                                                <p:strVal val="#ppt_x"/>
                                              </p:val>
                                            </p:tav>
                                          </p:tavLst>
                                        </p:anim>
                                        <p:anim calcmode="lin" valueType="num" p14:bounceEnd="22000">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3750"/>
                                </p:stCondLst>
                                <p:childTnLst>
                                  <p:par>
                                    <p:cTn id="43" presetID="2" presetClass="entr" presetSubtype="8" fill="hold" nodeType="afterEffect" p14:presetBounceEnd="22000">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14:bounceEnd="22000">
                                          <p:cBhvr additive="base">
                                            <p:cTn id="45" dur="500" fill="hold"/>
                                            <p:tgtEl>
                                              <p:spTgt spid="13"/>
                                            </p:tgtEl>
                                            <p:attrNameLst>
                                              <p:attrName>ppt_x</p:attrName>
                                            </p:attrNameLst>
                                          </p:cBhvr>
                                          <p:tavLst>
                                            <p:tav tm="0">
                                              <p:val>
                                                <p:strVal val="0-#ppt_w/2"/>
                                              </p:val>
                                            </p:tav>
                                            <p:tav tm="100000">
                                              <p:val>
                                                <p:strVal val="#ppt_x"/>
                                              </p:val>
                                            </p:tav>
                                          </p:tavLst>
                                        </p:anim>
                                        <p:anim calcmode="lin" valueType="num" p14:bounceEnd="22000">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 presetClass="entr" presetSubtype="2" fill="hold" nodeType="afterEffect" p14:presetBounceEnd="22000">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14:bounceEnd="22000">
                                          <p:cBhvr additive="base">
                                            <p:cTn id="50" dur="500" fill="hold"/>
                                            <p:tgtEl>
                                              <p:spTgt spid="16"/>
                                            </p:tgtEl>
                                            <p:attrNameLst>
                                              <p:attrName>ppt_x</p:attrName>
                                            </p:attrNameLst>
                                          </p:cBhvr>
                                          <p:tavLst>
                                            <p:tav tm="0">
                                              <p:val>
                                                <p:strVal val="1+#ppt_w/2"/>
                                              </p:val>
                                            </p:tav>
                                            <p:tav tm="100000">
                                              <p:val>
                                                <p:strVal val="#ppt_x"/>
                                              </p:val>
                                            </p:tav>
                                          </p:tavLst>
                                        </p:anim>
                                        <p:anim calcmode="lin" valueType="num" p14:bounceEnd="22000">
                                          <p:cBhvr additive="base">
                                            <p:cTn id="51" dur="500" fill="hold"/>
                                            <p:tgtEl>
                                              <p:spTgt spid="16"/>
                                            </p:tgtEl>
                                            <p:attrNameLst>
                                              <p:attrName>ppt_y</p:attrName>
                                            </p:attrNameLst>
                                          </p:cBhvr>
                                          <p:tavLst>
                                            <p:tav tm="0">
                                              <p:val>
                                                <p:strVal val="#ppt_y"/>
                                              </p:val>
                                            </p:tav>
                                            <p:tav tm="100000">
                                              <p:val>
                                                <p:strVal val="#ppt_y"/>
                                              </p:val>
                                            </p:tav>
                                          </p:tavLst>
                                        </p:anim>
                                      </p:childTnLst>
                                    </p:cTn>
                                  </p:par>
                                </p:childTnLst>
                              </p:cTn>
                            </p:par>
                            <p:par>
                              <p:cTn id="52" fill="hold">
                                <p:stCondLst>
                                  <p:cond delay="4750"/>
                                </p:stCondLst>
                                <p:childTnLst>
                                  <p:par>
                                    <p:cTn id="53" presetID="2" presetClass="entr" presetSubtype="2" fill="hold" nodeType="afterEffect" p14:presetBounceEnd="22000">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14:bounceEnd="22000">
                                          <p:cBhvr additive="base">
                                            <p:cTn id="55" dur="500" fill="hold"/>
                                            <p:tgtEl>
                                              <p:spTgt spid="19"/>
                                            </p:tgtEl>
                                            <p:attrNameLst>
                                              <p:attrName>ppt_x</p:attrName>
                                            </p:attrNameLst>
                                          </p:cBhvr>
                                          <p:tavLst>
                                            <p:tav tm="0">
                                              <p:val>
                                                <p:strVal val="1+#ppt_w/2"/>
                                              </p:val>
                                            </p:tav>
                                            <p:tav tm="100000">
                                              <p:val>
                                                <p:strVal val="#ppt_x"/>
                                              </p:val>
                                            </p:tav>
                                          </p:tavLst>
                                        </p:anim>
                                        <p:anim calcmode="lin" valueType="num" p14:bounceEnd="22000">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42"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750"/>
                                            <p:tgtEl>
                                              <p:spTgt spid="9"/>
                                            </p:tgtEl>
                                          </p:cBhvr>
                                        </p:animEffect>
                                        <p:anim calcmode="lin" valueType="num">
                                          <p:cBhvr>
                                            <p:cTn id="22" dur="750" fill="hold"/>
                                            <p:tgtEl>
                                              <p:spTgt spid="9"/>
                                            </p:tgtEl>
                                            <p:attrNameLst>
                                              <p:attrName>ppt_x</p:attrName>
                                            </p:attrNameLst>
                                          </p:cBhvr>
                                          <p:tavLst>
                                            <p:tav tm="0">
                                              <p:val>
                                                <p:strVal val="#ppt_x"/>
                                              </p:val>
                                            </p:tav>
                                            <p:tav tm="100000">
                                              <p:val>
                                                <p:strVal val="#ppt_x"/>
                                              </p:val>
                                            </p:tav>
                                          </p:tavLst>
                                        </p:anim>
                                        <p:anim calcmode="lin" valueType="num">
                                          <p:cBhvr>
                                            <p:cTn id="23" dur="750" fill="hold"/>
                                            <p:tgtEl>
                                              <p:spTgt spid="9"/>
                                            </p:tgtEl>
                                            <p:attrNameLst>
                                              <p:attrName>ppt_y</p:attrName>
                                            </p:attrNameLst>
                                          </p:cBhvr>
                                          <p:tavLst>
                                            <p:tav tm="0">
                                              <p:val>
                                                <p:strVal val="#ppt_y+.1"/>
                                              </p:val>
                                            </p:tav>
                                            <p:tav tm="100000">
                                              <p:val>
                                                <p:strVal val="#ppt_y"/>
                                              </p:val>
                                            </p:tav>
                                          </p:tavLst>
                                        </p:anim>
                                      </p:childTnLst>
                                    </p:cTn>
                                  </p:par>
                                </p:childTnLst>
                              </p:cTn>
                            </p:par>
                            <p:par>
                              <p:cTn id="24" fill="hold">
                                <p:stCondLst>
                                  <p:cond delay="2300"/>
                                </p:stCondLst>
                                <p:childTnLst>
                                  <p:par>
                                    <p:cTn id="25" presetID="2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22" presetClass="entr" presetSubtype="4" fill="hold" grpId="0" nodeType="withEffect">
                                      <p:stCondLst>
                                        <p:cond delay="150"/>
                                      </p:stCondLst>
                                      <p:childTnLst>
                                        <p:set>
                                          <p:cBhvr>
                                            <p:cTn id="29" dur="1" fill="hold">
                                              <p:stCondLst>
                                                <p:cond delay="0"/>
                                              </p:stCondLst>
                                            </p:cTn>
                                            <p:tgtEl>
                                              <p:spTgt spid="5"/>
                                            </p:tgtEl>
                                            <p:attrNameLst>
                                              <p:attrName>style.visibility</p:attrName>
                                            </p:attrNameLst>
                                          </p:cBhvr>
                                          <p:to>
                                            <p:strVal val="visible"/>
                                          </p:to>
                                        </p:set>
                                        <p:animEffect transition="in" filter="wipe(down)">
                                          <p:cBhvr>
                                            <p:cTn id="30" dur="500"/>
                                            <p:tgtEl>
                                              <p:spTgt spid="5"/>
                                            </p:tgtEl>
                                          </p:cBhvr>
                                        </p:animEffect>
                                      </p:childTnLst>
                                    </p:cTn>
                                  </p:par>
                                  <p:par>
                                    <p:cTn id="31" presetID="22" presetClass="entr" presetSubtype="4" fill="hold" grpId="0" nodeType="withEffect">
                                      <p:stCondLst>
                                        <p:cond delay="30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4" fill="hold" grpId="0" nodeType="withEffect">
                                      <p:stCondLst>
                                        <p:cond delay="450"/>
                                      </p:stCondLst>
                                      <p:childTnLst>
                                        <p:set>
                                          <p:cBhvr>
                                            <p:cTn id="35" dur="1" fill="hold">
                                              <p:stCondLst>
                                                <p:cond delay="0"/>
                                              </p:stCondLst>
                                            </p:cTn>
                                            <p:tgtEl>
                                              <p:spTgt spid="7"/>
                                            </p:tgtEl>
                                            <p:attrNameLst>
                                              <p:attrName>style.visibility</p:attrName>
                                            </p:attrNameLst>
                                          </p:cBhvr>
                                          <p:to>
                                            <p:strVal val="visible"/>
                                          </p:to>
                                        </p:set>
                                        <p:animEffect transition="in" filter="wipe(down)">
                                          <p:cBhvr>
                                            <p:cTn id="36" dur="500"/>
                                            <p:tgtEl>
                                              <p:spTgt spid="7"/>
                                            </p:tgtEl>
                                          </p:cBhvr>
                                        </p:animEffect>
                                      </p:childTnLst>
                                    </p:cTn>
                                  </p:par>
                                </p:childTnLst>
                              </p:cTn>
                            </p:par>
                            <p:par>
                              <p:cTn id="37" fill="hold">
                                <p:stCondLst>
                                  <p:cond delay="3250"/>
                                </p:stCondLst>
                                <p:childTnLst>
                                  <p:par>
                                    <p:cTn id="38" presetID="2" presetClass="entr" presetSubtype="8"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0-#ppt_w/2"/>
                                              </p:val>
                                            </p:tav>
                                            <p:tav tm="100000">
                                              <p:val>
                                                <p:strVal val="#ppt_x"/>
                                              </p:val>
                                            </p:tav>
                                          </p:tavLst>
                                        </p:anim>
                                        <p:anim calcmode="lin" valueType="num">
                                          <p:cBhvr additive="base">
                                            <p:cTn id="41" dur="500" fill="hold"/>
                                            <p:tgtEl>
                                              <p:spTgt spid="10"/>
                                            </p:tgtEl>
                                            <p:attrNameLst>
                                              <p:attrName>ppt_y</p:attrName>
                                            </p:attrNameLst>
                                          </p:cBhvr>
                                          <p:tavLst>
                                            <p:tav tm="0">
                                              <p:val>
                                                <p:strVal val="#ppt_y"/>
                                              </p:val>
                                            </p:tav>
                                            <p:tav tm="100000">
                                              <p:val>
                                                <p:strVal val="#ppt_y"/>
                                              </p:val>
                                            </p:tav>
                                          </p:tavLst>
                                        </p:anim>
                                      </p:childTnLst>
                                    </p:cTn>
                                  </p:par>
                                </p:childTnLst>
                              </p:cTn>
                            </p:par>
                            <p:par>
                              <p:cTn id="42" fill="hold">
                                <p:stCondLst>
                                  <p:cond delay="3750"/>
                                </p:stCondLst>
                                <p:childTnLst>
                                  <p:par>
                                    <p:cTn id="43" presetID="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0-#ppt_w/2"/>
                                              </p:val>
                                            </p:tav>
                                            <p:tav tm="100000">
                                              <p:val>
                                                <p:strVal val="#ppt_x"/>
                                              </p:val>
                                            </p:tav>
                                          </p:tavLst>
                                        </p:anim>
                                        <p:anim calcmode="lin" valueType="num">
                                          <p:cBhvr additive="base">
                                            <p:cTn id="46" dur="500" fill="hold"/>
                                            <p:tgtEl>
                                              <p:spTgt spid="13"/>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 presetClass="entr" presetSubtype="2"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1+#ppt_w/2"/>
                                              </p:val>
                                            </p:tav>
                                            <p:tav tm="100000">
                                              <p:val>
                                                <p:strVal val="#ppt_x"/>
                                              </p:val>
                                            </p:tav>
                                          </p:tavLst>
                                        </p:anim>
                                        <p:anim calcmode="lin" valueType="num">
                                          <p:cBhvr additive="base">
                                            <p:cTn id="51" dur="500" fill="hold"/>
                                            <p:tgtEl>
                                              <p:spTgt spid="16"/>
                                            </p:tgtEl>
                                            <p:attrNameLst>
                                              <p:attrName>ppt_y</p:attrName>
                                            </p:attrNameLst>
                                          </p:cBhvr>
                                          <p:tavLst>
                                            <p:tav tm="0">
                                              <p:val>
                                                <p:strVal val="#ppt_y"/>
                                              </p:val>
                                            </p:tav>
                                            <p:tav tm="100000">
                                              <p:val>
                                                <p:strVal val="#ppt_y"/>
                                              </p:val>
                                            </p:tav>
                                          </p:tavLst>
                                        </p:anim>
                                      </p:childTnLst>
                                    </p:cTn>
                                  </p:par>
                                </p:childTnLst>
                              </p:cTn>
                            </p:par>
                            <p:par>
                              <p:cTn id="52" fill="hold">
                                <p:stCondLst>
                                  <p:cond delay="4750"/>
                                </p:stCondLst>
                                <p:childTnLst>
                                  <p:par>
                                    <p:cTn id="53" presetID="2" presetClass="entr" presetSubtype="2" fill="hold" nodeType="afterEffect">
                                      <p:stCondLst>
                                        <p:cond delay="0"/>
                                      </p:stCondLst>
                                      <p:childTnLst>
                                        <p:set>
                                          <p:cBhvr>
                                            <p:cTn id="54" dur="1" fill="hold">
                                              <p:stCondLst>
                                                <p:cond delay="0"/>
                                              </p:stCondLst>
                                            </p:cTn>
                                            <p:tgtEl>
                                              <p:spTgt spid="19"/>
                                            </p:tgtEl>
                                            <p:attrNameLst>
                                              <p:attrName>style.visibility</p:attrName>
                                            </p:attrNameLst>
                                          </p:cBhvr>
                                          <p:to>
                                            <p:strVal val="visible"/>
                                          </p:to>
                                        </p:set>
                                        <p:anim calcmode="lin" valueType="num">
                                          <p:cBhvr additive="base">
                                            <p:cTn id="55" dur="500" fill="hold"/>
                                            <p:tgtEl>
                                              <p:spTgt spid="19"/>
                                            </p:tgtEl>
                                            <p:attrNameLst>
                                              <p:attrName>ppt_x</p:attrName>
                                            </p:attrNameLst>
                                          </p:cBhvr>
                                          <p:tavLst>
                                            <p:tav tm="0">
                                              <p:val>
                                                <p:strVal val="1+#ppt_w/2"/>
                                              </p:val>
                                            </p:tav>
                                            <p:tav tm="100000">
                                              <p:val>
                                                <p:strVal val="#ppt_x"/>
                                              </p:val>
                                            </p:tav>
                                          </p:tavLst>
                                        </p:anim>
                                        <p:anim calcmode="lin" valueType="num">
                                          <p:cBhvr additive="base">
                                            <p:cTn id="5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380"/>
          <a:stretch/>
        </p:blipFill>
        <p:spPr>
          <a:xfrm>
            <a:off x="0" y="4199286"/>
            <a:ext cx="12192000" cy="2658714"/>
          </a:xfrm>
          <a:prstGeom prst="rect">
            <a:avLst/>
          </a:prstGeom>
        </p:spPr>
      </p:pic>
      <p:pic>
        <p:nvPicPr>
          <p:cNvPr id="20" name="图片 19"/>
          <p:cNvPicPr>
            <a:picLocks noChangeAspect="1"/>
          </p:cNvPicPr>
          <p:nvPr/>
        </p:nvPicPr>
        <p:blipFill>
          <a:blip r:embed="rId5">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tretch>
            <a:fillRect/>
          </a:stretch>
        </p:blipFill>
        <p:spPr>
          <a:xfrm>
            <a:off x="0" y="2356701"/>
            <a:ext cx="6758984" cy="4244642"/>
          </a:xfrm>
          <a:prstGeom prst="rect">
            <a:avLst/>
          </a:prstGeom>
        </p:spPr>
      </p:pic>
      <p:sp>
        <p:nvSpPr>
          <p:cNvPr id="21" name="文本框 20"/>
          <p:cNvSpPr txBox="1"/>
          <p:nvPr/>
        </p:nvSpPr>
        <p:spPr>
          <a:xfrm>
            <a:off x="8040076" y="363773"/>
            <a:ext cx="1388522" cy="1862048"/>
          </a:xfrm>
          <a:prstGeom prst="rect">
            <a:avLst/>
          </a:prstGeom>
          <a:noFill/>
        </p:spPr>
        <p:txBody>
          <a:bodyPr vert="horz" wrap="none" rtlCol="0">
            <a:spAutoFit/>
          </a:bodyPr>
          <a:lstStyle>
            <a:defPPr>
              <a:defRPr lang="zh-CN"/>
            </a:defPPr>
            <a:lvl1pPr algn="ctr">
              <a:defRPr sz="7200" b="1">
                <a:solidFill>
                  <a:schemeClr val="accent5">
                    <a:lumMod val="50000"/>
                  </a:schemeClr>
                </a:solidFill>
                <a:latin typeface="Agency FB" panose="020B0503020202020204" pitchFamily="34" charset="0"/>
              </a:defRPr>
            </a:lvl1pPr>
          </a:lstStyle>
          <a:p>
            <a:r>
              <a:rPr lang="en-US" altLang="zh-CN" sz="11500" b="0" dirty="0" smtClean="0">
                <a:solidFill>
                  <a:srgbClr val="FFBF53"/>
                </a:solidFill>
              </a:rPr>
              <a:t>04</a:t>
            </a:r>
            <a:endParaRPr lang="zh-CN" altLang="en-US" sz="11500" b="0" dirty="0">
              <a:solidFill>
                <a:srgbClr val="FFBF53"/>
              </a:solidFill>
            </a:endParaRPr>
          </a:p>
        </p:txBody>
      </p:sp>
      <p:sp>
        <p:nvSpPr>
          <p:cNvPr id="22" name="矩形 21"/>
          <p:cNvSpPr/>
          <p:nvPr/>
        </p:nvSpPr>
        <p:spPr>
          <a:xfrm>
            <a:off x="6008391" y="1973465"/>
            <a:ext cx="5282216" cy="1107996"/>
          </a:xfrm>
          <a:prstGeom prst="rect">
            <a:avLst/>
          </a:prstGeom>
          <a:noFill/>
        </p:spPr>
        <p:txBody>
          <a:bodyPr wrap="none" rtlCol="0">
            <a:spAutoFit/>
          </a:bodyPr>
          <a:lstStyle/>
          <a:p>
            <a:pPr algn="ctr"/>
            <a:r>
              <a:rPr lang="zh-CN" altLang="en-US" sz="6600" dirty="0" smtClean="0">
                <a:solidFill>
                  <a:srgbClr val="FFBF53"/>
                </a:solidFill>
                <a:latin typeface="迷你简菱心" panose="02010609000101010101" pitchFamily="49" charset="-122"/>
                <a:ea typeface="迷你简菱心" panose="02010609000101010101" pitchFamily="49" charset="-122"/>
              </a:rPr>
              <a:t>此处添加标题</a:t>
            </a:r>
            <a:endParaRPr lang="zh-CN" altLang="en-US" sz="6600" dirty="0">
              <a:solidFill>
                <a:srgbClr val="FFBF53"/>
              </a:solidFill>
              <a:latin typeface="迷你简菱心" panose="02010609000101010101" pitchFamily="49" charset="-122"/>
              <a:ea typeface="迷你简菱心" panose="02010609000101010101" pitchFamily="49" charset="-122"/>
            </a:endParaRPr>
          </a:p>
        </p:txBody>
      </p:sp>
      <p:sp>
        <p:nvSpPr>
          <p:cNvPr id="23" name="矩形 22"/>
          <p:cNvSpPr/>
          <p:nvPr/>
        </p:nvSpPr>
        <p:spPr>
          <a:xfrm>
            <a:off x="5172968" y="3336915"/>
            <a:ext cx="6934202" cy="498598"/>
          </a:xfrm>
          <a:prstGeom prst="rect">
            <a:avLst/>
          </a:prstGeom>
        </p:spPr>
        <p:txBody>
          <a:bodyPr wrap="square">
            <a:spAutoFit/>
          </a:bodyPr>
          <a:lstStyle/>
          <a:p>
            <a:pPr algn="ctr">
              <a:lnSpc>
                <a:spcPct val="11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150937617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5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33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10"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FBF53"/>
                </a:solidFill>
                <a:latin typeface="迷你简菱心" panose="02010609000101010101" pitchFamily="49" charset="-122"/>
                <a:ea typeface="迷你简菱心" panose="02010609000101010101" pitchFamily="49" charset="-122"/>
              </a:rPr>
              <a:t>四、</a:t>
            </a:r>
            <a:r>
              <a:rPr lang="zh-CN" altLang="en-US" sz="3200" spc="300" dirty="0">
                <a:solidFill>
                  <a:srgbClr val="FFBF53"/>
                </a:solidFill>
                <a:latin typeface="迷你简菱心" panose="02010609000101010101" pitchFamily="49" charset="-122"/>
                <a:ea typeface="迷你简菱心" panose="02010609000101010101" pitchFamily="49" charset="-122"/>
              </a:rPr>
              <a:t>此处添加您的标题</a:t>
            </a:r>
          </a:p>
        </p:txBody>
      </p:sp>
      <p:sp>
        <p:nvSpPr>
          <p:cNvPr id="22" name="MH_Other_1"/>
          <p:cNvSpPr>
            <a:spLocks noChangeArrowheads="1"/>
          </p:cNvSpPr>
          <p:nvPr>
            <p:custDataLst>
              <p:tags r:id="rId1"/>
            </p:custDataLst>
          </p:nvPr>
        </p:nvSpPr>
        <p:spPr bwMode="auto">
          <a:xfrm>
            <a:off x="2188566" y="4386267"/>
            <a:ext cx="2604223" cy="220414"/>
          </a:xfrm>
          <a:prstGeom prst="rect">
            <a:avLst/>
          </a:pr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微软雅黑 Light" panose="020B0502040204020203" pitchFamily="34" charset="-122"/>
              <a:ea typeface="微软雅黑 Light" panose="020B0502040204020203" pitchFamily="34" charset="-122"/>
            </a:endParaRPr>
          </a:p>
        </p:txBody>
      </p:sp>
      <p:sp>
        <p:nvSpPr>
          <p:cNvPr id="23" name="MH_Other_2"/>
          <p:cNvSpPr>
            <a:spLocks noChangeArrowheads="1"/>
          </p:cNvSpPr>
          <p:nvPr>
            <p:custDataLst>
              <p:tags r:id="rId2"/>
            </p:custDataLst>
          </p:nvPr>
        </p:nvSpPr>
        <p:spPr bwMode="auto">
          <a:xfrm>
            <a:off x="4874287" y="3293457"/>
            <a:ext cx="2604223" cy="220414"/>
          </a:xfrm>
          <a:prstGeom prst="rect">
            <a:avLst/>
          </a:pr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微软雅黑 Light" panose="020B0502040204020203" pitchFamily="34" charset="-122"/>
              <a:ea typeface="微软雅黑 Light" panose="020B0502040204020203" pitchFamily="34" charset="-122"/>
            </a:endParaRPr>
          </a:p>
        </p:txBody>
      </p:sp>
      <p:sp>
        <p:nvSpPr>
          <p:cNvPr id="24" name="MH_Other_3"/>
          <p:cNvSpPr>
            <a:spLocks noChangeArrowheads="1"/>
          </p:cNvSpPr>
          <p:nvPr>
            <p:custDataLst>
              <p:tags r:id="rId3"/>
            </p:custDataLst>
          </p:nvPr>
        </p:nvSpPr>
        <p:spPr bwMode="auto">
          <a:xfrm>
            <a:off x="7561861" y="4386267"/>
            <a:ext cx="2604223" cy="220414"/>
          </a:xfrm>
          <a:prstGeom prst="rect">
            <a:avLst/>
          </a:prstGeom>
          <a:solidFill>
            <a:srgbClr val="61BB8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zh-CN" sz="1800">
              <a:solidFill>
                <a:srgbClr val="FFFFFF"/>
              </a:solidFill>
              <a:latin typeface="微软雅黑 Light" panose="020B0502040204020203" pitchFamily="34" charset="-122"/>
              <a:ea typeface="微软雅黑 Light" panose="020B0502040204020203" pitchFamily="34" charset="-122"/>
            </a:endParaRPr>
          </a:p>
        </p:txBody>
      </p:sp>
      <p:sp>
        <p:nvSpPr>
          <p:cNvPr id="25" name="MH_Picture_1"/>
          <p:cNvSpPr>
            <a:spLocks noChangeArrowheads="1"/>
          </p:cNvSpPr>
          <p:nvPr>
            <p:custDataLst>
              <p:tags r:id="rId4"/>
            </p:custDataLst>
          </p:nvPr>
        </p:nvSpPr>
        <p:spPr bwMode="auto">
          <a:xfrm>
            <a:off x="2188566" y="2739642"/>
            <a:ext cx="2604223" cy="1607728"/>
          </a:xfrm>
          <a:prstGeom prst="rect">
            <a:avLst/>
          </a:prstGeom>
          <a:blipFill dpi="0" rotWithShape="1">
            <a:blip r:embed="rId11"/>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Light" panose="020B0502040204020203" pitchFamily="34" charset="-122"/>
              <a:ea typeface="微软雅黑 Light" panose="020B0502040204020203" pitchFamily="34" charset="-122"/>
            </a:endParaRPr>
          </a:p>
        </p:txBody>
      </p:sp>
      <p:sp>
        <p:nvSpPr>
          <p:cNvPr id="26" name="MH_Picture_2"/>
          <p:cNvSpPr>
            <a:spLocks noChangeArrowheads="1"/>
          </p:cNvSpPr>
          <p:nvPr>
            <p:custDataLst>
              <p:tags r:id="rId5"/>
            </p:custDataLst>
          </p:nvPr>
        </p:nvSpPr>
        <p:spPr bwMode="auto">
          <a:xfrm>
            <a:off x="4874287" y="1644981"/>
            <a:ext cx="2604223" cy="1609580"/>
          </a:xfrm>
          <a:prstGeom prst="rect">
            <a:avLst/>
          </a:prstGeom>
          <a:blipFill dpi="0" rotWithShape="1">
            <a:blip r:embed="rId12"/>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800">
              <a:solidFill>
                <a:srgbClr val="FFFFFF"/>
              </a:solidFill>
              <a:latin typeface="微软雅黑 Light" panose="020B0502040204020203" pitchFamily="34" charset="-122"/>
              <a:ea typeface="微软雅黑 Light" panose="020B0502040204020203" pitchFamily="34" charset="-122"/>
            </a:endParaRPr>
          </a:p>
        </p:txBody>
      </p:sp>
      <p:sp>
        <p:nvSpPr>
          <p:cNvPr id="27" name="MH_Picture_3"/>
          <p:cNvSpPr>
            <a:spLocks noChangeArrowheads="1"/>
          </p:cNvSpPr>
          <p:nvPr>
            <p:custDataLst>
              <p:tags r:id="rId6"/>
            </p:custDataLst>
          </p:nvPr>
        </p:nvSpPr>
        <p:spPr bwMode="auto">
          <a:xfrm>
            <a:off x="7561861" y="2739642"/>
            <a:ext cx="2604223" cy="1607728"/>
          </a:xfrm>
          <a:prstGeom prst="rect">
            <a:avLst/>
          </a:prstGeom>
          <a:blipFill dpi="0" rotWithShape="1">
            <a:blip r:embed="rId1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微软雅黑 Light" panose="020B0502040204020203" pitchFamily="34" charset="-122"/>
              <a:ea typeface="微软雅黑 Light" panose="020B0502040204020203" pitchFamily="34" charset="-122"/>
            </a:endParaRPr>
          </a:p>
        </p:txBody>
      </p:sp>
      <p:grpSp>
        <p:nvGrpSpPr>
          <p:cNvPr id="28" name="组合 27"/>
          <p:cNvGrpSpPr/>
          <p:nvPr/>
        </p:nvGrpSpPr>
        <p:grpSpPr>
          <a:xfrm>
            <a:off x="2044625" y="4786267"/>
            <a:ext cx="2892104" cy="1619129"/>
            <a:chOff x="1814931" y="4068015"/>
            <a:chExt cx="2691085" cy="1663120"/>
          </a:xfrm>
        </p:grpSpPr>
        <p:sp>
          <p:nvSpPr>
            <p:cNvPr id="29" name="文本框 28"/>
            <p:cNvSpPr txBox="1"/>
            <p:nvPr/>
          </p:nvSpPr>
          <p:spPr bwMode="auto">
            <a:xfrm>
              <a:off x="1814931" y="4403352"/>
              <a:ext cx="2691085" cy="1327783"/>
            </a:xfrm>
            <a:prstGeom prst="rect">
              <a:avLst/>
            </a:prstGeom>
            <a:noFill/>
          </p:spPr>
          <p:txBody>
            <a:bodyPr wrap="square">
              <a:spAutoFit/>
            </a:bodyPr>
            <a:lstStyle/>
            <a:p>
              <a:pPr algn="ctr">
                <a:lnSpc>
                  <a:spcPct val="130000"/>
                </a:lnSpc>
                <a:defRPr/>
              </a:pPr>
              <a:r>
                <a:rPr lang="zh-CN" altLang="en-US" sz="1200" dirty="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0" name="文本框 29"/>
            <p:cNvSpPr txBox="1"/>
            <p:nvPr/>
          </p:nvSpPr>
          <p:spPr bwMode="auto">
            <a:xfrm>
              <a:off x="1903719" y="4068015"/>
              <a:ext cx="2512612" cy="410981"/>
            </a:xfrm>
            <a:prstGeom prst="rect">
              <a:avLst/>
            </a:prstGeom>
            <a:noFill/>
          </p:spPr>
          <p:txBody>
            <a:bodyPr wrap="square">
              <a:spAutoFit/>
            </a:bodyPr>
            <a:lstStyle/>
            <a:p>
              <a:pPr algn="ctr">
                <a:defRPr/>
              </a:pPr>
              <a:r>
                <a:rPr lang="zh-CN" altLang="en-US" sz="2000" spc="100" dirty="0">
                  <a:solidFill>
                    <a:srgbClr val="FFBF53"/>
                  </a:solidFill>
                  <a:latin typeface="迷你简菱心" panose="02010609000101010101" pitchFamily="49" charset="-122"/>
                  <a:ea typeface="迷你简菱心" panose="02010609000101010101" pitchFamily="49" charset="-122"/>
                </a:rPr>
                <a:t>在此添加标题</a:t>
              </a:r>
            </a:p>
          </p:txBody>
        </p:sp>
      </p:grpSp>
      <p:grpSp>
        <p:nvGrpSpPr>
          <p:cNvPr id="31" name="组合 30"/>
          <p:cNvGrpSpPr/>
          <p:nvPr/>
        </p:nvGrpSpPr>
        <p:grpSpPr>
          <a:xfrm>
            <a:off x="4730346" y="3640838"/>
            <a:ext cx="2892104" cy="1619129"/>
            <a:chOff x="1814931" y="4068015"/>
            <a:chExt cx="2691085" cy="1663120"/>
          </a:xfrm>
        </p:grpSpPr>
        <p:sp>
          <p:nvSpPr>
            <p:cNvPr id="32" name="文本框 31"/>
            <p:cNvSpPr txBox="1"/>
            <p:nvPr/>
          </p:nvSpPr>
          <p:spPr bwMode="auto">
            <a:xfrm>
              <a:off x="1814931" y="4403352"/>
              <a:ext cx="2691085" cy="1327783"/>
            </a:xfrm>
            <a:prstGeom prst="rect">
              <a:avLst/>
            </a:prstGeom>
            <a:noFill/>
          </p:spPr>
          <p:txBody>
            <a:bodyPr wrap="square">
              <a:spAutoFit/>
            </a:bodyPr>
            <a:lstStyle/>
            <a:p>
              <a:pPr algn="ctr">
                <a:lnSpc>
                  <a:spcPct val="130000"/>
                </a:lnSpc>
                <a:defRPr/>
              </a:pPr>
              <a:r>
                <a:rPr lang="zh-CN" altLang="en-US" sz="1200" dirty="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3" name="文本框 32"/>
            <p:cNvSpPr txBox="1"/>
            <p:nvPr/>
          </p:nvSpPr>
          <p:spPr bwMode="auto">
            <a:xfrm>
              <a:off x="1903719" y="4068015"/>
              <a:ext cx="2512612" cy="410981"/>
            </a:xfrm>
            <a:prstGeom prst="rect">
              <a:avLst/>
            </a:prstGeom>
            <a:noFill/>
          </p:spPr>
          <p:txBody>
            <a:bodyPr wrap="square">
              <a:spAutoFit/>
            </a:bodyPr>
            <a:lstStyle/>
            <a:p>
              <a:pPr algn="ctr">
                <a:defRPr/>
              </a:pPr>
              <a:r>
                <a:rPr lang="zh-CN" altLang="en-US" sz="2000" spc="100" dirty="0">
                  <a:solidFill>
                    <a:srgbClr val="02B3C5"/>
                  </a:solidFill>
                  <a:latin typeface="迷你简菱心" panose="02010609000101010101" pitchFamily="49" charset="-122"/>
                  <a:ea typeface="迷你简菱心" panose="02010609000101010101" pitchFamily="49" charset="-122"/>
                </a:rPr>
                <a:t>在此添加标题</a:t>
              </a:r>
            </a:p>
          </p:txBody>
        </p:sp>
      </p:grpSp>
      <p:grpSp>
        <p:nvGrpSpPr>
          <p:cNvPr id="34" name="组合 33"/>
          <p:cNvGrpSpPr/>
          <p:nvPr/>
        </p:nvGrpSpPr>
        <p:grpSpPr>
          <a:xfrm>
            <a:off x="7420940" y="4785132"/>
            <a:ext cx="2892104" cy="1619129"/>
            <a:chOff x="1814931" y="4068015"/>
            <a:chExt cx="2691085" cy="1663120"/>
          </a:xfrm>
        </p:grpSpPr>
        <p:sp>
          <p:nvSpPr>
            <p:cNvPr id="35" name="文本框 34"/>
            <p:cNvSpPr txBox="1"/>
            <p:nvPr/>
          </p:nvSpPr>
          <p:spPr bwMode="auto">
            <a:xfrm>
              <a:off x="1814931" y="4403352"/>
              <a:ext cx="2691085" cy="1327783"/>
            </a:xfrm>
            <a:prstGeom prst="rect">
              <a:avLst/>
            </a:prstGeom>
            <a:noFill/>
          </p:spPr>
          <p:txBody>
            <a:bodyPr wrap="square">
              <a:spAutoFit/>
            </a:bodyPr>
            <a:lstStyle/>
            <a:p>
              <a:pPr algn="ctr">
                <a:lnSpc>
                  <a:spcPct val="130000"/>
                </a:lnSpc>
                <a:defRPr/>
              </a:pPr>
              <a:r>
                <a:rPr lang="zh-CN" altLang="en-US" sz="1200" dirty="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6" name="文本框 35"/>
            <p:cNvSpPr txBox="1"/>
            <p:nvPr/>
          </p:nvSpPr>
          <p:spPr bwMode="auto">
            <a:xfrm>
              <a:off x="1903719" y="4068015"/>
              <a:ext cx="2512612" cy="410981"/>
            </a:xfrm>
            <a:prstGeom prst="rect">
              <a:avLst/>
            </a:prstGeom>
            <a:noFill/>
          </p:spPr>
          <p:txBody>
            <a:bodyPr wrap="square">
              <a:spAutoFit/>
            </a:bodyPr>
            <a:lstStyle/>
            <a:p>
              <a:pPr algn="ctr">
                <a:defRPr/>
              </a:pPr>
              <a:r>
                <a:rPr lang="zh-CN" altLang="en-US" sz="2000" spc="100" dirty="0">
                  <a:solidFill>
                    <a:srgbClr val="61BB84"/>
                  </a:solidFill>
                  <a:latin typeface="迷你简菱心" panose="02010609000101010101" pitchFamily="49" charset="-122"/>
                  <a:ea typeface="迷你简菱心" panose="02010609000101010101" pitchFamily="49" charset="-122"/>
                </a:rPr>
                <a:t>在此添加标题</a:t>
              </a:r>
            </a:p>
          </p:txBody>
        </p:sp>
      </p:grpSp>
    </p:spTree>
    <p:extLst>
      <p:ext uri="{BB962C8B-B14F-4D97-AF65-F5344CB8AC3E}">
        <p14:creationId xmlns:p14="http://schemas.microsoft.com/office/powerpoint/2010/main" val="217604625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 presetClass="entr" presetSubtype="8" fill="hold" grpId="0" nodeType="afterEffect" p14:presetBounceEnd="38000">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14:bounceEnd="38000">
                                          <p:cBhvr additive="base">
                                            <p:cTn id="21" dur="500" fill="hold"/>
                                            <p:tgtEl>
                                              <p:spTgt spid="25"/>
                                            </p:tgtEl>
                                            <p:attrNameLst>
                                              <p:attrName>ppt_x</p:attrName>
                                            </p:attrNameLst>
                                          </p:cBhvr>
                                          <p:tavLst>
                                            <p:tav tm="0">
                                              <p:val>
                                                <p:strVal val="0-#ppt_w/2"/>
                                              </p:val>
                                            </p:tav>
                                            <p:tav tm="100000">
                                              <p:val>
                                                <p:strVal val="#ppt_x"/>
                                              </p:val>
                                            </p:tav>
                                          </p:tavLst>
                                        </p:anim>
                                        <p:anim calcmode="lin" valueType="num" p14:bounceEnd="38000">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14:presetBounceEnd="38000">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14:bounceEnd="38000">
                                          <p:cBhvr additive="base">
                                            <p:cTn id="25" dur="500" fill="hold"/>
                                            <p:tgtEl>
                                              <p:spTgt spid="26"/>
                                            </p:tgtEl>
                                            <p:attrNameLst>
                                              <p:attrName>ppt_x</p:attrName>
                                            </p:attrNameLst>
                                          </p:cBhvr>
                                          <p:tavLst>
                                            <p:tav tm="0">
                                              <p:val>
                                                <p:strVal val="0-#ppt_w/2"/>
                                              </p:val>
                                            </p:tav>
                                            <p:tav tm="100000">
                                              <p:val>
                                                <p:strVal val="#ppt_x"/>
                                              </p:val>
                                            </p:tav>
                                          </p:tavLst>
                                        </p:anim>
                                        <p:anim calcmode="lin" valueType="num" p14:bounceEnd="38000">
                                          <p:cBhvr additive="base">
                                            <p:cTn id="26" dur="500" fill="hold"/>
                                            <p:tgtEl>
                                              <p:spTgt spid="2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14:presetBounceEnd="38000">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14:bounceEnd="38000">
                                          <p:cBhvr additive="base">
                                            <p:cTn id="29" dur="500" fill="hold"/>
                                            <p:tgtEl>
                                              <p:spTgt spid="27"/>
                                            </p:tgtEl>
                                            <p:attrNameLst>
                                              <p:attrName>ppt_x</p:attrName>
                                            </p:attrNameLst>
                                          </p:cBhvr>
                                          <p:tavLst>
                                            <p:tav tm="0">
                                              <p:val>
                                                <p:strVal val="0-#ppt_w/2"/>
                                              </p:val>
                                            </p:tav>
                                            <p:tav tm="100000">
                                              <p:val>
                                                <p:strVal val="#ppt_x"/>
                                              </p:val>
                                            </p:tav>
                                          </p:tavLst>
                                        </p:anim>
                                        <p:anim calcmode="lin" valueType="num" p14:bounceEnd="38000">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par>
                              <p:cTn id="31" fill="hold">
                                <p:stCondLst>
                                  <p:cond delay="2050"/>
                                </p:stCondLst>
                                <p:childTnLst>
                                  <p:par>
                                    <p:cTn id="32" presetID="2" presetClass="entr" presetSubtype="2" fill="hold" grpId="0" nodeType="afterEffect" p14:presetBounceEnd="42000">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14:bounceEnd="42000">
                                          <p:cBhvr additive="base">
                                            <p:cTn id="34" dur="500" fill="hold"/>
                                            <p:tgtEl>
                                              <p:spTgt spid="22"/>
                                            </p:tgtEl>
                                            <p:attrNameLst>
                                              <p:attrName>ppt_x</p:attrName>
                                            </p:attrNameLst>
                                          </p:cBhvr>
                                          <p:tavLst>
                                            <p:tav tm="0">
                                              <p:val>
                                                <p:strVal val="1+#ppt_w/2"/>
                                              </p:val>
                                            </p:tav>
                                            <p:tav tm="100000">
                                              <p:val>
                                                <p:strVal val="#ppt_x"/>
                                              </p:val>
                                            </p:tav>
                                          </p:tavLst>
                                        </p:anim>
                                        <p:anim calcmode="lin" valueType="num" p14:bounceEnd="42000">
                                          <p:cBhvr additive="base">
                                            <p:cTn id="35" dur="500" fill="hold"/>
                                            <p:tgtEl>
                                              <p:spTgt spid="2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42000">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14:bounceEnd="42000">
                                          <p:cBhvr additive="base">
                                            <p:cTn id="38" dur="500" fill="hold"/>
                                            <p:tgtEl>
                                              <p:spTgt spid="23"/>
                                            </p:tgtEl>
                                            <p:attrNameLst>
                                              <p:attrName>ppt_x</p:attrName>
                                            </p:attrNameLst>
                                          </p:cBhvr>
                                          <p:tavLst>
                                            <p:tav tm="0">
                                              <p:val>
                                                <p:strVal val="1+#ppt_w/2"/>
                                              </p:val>
                                            </p:tav>
                                            <p:tav tm="100000">
                                              <p:val>
                                                <p:strVal val="#ppt_x"/>
                                              </p:val>
                                            </p:tav>
                                          </p:tavLst>
                                        </p:anim>
                                        <p:anim calcmode="lin" valueType="num" p14:bounceEnd="42000">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14:presetBounceEnd="42000">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14:bounceEnd="42000">
                                          <p:cBhvr additive="base">
                                            <p:cTn id="42" dur="500" fill="hold"/>
                                            <p:tgtEl>
                                              <p:spTgt spid="24"/>
                                            </p:tgtEl>
                                            <p:attrNameLst>
                                              <p:attrName>ppt_x</p:attrName>
                                            </p:attrNameLst>
                                          </p:cBhvr>
                                          <p:tavLst>
                                            <p:tav tm="0">
                                              <p:val>
                                                <p:strVal val="1+#ppt_w/2"/>
                                              </p:val>
                                            </p:tav>
                                            <p:tav tm="100000">
                                              <p:val>
                                                <p:strVal val="#ppt_x"/>
                                              </p:val>
                                            </p:tav>
                                          </p:tavLst>
                                        </p:anim>
                                        <p:anim calcmode="lin" valueType="num" p14:bounceEnd="42000">
                                          <p:cBhvr additive="base">
                                            <p:cTn id="43" dur="5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2550"/>
                                </p:stCondLst>
                                <p:childTnLst>
                                  <p:par>
                                    <p:cTn id="45" presetID="3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450" decel="100000" fill="hold"/>
                                            <p:tgtEl>
                                              <p:spTgt spid="28"/>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15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anim calcmode="lin" valueType="num">
                                          <p:cBhvr>
                                            <p:cTn id="54" dur="500" fill="hold"/>
                                            <p:tgtEl>
                                              <p:spTgt spid="31"/>
                                            </p:tgtEl>
                                            <p:attrNameLst>
                                              <p:attrName>ppt_x</p:attrName>
                                            </p:attrNameLst>
                                          </p:cBhvr>
                                          <p:tavLst>
                                            <p:tav tm="0">
                                              <p:val>
                                                <p:strVal val="#ppt_x"/>
                                              </p:val>
                                            </p:tav>
                                            <p:tav tm="100000">
                                              <p:val>
                                                <p:strVal val="#ppt_x"/>
                                              </p:val>
                                            </p:tav>
                                          </p:tavLst>
                                        </p:anim>
                                        <p:anim calcmode="lin" valueType="num">
                                          <p:cBhvr>
                                            <p:cTn id="55" dur="450" decel="100000" fill="hold"/>
                                            <p:tgtEl>
                                              <p:spTgt spid="31"/>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3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anim calcmode="lin" valueType="num">
                                          <p:cBhvr>
                                            <p:cTn id="60" dur="500" fill="hold"/>
                                            <p:tgtEl>
                                              <p:spTgt spid="34"/>
                                            </p:tgtEl>
                                            <p:attrNameLst>
                                              <p:attrName>ppt_x</p:attrName>
                                            </p:attrNameLst>
                                          </p:cBhvr>
                                          <p:tavLst>
                                            <p:tav tm="0">
                                              <p:val>
                                                <p:strVal val="#ppt_x"/>
                                              </p:val>
                                            </p:tav>
                                            <p:tav tm="100000">
                                              <p:val>
                                                <p:strVal val="#ppt_x"/>
                                              </p:val>
                                            </p:tav>
                                          </p:tavLst>
                                        </p:anim>
                                        <p:anim calcmode="lin" valueType="num">
                                          <p:cBhvr>
                                            <p:cTn id="61" dur="450" decel="100000" fill="hold"/>
                                            <p:tgtEl>
                                              <p:spTgt spid="34"/>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animBg="1"/>
          <p:bldP spid="23" grpId="0" animBg="1"/>
          <p:bldP spid="24" grpId="0" animBg="1"/>
          <p:bldP spid="25" grpId="0" animBg="1"/>
          <p:bldP spid="26" grpId="0" animBg="1"/>
          <p:bldP spid="27"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 presetClass="entr" presetSubtype="8"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0-#ppt_w/2"/>
                                              </p:val>
                                            </p:tav>
                                            <p:tav tm="100000">
                                              <p:val>
                                                <p:strVal val="#ppt_x"/>
                                              </p:val>
                                            </p:tav>
                                          </p:tavLst>
                                        </p:anim>
                                        <p:anim calcmode="lin" valueType="num">
                                          <p:cBhvr additive="base">
                                            <p:cTn id="26" dur="500" fill="hold"/>
                                            <p:tgtEl>
                                              <p:spTgt spid="2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par>
                              <p:cTn id="31" fill="hold">
                                <p:stCondLst>
                                  <p:cond delay="2050"/>
                                </p:stCondLst>
                                <p:childTnLst>
                                  <p:par>
                                    <p:cTn id="32" presetID="2" presetClass="entr" presetSubtype="2"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additive="base">
                                            <p:cTn id="34" dur="500" fill="hold"/>
                                            <p:tgtEl>
                                              <p:spTgt spid="22"/>
                                            </p:tgtEl>
                                            <p:attrNameLst>
                                              <p:attrName>ppt_x</p:attrName>
                                            </p:attrNameLst>
                                          </p:cBhvr>
                                          <p:tavLst>
                                            <p:tav tm="0">
                                              <p:val>
                                                <p:strVal val="1+#ppt_w/2"/>
                                              </p:val>
                                            </p:tav>
                                            <p:tav tm="100000">
                                              <p:val>
                                                <p:strVal val="#ppt_x"/>
                                              </p:val>
                                            </p:tav>
                                          </p:tavLst>
                                        </p:anim>
                                        <p:anim calcmode="lin" valueType="num">
                                          <p:cBhvr additive="base">
                                            <p:cTn id="35" dur="500" fill="hold"/>
                                            <p:tgtEl>
                                              <p:spTgt spid="2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additive="base">
                                            <p:cTn id="38" dur="500" fill="hold"/>
                                            <p:tgtEl>
                                              <p:spTgt spid="23"/>
                                            </p:tgtEl>
                                            <p:attrNameLst>
                                              <p:attrName>ppt_x</p:attrName>
                                            </p:attrNameLst>
                                          </p:cBhvr>
                                          <p:tavLst>
                                            <p:tav tm="0">
                                              <p:val>
                                                <p:strVal val="1+#ppt_w/2"/>
                                              </p:val>
                                            </p:tav>
                                            <p:tav tm="100000">
                                              <p:val>
                                                <p:strVal val="#ppt_x"/>
                                              </p:val>
                                            </p:tav>
                                          </p:tavLst>
                                        </p:anim>
                                        <p:anim calcmode="lin" valueType="num">
                                          <p:cBhvr additive="base">
                                            <p:cTn id="39" dur="500" fill="hold"/>
                                            <p:tgtEl>
                                              <p:spTgt spid="23"/>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500" fill="hold"/>
                                            <p:tgtEl>
                                              <p:spTgt spid="24"/>
                                            </p:tgtEl>
                                            <p:attrNameLst>
                                              <p:attrName>ppt_x</p:attrName>
                                            </p:attrNameLst>
                                          </p:cBhvr>
                                          <p:tavLst>
                                            <p:tav tm="0">
                                              <p:val>
                                                <p:strVal val="1+#ppt_w/2"/>
                                              </p:val>
                                            </p:tav>
                                            <p:tav tm="100000">
                                              <p:val>
                                                <p:strVal val="#ppt_x"/>
                                              </p:val>
                                            </p:tav>
                                          </p:tavLst>
                                        </p:anim>
                                        <p:anim calcmode="lin" valueType="num">
                                          <p:cBhvr additive="base">
                                            <p:cTn id="43" dur="500" fill="hold"/>
                                            <p:tgtEl>
                                              <p:spTgt spid="24"/>
                                            </p:tgtEl>
                                            <p:attrNameLst>
                                              <p:attrName>ppt_y</p:attrName>
                                            </p:attrNameLst>
                                          </p:cBhvr>
                                          <p:tavLst>
                                            <p:tav tm="0">
                                              <p:val>
                                                <p:strVal val="#ppt_y"/>
                                              </p:val>
                                            </p:tav>
                                            <p:tav tm="100000">
                                              <p:val>
                                                <p:strVal val="#ppt_y"/>
                                              </p:val>
                                            </p:tav>
                                          </p:tavLst>
                                        </p:anim>
                                      </p:childTnLst>
                                    </p:cTn>
                                  </p:par>
                                </p:childTnLst>
                              </p:cTn>
                            </p:par>
                            <p:par>
                              <p:cTn id="44" fill="hold">
                                <p:stCondLst>
                                  <p:cond delay="2550"/>
                                </p:stCondLst>
                                <p:childTnLst>
                                  <p:par>
                                    <p:cTn id="45" presetID="37" presetClass="entr" presetSubtype="0" fill="hold" nodeType="after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450" decel="100000" fill="hold"/>
                                            <p:tgtEl>
                                              <p:spTgt spid="28"/>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15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anim calcmode="lin" valueType="num">
                                          <p:cBhvr>
                                            <p:cTn id="54" dur="500" fill="hold"/>
                                            <p:tgtEl>
                                              <p:spTgt spid="31"/>
                                            </p:tgtEl>
                                            <p:attrNameLst>
                                              <p:attrName>ppt_x</p:attrName>
                                            </p:attrNameLst>
                                          </p:cBhvr>
                                          <p:tavLst>
                                            <p:tav tm="0">
                                              <p:val>
                                                <p:strVal val="#ppt_x"/>
                                              </p:val>
                                            </p:tav>
                                            <p:tav tm="100000">
                                              <p:val>
                                                <p:strVal val="#ppt_x"/>
                                              </p:val>
                                            </p:tav>
                                          </p:tavLst>
                                        </p:anim>
                                        <p:anim calcmode="lin" valueType="num">
                                          <p:cBhvr>
                                            <p:cTn id="55" dur="450" decel="100000" fill="hold"/>
                                            <p:tgtEl>
                                              <p:spTgt spid="31"/>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par>
                                    <p:cTn id="57" presetID="37" presetClass="entr" presetSubtype="0" fill="hold" nodeType="withEffect">
                                      <p:stCondLst>
                                        <p:cond delay="300"/>
                                      </p:stCondLst>
                                      <p:childTnLst>
                                        <p:set>
                                          <p:cBhvr>
                                            <p:cTn id="58" dur="1" fill="hold">
                                              <p:stCondLst>
                                                <p:cond delay="0"/>
                                              </p:stCondLst>
                                            </p:cTn>
                                            <p:tgtEl>
                                              <p:spTgt spid="34"/>
                                            </p:tgtEl>
                                            <p:attrNameLst>
                                              <p:attrName>style.visibility</p:attrName>
                                            </p:attrNameLst>
                                          </p:cBhvr>
                                          <p:to>
                                            <p:strVal val="visible"/>
                                          </p:to>
                                        </p:set>
                                        <p:animEffect transition="in" filter="fade">
                                          <p:cBhvr>
                                            <p:cTn id="59" dur="500"/>
                                            <p:tgtEl>
                                              <p:spTgt spid="34"/>
                                            </p:tgtEl>
                                          </p:cBhvr>
                                        </p:animEffect>
                                        <p:anim calcmode="lin" valueType="num">
                                          <p:cBhvr>
                                            <p:cTn id="60" dur="500" fill="hold"/>
                                            <p:tgtEl>
                                              <p:spTgt spid="34"/>
                                            </p:tgtEl>
                                            <p:attrNameLst>
                                              <p:attrName>ppt_x</p:attrName>
                                            </p:attrNameLst>
                                          </p:cBhvr>
                                          <p:tavLst>
                                            <p:tav tm="0">
                                              <p:val>
                                                <p:strVal val="#ppt_x"/>
                                              </p:val>
                                            </p:tav>
                                            <p:tav tm="100000">
                                              <p:val>
                                                <p:strVal val="#ppt_x"/>
                                              </p:val>
                                            </p:tav>
                                          </p:tavLst>
                                        </p:anim>
                                        <p:anim calcmode="lin" valueType="num">
                                          <p:cBhvr>
                                            <p:cTn id="61" dur="450" decel="100000" fill="hold"/>
                                            <p:tgtEl>
                                              <p:spTgt spid="34"/>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2" grpId="0" animBg="1"/>
          <p:bldP spid="23" grpId="0" animBg="1"/>
          <p:bldP spid="24" grpId="0" animBg="1"/>
          <p:bldP spid="25" grpId="0" animBg="1"/>
          <p:bldP spid="26" grpId="0" animBg="1"/>
          <p:bldP spid="27"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FBF53"/>
                </a:solidFill>
                <a:latin typeface="迷你简菱心" panose="02010609000101010101" pitchFamily="49" charset="-122"/>
                <a:ea typeface="迷你简菱心" panose="02010609000101010101" pitchFamily="49" charset="-122"/>
              </a:rPr>
              <a:t>四、</a:t>
            </a:r>
            <a:r>
              <a:rPr lang="zh-CN" altLang="en-US" sz="3200" spc="300" dirty="0">
                <a:solidFill>
                  <a:srgbClr val="FFBF53"/>
                </a:solidFill>
                <a:latin typeface="迷你简菱心" panose="02010609000101010101" pitchFamily="49" charset="-122"/>
                <a:ea typeface="迷你简菱心" panose="02010609000101010101" pitchFamily="49" charset="-122"/>
              </a:rPr>
              <a:t>此处添加您的标题</a:t>
            </a:r>
          </a:p>
        </p:txBody>
      </p:sp>
      <p:grpSp>
        <p:nvGrpSpPr>
          <p:cNvPr id="5" name="Group 11"/>
          <p:cNvGrpSpPr/>
          <p:nvPr/>
        </p:nvGrpSpPr>
        <p:grpSpPr>
          <a:xfrm>
            <a:off x="4588292" y="1943272"/>
            <a:ext cx="5923059" cy="4687772"/>
            <a:chOff x="5757821" y="3793931"/>
            <a:chExt cx="12095826" cy="9573174"/>
          </a:xfrm>
        </p:grpSpPr>
        <p:sp>
          <p:nvSpPr>
            <p:cNvPr id="6" name="Freeform 6"/>
            <p:cNvSpPr>
              <a:spLocks/>
            </p:cNvSpPr>
            <p:nvPr/>
          </p:nvSpPr>
          <p:spPr bwMode="auto">
            <a:xfrm>
              <a:off x="7065854" y="4984955"/>
              <a:ext cx="9245862" cy="8382150"/>
            </a:xfrm>
            <a:custGeom>
              <a:avLst/>
              <a:gdLst>
                <a:gd name="T0" fmla="*/ 2598 w 2817"/>
                <a:gd name="T1" fmla="*/ 1224 h 2082"/>
                <a:gd name="T2" fmla="*/ 2536 w 2817"/>
                <a:gd name="T3" fmla="*/ 1266 h 2082"/>
                <a:gd name="T4" fmla="*/ 1562 w 2817"/>
                <a:gd name="T5" fmla="*/ 1282 h 2082"/>
                <a:gd name="T6" fmla="*/ 1924 w 2817"/>
                <a:gd name="T7" fmla="*/ 858 h 2082"/>
                <a:gd name="T8" fmla="*/ 1851 w 2817"/>
                <a:gd name="T9" fmla="*/ 640 h 2082"/>
                <a:gd name="T10" fmla="*/ 2016 w 2817"/>
                <a:gd name="T11" fmla="*/ 539 h 2082"/>
                <a:gd name="T12" fmla="*/ 2100 w 2817"/>
                <a:gd name="T13" fmla="*/ 478 h 2082"/>
                <a:gd name="T14" fmla="*/ 2177 w 2817"/>
                <a:gd name="T15" fmla="*/ 264 h 2082"/>
                <a:gd name="T16" fmla="*/ 2196 w 2817"/>
                <a:gd name="T17" fmla="*/ 2 h 2082"/>
                <a:gd name="T18" fmla="*/ 1944 w 2817"/>
                <a:gd name="T19" fmla="*/ 552 h 2082"/>
                <a:gd name="T20" fmla="*/ 1912 w 2817"/>
                <a:gd name="T21" fmla="*/ 265 h 2082"/>
                <a:gd name="T22" fmla="*/ 1792 w 2817"/>
                <a:gd name="T23" fmla="*/ 613 h 2082"/>
                <a:gd name="T24" fmla="*/ 1637 w 2817"/>
                <a:gd name="T25" fmla="*/ 812 h 2082"/>
                <a:gd name="T26" fmla="*/ 1554 w 2817"/>
                <a:gd name="T27" fmla="*/ 746 h 2082"/>
                <a:gd name="T28" fmla="*/ 1476 w 2817"/>
                <a:gd name="T29" fmla="*/ 481 h 2082"/>
                <a:gd name="T30" fmla="*/ 1500 w 2817"/>
                <a:gd name="T31" fmla="*/ 275 h 2082"/>
                <a:gd name="T32" fmla="*/ 1302 w 2817"/>
                <a:gd name="T33" fmla="*/ 462 h 2082"/>
                <a:gd name="T34" fmla="*/ 1221 w 2817"/>
                <a:gd name="T35" fmla="*/ 291 h 2082"/>
                <a:gd name="T36" fmla="*/ 1292 w 2817"/>
                <a:gd name="T37" fmla="*/ 484 h 2082"/>
                <a:gd name="T38" fmla="*/ 1463 w 2817"/>
                <a:gd name="T39" fmla="*/ 665 h 2082"/>
                <a:gd name="T40" fmla="*/ 1486 w 2817"/>
                <a:gd name="T41" fmla="*/ 821 h 2082"/>
                <a:gd name="T42" fmla="*/ 1574 w 2817"/>
                <a:gd name="T43" fmla="*/ 877 h 2082"/>
                <a:gd name="T44" fmla="*/ 1475 w 2817"/>
                <a:gd name="T45" fmla="*/ 1063 h 2082"/>
                <a:gd name="T46" fmla="*/ 889 w 2817"/>
                <a:gd name="T47" fmla="*/ 1169 h 2082"/>
                <a:gd name="T48" fmla="*/ 825 w 2817"/>
                <a:gd name="T49" fmla="*/ 1016 h 2082"/>
                <a:gd name="T50" fmla="*/ 899 w 2817"/>
                <a:gd name="T51" fmla="*/ 947 h 2082"/>
                <a:gd name="T52" fmla="*/ 783 w 2817"/>
                <a:gd name="T53" fmla="*/ 982 h 2082"/>
                <a:gd name="T54" fmla="*/ 790 w 2817"/>
                <a:gd name="T55" fmla="*/ 1132 h 2082"/>
                <a:gd name="T56" fmla="*/ 517 w 2817"/>
                <a:gd name="T57" fmla="*/ 719 h 2082"/>
                <a:gd name="T58" fmla="*/ 530 w 2817"/>
                <a:gd name="T59" fmla="*/ 566 h 2082"/>
                <a:gd name="T60" fmla="*/ 641 w 2817"/>
                <a:gd name="T61" fmla="*/ 1075 h 2082"/>
                <a:gd name="T62" fmla="*/ 775 w 2817"/>
                <a:gd name="T63" fmla="*/ 1178 h 2082"/>
                <a:gd name="T64" fmla="*/ 409 w 2817"/>
                <a:gd name="T65" fmla="*/ 1228 h 2082"/>
                <a:gd name="T66" fmla="*/ 0 w 2817"/>
                <a:gd name="T67" fmla="*/ 1056 h 2082"/>
                <a:gd name="T68" fmla="*/ 421 w 2817"/>
                <a:gd name="T69" fmla="*/ 1247 h 2082"/>
                <a:gd name="T70" fmla="*/ 496 w 2817"/>
                <a:gd name="T71" fmla="*/ 1246 h 2082"/>
                <a:gd name="T72" fmla="*/ 589 w 2817"/>
                <a:gd name="T73" fmla="*/ 1236 h 2082"/>
                <a:gd name="T74" fmla="*/ 561 w 2817"/>
                <a:gd name="T75" fmla="*/ 1308 h 2082"/>
                <a:gd name="T76" fmla="*/ 627 w 2817"/>
                <a:gd name="T77" fmla="*/ 1228 h 2082"/>
                <a:gd name="T78" fmla="*/ 1135 w 2817"/>
                <a:gd name="T79" fmla="*/ 1304 h 2082"/>
                <a:gd name="T80" fmla="*/ 937 w 2817"/>
                <a:gd name="T81" fmla="*/ 1350 h 2082"/>
                <a:gd name="T82" fmla="*/ 669 w 2817"/>
                <a:gd name="T83" fmla="*/ 1571 h 2082"/>
                <a:gd name="T84" fmla="*/ 756 w 2817"/>
                <a:gd name="T85" fmla="*/ 1528 h 2082"/>
                <a:gd name="T86" fmla="*/ 933 w 2817"/>
                <a:gd name="T87" fmla="*/ 1519 h 2082"/>
                <a:gd name="T88" fmla="*/ 1009 w 2817"/>
                <a:gd name="T89" fmla="*/ 1342 h 2082"/>
                <a:gd name="T90" fmla="*/ 1496 w 2817"/>
                <a:gd name="T91" fmla="*/ 2082 h 2082"/>
                <a:gd name="T92" fmla="*/ 1805 w 2817"/>
                <a:gd name="T93" fmla="*/ 1312 h 2082"/>
                <a:gd name="T94" fmla="*/ 1981 w 2817"/>
                <a:gd name="T95" fmla="*/ 1412 h 2082"/>
                <a:gd name="T96" fmla="*/ 2060 w 2817"/>
                <a:gd name="T97" fmla="*/ 1749 h 2082"/>
                <a:gd name="T98" fmla="*/ 2027 w 2817"/>
                <a:gd name="T99" fmla="*/ 1659 h 2082"/>
                <a:gd name="T100" fmla="*/ 2074 w 2817"/>
                <a:gd name="T101" fmla="*/ 1508 h 2082"/>
                <a:gd name="T102" fmla="*/ 2449 w 2817"/>
                <a:gd name="T103" fmla="*/ 1747 h 2082"/>
                <a:gd name="T104" fmla="*/ 2233 w 2817"/>
                <a:gd name="T105" fmla="*/ 1615 h 2082"/>
                <a:gd name="T106" fmla="*/ 2323 w 2817"/>
                <a:gd name="T107" fmla="*/ 1628 h 2082"/>
                <a:gd name="T108" fmla="*/ 2005 w 2817"/>
                <a:gd name="T109" fmla="*/ 1392 h 2082"/>
                <a:gd name="T110" fmla="*/ 2409 w 2817"/>
                <a:gd name="T111" fmla="*/ 1358 h 2082"/>
                <a:gd name="T112" fmla="*/ 2449 w 2817"/>
                <a:gd name="T113" fmla="*/ 1379 h 2082"/>
                <a:gd name="T114" fmla="*/ 2475 w 2817"/>
                <a:gd name="T115" fmla="*/ 1376 h 2082"/>
                <a:gd name="T116" fmla="*/ 2712 w 2817"/>
                <a:gd name="T117" fmla="*/ 1235 h 20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17" h="2082">
                  <a:moveTo>
                    <a:pt x="2706" y="1222"/>
                  </a:moveTo>
                  <a:cubicBezTo>
                    <a:pt x="2670" y="1239"/>
                    <a:pt x="2624" y="1253"/>
                    <a:pt x="2569" y="1261"/>
                  </a:cubicBezTo>
                  <a:cubicBezTo>
                    <a:pt x="2581" y="1249"/>
                    <a:pt x="2590" y="1236"/>
                    <a:pt x="2598" y="1224"/>
                  </a:cubicBezTo>
                  <a:cubicBezTo>
                    <a:pt x="2628" y="1179"/>
                    <a:pt x="2628" y="1144"/>
                    <a:pt x="2629" y="1142"/>
                  </a:cubicBezTo>
                  <a:cubicBezTo>
                    <a:pt x="2628" y="1144"/>
                    <a:pt x="2622" y="1178"/>
                    <a:pt x="2589" y="1218"/>
                  </a:cubicBezTo>
                  <a:cubicBezTo>
                    <a:pt x="2576" y="1233"/>
                    <a:pt x="2558" y="1253"/>
                    <a:pt x="2536" y="1266"/>
                  </a:cubicBezTo>
                  <a:cubicBezTo>
                    <a:pt x="2481" y="1272"/>
                    <a:pt x="2418" y="1273"/>
                    <a:pt x="2350" y="1269"/>
                  </a:cubicBezTo>
                  <a:cubicBezTo>
                    <a:pt x="2196" y="1260"/>
                    <a:pt x="2012" y="1231"/>
                    <a:pt x="1801" y="1235"/>
                  </a:cubicBezTo>
                  <a:cubicBezTo>
                    <a:pt x="1739" y="1237"/>
                    <a:pt x="1645" y="1253"/>
                    <a:pt x="1562" y="1282"/>
                  </a:cubicBezTo>
                  <a:cubicBezTo>
                    <a:pt x="1564" y="1200"/>
                    <a:pt x="1573" y="1117"/>
                    <a:pt x="1587" y="1036"/>
                  </a:cubicBezTo>
                  <a:cubicBezTo>
                    <a:pt x="1638" y="971"/>
                    <a:pt x="1708" y="916"/>
                    <a:pt x="1746" y="901"/>
                  </a:cubicBezTo>
                  <a:cubicBezTo>
                    <a:pt x="1851" y="857"/>
                    <a:pt x="1925" y="860"/>
                    <a:pt x="1924" y="858"/>
                  </a:cubicBezTo>
                  <a:cubicBezTo>
                    <a:pt x="1925" y="860"/>
                    <a:pt x="1851" y="851"/>
                    <a:pt x="1741" y="891"/>
                  </a:cubicBezTo>
                  <a:cubicBezTo>
                    <a:pt x="1703" y="903"/>
                    <a:pt x="1660" y="926"/>
                    <a:pt x="1619" y="958"/>
                  </a:cubicBezTo>
                  <a:cubicBezTo>
                    <a:pt x="1687" y="852"/>
                    <a:pt x="1824" y="661"/>
                    <a:pt x="1851" y="640"/>
                  </a:cubicBezTo>
                  <a:cubicBezTo>
                    <a:pt x="1888" y="611"/>
                    <a:pt x="1922" y="602"/>
                    <a:pt x="1946" y="589"/>
                  </a:cubicBezTo>
                  <a:cubicBezTo>
                    <a:pt x="1964" y="578"/>
                    <a:pt x="1980" y="567"/>
                    <a:pt x="1994" y="556"/>
                  </a:cubicBezTo>
                  <a:cubicBezTo>
                    <a:pt x="2001" y="550"/>
                    <a:pt x="2009" y="545"/>
                    <a:pt x="2016" y="539"/>
                  </a:cubicBezTo>
                  <a:cubicBezTo>
                    <a:pt x="2043" y="518"/>
                    <a:pt x="2069" y="503"/>
                    <a:pt x="2093" y="493"/>
                  </a:cubicBezTo>
                  <a:cubicBezTo>
                    <a:pt x="2141" y="474"/>
                    <a:pt x="2175" y="476"/>
                    <a:pt x="2175" y="476"/>
                  </a:cubicBezTo>
                  <a:cubicBezTo>
                    <a:pt x="2174" y="476"/>
                    <a:pt x="2155" y="466"/>
                    <a:pt x="2100" y="478"/>
                  </a:cubicBezTo>
                  <a:cubicBezTo>
                    <a:pt x="2082" y="481"/>
                    <a:pt x="2055" y="494"/>
                    <a:pt x="2051" y="496"/>
                  </a:cubicBezTo>
                  <a:cubicBezTo>
                    <a:pt x="2094" y="447"/>
                    <a:pt x="2122" y="395"/>
                    <a:pt x="2145" y="349"/>
                  </a:cubicBezTo>
                  <a:cubicBezTo>
                    <a:pt x="2159" y="318"/>
                    <a:pt x="2169" y="289"/>
                    <a:pt x="2177" y="264"/>
                  </a:cubicBezTo>
                  <a:cubicBezTo>
                    <a:pt x="2178" y="260"/>
                    <a:pt x="2179" y="256"/>
                    <a:pt x="2180" y="253"/>
                  </a:cubicBezTo>
                  <a:cubicBezTo>
                    <a:pt x="2180" y="252"/>
                    <a:pt x="2180" y="252"/>
                    <a:pt x="2180" y="252"/>
                  </a:cubicBezTo>
                  <a:cubicBezTo>
                    <a:pt x="2221" y="99"/>
                    <a:pt x="2190" y="0"/>
                    <a:pt x="2196" y="2"/>
                  </a:cubicBezTo>
                  <a:cubicBezTo>
                    <a:pt x="2190" y="0"/>
                    <a:pt x="2218" y="108"/>
                    <a:pt x="2164" y="267"/>
                  </a:cubicBezTo>
                  <a:cubicBezTo>
                    <a:pt x="2136" y="344"/>
                    <a:pt x="2083" y="431"/>
                    <a:pt x="2005" y="506"/>
                  </a:cubicBezTo>
                  <a:cubicBezTo>
                    <a:pt x="1986" y="524"/>
                    <a:pt x="1966" y="539"/>
                    <a:pt x="1944" y="552"/>
                  </a:cubicBezTo>
                  <a:cubicBezTo>
                    <a:pt x="1927" y="560"/>
                    <a:pt x="1861" y="587"/>
                    <a:pt x="1858" y="588"/>
                  </a:cubicBezTo>
                  <a:cubicBezTo>
                    <a:pt x="1857" y="588"/>
                    <a:pt x="1855" y="589"/>
                    <a:pt x="1854" y="589"/>
                  </a:cubicBezTo>
                  <a:cubicBezTo>
                    <a:pt x="1908" y="461"/>
                    <a:pt x="1919" y="344"/>
                    <a:pt x="1912" y="265"/>
                  </a:cubicBezTo>
                  <a:cubicBezTo>
                    <a:pt x="1906" y="175"/>
                    <a:pt x="1888" y="129"/>
                    <a:pt x="1889" y="129"/>
                  </a:cubicBezTo>
                  <a:cubicBezTo>
                    <a:pt x="1888" y="129"/>
                    <a:pt x="1900" y="177"/>
                    <a:pt x="1898" y="265"/>
                  </a:cubicBezTo>
                  <a:cubicBezTo>
                    <a:pt x="1897" y="352"/>
                    <a:pt x="1872" y="480"/>
                    <a:pt x="1792" y="613"/>
                  </a:cubicBezTo>
                  <a:cubicBezTo>
                    <a:pt x="1777" y="641"/>
                    <a:pt x="1758" y="669"/>
                    <a:pt x="1737" y="697"/>
                  </a:cubicBezTo>
                  <a:cubicBezTo>
                    <a:pt x="1719" y="719"/>
                    <a:pt x="1701" y="742"/>
                    <a:pt x="1684" y="764"/>
                  </a:cubicBezTo>
                  <a:cubicBezTo>
                    <a:pt x="1670" y="781"/>
                    <a:pt x="1652" y="795"/>
                    <a:pt x="1637" y="812"/>
                  </a:cubicBezTo>
                  <a:cubicBezTo>
                    <a:pt x="1630" y="819"/>
                    <a:pt x="1623" y="826"/>
                    <a:pt x="1617" y="832"/>
                  </a:cubicBezTo>
                  <a:cubicBezTo>
                    <a:pt x="1612" y="827"/>
                    <a:pt x="1607" y="821"/>
                    <a:pt x="1602" y="816"/>
                  </a:cubicBezTo>
                  <a:cubicBezTo>
                    <a:pt x="1584" y="793"/>
                    <a:pt x="1568" y="769"/>
                    <a:pt x="1554" y="746"/>
                  </a:cubicBezTo>
                  <a:cubicBezTo>
                    <a:pt x="1547" y="733"/>
                    <a:pt x="1539" y="720"/>
                    <a:pt x="1532" y="707"/>
                  </a:cubicBezTo>
                  <a:cubicBezTo>
                    <a:pt x="1516" y="675"/>
                    <a:pt x="1504" y="643"/>
                    <a:pt x="1495" y="612"/>
                  </a:cubicBezTo>
                  <a:cubicBezTo>
                    <a:pt x="1483" y="563"/>
                    <a:pt x="1477" y="519"/>
                    <a:pt x="1476" y="481"/>
                  </a:cubicBezTo>
                  <a:cubicBezTo>
                    <a:pt x="1476" y="403"/>
                    <a:pt x="1490" y="332"/>
                    <a:pt x="1510" y="278"/>
                  </a:cubicBezTo>
                  <a:cubicBezTo>
                    <a:pt x="1544" y="173"/>
                    <a:pt x="1505" y="110"/>
                    <a:pt x="1506" y="113"/>
                  </a:cubicBezTo>
                  <a:cubicBezTo>
                    <a:pt x="1505" y="111"/>
                    <a:pt x="1538" y="174"/>
                    <a:pt x="1500" y="275"/>
                  </a:cubicBezTo>
                  <a:cubicBezTo>
                    <a:pt x="1466" y="358"/>
                    <a:pt x="1443" y="482"/>
                    <a:pt x="1468" y="614"/>
                  </a:cubicBezTo>
                  <a:cubicBezTo>
                    <a:pt x="1415" y="561"/>
                    <a:pt x="1353" y="546"/>
                    <a:pt x="1325" y="497"/>
                  </a:cubicBezTo>
                  <a:cubicBezTo>
                    <a:pt x="1316" y="486"/>
                    <a:pt x="1309" y="474"/>
                    <a:pt x="1302" y="462"/>
                  </a:cubicBezTo>
                  <a:cubicBezTo>
                    <a:pt x="1273" y="398"/>
                    <a:pt x="1249" y="337"/>
                    <a:pt x="1231" y="287"/>
                  </a:cubicBezTo>
                  <a:cubicBezTo>
                    <a:pt x="1198" y="174"/>
                    <a:pt x="1157" y="114"/>
                    <a:pt x="1157" y="115"/>
                  </a:cubicBezTo>
                  <a:cubicBezTo>
                    <a:pt x="1157" y="115"/>
                    <a:pt x="1193" y="176"/>
                    <a:pt x="1221" y="291"/>
                  </a:cubicBezTo>
                  <a:cubicBezTo>
                    <a:pt x="1235" y="334"/>
                    <a:pt x="1251" y="382"/>
                    <a:pt x="1271" y="434"/>
                  </a:cubicBezTo>
                  <a:cubicBezTo>
                    <a:pt x="1275" y="444"/>
                    <a:pt x="1279" y="455"/>
                    <a:pt x="1284" y="465"/>
                  </a:cubicBezTo>
                  <a:cubicBezTo>
                    <a:pt x="1287" y="472"/>
                    <a:pt x="1289" y="478"/>
                    <a:pt x="1292" y="484"/>
                  </a:cubicBezTo>
                  <a:cubicBezTo>
                    <a:pt x="1309" y="519"/>
                    <a:pt x="1334" y="553"/>
                    <a:pt x="1368" y="577"/>
                  </a:cubicBezTo>
                  <a:cubicBezTo>
                    <a:pt x="1373" y="581"/>
                    <a:pt x="1378" y="584"/>
                    <a:pt x="1383" y="587"/>
                  </a:cubicBezTo>
                  <a:cubicBezTo>
                    <a:pt x="1413" y="609"/>
                    <a:pt x="1444" y="632"/>
                    <a:pt x="1463" y="665"/>
                  </a:cubicBezTo>
                  <a:cubicBezTo>
                    <a:pt x="1485" y="699"/>
                    <a:pt x="1505" y="740"/>
                    <a:pt x="1526" y="781"/>
                  </a:cubicBezTo>
                  <a:cubicBezTo>
                    <a:pt x="1536" y="802"/>
                    <a:pt x="1550" y="820"/>
                    <a:pt x="1564" y="837"/>
                  </a:cubicBezTo>
                  <a:cubicBezTo>
                    <a:pt x="1536" y="828"/>
                    <a:pt x="1509" y="825"/>
                    <a:pt x="1486" y="821"/>
                  </a:cubicBezTo>
                  <a:cubicBezTo>
                    <a:pt x="1403" y="811"/>
                    <a:pt x="1373" y="754"/>
                    <a:pt x="1369" y="752"/>
                  </a:cubicBezTo>
                  <a:cubicBezTo>
                    <a:pt x="1372" y="755"/>
                    <a:pt x="1394" y="820"/>
                    <a:pt x="1480" y="843"/>
                  </a:cubicBezTo>
                  <a:cubicBezTo>
                    <a:pt x="1509" y="850"/>
                    <a:pt x="1543" y="860"/>
                    <a:pt x="1574" y="877"/>
                  </a:cubicBezTo>
                  <a:cubicBezTo>
                    <a:pt x="1536" y="919"/>
                    <a:pt x="1500" y="970"/>
                    <a:pt x="1476" y="1059"/>
                  </a:cubicBezTo>
                  <a:cubicBezTo>
                    <a:pt x="1476" y="1060"/>
                    <a:pt x="1475" y="1061"/>
                    <a:pt x="1475" y="1062"/>
                  </a:cubicBezTo>
                  <a:cubicBezTo>
                    <a:pt x="1475" y="1063"/>
                    <a:pt x="1475" y="1063"/>
                    <a:pt x="1475" y="1063"/>
                  </a:cubicBezTo>
                  <a:cubicBezTo>
                    <a:pt x="1449" y="1162"/>
                    <a:pt x="1430" y="1263"/>
                    <a:pt x="1420" y="1365"/>
                  </a:cubicBezTo>
                  <a:cubicBezTo>
                    <a:pt x="1365" y="1326"/>
                    <a:pt x="1306" y="1298"/>
                    <a:pt x="1249" y="1277"/>
                  </a:cubicBezTo>
                  <a:cubicBezTo>
                    <a:pt x="1118" y="1229"/>
                    <a:pt x="994" y="1203"/>
                    <a:pt x="889" y="1169"/>
                  </a:cubicBezTo>
                  <a:cubicBezTo>
                    <a:pt x="865" y="1156"/>
                    <a:pt x="843" y="1141"/>
                    <a:pt x="825" y="1123"/>
                  </a:cubicBezTo>
                  <a:cubicBezTo>
                    <a:pt x="810" y="1109"/>
                    <a:pt x="801" y="1093"/>
                    <a:pt x="794" y="1077"/>
                  </a:cubicBezTo>
                  <a:cubicBezTo>
                    <a:pt x="796" y="1054"/>
                    <a:pt x="809" y="1030"/>
                    <a:pt x="825" y="1016"/>
                  </a:cubicBezTo>
                  <a:cubicBezTo>
                    <a:pt x="852" y="993"/>
                    <a:pt x="888" y="978"/>
                    <a:pt x="906" y="954"/>
                  </a:cubicBezTo>
                  <a:cubicBezTo>
                    <a:pt x="943" y="906"/>
                    <a:pt x="955" y="872"/>
                    <a:pt x="957" y="873"/>
                  </a:cubicBezTo>
                  <a:cubicBezTo>
                    <a:pt x="956" y="872"/>
                    <a:pt x="937" y="905"/>
                    <a:pt x="899" y="947"/>
                  </a:cubicBezTo>
                  <a:cubicBezTo>
                    <a:pt x="879" y="969"/>
                    <a:pt x="848" y="979"/>
                    <a:pt x="814" y="1003"/>
                  </a:cubicBezTo>
                  <a:cubicBezTo>
                    <a:pt x="803" y="1012"/>
                    <a:pt x="792" y="1026"/>
                    <a:pt x="785" y="1041"/>
                  </a:cubicBezTo>
                  <a:cubicBezTo>
                    <a:pt x="782" y="1020"/>
                    <a:pt x="782" y="1000"/>
                    <a:pt x="783" y="982"/>
                  </a:cubicBezTo>
                  <a:cubicBezTo>
                    <a:pt x="794" y="890"/>
                    <a:pt x="804" y="832"/>
                    <a:pt x="802" y="832"/>
                  </a:cubicBezTo>
                  <a:cubicBezTo>
                    <a:pt x="804" y="833"/>
                    <a:pt x="785" y="887"/>
                    <a:pt x="764" y="979"/>
                  </a:cubicBezTo>
                  <a:cubicBezTo>
                    <a:pt x="756" y="1020"/>
                    <a:pt x="753" y="1082"/>
                    <a:pt x="790" y="1132"/>
                  </a:cubicBezTo>
                  <a:cubicBezTo>
                    <a:pt x="668" y="1081"/>
                    <a:pt x="591" y="1002"/>
                    <a:pt x="554" y="937"/>
                  </a:cubicBezTo>
                  <a:cubicBezTo>
                    <a:pt x="541" y="914"/>
                    <a:pt x="531" y="894"/>
                    <a:pt x="524" y="877"/>
                  </a:cubicBezTo>
                  <a:cubicBezTo>
                    <a:pt x="507" y="822"/>
                    <a:pt x="509" y="766"/>
                    <a:pt x="517" y="719"/>
                  </a:cubicBezTo>
                  <a:cubicBezTo>
                    <a:pt x="528" y="656"/>
                    <a:pt x="536" y="603"/>
                    <a:pt x="533" y="566"/>
                  </a:cubicBezTo>
                  <a:cubicBezTo>
                    <a:pt x="530" y="530"/>
                    <a:pt x="523" y="511"/>
                    <a:pt x="523" y="511"/>
                  </a:cubicBezTo>
                  <a:cubicBezTo>
                    <a:pt x="523" y="511"/>
                    <a:pt x="529" y="530"/>
                    <a:pt x="530" y="566"/>
                  </a:cubicBezTo>
                  <a:cubicBezTo>
                    <a:pt x="531" y="603"/>
                    <a:pt x="521" y="654"/>
                    <a:pt x="508" y="718"/>
                  </a:cubicBezTo>
                  <a:cubicBezTo>
                    <a:pt x="494" y="781"/>
                    <a:pt x="492" y="866"/>
                    <a:pt x="535" y="944"/>
                  </a:cubicBezTo>
                  <a:cubicBezTo>
                    <a:pt x="559" y="992"/>
                    <a:pt x="596" y="1036"/>
                    <a:pt x="641" y="1075"/>
                  </a:cubicBezTo>
                  <a:cubicBezTo>
                    <a:pt x="677" y="1109"/>
                    <a:pt x="722" y="1142"/>
                    <a:pt x="777" y="1169"/>
                  </a:cubicBezTo>
                  <a:cubicBezTo>
                    <a:pt x="783" y="1172"/>
                    <a:pt x="789" y="1175"/>
                    <a:pt x="796" y="1179"/>
                  </a:cubicBezTo>
                  <a:cubicBezTo>
                    <a:pt x="789" y="1178"/>
                    <a:pt x="782" y="1178"/>
                    <a:pt x="775" y="1178"/>
                  </a:cubicBezTo>
                  <a:cubicBezTo>
                    <a:pt x="706" y="1175"/>
                    <a:pt x="639" y="1197"/>
                    <a:pt x="584" y="1210"/>
                  </a:cubicBezTo>
                  <a:cubicBezTo>
                    <a:pt x="526" y="1222"/>
                    <a:pt x="471" y="1227"/>
                    <a:pt x="421" y="1228"/>
                  </a:cubicBezTo>
                  <a:cubicBezTo>
                    <a:pt x="417" y="1228"/>
                    <a:pt x="413" y="1228"/>
                    <a:pt x="409" y="1228"/>
                  </a:cubicBezTo>
                  <a:cubicBezTo>
                    <a:pt x="381" y="1226"/>
                    <a:pt x="353" y="1223"/>
                    <a:pt x="327" y="1219"/>
                  </a:cubicBezTo>
                  <a:cubicBezTo>
                    <a:pt x="253" y="1209"/>
                    <a:pt x="187" y="1196"/>
                    <a:pt x="135" y="1173"/>
                  </a:cubicBezTo>
                  <a:cubicBezTo>
                    <a:pt x="35" y="1128"/>
                    <a:pt x="4" y="1058"/>
                    <a:pt x="0" y="1056"/>
                  </a:cubicBezTo>
                  <a:cubicBezTo>
                    <a:pt x="3" y="1058"/>
                    <a:pt x="29" y="1128"/>
                    <a:pt x="124" y="1178"/>
                  </a:cubicBezTo>
                  <a:cubicBezTo>
                    <a:pt x="110" y="1172"/>
                    <a:pt x="103" y="1168"/>
                    <a:pt x="102" y="1168"/>
                  </a:cubicBezTo>
                  <a:cubicBezTo>
                    <a:pt x="104" y="1169"/>
                    <a:pt x="216" y="1242"/>
                    <a:pt x="421" y="1247"/>
                  </a:cubicBezTo>
                  <a:cubicBezTo>
                    <a:pt x="422" y="1247"/>
                    <a:pt x="424" y="1247"/>
                    <a:pt x="425" y="1247"/>
                  </a:cubicBezTo>
                  <a:cubicBezTo>
                    <a:pt x="431" y="1248"/>
                    <a:pt x="437" y="1248"/>
                    <a:pt x="443" y="1248"/>
                  </a:cubicBezTo>
                  <a:cubicBezTo>
                    <a:pt x="461" y="1249"/>
                    <a:pt x="478" y="1248"/>
                    <a:pt x="496" y="1246"/>
                  </a:cubicBezTo>
                  <a:cubicBezTo>
                    <a:pt x="517" y="1245"/>
                    <a:pt x="538" y="1244"/>
                    <a:pt x="561" y="1241"/>
                  </a:cubicBezTo>
                  <a:cubicBezTo>
                    <a:pt x="564" y="1241"/>
                    <a:pt x="570" y="1239"/>
                    <a:pt x="570" y="1239"/>
                  </a:cubicBezTo>
                  <a:cubicBezTo>
                    <a:pt x="576" y="1239"/>
                    <a:pt x="583" y="1238"/>
                    <a:pt x="589" y="1236"/>
                  </a:cubicBezTo>
                  <a:cubicBezTo>
                    <a:pt x="595" y="1235"/>
                    <a:pt x="601" y="1234"/>
                    <a:pt x="607" y="1233"/>
                  </a:cubicBezTo>
                  <a:cubicBezTo>
                    <a:pt x="601" y="1238"/>
                    <a:pt x="595" y="1243"/>
                    <a:pt x="591" y="1249"/>
                  </a:cubicBezTo>
                  <a:cubicBezTo>
                    <a:pt x="575" y="1270"/>
                    <a:pt x="567" y="1292"/>
                    <a:pt x="561" y="1308"/>
                  </a:cubicBezTo>
                  <a:cubicBezTo>
                    <a:pt x="549" y="1343"/>
                    <a:pt x="541" y="1361"/>
                    <a:pt x="541" y="1361"/>
                  </a:cubicBezTo>
                  <a:cubicBezTo>
                    <a:pt x="541" y="1361"/>
                    <a:pt x="550" y="1343"/>
                    <a:pt x="564" y="1310"/>
                  </a:cubicBezTo>
                  <a:cubicBezTo>
                    <a:pt x="573" y="1285"/>
                    <a:pt x="590" y="1249"/>
                    <a:pt x="627" y="1228"/>
                  </a:cubicBezTo>
                  <a:cubicBezTo>
                    <a:pt x="675" y="1218"/>
                    <a:pt x="722" y="1208"/>
                    <a:pt x="775" y="1211"/>
                  </a:cubicBezTo>
                  <a:cubicBezTo>
                    <a:pt x="816" y="1212"/>
                    <a:pt x="869" y="1215"/>
                    <a:pt x="904" y="1226"/>
                  </a:cubicBezTo>
                  <a:cubicBezTo>
                    <a:pt x="939" y="1237"/>
                    <a:pt x="1053" y="1275"/>
                    <a:pt x="1135" y="1304"/>
                  </a:cubicBezTo>
                  <a:cubicBezTo>
                    <a:pt x="1073" y="1303"/>
                    <a:pt x="1016" y="1315"/>
                    <a:pt x="970" y="1334"/>
                  </a:cubicBezTo>
                  <a:cubicBezTo>
                    <a:pt x="960" y="1339"/>
                    <a:pt x="950" y="1344"/>
                    <a:pt x="941" y="1348"/>
                  </a:cubicBezTo>
                  <a:cubicBezTo>
                    <a:pt x="940" y="1349"/>
                    <a:pt x="939" y="1350"/>
                    <a:pt x="937" y="1350"/>
                  </a:cubicBezTo>
                  <a:cubicBezTo>
                    <a:pt x="935" y="1351"/>
                    <a:pt x="933" y="1353"/>
                    <a:pt x="930" y="1354"/>
                  </a:cubicBezTo>
                  <a:cubicBezTo>
                    <a:pt x="845" y="1401"/>
                    <a:pt x="787" y="1470"/>
                    <a:pt x="749" y="1522"/>
                  </a:cubicBezTo>
                  <a:cubicBezTo>
                    <a:pt x="725" y="1556"/>
                    <a:pt x="691" y="1569"/>
                    <a:pt x="669" y="1571"/>
                  </a:cubicBezTo>
                  <a:cubicBezTo>
                    <a:pt x="646" y="1572"/>
                    <a:pt x="635" y="1562"/>
                    <a:pt x="635" y="1563"/>
                  </a:cubicBezTo>
                  <a:cubicBezTo>
                    <a:pt x="635" y="1562"/>
                    <a:pt x="645" y="1574"/>
                    <a:pt x="669" y="1574"/>
                  </a:cubicBezTo>
                  <a:cubicBezTo>
                    <a:pt x="693" y="1574"/>
                    <a:pt x="729" y="1563"/>
                    <a:pt x="756" y="1528"/>
                  </a:cubicBezTo>
                  <a:cubicBezTo>
                    <a:pt x="799" y="1476"/>
                    <a:pt x="864" y="1406"/>
                    <a:pt x="954" y="1363"/>
                  </a:cubicBezTo>
                  <a:cubicBezTo>
                    <a:pt x="940" y="1380"/>
                    <a:pt x="930" y="1400"/>
                    <a:pt x="923" y="1416"/>
                  </a:cubicBezTo>
                  <a:cubicBezTo>
                    <a:pt x="899" y="1478"/>
                    <a:pt x="932" y="1515"/>
                    <a:pt x="933" y="1519"/>
                  </a:cubicBezTo>
                  <a:cubicBezTo>
                    <a:pt x="932" y="1515"/>
                    <a:pt x="905" y="1476"/>
                    <a:pt x="932" y="1420"/>
                  </a:cubicBezTo>
                  <a:cubicBezTo>
                    <a:pt x="946" y="1392"/>
                    <a:pt x="968" y="1358"/>
                    <a:pt x="1006" y="1343"/>
                  </a:cubicBezTo>
                  <a:cubicBezTo>
                    <a:pt x="1007" y="1343"/>
                    <a:pt x="1008" y="1343"/>
                    <a:pt x="1009" y="1342"/>
                  </a:cubicBezTo>
                  <a:cubicBezTo>
                    <a:pt x="1099" y="1319"/>
                    <a:pt x="1215" y="1335"/>
                    <a:pt x="1326" y="1389"/>
                  </a:cubicBezTo>
                  <a:cubicBezTo>
                    <a:pt x="1357" y="1408"/>
                    <a:pt x="1386" y="1429"/>
                    <a:pt x="1413" y="1454"/>
                  </a:cubicBezTo>
                  <a:cubicBezTo>
                    <a:pt x="1401" y="1665"/>
                    <a:pt x="1427" y="1877"/>
                    <a:pt x="1496" y="2082"/>
                  </a:cubicBezTo>
                  <a:cubicBezTo>
                    <a:pt x="1810" y="2082"/>
                    <a:pt x="1810" y="2082"/>
                    <a:pt x="1810" y="2082"/>
                  </a:cubicBezTo>
                  <a:cubicBezTo>
                    <a:pt x="1645" y="1874"/>
                    <a:pt x="1570" y="1625"/>
                    <a:pt x="1562" y="1370"/>
                  </a:cubicBezTo>
                  <a:cubicBezTo>
                    <a:pt x="1640" y="1334"/>
                    <a:pt x="1723" y="1317"/>
                    <a:pt x="1805" y="1312"/>
                  </a:cubicBezTo>
                  <a:cubicBezTo>
                    <a:pt x="1806" y="1311"/>
                    <a:pt x="1808" y="1311"/>
                    <a:pt x="1809" y="1311"/>
                  </a:cubicBezTo>
                  <a:cubicBezTo>
                    <a:pt x="1831" y="1313"/>
                    <a:pt x="1852" y="1317"/>
                    <a:pt x="1872" y="1323"/>
                  </a:cubicBezTo>
                  <a:cubicBezTo>
                    <a:pt x="1915" y="1338"/>
                    <a:pt x="1950" y="1378"/>
                    <a:pt x="1981" y="1412"/>
                  </a:cubicBezTo>
                  <a:cubicBezTo>
                    <a:pt x="1985" y="1418"/>
                    <a:pt x="1990" y="1423"/>
                    <a:pt x="1994" y="1428"/>
                  </a:cubicBezTo>
                  <a:cubicBezTo>
                    <a:pt x="2032" y="1507"/>
                    <a:pt x="2005" y="1595"/>
                    <a:pt x="2016" y="1660"/>
                  </a:cubicBezTo>
                  <a:cubicBezTo>
                    <a:pt x="2020" y="1704"/>
                    <a:pt x="2046" y="1732"/>
                    <a:pt x="2060" y="1749"/>
                  </a:cubicBezTo>
                  <a:cubicBezTo>
                    <a:pt x="2075" y="1767"/>
                    <a:pt x="2084" y="1776"/>
                    <a:pt x="2084" y="1776"/>
                  </a:cubicBezTo>
                  <a:cubicBezTo>
                    <a:pt x="2084" y="1776"/>
                    <a:pt x="2076" y="1766"/>
                    <a:pt x="2063" y="1747"/>
                  </a:cubicBezTo>
                  <a:cubicBezTo>
                    <a:pt x="2050" y="1728"/>
                    <a:pt x="2028" y="1700"/>
                    <a:pt x="2027" y="1659"/>
                  </a:cubicBezTo>
                  <a:cubicBezTo>
                    <a:pt x="2026" y="1618"/>
                    <a:pt x="2031" y="1569"/>
                    <a:pt x="2034" y="1513"/>
                  </a:cubicBezTo>
                  <a:cubicBezTo>
                    <a:pt x="2035" y="1499"/>
                    <a:pt x="2034" y="1483"/>
                    <a:pt x="2032" y="1467"/>
                  </a:cubicBezTo>
                  <a:cubicBezTo>
                    <a:pt x="2046" y="1481"/>
                    <a:pt x="2061" y="1495"/>
                    <a:pt x="2074" y="1508"/>
                  </a:cubicBezTo>
                  <a:cubicBezTo>
                    <a:pt x="2080" y="1514"/>
                    <a:pt x="2086" y="1519"/>
                    <a:pt x="2092" y="1524"/>
                  </a:cubicBezTo>
                  <a:cubicBezTo>
                    <a:pt x="2126" y="1558"/>
                    <a:pt x="2160" y="1590"/>
                    <a:pt x="2199" y="1615"/>
                  </a:cubicBezTo>
                  <a:cubicBezTo>
                    <a:pt x="2287" y="1676"/>
                    <a:pt x="2374" y="1719"/>
                    <a:pt x="2449" y="1747"/>
                  </a:cubicBezTo>
                  <a:cubicBezTo>
                    <a:pt x="2598" y="1808"/>
                    <a:pt x="2697" y="1823"/>
                    <a:pt x="2698" y="1818"/>
                  </a:cubicBezTo>
                  <a:cubicBezTo>
                    <a:pt x="2697" y="1823"/>
                    <a:pt x="2599" y="1803"/>
                    <a:pt x="2453" y="1737"/>
                  </a:cubicBezTo>
                  <a:cubicBezTo>
                    <a:pt x="2386" y="1709"/>
                    <a:pt x="2310" y="1669"/>
                    <a:pt x="2233" y="1615"/>
                  </a:cubicBezTo>
                  <a:cubicBezTo>
                    <a:pt x="2264" y="1627"/>
                    <a:pt x="2294" y="1634"/>
                    <a:pt x="2321" y="1639"/>
                  </a:cubicBezTo>
                  <a:cubicBezTo>
                    <a:pt x="2414" y="1654"/>
                    <a:pt x="2472" y="1645"/>
                    <a:pt x="2472" y="1647"/>
                  </a:cubicBezTo>
                  <a:cubicBezTo>
                    <a:pt x="2473" y="1645"/>
                    <a:pt x="2414" y="1648"/>
                    <a:pt x="2323" y="1628"/>
                  </a:cubicBezTo>
                  <a:cubicBezTo>
                    <a:pt x="2278" y="1617"/>
                    <a:pt x="2225" y="1601"/>
                    <a:pt x="2177" y="1564"/>
                  </a:cubicBezTo>
                  <a:cubicBezTo>
                    <a:pt x="2145" y="1537"/>
                    <a:pt x="2109" y="1508"/>
                    <a:pt x="2076" y="1474"/>
                  </a:cubicBezTo>
                  <a:cubicBezTo>
                    <a:pt x="2066" y="1464"/>
                    <a:pt x="2014" y="1405"/>
                    <a:pt x="2005" y="1392"/>
                  </a:cubicBezTo>
                  <a:cubicBezTo>
                    <a:pt x="1982" y="1365"/>
                    <a:pt x="1958" y="1332"/>
                    <a:pt x="1922" y="1308"/>
                  </a:cubicBezTo>
                  <a:cubicBezTo>
                    <a:pt x="2065" y="1306"/>
                    <a:pt x="2198" y="1314"/>
                    <a:pt x="2317" y="1314"/>
                  </a:cubicBezTo>
                  <a:cubicBezTo>
                    <a:pt x="2351" y="1324"/>
                    <a:pt x="2380" y="1342"/>
                    <a:pt x="2409" y="1358"/>
                  </a:cubicBezTo>
                  <a:cubicBezTo>
                    <a:pt x="2421" y="1367"/>
                    <a:pt x="2431" y="1375"/>
                    <a:pt x="2439" y="1385"/>
                  </a:cubicBezTo>
                  <a:cubicBezTo>
                    <a:pt x="2471" y="1418"/>
                    <a:pt x="2468" y="1452"/>
                    <a:pt x="2468" y="1454"/>
                  </a:cubicBezTo>
                  <a:cubicBezTo>
                    <a:pt x="2468" y="1451"/>
                    <a:pt x="2477" y="1419"/>
                    <a:pt x="2449" y="1379"/>
                  </a:cubicBezTo>
                  <a:cubicBezTo>
                    <a:pt x="2456" y="1382"/>
                    <a:pt x="2464" y="1385"/>
                    <a:pt x="2471" y="1387"/>
                  </a:cubicBezTo>
                  <a:cubicBezTo>
                    <a:pt x="2588" y="1426"/>
                    <a:pt x="2666" y="1408"/>
                    <a:pt x="2670" y="1408"/>
                  </a:cubicBezTo>
                  <a:cubicBezTo>
                    <a:pt x="2666" y="1407"/>
                    <a:pt x="2587" y="1419"/>
                    <a:pt x="2475" y="1376"/>
                  </a:cubicBezTo>
                  <a:cubicBezTo>
                    <a:pt x="2458" y="1371"/>
                    <a:pt x="2442" y="1362"/>
                    <a:pt x="2424" y="1351"/>
                  </a:cubicBezTo>
                  <a:cubicBezTo>
                    <a:pt x="2410" y="1338"/>
                    <a:pt x="2392" y="1325"/>
                    <a:pt x="2372" y="1314"/>
                  </a:cubicBezTo>
                  <a:cubicBezTo>
                    <a:pt x="2519" y="1310"/>
                    <a:pt x="2639" y="1278"/>
                    <a:pt x="2712" y="1235"/>
                  </a:cubicBezTo>
                  <a:cubicBezTo>
                    <a:pt x="2789" y="1190"/>
                    <a:pt x="2816" y="1147"/>
                    <a:pt x="2817" y="1149"/>
                  </a:cubicBezTo>
                  <a:cubicBezTo>
                    <a:pt x="2816" y="1147"/>
                    <a:pt x="2784" y="1186"/>
                    <a:pt x="2706" y="1222"/>
                  </a:cubicBezTo>
                  <a:close/>
                </a:path>
              </a:pathLst>
            </a:custGeom>
            <a:solidFill>
              <a:srgbClr val="F07474"/>
            </a:solidFill>
            <a:ln w="28575" cmpd="sng">
              <a:solidFill>
                <a:schemeClr val="bg1"/>
              </a:solidFill>
              <a:round/>
              <a:headEnd/>
              <a:tailEnd/>
            </a:ln>
            <a:effectLst>
              <a:outerShdw dist="63500" dir="8100000" algn="ctr" rotWithShape="0">
                <a:srgbClr val="000000">
                  <a:alpha val="25000"/>
                </a:srgbClr>
              </a:outerShdw>
            </a:effectLst>
            <a:extLst/>
          </p:spPr>
          <p:txBody>
            <a:bodyPr/>
            <a:lstStyle/>
            <a:p>
              <a:endParaRPr lang="id-ID"/>
            </a:p>
          </p:txBody>
        </p:sp>
        <p:sp>
          <p:nvSpPr>
            <p:cNvPr id="7" name="Oval 7"/>
            <p:cNvSpPr>
              <a:spLocks noChangeArrowheads="1"/>
            </p:cNvSpPr>
            <p:nvPr/>
          </p:nvSpPr>
          <p:spPr bwMode="auto">
            <a:xfrm>
              <a:off x="10671657" y="7647544"/>
              <a:ext cx="1243038" cy="1242094"/>
            </a:xfrm>
            <a:prstGeom prst="ellipse">
              <a:avLst/>
            </a:prstGeom>
            <a:solidFill>
              <a:srgbClr val="DB5256"/>
            </a:solidFill>
            <a:ln>
              <a:noFill/>
            </a:ln>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ndParaRPr>
            </a:p>
          </p:txBody>
        </p:sp>
        <p:sp>
          <p:nvSpPr>
            <p:cNvPr id="8" name="Oval 7"/>
            <p:cNvSpPr>
              <a:spLocks noChangeArrowheads="1"/>
            </p:cNvSpPr>
            <p:nvPr/>
          </p:nvSpPr>
          <p:spPr bwMode="auto">
            <a:xfrm>
              <a:off x="12870167" y="7647544"/>
              <a:ext cx="1371600" cy="1371600"/>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dirty="0"/>
            </a:p>
          </p:txBody>
        </p:sp>
        <p:sp>
          <p:nvSpPr>
            <p:cNvPr id="9" name="Oval 7"/>
            <p:cNvSpPr>
              <a:spLocks noChangeArrowheads="1"/>
            </p:cNvSpPr>
            <p:nvPr/>
          </p:nvSpPr>
          <p:spPr bwMode="auto">
            <a:xfrm>
              <a:off x="12998729" y="11555867"/>
              <a:ext cx="1243038" cy="1242094"/>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dirty="0"/>
            </a:p>
          </p:txBody>
        </p:sp>
        <p:sp>
          <p:nvSpPr>
            <p:cNvPr id="10" name="Oval 7"/>
            <p:cNvSpPr>
              <a:spLocks noChangeArrowheads="1"/>
            </p:cNvSpPr>
            <p:nvPr/>
          </p:nvSpPr>
          <p:spPr bwMode="auto">
            <a:xfrm>
              <a:off x="5757821" y="8013304"/>
              <a:ext cx="2011680" cy="2011680"/>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dirty="0"/>
            </a:p>
          </p:txBody>
        </p:sp>
        <p:sp>
          <p:nvSpPr>
            <p:cNvPr id="11" name="Oval 7"/>
            <p:cNvSpPr>
              <a:spLocks noChangeArrowheads="1"/>
            </p:cNvSpPr>
            <p:nvPr/>
          </p:nvSpPr>
          <p:spPr bwMode="auto">
            <a:xfrm>
              <a:off x="7487220" y="5178664"/>
              <a:ext cx="2468880" cy="2468880"/>
            </a:xfrm>
            <a:prstGeom prst="ellipse">
              <a:avLst/>
            </a:prstGeom>
            <a:solidFill>
              <a:srgbClr val="DB5256"/>
            </a:solidFill>
            <a:ln>
              <a:noFill/>
            </a:ln>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ndParaRPr>
            </a:p>
          </p:txBody>
        </p:sp>
        <p:sp>
          <p:nvSpPr>
            <p:cNvPr id="12" name="Oval 7"/>
            <p:cNvSpPr>
              <a:spLocks noChangeArrowheads="1"/>
            </p:cNvSpPr>
            <p:nvPr/>
          </p:nvSpPr>
          <p:spPr bwMode="auto">
            <a:xfrm>
              <a:off x="13555967" y="3793931"/>
              <a:ext cx="2286000" cy="2286000"/>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dirty="0"/>
            </a:p>
          </p:txBody>
        </p:sp>
        <p:sp>
          <p:nvSpPr>
            <p:cNvPr id="13" name="Oval 7"/>
            <p:cNvSpPr>
              <a:spLocks noChangeArrowheads="1"/>
            </p:cNvSpPr>
            <p:nvPr/>
          </p:nvSpPr>
          <p:spPr bwMode="auto">
            <a:xfrm>
              <a:off x="15841967" y="8333344"/>
              <a:ext cx="2011680" cy="2011680"/>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dirty="0"/>
            </a:p>
          </p:txBody>
        </p:sp>
        <p:sp>
          <p:nvSpPr>
            <p:cNvPr id="14" name="Oval 7"/>
            <p:cNvSpPr>
              <a:spLocks noChangeArrowheads="1"/>
            </p:cNvSpPr>
            <p:nvPr/>
          </p:nvSpPr>
          <p:spPr bwMode="auto">
            <a:xfrm>
              <a:off x="7944420" y="10550027"/>
              <a:ext cx="2011680" cy="2011680"/>
            </a:xfrm>
            <a:prstGeom prst="ellipse">
              <a:avLst/>
            </a:prstGeom>
            <a:solidFill>
              <a:srgbClr val="DB5256"/>
            </a:solidFill>
            <a:ln>
              <a:noFill/>
            </a:ln>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ndParaRPr>
            </a:p>
          </p:txBody>
        </p:sp>
        <p:sp>
          <p:nvSpPr>
            <p:cNvPr id="15" name="Oval 7"/>
            <p:cNvSpPr>
              <a:spLocks noChangeArrowheads="1"/>
            </p:cNvSpPr>
            <p:nvPr/>
          </p:nvSpPr>
          <p:spPr bwMode="auto">
            <a:xfrm>
              <a:off x="15108597" y="11353954"/>
              <a:ext cx="1645920" cy="1645920"/>
            </a:xfrm>
            <a:prstGeom prst="ellipse">
              <a:avLst/>
            </a:prstGeom>
            <a:solidFill>
              <a:srgbClr val="DB5256"/>
            </a:solidFill>
            <a:ln>
              <a:noFill/>
            </a:ln>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ndParaRPr>
            </a:p>
          </p:txBody>
        </p:sp>
        <p:sp>
          <p:nvSpPr>
            <p:cNvPr id="16" name="Oval 7"/>
            <p:cNvSpPr>
              <a:spLocks noChangeArrowheads="1"/>
            </p:cNvSpPr>
            <p:nvPr/>
          </p:nvSpPr>
          <p:spPr bwMode="auto">
            <a:xfrm>
              <a:off x="11688785" y="5218970"/>
              <a:ext cx="731520" cy="731520"/>
            </a:xfrm>
            <a:prstGeom prst="ellipse">
              <a:avLst/>
            </a:pr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dirty="0"/>
            </a:p>
          </p:txBody>
        </p:sp>
        <p:sp>
          <p:nvSpPr>
            <p:cNvPr id="17" name="Oval 7"/>
            <p:cNvSpPr>
              <a:spLocks noChangeArrowheads="1"/>
            </p:cNvSpPr>
            <p:nvPr/>
          </p:nvSpPr>
          <p:spPr bwMode="auto">
            <a:xfrm>
              <a:off x="9350425" y="8001505"/>
              <a:ext cx="731520" cy="731520"/>
            </a:xfrm>
            <a:prstGeom prst="ellipse">
              <a:avLst/>
            </a:prstGeom>
            <a:solidFill>
              <a:schemeClr val="accent3"/>
            </a:solidFill>
            <a:ln>
              <a:noFill/>
            </a:ln>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ndParaRPr>
            </a:p>
          </p:txBody>
        </p:sp>
        <p:sp>
          <p:nvSpPr>
            <p:cNvPr id="18" name="Oval 7"/>
            <p:cNvSpPr>
              <a:spLocks noChangeArrowheads="1"/>
            </p:cNvSpPr>
            <p:nvPr/>
          </p:nvSpPr>
          <p:spPr bwMode="auto">
            <a:xfrm>
              <a:off x="15483768" y="10343528"/>
              <a:ext cx="731520" cy="731520"/>
            </a:xfrm>
            <a:prstGeom prst="ellipse">
              <a:avLst/>
            </a:prstGeom>
            <a:solidFill>
              <a:srgbClr val="DB5256"/>
            </a:solidFill>
            <a:ln>
              <a:noFill/>
            </a:ln>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ndParaRPr>
            </a:p>
          </p:txBody>
        </p:sp>
        <p:sp>
          <p:nvSpPr>
            <p:cNvPr id="19" name="Oval 7"/>
            <p:cNvSpPr>
              <a:spLocks noChangeArrowheads="1"/>
            </p:cNvSpPr>
            <p:nvPr/>
          </p:nvSpPr>
          <p:spPr bwMode="auto">
            <a:xfrm>
              <a:off x="14065511" y="6530340"/>
              <a:ext cx="731520" cy="731520"/>
            </a:xfrm>
            <a:prstGeom prst="ellipse">
              <a:avLst/>
            </a:prstGeom>
            <a:solidFill>
              <a:srgbClr val="DB5256"/>
            </a:solidFill>
            <a:ln>
              <a:noFill/>
            </a:ln>
          </p:spPr>
          <p:txBody>
            <a:bodyPr vert="horz" wrap="square" lIns="91440" tIns="45720" rIns="91440" bIns="45720" numCol="1" anchor="t" anchorCtr="0" compatLnSpc="1">
              <a:prstTxWarp prst="textNoShape">
                <a:avLst/>
              </a:prstTxWarp>
            </a:bodyPr>
            <a:lstStyle/>
            <a:p>
              <a:endParaRPr lang="id-ID" dirty="0">
                <a:latin typeface="Agency FB" panose="020B0503020202020204" pitchFamily="34" charset="0"/>
              </a:endParaRPr>
            </a:p>
          </p:txBody>
        </p:sp>
        <p:sp>
          <p:nvSpPr>
            <p:cNvPr id="20" name="Oval 7"/>
            <p:cNvSpPr>
              <a:spLocks noChangeArrowheads="1"/>
            </p:cNvSpPr>
            <p:nvPr/>
          </p:nvSpPr>
          <p:spPr bwMode="auto">
            <a:xfrm>
              <a:off x="10200923" y="4708396"/>
              <a:ext cx="1243038" cy="1242094"/>
            </a:xfrm>
            <a:prstGeom prst="ellipse">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id-ID" dirty="0"/>
            </a:p>
          </p:txBody>
        </p:sp>
        <p:pic>
          <p:nvPicPr>
            <p:cNvPr id="21"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45460" y="11263160"/>
              <a:ext cx="609600" cy="609600"/>
            </a:xfrm>
            <a:prstGeom prst="rect">
              <a:avLst/>
            </a:prstGeom>
          </p:spPr>
        </p:pic>
        <p:pic>
          <p:nvPicPr>
            <p:cNvPr id="22" name="Picture 2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46869" y="8733025"/>
              <a:ext cx="609600" cy="609600"/>
            </a:xfrm>
            <a:prstGeom prst="rect">
              <a:avLst/>
            </a:prstGeom>
          </p:spPr>
        </p:pic>
        <p:pic>
          <p:nvPicPr>
            <p:cNvPr id="23" name="Picture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545614" y="9037825"/>
              <a:ext cx="609600" cy="609600"/>
            </a:xfrm>
            <a:prstGeom prst="rect">
              <a:avLst/>
            </a:prstGeom>
          </p:spPr>
        </p:pic>
        <p:pic>
          <p:nvPicPr>
            <p:cNvPr id="24" name="Picture 3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5626757" y="11872760"/>
              <a:ext cx="609600" cy="609600"/>
            </a:xfrm>
            <a:prstGeom prst="rect">
              <a:avLst/>
            </a:prstGeom>
          </p:spPr>
        </p:pic>
        <p:pic>
          <p:nvPicPr>
            <p:cNvPr id="25" name="Picture 3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403567" y="8214865"/>
              <a:ext cx="304800" cy="304800"/>
            </a:xfrm>
            <a:prstGeom prst="rect">
              <a:avLst/>
            </a:prstGeom>
          </p:spPr>
        </p:pic>
        <p:pic>
          <p:nvPicPr>
            <p:cNvPr id="26"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663754" y="5183632"/>
              <a:ext cx="304800" cy="304800"/>
            </a:xfrm>
            <a:prstGeom prst="rect">
              <a:avLst/>
            </a:prstGeom>
          </p:spPr>
        </p:pic>
        <p:pic>
          <p:nvPicPr>
            <p:cNvPr id="27" name="Picture 3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149111" y="8116191"/>
              <a:ext cx="304800" cy="304800"/>
            </a:xfrm>
            <a:prstGeom prst="rect">
              <a:avLst/>
            </a:prstGeom>
          </p:spPr>
        </p:pic>
        <p:pic>
          <p:nvPicPr>
            <p:cNvPr id="28" name="Picture 3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3477373" y="12053089"/>
              <a:ext cx="304800" cy="304800"/>
            </a:xfrm>
            <a:prstGeom prst="rect">
              <a:avLst/>
            </a:prstGeom>
          </p:spPr>
        </p:pic>
        <p:pic>
          <p:nvPicPr>
            <p:cNvPr id="29" name="Picture 3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4089367" y="4365530"/>
              <a:ext cx="1219200" cy="1219200"/>
            </a:xfrm>
            <a:prstGeom prst="rect">
              <a:avLst/>
            </a:prstGeom>
          </p:spPr>
        </p:pic>
        <p:pic>
          <p:nvPicPr>
            <p:cNvPr id="30" name="Picture 3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112060" y="5813029"/>
              <a:ext cx="1219200" cy="1219200"/>
            </a:xfrm>
            <a:prstGeom prst="rect">
              <a:avLst/>
            </a:prstGeom>
          </p:spPr>
        </p:pic>
      </p:grpSp>
      <p:sp>
        <p:nvSpPr>
          <p:cNvPr id="31" name="矩形 55"/>
          <p:cNvSpPr/>
          <p:nvPr/>
        </p:nvSpPr>
        <p:spPr>
          <a:xfrm>
            <a:off x="1081400" y="2671196"/>
            <a:ext cx="3946617" cy="935513"/>
          </a:xfrm>
          <a:prstGeom prst="rect">
            <a:avLst/>
          </a:prstGeom>
        </p:spPr>
        <p:txBody>
          <a:bodyPr wrap="square">
            <a:spAutoFit/>
          </a:bodyPr>
          <a:lstStyle/>
          <a:p>
            <a:pPr algn="ctr" defTabSz="914377">
              <a:lnSpc>
                <a:spcPct val="120000"/>
              </a:lnSpc>
            </a:pPr>
            <a:r>
              <a:rPr lang="zh-CN" altLang="en-US" sz="1600" dirty="0" smtClean="0">
                <a:latin typeface="方正姚体" panose="02010601030101010101" pitchFamily="2" charset="-122"/>
                <a:ea typeface="方正姚体" panose="02010601030101010101" pitchFamily="2" charset="-122"/>
                <a:cs typeface="Open Sans" panose="020B0606030504020204" pitchFamily="34" charset="0"/>
                <a:sym typeface="News Gothic MT" charset="0"/>
              </a:rPr>
              <a:t>这里输入简单的文字概述里输入简单文字概述输入简单的文字概述里输入输入里这里输入简单的文字概述</a:t>
            </a:r>
          </a:p>
        </p:txBody>
      </p:sp>
      <p:sp>
        <p:nvSpPr>
          <p:cNvPr id="32" name="矩形 31"/>
          <p:cNvSpPr/>
          <p:nvPr/>
        </p:nvSpPr>
        <p:spPr>
          <a:xfrm>
            <a:off x="2082539" y="2149723"/>
            <a:ext cx="2031325" cy="461665"/>
          </a:xfrm>
          <a:prstGeom prst="rect">
            <a:avLst/>
          </a:prstGeom>
          <a:noFill/>
        </p:spPr>
        <p:txBody>
          <a:bodyPr wrap="none">
            <a:spAutoFit/>
          </a:bodyPr>
          <a:lstStyle/>
          <a:p>
            <a:pPr algn="r">
              <a:spcBef>
                <a:spcPct val="0"/>
              </a:spcBef>
            </a:pPr>
            <a:r>
              <a:rPr lang="zh-CN" altLang="en-US" sz="2400" dirty="0" smtClean="0">
                <a:solidFill>
                  <a:srgbClr val="DB5256"/>
                </a:solidFill>
                <a:latin typeface="迷你简菱心" panose="02010609000101010101" pitchFamily="49" charset="-122"/>
                <a:ea typeface="迷你简菱心" panose="02010609000101010101" pitchFamily="49" charset="-122"/>
                <a:sym typeface="News Gothic MT" charset="0"/>
              </a:rPr>
              <a:t>输入你的标题</a:t>
            </a:r>
          </a:p>
        </p:txBody>
      </p:sp>
      <p:sp>
        <p:nvSpPr>
          <p:cNvPr id="33" name="矩形 55"/>
          <p:cNvSpPr/>
          <p:nvPr/>
        </p:nvSpPr>
        <p:spPr>
          <a:xfrm>
            <a:off x="1165219" y="5193029"/>
            <a:ext cx="4072403" cy="935513"/>
          </a:xfrm>
          <a:prstGeom prst="rect">
            <a:avLst/>
          </a:prstGeom>
        </p:spPr>
        <p:txBody>
          <a:bodyPr wrap="square">
            <a:spAutoFit/>
          </a:bodyPr>
          <a:lstStyle/>
          <a:p>
            <a:pPr algn="ctr" defTabSz="914377">
              <a:lnSpc>
                <a:spcPct val="120000"/>
              </a:lnSpc>
            </a:pPr>
            <a:r>
              <a:rPr lang="zh-CN" altLang="en-US" sz="1600" dirty="0" smtClean="0">
                <a:latin typeface="方正姚体" panose="02010601030101010101" pitchFamily="2" charset="-122"/>
                <a:ea typeface="方正姚体" panose="02010601030101010101" pitchFamily="2" charset="-122"/>
                <a:cs typeface="Open Sans" panose="020B0606030504020204" pitchFamily="34" charset="0"/>
                <a:sym typeface="News Gothic MT" charset="0"/>
              </a:rPr>
              <a:t>这里输入简单的文字概述里输入简单文字概述输入简单的文字概述里输入输入里这里输入简单的文字概述</a:t>
            </a:r>
          </a:p>
        </p:txBody>
      </p:sp>
      <p:sp>
        <p:nvSpPr>
          <p:cNvPr id="34" name="矩形 33"/>
          <p:cNvSpPr/>
          <p:nvPr/>
        </p:nvSpPr>
        <p:spPr>
          <a:xfrm>
            <a:off x="2292144" y="4731364"/>
            <a:ext cx="2031325" cy="461665"/>
          </a:xfrm>
          <a:prstGeom prst="rect">
            <a:avLst/>
          </a:prstGeom>
          <a:noFill/>
        </p:spPr>
        <p:txBody>
          <a:bodyPr wrap="none">
            <a:spAutoFit/>
          </a:bodyPr>
          <a:lstStyle/>
          <a:p>
            <a:pPr algn="r">
              <a:spcBef>
                <a:spcPct val="0"/>
              </a:spcBef>
            </a:pPr>
            <a:r>
              <a:rPr lang="zh-CN" altLang="en-US" sz="2400" dirty="0" smtClean="0">
                <a:solidFill>
                  <a:srgbClr val="02B3C5"/>
                </a:solidFill>
                <a:latin typeface="迷你简菱心" panose="02010609000101010101" pitchFamily="49" charset="-122"/>
                <a:ea typeface="迷你简菱心" panose="02010609000101010101" pitchFamily="49" charset="-122"/>
                <a:sym typeface="News Gothic MT" charset="0"/>
              </a:rPr>
              <a:t>输入你的标题</a:t>
            </a:r>
          </a:p>
        </p:txBody>
      </p:sp>
    </p:spTree>
    <p:extLst>
      <p:ext uri="{BB962C8B-B14F-4D97-AF65-F5344CB8AC3E}">
        <p14:creationId xmlns:p14="http://schemas.microsoft.com/office/powerpoint/2010/main" val="284422897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par>
                              <p:cTn id="22" fill="hold">
                                <p:stCondLst>
                                  <p:cond delay="2050"/>
                                </p:stCondLst>
                                <p:childTnLst>
                                  <p:par>
                                    <p:cTn id="23" presetID="2" presetClass="entr" presetSubtype="2" fill="hold" grpId="0" nodeType="afterEffect" p14:presetBounceEnd="56000">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14:bounceEnd="56000">
                                          <p:cBhvr additive="base">
                                            <p:cTn id="25" dur="1000" fill="hold"/>
                                            <p:tgtEl>
                                              <p:spTgt spid="32"/>
                                            </p:tgtEl>
                                            <p:attrNameLst>
                                              <p:attrName>ppt_x</p:attrName>
                                            </p:attrNameLst>
                                          </p:cBhvr>
                                          <p:tavLst>
                                            <p:tav tm="0">
                                              <p:val>
                                                <p:strVal val="1+#ppt_w/2"/>
                                              </p:val>
                                            </p:tav>
                                            <p:tav tm="100000">
                                              <p:val>
                                                <p:strVal val="#ppt_x"/>
                                              </p:val>
                                            </p:tav>
                                          </p:tavLst>
                                        </p:anim>
                                        <p:anim calcmode="lin" valueType="num" p14:bounceEnd="56000">
                                          <p:cBhvr additive="base">
                                            <p:cTn id="26" dur="1000" fill="hold"/>
                                            <p:tgtEl>
                                              <p:spTgt spid="3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14:presetBounceEnd="56000">
                                      <p:stCondLst>
                                        <p:cond delay="250"/>
                                      </p:stCondLst>
                                      <p:childTnLst>
                                        <p:set>
                                          <p:cBhvr>
                                            <p:cTn id="28" dur="1" fill="hold">
                                              <p:stCondLst>
                                                <p:cond delay="0"/>
                                              </p:stCondLst>
                                            </p:cTn>
                                            <p:tgtEl>
                                              <p:spTgt spid="31"/>
                                            </p:tgtEl>
                                            <p:attrNameLst>
                                              <p:attrName>style.visibility</p:attrName>
                                            </p:attrNameLst>
                                          </p:cBhvr>
                                          <p:to>
                                            <p:strVal val="visible"/>
                                          </p:to>
                                        </p:set>
                                        <p:anim calcmode="lin" valueType="num" p14:bounceEnd="56000">
                                          <p:cBhvr additive="base">
                                            <p:cTn id="29" dur="1000" fill="hold"/>
                                            <p:tgtEl>
                                              <p:spTgt spid="31"/>
                                            </p:tgtEl>
                                            <p:attrNameLst>
                                              <p:attrName>ppt_x</p:attrName>
                                            </p:attrNameLst>
                                          </p:cBhvr>
                                          <p:tavLst>
                                            <p:tav tm="0">
                                              <p:val>
                                                <p:strVal val="1+#ppt_w/2"/>
                                              </p:val>
                                            </p:tav>
                                            <p:tav tm="100000">
                                              <p:val>
                                                <p:strVal val="#ppt_x"/>
                                              </p:val>
                                            </p:tav>
                                          </p:tavLst>
                                        </p:anim>
                                        <p:anim calcmode="lin" valueType="num" p14:bounceEnd="56000">
                                          <p:cBhvr additive="base">
                                            <p:cTn id="30" dur="1000" fill="hold"/>
                                            <p:tgtEl>
                                              <p:spTgt spid="31"/>
                                            </p:tgtEl>
                                            <p:attrNameLst>
                                              <p:attrName>ppt_y</p:attrName>
                                            </p:attrNameLst>
                                          </p:cBhvr>
                                          <p:tavLst>
                                            <p:tav tm="0">
                                              <p:val>
                                                <p:strVal val="#ppt_y"/>
                                              </p:val>
                                            </p:tav>
                                            <p:tav tm="100000">
                                              <p:val>
                                                <p:strVal val="#ppt_y"/>
                                              </p:val>
                                            </p:tav>
                                          </p:tavLst>
                                        </p:anim>
                                      </p:childTnLst>
                                    </p:cTn>
                                  </p:par>
                                </p:childTnLst>
                              </p:cTn>
                            </p:par>
                            <p:par>
                              <p:cTn id="31" fill="hold">
                                <p:stCondLst>
                                  <p:cond delay="3300"/>
                                </p:stCondLst>
                                <p:childTnLst>
                                  <p:par>
                                    <p:cTn id="32" presetID="2" presetClass="entr" presetSubtype="2" fill="hold" grpId="0" nodeType="afterEffect" p14:presetBounceEnd="56000">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14:bounceEnd="56000">
                                          <p:cBhvr additive="base">
                                            <p:cTn id="34" dur="1000" fill="hold"/>
                                            <p:tgtEl>
                                              <p:spTgt spid="34"/>
                                            </p:tgtEl>
                                            <p:attrNameLst>
                                              <p:attrName>ppt_x</p:attrName>
                                            </p:attrNameLst>
                                          </p:cBhvr>
                                          <p:tavLst>
                                            <p:tav tm="0">
                                              <p:val>
                                                <p:strVal val="1+#ppt_w/2"/>
                                              </p:val>
                                            </p:tav>
                                            <p:tav tm="100000">
                                              <p:val>
                                                <p:strVal val="#ppt_x"/>
                                              </p:val>
                                            </p:tav>
                                          </p:tavLst>
                                        </p:anim>
                                        <p:anim calcmode="lin" valueType="num" p14:bounceEnd="56000">
                                          <p:cBhvr additive="base">
                                            <p:cTn id="35" dur="1000" fill="hold"/>
                                            <p:tgtEl>
                                              <p:spTgt spid="3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14:presetBounceEnd="56000">
                                      <p:stCondLst>
                                        <p:cond delay="250"/>
                                      </p:stCondLst>
                                      <p:childTnLst>
                                        <p:set>
                                          <p:cBhvr>
                                            <p:cTn id="37" dur="1" fill="hold">
                                              <p:stCondLst>
                                                <p:cond delay="0"/>
                                              </p:stCondLst>
                                            </p:cTn>
                                            <p:tgtEl>
                                              <p:spTgt spid="33"/>
                                            </p:tgtEl>
                                            <p:attrNameLst>
                                              <p:attrName>style.visibility</p:attrName>
                                            </p:attrNameLst>
                                          </p:cBhvr>
                                          <p:to>
                                            <p:strVal val="visible"/>
                                          </p:to>
                                        </p:set>
                                        <p:anim calcmode="lin" valueType="num" p14:bounceEnd="56000">
                                          <p:cBhvr additive="base">
                                            <p:cTn id="38" dur="1000" fill="hold"/>
                                            <p:tgtEl>
                                              <p:spTgt spid="33"/>
                                            </p:tgtEl>
                                            <p:attrNameLst>
                                              <p:attrName>ppt_x</p:attrName>
                                            </p:attrNameLst>
                                          </p:cBhvr>
                                          <p:tavLst>
                                            <p:tav tm="0">
                                              <p:val>
                                                <p:strVal val="1+#ppt_w/2"/>
                                              </p:val>
                                            </p:tav>
                                            <p:tav tm="100000">
                                              <p:val>
                                                <p:strVal val="#ppt_x"/>
                                              </p:val>
                                            </p:tav>
                                          </p:tavLst>
                                        </p:anim>
                                        <p:anim calcmode="lin" valueType="num" p14:bounceEnd="56000">
                                          <p:cBhvr additive="base">
                                            <p:cTn id="39"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1" grpId="0"/>
          <p:bldP spid="32" grpId="0"/>
          <p:bldP spid="33" grpId="0"/>
          <p:bldP spid="3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childTnLst>
                              </p:cTn>
                            </p:par>
                            <p:par>
                              <p:cTn id="22" fill="hold">
                                <p:stCondLst>
                                  <p:cond delay="2050"/>
                                </p:stCondLst>
                                <p:childTnLst>
                                  <p:par>
                                    <p:cTn id="23" presetID="2" presetClass="entr" presetSubtype="2"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additive="base">
                                            <p:cTn id="25" dur="1000" fill="hold"/>
                                            <p:tgtEl>
                                              <p:spTgt spid="32"/>
                                            </p:tgtEl>
                                            <p:attrNameLst>
                                              <p:attrName>ppt_x</p:attrName>
                                            </p:attrNameLst>
                                          </p:cBhvr>
                                          <p:tavLst>
                                            <p:tav tm="0">
                                              <p:val>
                                                <p:strVal val="1+#ppt_w/2"/>
                                              </p:val>
                                            </p:tav>
                                            <p:tav tm="100000">
                                              <p:val>
                                                <p:strVal val="#ppt_x"/>
                                              </p:val>
                                            </p:tav>
                                          </p:tavLst>
                                        </p:anim>
                                        <p:anim calcmode="lin" valueType="num">
                                          <p:cBhvr additive="base">
                                            <p:cTn id="26" dur="1000" fill="hold"/>
                                            <p:tgtEl>
                                              <p:spTgt spid="32"/>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250"/>
                                      </p:stCondLst>
                                      <p:childTnLst>
                                        <p:set>
                                          <p:cBhvr>
                                            <p:cTn id="28" dur="1" fill="hold">
                                              <p:stCondLst>
                                                <p:cond delay="0"/>
                                              </p:stCondLst>
                                            </p:cTn>
                                            <p:tgtEl>
                                              <p:spTgt spid="31"/>
                                            </p:tgtEl>
                                            <p:attrNameLst>
                                              <p:attrName>style.visibility</p:attrName>
                                            </p:attrNameLst>
                                          </p:cBhvr>
                                          <p:to>
                                            <p:strVal val="visible"/>
                                          </p:to>
                                        </p:set>
                                        <p:anim calcmode="lin" valueType="num">
                                          <p:cBhvr additive="base">
                                            <p:cTn id="29" dur="1000" fill="hold"/>
                                            <p:tgtEl>
                                              <p:spTgt spid="31"/>
                                            </p:tgtEl>
                                            <p:attrNameLst>
                                              <p:attrName>ppt_x</p:attrName>
                                            </p:attrNameLst>
                                          </p:cBhvr>
                                          <p:tavLst>
                                            <p:tav tm="0">
                                              <p:val>
                                                <p:strVal val="1+#ppt_w/2"/>
                                              </p:val>
                                            </p:tav>
                                            <p:tav tm="100000">
                                              <p:val>
                                                <p:strVal val="#ppt_x"/>
                                              </p:val>
                                            </p:tav>
                                          </p:tavLst>
                                        </p:anim>
                                        <p:anim calcmode="lin" valueType="num">
                                          <p:cBhvr additive="base">
                                            <p:cTn id="30" dur="1000" fill="hold"/>
                                            <p:tgtEl>
                                              <p:spTgt spid="31"/>
                                            </p:tgtEl>
                                            <p:attrNameLst>
                                              <p:attrName>ppt_y</p:attrName>
                                            </p:attrNameLst>
                                          </p:cBhvr>
                                          <p:tavLst>
                                            <p:tav tm="0">
                                              <p:val>
                                                <p:strVal val="#ppt_y"/>
                                              </p:val>
                                            </p:tav>
                                            <p:tav tm="100000">
                                              <p:val>
                                                <p:strVal val="#ppt_y"/>
                                              </p:val>
                                            </p:tav>
                                          </p:tavLst>
                                        </p:anim>
                                      </p:childTnLst>
                                    </p:cTn>
                                  </p:par>
                                </p:childTnLst>
                              </p:cTn>
                            </p:par>
                            <p:par>
                              <p:cTn id="31" fill="hold">
                                <p:stCondLst>
                                  <p:cond delay="3300"/>
                                </p:stCondLst>
                                <p:childTnLst>
                                  <p:par>
                                    <p:cTn id="32" presetID="2" presetClass="entr" presetSubtype="2"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1000" fill="hold"/>
                                            <p:tgtEl>
                                              <p:spTgt spid="34"/>
                                            </p:tgtEl>
                                            <p:attrNameLst>
                                              <p:attrName>ppt_x</p:attrName>
                                            </p:attrNameLst>
                                          </p:cBhvr>
                                          <p:tavLst>
                                            <p:tav tm="0">
                                              <p:val>
                                                <p:strVal val="1+#ppt_w/2"/>
                                              </p:val>
                                            </p:tav>
                                            <p:tav tm="100000">
                                              <p:val>
                                                <p:strVal val="#ppt_x"/>
                                              </p:val>
                                            </p:tav>
                                          </p:tavLst>
                                        </p:anim>
                                        <p:anim calcmode="lin" valueType="num">
                                          <p:cBhvr additive="base">
                                            <p:cTn id="35" dur="1000" fill="hold"/>
                                            <p:tgtEl>
                                              <p:spTgt spid="34"/>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25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1000" fill="hold"/>
                                            <p:tgtEl>
                                              <p:spTgt spid="33"/>
                                            </p:tgtEl>
                                            <p:attrNameLst>
                                              <p:attrName>ppt_x</p:attrName>
                                            </p:attrNameLst>
                                          </p:cBhvr>
                                          <p:tavLst>
                                            <p:tav tm="0">
                                              <p:val>
                                                <p:strVal val="1+#ppt_w/2"/>
                                              </p:val>
                                            </p:tav>
                                            <p:tav tm="100000">
                                              <p:val>
                                                <p:strVal val="#ppt_x"/>
                                              </p:val>
                                            </p:tav>
                                          </p:tavLst>
                                        </p:anim>
                                        <p:anim calcmode="lin" valueType="num">
                                          <p:cBhvr additive="base">
                                            <p:cTn id="39" dur="10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1" grpId="0"/>
          <p:bldP spid="32" grpId="0"/>
          <p:bldP spid="33" grpId="0"/>
          <p:bldP spid="34"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FBF53"/>
                </a:solidFill>
                <a:latin typeface="迷你简菱心" panose="02010609000101010101" pitchFamily="49" charset="-122"/>
                <a:ea typeface="迷你简菱心" panose="02010609000101010101" pitchFamily="49" charset="-122"/>
              </a:rPr>
              <a:t>四、</a:t>
            </a:r>
            <a:r>
              <a:rPr lang="zh-CN" altLang="en-US" sz="3200" spc="300" dirty="0">
                <a:solidFill>
                  <a:srgbClr val="FFBF53"/>
                </a:solidFill>
                <a:latin typeface="迷你简菱心" panose="02010609000101010101" pitchFamily="49" charset="-122"/>
                <a:ea typeface="迷你简菱心" panose="02010609000101010101" pitchFamily="49" charset="-122"/>
              </a:rPr>
              <a:t>此处添加您的标题</a:t>
            </a:r>
          </a:p>
        </p:txBody>
      </p:sp>
      <p:sp>
        <p:nvSpPr>
          <p:cNvPr id="5" name="Freeform 16"/>
          <p:cNvSpPr>
            <a:spLocks/>
          </p:cNvSpPr>
          <p:nvPr/>
        </p:nvSpPr>
        <p:spPr bwMode="auto">
          <a:xfrm>
            <a:off x="3202366" y="4174144"/>
            <a:ext cx="1000125" cy="1311275"/>
          </a:xfrm>
          <a:custGeom>
            <a:avLst/>
            <a:gdLst>
              <a:gd name="T0" fmla="*/ 2147483647 w 111"/>
              <a:gd name="T1" fmla="*/ 2147483647 h 145"/>
              <a:gd name="T2" fmla="*/ 2147483647 w 111"/>
              <a:gd name="T3" fmla="*/ 2147483647 h 145"/>
              <a:gd name="T4" fmla="*/ 2147483647 w 111"/>
              <a:gd name="T5" fmla="*/ 2147483647 h 145"/>
              <a:gd name="T6" fmla="*/ 2147483647 w 111"/>
              <a:gd name="T7" fmla="*/ 2147483647 h 145"/>
              <a:gd name="T8" fmla="*/ 2147483647 w 111"/>
              <a:gd name="T9" fmla="*/ 2147483647 h 1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1" h="145">
                <a:moveTo>
                  <a:pt x="26" y="3"/>
                </a:moveTo>
                <a:cubicBezTo>
                  <a:pt x="14" y="0"/>
                  <a:pt x="0" y="30"/>
                  <a:pt x="12" y="68"/>
                </a:cubicBezTo>
                <a:cubicBezTo>
                  <a:pt x="26" y="112"/>
                  <a:pt x="50" y="142"/>
                  <a:pt x="81" y="143"/>
                </a:cubicBezTo>
                <a:cubicBezTo>
                  <a:pt x="110" y="145"/>
                  <a:pt x="111" y="119"/>
                  <a:pt x="93" y="78"/>
                </a:cubicBezTo>
                <a:cubicBezTo>
                  <a:pt x="76" y="43"/>
                  <a:pt x="38" y="5"/>
                  <a:pt x="26" y="3"/>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6" name="Freeform 14"/>
          <p:cNvSpPr>
            <a:spLocks/>
          </p:cNvSpPr>
          <p:nvPr/>
        </p:nvSpPr>
        <p:spPr bwMode="auto">
          <a:xfrm>
            <a:off x="3645277" y="4090006"/>
            <a:ext cx="1100138" cy="868362"/>
          </a:xfrm>
          <a:custGeom>
            <a:avLst/>
            <a:gdLst>
              <a:gd name="T0" fmla="*/ 2147483647 w 122"/>
              <a:gd name="T1" fmla="*/ 2147483647 h 96"/>
              <a:gd name="T2" fmla="*/ 2147483647 w 122"/>
              <a:gd name="T3" fmla="*/ 2147483647 h 96"/>
              <a:gd name="T4" fmla="*/ 2147483647 w 122"/>
              <a:gd name="T5" fmla="*/ 2147483647 h 96"/>
              <a:gd name="T6" fmla="*/ 2147483647 w 122"/>
              <a:gd name="T7" fmla="*/ 2147483647 h 96"/>
              <a:gd name="T8" fmla="*/ 2147483647 w 122"/>
              <a:gd name="T9" fmla="*/ 2147483647 h 96"/>
              <a:gd name="T10" fmla="*/ 2147483647 w 122"/>
              <a:gd name="T11" fmla="*/ 2147483647 h 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2" h="96">
                <a:moveTo>
                  <a:pt x="2" y="5"/>
                </a:moveTo>
                <a:cubicBezTo>
                  <a:pt x="0" y="13"/>
                  <a:pt x="34" y="53"/>
                  <a:pt x="69" y="74"/>
                </a:cubicBezTo>
                <a:cubicBezTo>
                  <a:pt x="103" y="94"/>
                  <a:pt x="122" y="96"/>
                  <a:pt x="119" y="75"/>
                </a:cubicBezTo>
                <a:cubicBezTo>
                  <a:pt x="116" y="55"/>
                  <a:pt x="97" y="37"/>
                  <a:pt x="67" y="19"/>
                </a:cubicBezTo>
                <a:cubicBezTo>
                  <a:pt x="52" y="10"/>
                  <a:pt x="36" y="4"/>
                  <a:pt x="24" y="2"/>
                </a:cubicBezTo>
                <a:cubicBezTo>
                  <a:pt x="11" y="0"/>
                  <a:pt x="2" y="1"/>
                  <a:pt x="2" y="5"/>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7" name="Freeform 22"/>
          <p:cNvSpPr>
            <a:spLocks/>
          </p:cNvSpPr>
          <p:nvPr/>
        </p:nvSpPr>
        <p:spPr bwMode="auto">
          <a:xfrm>
            <a:off x="2780090" y="2999393"/>
            <a:ext cx="730250" cy="787400"/>
          </a:xfrm>
          <a:custGeom>
            <a:avLst/>
            <a:gdLst>
              <a:gd name="T0" fmla="*/ 2147483647 w 81"/>
              <a:gd name="T1" fmla="*/ 2147483647 h 87"/>
              <a:gd name="T2" fmla="*/ 2147483647 w 81"/>
              <a:gd name="T3" fmla="*/ 2147483647 h 87"/>
              <a:gd name="T4" fmla="*/ 2147483647 w 81"/>
              <a:gd name="T5" fmla="*/ 2147483647 h 87"/>
              <a:gd name="T6" fmla="*/ 2147483647 w 81"/>
              <a:gd name="T7" fmla="*/ 2147483647 h 87"/>
              <a:gd name="T8" fmla="*/ 2147483647 w 81"/>
              <a:gd name="T9" fmla="*/ 2147483647 h 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 h="87">
                <a:moveTo>
                  <a:pt x="62" y="84"/>
                </a:moveTo>
                <a:cubicBezTo>
                  <a:pt x="73" y="87"/>
                  <a:pt x="81" y="66"/>
                  <a:pt x="71" y="45"/>
                </a:cubicBezTo>
                <a:cubicBezTo>
                  <a:pt x="60" y="24"/>
                  <a:pt x="47" y="12"/>
                  <a:pt x="27" y="6"/>
                </a:cubicBezTo>
                <a:cubicBezTo>
                  <a:pt x="6" y="0"/>
                  <a:pt x="0" y="8"/>
                  <a:pt x="8" y="29"/>
                </a:cubicBezTo>
                <a:cubicBezTo>
                  <a:pt x="16" y="50"/>
                  <a:pt x="50" y="82"/>
                  <a:pt x="62" y="84"/>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8" name="Freeform 20"/>
          <p:cNvSpPr>
            <a:spLocks/>
          </p:cNvSpPr>
          <p:nvPr/>
        </p:nvSpPr>
        <p:spPr bwMode="auto">
          <a:xfrm>
            <a:off x="1889502" y="3108931"/>
            <a:ext cx="1246188" cy="785812"/>
          </a:xfrm>
          <a:custGeom>
            <a:avLst/>
            <a:gdLst>
              <a:gd name="T0" fmla="*/ 2147483647 w 138"/>
              <a:gd name="T1" fmla="*/ 2147483647 h 87"/>
              <a:gd name="T2" fmla="*/ 2147483647 w 138"/>
              <a:gd name="T3" fmla="*/ 2147483647 h 87"/>
              <a:gd name="T4" fmla="*/ 2147483647 w 138"/>
              <a:gd name="T5" fmla="*/ 2147483647 h 87"/>
              <a:gd name="T6" fmla="*/ 2147483647 w 138"/>
              <a:gd name="T7" fmla="*/ 2147483647 h 87"/>
              <a:gd name="T8" fmla="*/ 2147483647 w 138"/>
              <a:gd name="T9" fmla="*/ 2147483647 h 87"/>
              <a:gd name="T10" fmla="*/ 2147483647 w 138"/>
              <a:gd name="T11" fmla="*/ 2147483647 h 8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8" h="87">
                <a:moveTo>
                  <a:pt x="135" y="83"/>
                </a:moveTo>
                <a:cubicBezTo>
                  <a:pt x="138" y="76"/>
                  <a:pt x="111" y="43"/>
                  <a:pt x="79" y="25"/>
                </a:cubicBezTo>
                <a:cubicBezTo>
                  <a:pt x="48" y="6"/>
                  <a:pt x="25" y="0"/>
                  <a:pt x="13" y="12"/>
                </a:cubicBezTo>
                <a:cubicBezTo>
                  <a:pt x="0" y="25"/>
                  <a:pt x="16" y="43"/>
                  <a:pt x="52" y="64"/>
                </a:cubicBezTo>
                <a:cubicBezTo>
                  <a:pt x="71" y="75"/>
                  <a:pt x="91" y="81"/>
                  <a:pt x="107" y="84"/>
                </a:cubicBezTo>
                <a:cubicBezTo>
                  <a:pt x="123" y="87"/>
                  <a:pt x="134" y="87"/>
                  <a:pt x="135" y="83"/>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9" name="Freeform 12"/>
          <p:cNvSpPr>
            <a:spLocks/>
          </p:cNvSpPr>
          <p:nvPr/>
        </p:nvSpPr>
        <p:spPr bwMode="auto">
          <a:xfrm>
            <a:off x="3453190" y="3470882"/>
            <a:ext cx="741362" cy="561975"/>
          </a:xfrm>
          <a:custGeom>
            <a:avLst/>
            <a:gdLst>
              <a:gd name="T0" fmla="*/ 2147483647 w 82"/>
              <a:gd name="T1" fmla="*/ 2147483647 h 62"/>
              <a:gd name="T2" fmla="*/ 2147483647 w 82"/>
              <a:gd name="T3" fmla="*/ 2147483647 h 62"/>
              <a:gd name="T4" fmla="*/ 2147483647 w 82"/>
              <a:gd name="T5" fmla="*/ 2147483647 h 62"/>
              <a:gd name="T6" fmla="*/ 2147483647 w 82"/>
              <a:gd name="T7" fmla="*/ 2147483647 h 62"/>
              <a:gd name="T8" fmla="*/ 2147483647 w 82"/>
              <a:gd name="T9" fmla="*/ 2147483647 h 62"/>
              <a:gd name="T10" fmla="*/ 2147483647 w 82"/>
              <a:gd name="T11" fmla="*/ 2147483647 h 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2" h="62">
                <a:moveTo>
                  <a:pt x="7" y="44"/>
                </a:moveTo>
                <a:cubicBezTo>
                  <a:pt x="14" y="51"/>
                  <a:pt x="24" y="54"/>
                  <a:pt x="36" y="57"/>
                </a:cubicBezTo>
                <a:cubicBezTo>
                  <a:pt x="49" y="59"/>
                  <a:pt x="58" y="62"/>
                  <a:pt x="69" y="56"/>
                </a:cubicBezTo>
                <a:cubicBezTo>
                  <a:pt x="80" y="50"/>
                  <a:pt x="82" y="37"/>
                  <a:pt x="64" y="20"/>
                </a:cubicBezTo>
                <a:cubicBezTo>
                  <a:pt x="47" y="4"/>
                  <a:pt x="32" y="0"/>
                  <a:pt x="16" y="5"/>
                </a:cubicBezTo>
                <a:cubicBezTo>
                  <a:pt x="0" y="10"/>
                  <a:pt x="0" y="37"/>
                  <a:pt x="7" y="44"/>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10" name="Freeform 18"/>
          <p:cNvSpPr>
            <a:spLocks/>
          </p:cNvSpPr>
          <p:nvPr/>
        </p:nvSpPr>
        <p:spPr bwMode="auto">
          <a:xfrm>
            <a:off x="1991103" y="3931256"/>
            <a:ext cx="1279525" cy="874712"/>
          </a:xfrm>
          <a:custGeom>
            <a:avLst/>
            <a:gdLst>
              <a:gd name="T0" fmla="*/ 2147483647 w 142"/>
              <a:gd name="T1" fmla="*/ 2147483647 h 97"/>
              <a:gd name="T2" fmla="*/ 2147483647 w 142"/>
              <a:gd name="T3" fmla="*/ 2147483647 h 97"/>
              <a:gd name="T4" fmla="*/ 2147483647 w 142"/>
              <a:gd name="T5" fmla="*/ 2147483647 h 97"/>
              <a:gd name="T6" fmla="*/ 2147483647 w 142"/>
              <a:gd name="T7" fmla="*/ 2147483647 h 97"/>
              <a:gd name="T8" fmla="*/ 2147483647 w 142"/>
              <a:gd name="T9" fmla="*/ 2147483647 h 97"/>
              <a:gd name="T10" fmla="*/ 2147483647 w 142"/>
              <a:gd name="T11" fmla="*/ 2147483647 h 9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42" h="97">
                <a:moveTo>
                  <a:pt x="132" y="19"/>
                </a:moveTo>
                <a:cubicBezTo>
                  <a:pt x="127" y="14"/>
                  <a:pt x="114" y="8"/>
                  <a:pt x="98" y="5"/>
                </a:cubicBezTo>
                <a:cubicBezTo>
                  <a:pt x="82" y="1"/>
                  <a:pt x="62" y="0"/>
                  <a:pt x="47" y="5"/>
                </a:cubicBezTo>
                <a:cubicBezTo>
                  <a:pt x="13" y="15"/>
                  <a:pt x="0" y="34"/>
                  <a:pt x="22" y="63"/>
                </a:cubicBezTo>
                <a:cubicBezTo>
                  <a:pt x="46" y="94"/>
                  <a:pt x="78" y="97"/>
                  <a:pt x="110" y="80"/>
                </a:cubicBezTo>
                <a:cubicBezTo>
                  <a:pt x="138" y="66"/>
                  <a:pt x="142" y="30"/>
                  <a:pt x="132" y="19"/>
                </a:cubicBezTo>
                <a:close/>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zh-CN" altLang="en-US"/>
          </a:p>
        </p:txBody>
      </p:sp>
      <p:sp>
        <p:nvSpPr>
          <p:cNvPr id="11" name="矩形 55"/>
          <p:cNvSpPr/>
          <p:nvPr/>
        </p:nvSpPr>
        <p:spPr>
          <a:xfrm>
            <a:off x="4843659" y="3077380"/>
            <a:ext cx="5500777" cy="683264"/>
          </a:xfrm>
          <a:prstGeom prst="rect">
            <a:avLst/>
          </a:prstGeom>
        </p:spPr>
        <p:txBody>
          <a:bodyPr wrap="square">
            <a:spAutoFit/>
          </a:bodyPr>
          <a:lstStyle/>
          <a:p>
            <a:pPr algn="ctr" defTabSz="914377">
              <a:lnSpc>
                <a:spcPct val="120000"/>
              </a:lnSpc>
            </a:pPr>
            <a:r>
              <a:rPr lang="zh-CN" altLang="en-US" sz="1600" dirty="0" smtClean="0">
                <a:latin typeface="微软雅黑 Light" panose="020B0502040204020203" pitchFamily="34" charset="-122"/>
                <a:ea typeface="微软雅黑 Light" panose="020B0502040204020203" pitchFamily="34" charset="-122"/>
                <a:cs typeface="Open Sans" panose="020B0606030504020204" pitchFamily="34" charset="0"/>
                <a:sym typeface="News Gothic MT" charset="0"/>
              </a:rPr>
              <a:t>这里输入简单的文字概述里输入简单文字概述输入简单的文字概述里输入输入里这里输入简单的文字概述</a:t>
            </a:r>
          </a:p>
        </p:txBody>
      </p:sp>
      <p:sp>
        <p:nvSpPr>
          <p:cNvPr id="12" name="矩形 11"/>
          <p:cNvSpPr/>
          <p:nvPr/>
        </p:nvSpPr>
        <p:spPr>
          <a:xfrm>
            <a:off x="6559513" y="2546991"/>
            <a:ext cx="2031325" cy="461665"/>
          </a:xfrm>
          <a:prstGeom prst="rect">
            <a:avLst/>
          </a:prstGeom>
          <a:noFill/>
        </p:spPr>
        <p:txBody>
          <a:bodyPr wrap="none">
            <a:spAutoFit/>
          </a:bodyPr>
          <a:lstStyle/>
          <a:p>
            <a:pPr algn="r">
              <a:spcBef>
                <a:spcPct val="0"/>
              </a:spcBef>
            </a:pPr>
            <a:r>
              <a:rPr lang="zh-CN" altLang="en-US" sz="2400" dirty="0" smtClean="0">
                <a:solidFill>
                  <a:srgbClr val="02B3C5"/>
                </a:solidFill>
                <a:latin typeface="迷你简菱心" panose="02010609000101010101" pitchFamily="49" charset="-122"/>
                <a:ea typeface="迷你简菱心" panose="02010609000101010101" pitchFamily="49" charset="-122"/>
                <a:sym typeface="News Gothic MT" charset="0"/>
              </a:rPr>
              <a:t>输入你的标题</a:t>
            </a:r>
          </a:p>
        </p:txBody>
      </p:sp>
      <p:sp>
        <p:nvSpPr>
          <p:cNvPr id="13" name="矩形 55"/>
          <p:cNvSpPr/>
          <p:nvPr/>
        </p:nvSpPr>
        <p:spPr>
          <a:xfrm>
            <a:off x="4843658" y="3958736"/>
            <a:ext cx="5500777" cy="683264"/>
          </a:xfrm>
          <a:prstGeom prst="rect">
            <a:avLst/>
          </a:prstGeom>
        </p:spPr>
        <p:txBody>
          <a:bodyPr wrap="square">
            <a:spAutoFit/>
          </a:bodyPr>
          <a:lstStyle/>
          <a:p>
            <a:pPr algn="ctr" defTabSz="914377">
              <a:lnSpc>
                <a:spcPct val="120000"/>
              </a:lnSpc>
            </a:pPr>
            <a:r>
              <a:rPr lang="zh-CN" altLang="en-US" sz="1600" dirty="0" smtClean="0">
                <a:latin typeface="微软雅黑 Light" panose="020B0502040204020203" pitchFamily="34" charset="-122"/>
                <a:ea typeface="微软雅黑 Light" panose="020B0502040204020203" pitchFamily="34" charset="-122"/>
                <a:cs typeface="Open Sans" panose="020B0606030504020204" pitchFamily="34" charset="0"/>
                <a:sym typeface="News Gothic MT" charset="0"/>
              </a:rPr>
              <a:t>这里输入简单的文字概述里输入简单文字概述输入简单的文字概述里输入输入里这里输入简单的文字概述</a:t>
            </a:r>
          </a:p>
        </p:txBody>
      </p:sp>
      <p:sp>
        <p:nvSpPr>
          <p:cNvPr id="14" name="矩形 55"/>
          <p:cNvSpPr/>
          <p:nvPr/>
        </p:nvSpPr>
        <p:spPr>
          <a:xfrm>
            <a:off x="4843657" y="4840093"/>
            <a:ext cx="5500777" cy="683264"/>
          </a:xfrm>
          <a:prstGeom prst="rect">
            <a:avLst/>
          </a:prstGeom>
        </p:spPr>
        <p:txBody>
          <a:bodyPr wrap="square">
            <a:spAutoFit/>
          </a:bodyPr>
          <a:lstStyle/>
          <a:p>
            <a:pPr algn="ctr" defTabSz="914377">
              <a:lnSpc>
                <a:spcPct val="120000"/>
              </a:lnSpc>
            </a:pPr>
            <a:r>
              <a:rPr lang="zh-CN" altLang="en-US" sz="1600" dirty="0" smtClean="0">
                <a:latin typeface="微软雅黑 Light" panose="020B0502040204020203" pitchFamily="34" charset="-122"/>
                <a:ea typeface="微软雅黑 Light" panose="020B0502040204020203" pitchFamily="34" charset="-122"/>
                <a:cs typeface="Open Sans" panose="020B0606030504020204" pitchFamily="34" charset="0"/>
                <a:sym typeface="News Gothic MT" charset="0"/>
              </a:rPr>
              <a:t>这里输入简单的文字概述里输入简单文字概述输入简单的文字概述里输入输入里这里输入简单的文字概述</a:t>
            </a:r>
          </a:p>
        </p:txBody>
      </p:sp>
    </p:spTree>
    <p:extLst>
      <p:ext uri="{BB962C8B-B14F-4D97-AF65-F5344CB8AC3E}">
        <p14:creationId xmlns:p14="http://schemas.microsoft.com/office/powerpoint/2010/main" val="198472868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15"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6"/>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8"/>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9"/>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 calcmode="lin" valueType="num">
                                          <p:cBhvr>
                                            <p:cTn id="5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55" fill="hold">
                                <p:stCondLst>
                                  <p:cond delay="2550"/>
                                </p:stCondLst>
                                <p:childTnLst>
                                  <p:par>
                                    <p:cTn id="56" presetID="2" presetClass="entr" presetSubtype="2" fill="hold" grpId="0" nodeType="afterEffect" p14:presetBounceEnd="56000">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14:bounceEnd="56000">
                                          <p:cBhvr additive="base">
                                            <p:cTn id="58" dur="1000" fill="hold"/>
                                            <p:tgtEl>
                                              <p:spTgt spid="12"/>
                                            </p:tgtEl>
                                            <p:attrNameLst>
                                              <p:attrName>ppt_x</p:attrName>
                                            </p:attrNameLst>
                                          </p:cBhvr>
                                          <p:tavLst>
                                            <p:tav tm="0">
                                              <p:val>
                                                <p:strVal val="1+#ppt_w/2"/>
                                              </p:val>
                                            </p:tav>
                                            <p:tav tm="100000">
                                              <p:val>
                                                <p:strVal val="#ppt_x"/>
                                              </p:val>
                                            </p:tav>
                                          </p:tavLst>
                                        </p:anim>
                                        <p:anim calcmode="lin" valueType="num" p14:bounceEnd="56000">
                                          <p:cBhvr additive="base">
                                            <p:cTn id="59" dur="1000" fill="hold"/>
                                            <p:tgtEl>
                                              <p:spTgt spid="1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14:presetBounceEnd="56000">
                                      <p:stCondLst>
                                        <p:cond delay="250"/>
                                      </p:stCondLst>
                                      <p:childTnLst>
                                        <p:set>
                                          <p:cBhvr>
                                            <p:cTn id="61" dur="1" fill="hold">
                                              <p:stCondLst>
                                                <p:cond delay="0"/>
                                              </p:stCondLst>
                                            </p:cTn>
                                            <p:tgtEl>
                                              <p:spTgt spid="11"/>
                                            </p:tgtEl>
                                            <p:attrNameLst>
                                              <p:attrName>style.visibility</p:attrName>
                                            </p:attrNameLst>
                                          </p:cBhvr>
                                          <p:to>
                                            <p:strVal val="visible"/>
                                          </p:to>
                                        </p:set>
                                        <p:anim calcmode="lin" valueType="num" p14:bounceEnd="56000">
                                          <p:cBhvr additive="base">
                                            <p:cTn id="62" dur="1000" fill="hold"/>
                                            <p:tgtEl>
                                              <p:spTgt spid="11"/>
                                            </p:tgtEl>
                                            <p:attrNameLst>
                                              <p:attrName>ppt_x</p:attrName>
                                            </p:attrNameLst>
                                          </p:cBhvr>
                                          <p:tavLst>
                                            <p:tav tm="0">
                                              <p:val>
                                                <p:strVal val="1+#ppt_w/2"/>
                                              </p:val>
                                            </p:tav>
                                            <p:tav tm="100000">
                                              <p:val>
                                                <p:strVal val="#ppt_x"/>
                                              </p:val>
                                            </p:tav>
                                          </p:tavLst>
                                        </p:anim>
                                        <p:anim calcmode="lin" valueType="num" p14:bounceEnd="56000">
                                          <p:cBhvr additive="base">
                                            <p:cTn id="63" dur="1000" fill="hold"/>
                                            <p:tgtEl>
                                              <p:spTgt spid="11"/>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14:presetBounceEnd="56000">
                                      <p:stCondLst>
                                        <p:cond delay="250"/>
                                      </p:stCondLst>
                                      <p:childTnLst>
                                        <p:set>
                                          <p:cBhvr>
                                            <p:cTn id="65" dur="1" fill="hold">
                                              <p:stCondLst>
                                                <p:cond delay="0"/>
                                              </p:stCondLst>
                                            </p:cTn>
                                            <p:tgtEl>
                                              <p:spTgt spid="13"/>
                                            </p:tgtEl>
                                            <p:attrNameLst>
                                              <p:attrName>style.visibility</p:attrName>
                                            </p:attrNameLst>
                                          </p:cBhvr>
                                          <p:to>
                                            <p:strVal val="visible"/>
                                          </p:to>
                                        </p:set>
                                        <p:anim calcmode="lin" valueType="num" p14:bounceEnd="56000">
                                          <p:cBhvr additive="base">
                                            <p:cTn id="66" dur="1000" fill="hold"/>
                                            <p:tgtEl>
                                              <p:spTgt spid="13"/>
                                            </p:tgtEl>
                                            <p:attrNameLst>
                                              <p:attrName>ppt_x</p:attrName>
                                            </p:attrNameLst>
                                          </p:cBhvr>
                                          <p:tavLst>
                                            <p:tav tm="0">
                                              <p:val>
                                                <p:strVal val="1+#ppt_w/2"/>
                                              </p:val>
                                            </p:tav>
                                            <p:tav tm="100000">
                                              <p:val>
                                                <p:strVal val="#ppt_x"/>
                                              </p:val>
                                            </p:tav>
                                          </p:tavLst>
                                        </p:anim>
                                        <p:anim calcmode="lin" valueType="num" p14:bounceEnd="56000">
                                          <p:cBhvr additive="base">
                                            <p:cTn id="67" dur="1000" fill="hold"/>
                                            <p:tgtEl>
                                              <p:spTgt spid="13"/>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14:presetBounceEnd="56000">
                                      <p:stCondLst>
                                        <p:cond delay="250"/>
                                      </p:stCondLst>
                                      <p:childTnLst>
                                        <p:set>
                                          <p:cBhvr>
                                            <p:cTn id="69" dur="1" fill="hold">
                                              <p:stCondLst>
                                                <p:cond delay="0"/>
                                              </p:stCondLst>
                                            </p:cTn>
                                            <p:tgtEl>
                                              <p:spTgt spid="14"/>
                                            </p:tgtEl>
                                            <p:attrNameLst>
                                              <p:attrName>style.visibility</p:attrName>
                                            </p:attrNameLst>
                                          </p:cBhvr>
                                          <p:to>
                                            <p:strVal val="visible"/>
                                          </p:to>
                                        </p:set>
                                        <p:anim calcmode="lin" valueType="num" p14:bounceEnd="56000">
                                          <p:cBhvr additive="base">
                                            <p:cTn id="70" dur="1000" fill="hold"/>
                                            <p:tgtEl>
                                              <p:spTgt spid="14"/>
                                            </p:tgtEl>
                                            <p:attrNameLst>
                                              <p:attrName>ppt_x</p:attrName>
                                            </p:attrNameLst>
                                          </p:cBhvr>
                                          <p:tavLst>
                                            <p:tav tm="0">
                                              <p:val>
                                                <p:strVal val="1+#ppt_w/2"/>
                                              </p:val>
                                            </p:tav>
                                            <p:tav tm="100000">
                                              <p:val>
                                                <p:strVal val="#ppt_x"/>
                                              </p:val>
                                            </p:tav>
                                          </p:tavLst>
                                        </p:anim>
                                        <p:anim calcmode="lin" valueType="num" p14:bounceEnd="56000">
                                          <p:cBhvr additive="base">
                                            <p:cTn id="71"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15" presetClass="entr" presetSubtype="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5"/>
                                            </p:tgtEl>
                                            <p:attrNameLst>
                                              <p:attrName>ppt_y</p:attrName>
                                            </p:attrNameLst>
                                          </p:cBhvr>
                                          <p:tavLst>
                                            <p:tav tm="0" fmla="#ppt_y+(sin(-2*pi*(1-$))*-#ppt_x+cos(-2*pi*(1-$))*(1-#ppt_y))*(1-$)">
                                              <p:val>
                                                <p:fltVal val="0"/>
                                              </p:val>
                                            </p:tav>
                                            <p:tav tm="100000">
                                              <p:val>
                                                <p:fltVal val="1"/>
                                              </p:val>
                                            </p:tav>
                                          </p:tavLst>
                                        </p:anim>
                                      </p:childTnLst>
                                    </p:cTn>
                                  </p:par>
                                  <p:par>
                                    <p:cTn id="25" presetID="15"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1000" fill="hold"/>
                                            <p:tgtEl>
                                              <p:spTgt spid="6"/>
                                            </p:tgtEl>
                                            <p:attrNameLst>
                                              <p:attrName>ppt_w</p:attrName>
                                            </p:attrNameLst>
                                          </p:cBhvr>
                                          <p:tavLst>
                                            <p:tav tm="0">
                                              <p:val>
                                                <p:fltVal val="0"/>
                                              </p:val>
                                            </p:tav>
                                            <p:tav tm="100000">
                                              <p:val>
                                                <p:strVal val="#ppt_w"/>
                                              </p:val>
                                            </p:tav>
                                          </p:tavLst>
                                        </p:anim>
                                        <p:anim calcmode="lin" valueType="num">
                                          <p:cBhvr>
                                            <p:cTn id="28" dur="1000" fill="hold"/>
                                            <p:tgtEl>
                                              <p:spTgt spid="6"/>
                                            </p:tgtEl>
                                            <p:attrNameLst>
                                              <p:attrName>ppt_h</p:attrName>
                                            </p:attrNameLst>
                                          </p:cBhvr>
                                          <p:tavLst>
                                            <p:tav tm="0">
                                              <p:val>
                                                <p:fltVal val="0"/>
                                              </p:val>
                                            </p:tav>
                                            <p:tav tm="100000">
                                              <p:val>
                                                <p:strVal val="#ppt_h"/>
                                              </p:val>
                                            </p:tav>
                                          </p:tavLst>
                                        </p:anim>
                                        <p:anim calcmode="lin" valueType="num">
                                          <p:cBhvr>
                                            <p:cTn id="29"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6"/>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1000" fill="hold"/>
                                            <p:tgtEl>
                                              <p:spTgt spid="7"/>
                                            </p:tgtEl>
                                            <p:attrNameLst>
                                              <p:attrName>ppt_w</p:attrName>
                                            </p:attrNameLst>
                                          </p:cBhvr>
                                          <p:tavLst>
                                            <p:tav tm="0">
                                              <p:val>
                                                <p:fltVal val="0"/>
                                              </p:val>
                                            </p:tav>
                                            <p:tav tm="100000">
                                              <p:val>
                                                <p:strVal val="#ppt_w"/>
                                              </p:val>
                                            </p:tav>
                                          </p:tavLst>
                                        </p:anim>
                                        <p:anim calcmode="lin" valueType="num">
                                          <p:cBhvr>
                                            <p:cTn id="34" dur="1000" fill="hold"/>
                                            <p:tgtEl>
                                              <p:spTgt spid="7"/>
                                            </p:tgtEl>
                                            <p:attrNameLst>
                                              <p:attrName>ppt_h</p:attrName>
                                            </p:attrNameLst>
                                          </p:cBhvr>
                                          <p:tavLst>
                                            <p:tav tm="0">
                                              <p:val>
                                                <p:fltVal val="0"/>
                                              </p:val>
                                            </p:tav>
                                            <p:tav tm="100000">
                                              <p:val>
                                                <p:strVal val="#ppt_h"/>
                                              </p:val>
                                            </p:tav>
                                          </p:tavLst>
                                        </p:anim>
                                        <p:anim calcmode="lin" valueType="num">
                                          <p:cBhvr>
                                            <p:cTn id="3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7"/>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8"/>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grpId="0" nodeType="withEffect">
                                      <p:stCondLst>
                                        <p:cond delay="0"/>
                                      </p:stCondLst>
                                      <p:childTnLst>
                                        <p:set>
                                          <p:cBhvr>
                                            <p:cTn id="44" dur="1" fill="hold">
                                              <p:stCondLst>
                                                <p:cond delay="0"/>
                                              </p:stCondLst>
                                            </p:cTn>
                                            <p:tgtEl>
                                              <p:spTgt spid="9"/>
                                            </p:tgtEl>
                                            <p:attrNameLst>
                                              <p:attrName>style.visibility</p:attrName>
                                            </p:attrNameLst>
                                          </p:cBhvr>
                                          <p:to>
                                            <p:strVal val="visible"/>
                                          </p:to>
                                        </p:set>
                                        <p:anim calcmode="lin" valueType="num">
                                          <p:cBhvr>
                                            <p:cTn id="45" dur="1000" fill="hold"/>
                                            <p:tgtEl>
                                              <p:spTgt spid="9"/>
                                            </p:tgtEl>
                                            <p:attrNameLst>
                                              <p:attrName>ppt_w</p:attrName>
                                            </p:attrNameLst>
                                          </p:cBhvr>
                                          <p:tavLst>
                                            <p:tav tm="0">
                                              <p:val>
                                                <p:fltVal val="0"/>
                                              </p:val>
                                            </p:tav>
                                            <p:tav tm="100000">
                                              <p:val>
                                                <p:strVal val="#ppt_w"/>
                                              </p:val>
                                            </p:tav>
                                          </p:tavLst>
                                        </p:anim>
                                        <p:anim calcmode="lin" valueType="num">
                                          <p:cBhvr>
                                            <p:cTn id="46" dur="1000" fill="hold"/>
                                            <p:tgtEl>
                                              <p:spTgt spid="9"/>
                                            </p:tgtEl>
                                            <p:attrNameLst>
                                              <p:attrName>ppt_h</p:attrName>
                                            </p:attrNameLst>
                                          </p:cBhvr>
                                          <p:tavLst>
                                            <p:tav tm="0">
                                              <p:val>
                                                <p:fltVal val="0"/>
                                              </p:val>
                                            </p:tav>
                                            <p:tav tm="100000">
                                              <p:val>
                                                <p:strVal val="#ppt_h"/>
                                              </p:val>
                                            </p:tav>
                                          </p:tavLst>
                                        </p:anim>
                                        <p:anim calcmode="lin" valueType="num">
                                          <p:cBhvr>
                                            <p:cTn id="4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9"/>
                                            </p:tgtEl>
                                            <p:attrNameLst>
                                              <p:attrName>ppt_y</p:attrName>
                                            </p:attrNameLst>
                                          </p:cBhvr>
                                          <p:tavLst>
                                            <p:tav tm="0" fmla="#ppt_y+(sin(-2*pi*(1-$))*-#ppt_x+cos(-2*pi*(1-$))*(1-#ppt_y))*(1-$)">
                                              <p:val>
                                                <p:fltVal val="0"/>
                                              </p:val>
                                            </p:tav>
                                            <p:tav tm="100000">
                                              <p:val>
                                                <p:fltVal val="1"/>
                                              </p:val>
                                            </p:tav>
                                          </p:tavLst>
                                        </p:anim>
                                      </p:childTnLst>
                                    </p:cTn>
                                  </p:par>
                                  <p:par>
                                    <p:cTn id="49" presetID="15" presetClass="entr" presetSubtype="0"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1000" fill="hold"/>
                                            <p:tgtEl>
                                              <p:spTgt spid="10"/>
                                            </p:tgtEl>
                                            <p:attrNameLst>
                                              <p:attrName>ppt_w</p:attrName>
                                            </p:attrNameLst>
                                          </p:cBhvr>
                                          <p:tavLst>
                                            <p:tav tm="0">
                                              <p:val>
                                                <p:fltVal val="0"/>
                                              </p:val>
                                            </p:tav>
                                            <p:tav tm="100000">
                                              <p:val>
                                                <p:strVal val="#ppt_w"/>
                                              </p:val>
                                            </p:tav>
                                          </p:tavLst>
                                        </p:anim>
                                        <p:anim calcmode="lin" valueType="num">
                                          <p:cBhvr>
                                            <p:cTn id="52" dur="1000" fill="hold"/>
                                            <p:tgtEl>
                                              <p:spTgt spid="10"/>
                                            </p:tgtEl>
                                            <p:attrNameLst>
                                              <p:attrName>ppt_h</p:attrName>
                                            </p:attrNameLst>
                                          </p:cBhvr>
                                          <p:tavLst>
                                            <p:tav tm="0">
                                              <p:val>
                                                <p:fltVal val="0"/>
                                              </p:val>
                                            </p:tav>
                                            <p:tav tm="100000">
                                              <p:val>
                                                <p:strVal val="#ppt_h"/>
                                              </p:val>
                                            </p:tav>
                                          </p:tavLst>
                                        </p:anim>
                                        <p:anim calcmode="lin" valueType="num">
                                          <p:cBhvr>
                                            <p:cTn id="53"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55" fill="hold">
                                <p:stCondLst>
                                  <p:cond delay="2550"/>
                                </p:stCondLst>
                                <p:childTnLst>
                                  <p:par>
                                    <p:cTn id="56" presetID="2" presetClass="entr" presetSubtype="2"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 calcmode="lin" valueType="num">
                                          <p:cBhvr additive="base">
                                            <p:cTn id="58" dur="1000" fill="hold"/>
                                            <p:tgtEl>
                                              <p:spTgt spid="12"/>
                                            </p:tgtEl>
                                            <p:attrNameLst>
                                              <p:attrName>ppt_x</p:attrName>
                                            </p:attrNameLst>
                                          </p:cBhvr>
                                          <p:tavLst>
                                            <p:tav tm="0">
                                              <p:val>
                                                <p:strVal val="1+#ppt_w/2"/>
                                              </p:val>
                                            </p:tav>
                                            <p:tav tm="100000">
                                              <p:val>
                                                <p:strVal val="#ppt_x"/>
                                              </p:val>
                                            </p:tav>
                                          </p:tavLst>
                                        </p:anim>
                                        <p:anim calcmode="lin" valueType="num">
                                          <p:cBhvr additive="base">
                                            <p:cTn id="59" dur="1000" fill="hold"/>
                                            <p:tgtEl>
                                              <p:spTgt spid="12"/>
                                            </p:tgtEl>
                                            <p:attrNameLst>
                                              <p:attrName>ppt_y</p:attrName>
                                            </p:attrNameLst>
                                          </p:cBhvr>
                                          <p:tavLst>
                                            <p:tav tm="0">
                                              <p:val>
                                                <p:strVal val="#ppt_y"/>
                                              </p:val>
                                            </p:tav>
                                            <p:tav tm="100000">
                                              <p:val>
                                                <p:strVal val="#ppt_y"/>
                                              </p:val>
                                            </p:tav>
                                          </p:tavLst>
                                        </p:anim>
                                      </p:childTnLst>
                                    </p:cTn>
                                  </p:par>
                                  <p:par>
                                    <p:cTn id="60" presetID="2" presetClass="entr" presetSubtype="2" fill="hold" grpId="0" nodeType="withEffect">
                                      <p:stCondLst>
                                        <p:cond delay="250"/>
                                      </p:stCondLst>
                                      <p:childTnLst>
                                        <p:set>
                                          <p:cBhvr>
                                            <p:cTn id="61" dur="1" fill="hold">
                                              <p:stCondLst>
                                                <p:cond delay="0"/>
                                              </p:stCondLst>
                                            </p:cTn>
                                            <p:tgtEl>
                                              <p:spTgt spid="11"/>
                                            </p:tgtEl>
                                            <p:attrNameLst>
                                              <p:attrName>style.visibility</p:attrName>
                                            </p:attrNameLst>
                                          </p:cBhvr>
                                          <p:to>
                                            <p:strVal val="visible"/>
                                          </p:to>
                                        </p:set>
                                        <p:anim calcmode="lin" valueType="num">
                                          <p:cBhvr additive="base">
                                            <p:cTn id="62" dur="1000" fill="hold"/>
                                            <p:tgtEl>
                                              <p:spTgt spid="11"/>
                                            </p:tgtEl>
                                            <p:attrNameLst>
                                              <p:attrName>ppt_x</p:attrName>
                                            </p:attrNameLst>
                                          </p:cBhvr>
                                          <p:tavLst>
                                            <p:tav tm="0">
                                              <p:val>
                                                <p:strVal val="1+#ppt_w/2"/>
                                              </p:val>
                                            </p:tav>
                                            <p:tav tm="100000">
                                              <p:val>
                                                <p:strVal val="#ppt_x"/>
                                              </p:val>
                                            </p:tav>
                                          </p:tavLst>
                                        </p:anim>
                                        <p:anim calcmode="lin" valueType="num">
                                          <p:cBhvr additive="base">
                                            <p:cTn id="63" dur="1000" fill="hold"/>
                                            <p:tgtEl>
                                              <p:spTgt spid="11"/>
                                            </p:tgtEl>
                                            <p:attrNameLst>
                                              <p:attrName>ppt_y</p:attrName>
                                            </p:attrNameLst>
                                          </p:cBhvr>
                                          <p:tavLst>
                                            <p:tav tm="0">
                                              <p:val>
                                                <p:strVal val="#ppt_y"/>
                                              </p:val>
                                            </p:tav>
                                            <p:tav tm="100000">
                                              <p:val>
                                                <p:strVal val="#ppt_y"/>
                                              </p:val>
                                            </p:tav>
                                          </p:tavLst>
                                        </p:anim>
                                      </p:childTnLst>
                                    </p:cTn>
                                  </p:par>
                                  <p:par>
                                    <p:cTn id="64" presetID="2" presetClass="entr" presetSubtype="2" fill="hold" grpId="0" nodeType="withEffect">
                                      <p:stCondLst>
                                        <p:cond delay="250"/>
                                      </p:stCondLst>
                                      <p:childTnLst>
                                        <p:set>
                                          <p:cBhvr>
                                            <p:cTn id="65" dur="1" fill="hold">
                                              <p:stCondLst>
                                                <p:cond delay="0"/>
                                              </p:stCondLst>
                                            </p:cTn>
                                            <p:tgtEl>
                                              <p:spTgt spid="13"/>
                                            </p:tgtEl>
                                            <p:attrNameLst>
                                              <p:attrName>style.visibility</p:attrName>
                                            </p:attrNameLst>
                                          </p:cBhvr>
                                          <p:to>
                                            <p:strVal val="visible"/>
                                          </p:to>
                                        </p:set>
                                        <p:anim calcmode="lin" valueType="num">
                                          <p:cBhvr additive="base">
                                            <p:cTn id="66" dur="1000" fill="hold"/>
                                            <p:tgtEl>
                                              <p:spTgt spid="13"/>
                                            </p:tgtEl>
                                            <p:attrNameLst>
                                              <p:attrName>ppt_x</p:attrName>
                                            </p:attrNameLst>
                                          </p:cBhvr>
                                          <p:tavLst>
                                            <p:tav tm="0">
                                              <p:val>
                                                <p:strVal val="1+#ppt_w/2"/>
                                              </p:val>
                                            </p:tav>
                                            <p:tav tm="100000">
                                              <p:val>
                                                <p:strVal val="#ppt_x"/>
                                              </p:val>
                                            </p:tav>
                                          </p:tavLst>
                                        </p:anim>
                                        <p:anim calcmode="lin" valueType="num">
                                          <p:cBhvr additive="base">
                                            <p:cTn id="67" dur="1000" fill="hold"/>
                                            <p:tgtEl>
                                              <p:spTgt spid="13"/>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25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1000" fill="hold"/>
                                            <p:tgtEl>
                                              <p:spTgt spid="14"/>
                                            </p:tgtEl>
                                            <p:attrNameLst>
                                              <p:attrName>ppt_x</p:attrName>
                                            </p:attrNameLst>
                                          </p:cBhvr>
                                          <p:tavLst>
                                            <p:tav tm="0">
                                              <p:val>
                                                <p:strVal val="1+#ppt_w/2"/>
                                              </p:val>
                                            </p:tav>
                                            <p:tav tm="100000">
                                              <p:val>
                                                <p:strVal val="#ppt_x"/>
                                              </p:val>
                                            </p:tav>
                                          </p:tavLst>
                                        </p:anim>
                                        <p:anim calcmode="lin" valueType="num">
                                          <p:cBhvr additive="base">
                                            <p:cTn id="71" dur="10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p:bldP spid="12" grpId="0"/>
          <p:bldP spid="13" grpId="0"/>
          <p:bldP spid="14"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smtClean="0">
                <a:solidFill>
                  <a:srgbClr val="FFBF53"/>
                </a:solidFill>
                <a:latin typeface="迷你简菱心" panose="02010609000101010101" pitchFamily="49" charset="-122"/>
                <a:ea typeface="迷你简菱心" panose="02010609000101010101" pitchFamily="49" charset="-122"/>
              </a:rPr>
              <a:t>四、</a:t>
            </a:r>
            <a:r>
              <a:rPr lang="zh-CN" altLang="en-US" sz="3200" spc="300" dirty="0">
                <a:solidFill>
                  <a:srgbClr val="FFBF53"/>
                </a:solidFill>
                <a:latin typeface="迷你简菱心" panose="02010609000101010101" pitchFamily="49" charset="-122"/>
                <a:ea typeface="迷你简菱心" panose="02010609000101010101" pitchFamily="49" charset="-122"/>
              </a:rPr>
              <a:t>此处添加您的标题</a:t>
            </a:r>
          </a:p>
        </p:txBody>
      </p:sp>
      <p:grpSp>
        <p:nvGrpSpPr>
          <p:cNvPr id="5" name="组合 4"/>
          <p:cNvGrpSpPr/>
          <p:nvPr/>
        </p:nvGrpSpPr>
        <p:grpSpPr>
          <a:xfrm>
            <a:off x="5231046" y="4490302"/>
            <a:ext cx="2482850" cy="2011363"/>
            <a:chOff x="3639236" y="4079511"/>
            <a:chExt cx="2482850" cy="2011363"/>
          </a:xfrm>
        </p:grpSpPr>
        <p:sp>
          <p:nvSpPr>
            <p:cNvPr id="6" name="Freeform 14"/>
            <p:cNvSpPr>
              <a:spLocks/>
            </p:cNvSpPr>
            <p:nvPr/>
          </p:nvSpPr>
          <p:spPr bwMode="auto">
            <a:xfrm>
              <a:off x="4051986" y="4301761"/>
              <a:ext cx="1654175" cy="1789113"/>
            </a:xfrm>
            <a:custGeom>
              <a:avLst/>
              <a:gdLst>
                <a:gd name="T0" fmla="*/ 577 w 1155"/>
                <a:gd name="T1" fmla="*/ 0 h 1336"/>
                <a:gd name="T2" fmla="*/ 0 w 1155"/>
                <a:gd name="T3" fmla="*/ 335 h 1336"/>
                <a:gd name="T4" fmla="*/ 0 w 1155"/>
                <a:gd name="T5" fmla="*/ 1004 h 1336"/>
                <a:gd name="T6" fmla="*/ 577 w 1155"/>
                <a:gd name="T7" fmla="*/ 1336 h 1336"/>
                <a:gd name="T8" fmla="*/ 1155 w 1155"/>
                <a:gd name="T9" fmla="*/ 1004 h 1336"/>
                <a:gd name="T10" fmla="*/ 1155 w 1155"/>
                <a:gd name="T11" fmla="*/ 335 h 1336"/>
                <a:gd name="T12" fmla="*/ 577 w 1155"/>
                <a:gd name="T13" fmla="*/ 0 h 1336"/>
              </a:gdLst>
              <a:ahLst/>
              <a:cxnLst>
                <a:cxn ang="0">
                  <a:pos x="T0" y="T1"/>
                </a:cxn>
                <a:cxn ang="0">
                  <a:pos x="T2" y="T3"/>
                </a:cxn>
                <a:cxn ang="0">
                  <a:pos x="T4" y="T5"/>
                </a:cxn>
                <a:cxn ang="0">
                  <a:pos x="T6" y="T7"/>
                </a:cxn>
                <a:cxn ang="0">
                  <a:pos x="T8" y="T9"/>
                </a:cxn>
                <a:cxn ang="0">
                  <a:pos x="T10" y="T11"/>
                </a:cxn>
                <a:cxn ang="0">
                  <a:pos x="T12" y="T13"/>
                </a:cxn>
              </a:cxnLst>
              <a:rect l="0" t="0" r="r" b="b"/>
              <a:pathLst>
                <a:path w="1155" h="1336">
                  <a:moveTo>
                    <a:pt x="577" y="0"/>
                  </a:moveTo>
                  <a:lnTo>
                    <a:pt x="0" y="335"/>
                  </a:lnTo>
                  <a:lnTo>
                    <a:pt x="0" y="1004"/>
                  </a:lnTo>
                  <a:lnTo>
                    <a:pt x="577" y="1336"/>
                  </a:lnTo>
                  <a:lnTo>
                    <a:pt x="1155" y="1004"/>
                  </a:lnTo>
                  <a:lnTo>
                    <a:pt x="1155" y="335"/>
                  </a:lnTo>
                  <a:lnTo>
                    <a:pt x="577" y="0"/>
                  </a:lnTo>
                  <a:close/>
                </a:path>
              </a:pathLst>
            </a:custGeom>
            <a:solidFill>
              <a:srgbClr val="EA3636"/>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15"/>
            <p:cNvSpPr>
              <a:spLocks/>
            </p:cNvSpPr>
            <p:nvPr/>
          </p:nvSpPr>
          <p:spPr bwMode="auto">
            <a:xfrm>
              <a:off x="4051986" y="4301761"/>
              <a:ext cx="1654175" cy="893763"/>
            </a:xfrm>
            <a:custGeom>
              <a:avLst/>
              <a:gdLst>
                <a:gd name="T0" fmla="*/ 1155 w 1155"/>
                <a:gd name="T1" fmla="*/ 335 h 667"/>
                <a:gd name="T2" fmla="*/ 1155 w 1155"/>
                <a:gd name="T3" fmla="*/ 335 h 667"/>
                <a:gd name="T4" fmla="*/ 1155 w 1155"/>
                <a:gd name="T5" fmla="*/ 335 h 667"/>
                <a:gd name="T6" fmla="*/ 577 w 1155"/>
                <a:gd name="T7" fmla="*/ 0 h 667"/>
                <a:gd name="T8" fmla="*/ 3 w 1155"/>
                <a:gd name="T9" fmla="*/ 335 h 667"/>
                <a:gd name="T10" fmla="*/ 0 w 1155"/>
                <a:gd name="T11" fmla="*/ 335 h 667"/>
                <a:gd name="T12" fmla="*/ 0 w 1155"/>
                <a:gd name="T13" fmla="*/ 335 h 667"/>
                <a:gd name="T14" fmla="*/ 0 w 1155"/>
                <a:gd name="T15" fmla="*/ 335 h 667"/>
                <a:gd name="T16" fmla="*/ 3 w 1155"/>
                <a:gd name="T17" fmla="*/ 335 h 667"/>
                <a:gd name="T18" fmla="*/ 577 w 1155"/>
                <a:gd name="T19" fmla="*/ 667 h 667"/>
                <a:gd name="T20" fmla="*/ 1155 w 1155"/>
                <a:gd name="T21" fmla="*/ 335 h 667"/>
                <a:gd name="T22" fmla="*/ 1155 w 1155"/>
                <a:gd name="T23" fmla="*/ 335 h 667"/>
                <a:gd name="T24" fmla="*/ 1155 w 1155"/>
                <a:gd name="T25" fmla="*/ 335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55" h="667">
                  <a:moveTo>
                    <a:pt x="1155" y="335"/>
                  </a:moveTo>
                  <a:lnTo>
                    <a:pt x="1155" y="335"/>
                  </a:lnTo>
                  <a:lnTo>
                    <a:pt x="1155" y="335"/>
                  </a:lnTo>
                  <a:lnTo>
                    <a:pt x="577" y="0"/>
                  </a:lnTo>
                  <a:lnTo>
                    <a:pt x="3" y="335"/>
                  </a:lnTo>
                  <a:lnTo>
                    <a:pt x="0" y="335"/>
                  </a:lnTo>
                  <a:lnTo>
                    <a:pt x="0" y="335"/>
                  </a:lnTo>
                  <a:lnTo>
                    <a:pt x="0" y="335"/>
                  </a:lnTo>
                  <a:lnTo>
                    <a:pt x="3" y="335"/>
                  </a:lnTo>
                  <a:lnTo>
                    <a:pt x="577" y="667"/>
                  </a:lnTo>
                  <a:lnTo>
                    <a:pt x="1155" y="335"/>
                  </a:lnTo>
                  <a:lnTo>
                    <a:pt x="1155" y="335"/>
                  </a:lnTo>
                  <a:lnTo>
                    <a:pt x="1155" y="335"/>
                  </a:lnTo>
                  <a:close/>
                </a:path>
              </a:pathLst>
            </a:custGeom>
            <a:solidFill>
              <a:srgbClr val="02B3C5"/>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16"/>
            <p:cNvSpPr>
              <a:spLocks/>
            </p:cNvSpPr>
            <p:nvPr/>
          </p:nvSpPr>
          <p:spPr bwMode="auto">
            <a:xfrm>
              <a:off x="4051986" y="4749436"/>
              <a:ext cx="830262" cy="1341438"/>
            </a:xfrm>
            <a:custGeom>
              <a:avLst/>
              <a:gdLst>
                <a:gd name="T0" fmla="*/ 3 w 579"/>
                <a:gd name="T1" fmla="*/ 0 h 1001"/>
                <a:gd name="T2" fmla="*/ 0 w 579"/>
                <a:gd name="T3" fmla="*/ 0 h 1001"/>
                <a:gd name="T4" fmla="*/ 0 w 579"/>
                <a:gd name="T5" fmla="*/ 669 h 1001"/>
                <a:gd name="T6" fmla="*/ 577 w 579"/>
                <a:gd name="T7" fmla="*/ 1001 h 1001"/>
                <a:gd name="T8" fmla="*/ 579 w 579"/>
                <a:gd name="T9" fmla="*/ 1001 h 1001"/>
                <a:gd name="T10" fmla="*/ 579 w 579"/>
                <a:gd name="T11" fmla="*/ 332 h 1001"/>
                <a:gd name="T12" fmla="*/ 577 w 579"/>
                <a:gd name="T13" fmla="*/ 332 h 1001"/>
                <a:gd name="T14" fmla="*/ 3 w 579"/>
                <a:gd name="T15" fmla="*/ 0 h 100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9" h="1001">
                  <a:moveTo>
                    <a:pt x="3" y="0"/>
                  </a:moveTo>
                  <a:lnTo>
                    <a:pt x="0" y="0"/>
                  </a:lnTo>
                  <a:lnTo>
                    <a:pt x="0" y="669"/>
                  </a:lnTo>
                  <a:lnTo>
                    <a:pt x="577" y="1001"/>
                  </a:lnTo>
                  <a:lnTo>
                    <a:pt x="579" y="1001"/>
                  </a:lnTo>
                  <a:lnTo>
                    <a:pt x="579" y="332"/>
                  </a:lnTo>
                  <a:lnTo>
                    <a:pt x="577" y="332"/>
                  </a:lnTo>
                  <a:lnTo>
                    <a:pt x="3" y="0"/>
                  </a:lnTo>
                  <a:close/>
                </a:path>
              </a:pathLst>
            </a:custGeom>
            <a:solidFill>
              <a:srgbClr val="ED5555"/>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7"/>
            <p:cNvSpPr>
              <a:spLocks/>
            </p:cNvSpPr>
            <p:nvPr/>
          </p:nvSpPr>
          <p:spPr bwMode="auto">
            <a:xfrm>
              <a:off x="4051986" y="4301761"/>
              <a:ext cx="830262" cy="893763"/>
            </a:xfrm>
            <a:custGeom>
              <a:avLst/>
              <a:gdLst>
                <a:gd name="T0" fmla="*/ 579 w 579"/>
                <a:gd name="T1" fmla="*/ 3 h 667"/>
                <a:gd name="T2" fmla="*/ 577 w 579"/>
                <a:gd name="T3" fmla="*/ 0 h 667"/>
                <a:gd name="T4" fmla="*/ 3 w 579"/>
                <a:gd name="T5" fmla="*/ 335 h 667"/>
                <a:gd name="T6" fmla="*/ 0 w 579"/>
                <a:gd name="T7" fmla="*/ 335 h 667"/>
                <a:gd name="T8" fmla="*/ 0 w 579"/>
                <a:gd name="T9" fmla="*/ 335 h 667"/>
                <a:gd name="T10" fmla="*/ 0 w 579"/>
                <a:gd name="T11" fmla="*/ 335 h 667"/>
                <a:gd name="T12" fmla="*/ 3 w 579"/>
                <a:gd name="T13" fmla="*/ 335 h 667"/>
                <a:gd name="T14" fmla="*/ 577 w 579"/>
                <a:gd name="T15" fmla="*/ 667 h 667"/>
                <a:gd name="T16" fmla="*/ 579 w 579"/>
                <a:gd name="T17" fmla="*/ 667 h 667"/>
                <a:gd name="T18" fmla="*/ 579 w 579"/>
                <a:gd name="T19" fmla="*/ 3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9" h="667">
                  <a:moveTo>
                    <a:pt x="579" y="3"/>
                  </a:moveTo>
                  <a:lnTo>
                    <a:pt x="577" y="0"/>
                  </a:lnTo>
                  <a:lnTo>
                    <a:pt x="3" y="335"/>
                  </a:lnTo>
                  <a:lnTo>
                    <a:pt x="0" y="335"/>
                  </a:lnTo>
                  <a:lnTo>
                    <a:pt x="0" y="335"/>
                  </a:lnTo>
                  <a:lnTo>
                    <a:pt x="0" y="335"/>
                  </a:lnTo>
                  <a:lnTo>
                    <a:pt x="3" y="335"/>
                  </a:lnTo>
                  <a:lnTo>
                    <a:pt x="577" y="667"/>
                  </a:lnTo>
                  <a:lnTo>
                    <a:pt x="579" y="667"/>
                  </a:lnTo>
                  <a:lnTo>
                    <a:pt x="579" y="3"/>
                  </a:lnTo>
                  <a:close/>
                </a:path>
              </a:pathLst>
            </a:custGeom>
            <a:solidFill>
              <a:srgbClr val="018391"/>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
            <p:cNvSpPr>
              <a:spLocks/>
            </p:cNvSpPr>
            <p:nvPr/>
          </p:nvSpPr>
          <p:spPr bwMode="auto">
            <a:xfrm>
              <a:off x="3639236" y="4079511"/>
              <a:ext cx="1239837" cy="669925"/>
            </a:xfrm>
            <a:custGeom>
              <a:avLst/>
              <a:gdLst>
                <a:gd name="T0" fmla="*/ 0 w 866"/>
                <a:gd name="T1" fmla="*/ 335 h 501"/>
                <a:gd name="T2" fmla="*/ 289 w 866"/>
                <a:gd name="T3" fmla="*/ 501 h 501"/>
                <a:gd name="T4" fmla="*/ 866 w 866"/>
                <a:gd name="T5" fmla="*/ 166 h 501"/>
                <a:gd name="T6" fmla="*/ 579 w 866"/>
                <a:gd name="T7" fmla="*/ 0 h 501"/>
                <a:gd name="T8" fmla="*/ 0 w 866"/>
                <a:gd name="T9" fmla="*/ 335 h 501"/>
              </a:gdLst>
              <a:ahLst/>
              <a:cxnLst>
                <a:cxn ang="0">
                  <a:pos x="T0" y="T1"/>
                </a:cxn>
                <a:cxn ang="0">
                  <a:pos x="T2" y="T3"/>
                </a:cxn>
                <a:cxn ang="0">
                  <a:pos x="T4" y="T5"/>
                </a:cxn>
                <a:cxn ang="0">
                  <a:pos x="T6" y="T7"/>
                </a:cxn>
                <a:cxn ang="0">
                  <a:pos x="T8" y="T9"/>
                </a:cxn>
              </a:cxnLst>
              <a:rect l="0" t="0" r="r" b="b"/>
              <a:pathLst>
                <a:path w="866" h="501">
                  <a:moveTo>
                    <a:pt x="0" y="335"/>
                  </a:moveTo>
                  <a:lnTo>
                    <a:pt x="289" y="501"/>
                  </a:lnTo>
                  <a:lnTo>
                    <a:pt x="866" y="166"/>
                  </a:lnTo>
                  <a:lnTo>
                    <a:pt x="579" y="0"/>
                  </a:lnTo>
                  <a:lnTo>
                    <a:pt x="0" y="335"/>
                  </a:lnTo>
                  <a:close/>
                </a:path>
              </a:pathLst>
            </a:custGeom>
            <a:solidFill>
              <a:srgbClr val="EA3636"/>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9"/>
            <p:cNvSpPr>
              <a:spLocks/>
            </p:cNvSpPr>
            <p:nvPr/>
          </p:nvSpPr>
          <p:spPr bwMode="auto">
            <a:xfrm>
              <a:off x="4882248" y="4079511"/>
              <a:ext cx="1239838" cy="669925"/>
            </a:xfrm>
            <a:custGeom>
              <a:avLst/>
              <a:gdLst>
                <a:gd name="T0" fmla="*/ 866 w 866"/>
                <a:gd name="T1" fmla="*/ 335 h 501"/>
                <a:gd name="T2" fmla="*/ 576 w 866"/>
                <a:gd name="T3" fmla="*/ 501 h 501"/>
                <a:gd name="T4" fmla="*/ 0 w 866"/>
                <a:gd name="T5" fmla="*/ 169 h 501"/>
                <a:gd name="T6" fmla="*/ 287 w 866"/>
                <a:gd name="T7" fmla="*/ 0 h 501"/>
                <a:gd name="T8" fmla="*/ 866 w 866"/>
                <a:gd name="T9" fmla="*/ 335 h 501"/>
              </a:gdLst>
              <a:ahLst/>
              <a:cxnLst>
                <a:cxn ang="0">
                  <a:pos x="T0" y="T1"/>
                </a:cxn>
                <a:cxn ang="0">
                  <a:pos x="T2" y="T3"/>
                </a:cxn>
                <a:cxn ang="0">
                  <a:pos x="T4" y="T5"/>
                </a:cxn>
                <a:cxn ang="0">
                  <a:pos x="T6" y="T7"/>
                </a:cxn>
                <a:cxn ang="0">
                  <a:pos x="T8" y="T9"/>
                </a:cxn>
              </a:cxnLst>
              <a:rect l="0" t="0" r="r" b="b"/>
              <a:pathLst>
                <a:path w="866" h="501">
                  <a:moveTo>
                    <a:pt x="866" y="335"/>
                  </a:moveTo>
                  <a:lnTo>
                    <a:pt x="576" y="501"/>
                  </a:lnTo>
                  <a:lnTo>
                    <a:pt x="0" y="169"/>
                  </a:lnTo>
                  <a:lnTo>
                    <a:pt x="287" y="0"/>
                  </a:lnTo>
                  <a:lnTo>
                    <a:pt x="866" y="335"/>
                  </a:lnTo>
                  <a:close/>
                </a:path>
              </a:pathLst>
            </a:custGeom>
            <a:solidFill>
              <a:srgbClr val="EA3636"/>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20"/>
            <p:cNvSpPr>
              <a:spLocks/>
            </p:cNvSpPr>
            <p:nvPr/>
          </p:nvSpPr>
          <p:spPr bwMode="auto">
            <a:xfrm>
              <a:off x="3639236" y="4749436"/>
              <a:ext cx="1243012" cy="671513"/>
            </a:xfrm>
            <a:custGeom>
              <a:avLst/>
              <a:gdLst>
                <a:gd name="T0" fmla="*/ 0 w 868"/>
                <a:gd name="T1" fmla="*/ 166 h 501"/>
                <a:gd name="T2" fmla="*/ 289 w 868"/>
                <a:gd name="T3" fmla="*/ 0 h 501"/>
                <a:gd name="T4" fmla="*/ 868 w 868"/>
                <a:gd name="T5" fmla="*/ 332 h 501"/>
                <a:gd name="T6" fmla="*/ 579 w 868"/>
                <a:gd name="T7" fmla="*/ 501 h 501"/>
                <a:gd name="T8" fmla="*/ 0 w 868"/>
                <a:gd name="T9" fmla="*/ 166 h 501"/>
              </a:gdLst>
              <a:ahLst/>
              <a:cxnLst>
                <a:cxn ang="0">
                  <a:pos x="T0" y="T1"/>
                </a:cxn>
                <a:cxn ang="0">
                  <a:pos x="T2" y="T3"/>
                </a:cxn>
                <a:cxn ang="0">
                  <a:pos x="T4" y="T5"/>
                </a:cxn>
                <a:cxn ang="0">
                  <a:pos x="T6" y="T7"/>
                </a:cxn>
                <a:cxn ang="0">
                  <a:pos x="T8" y="T9"/>
                </a:cxn>
              </a:cxnLst>
              <a:rect l="0" t="0" r="r" b="b"/>
              <a:pathLst>
                <a:path w="868" h="501">
                  <a:moveTo>
                    <a:pt x="0" y="166"/>
                  </a:moveTo>
                  <a:lnTo>
                    <a:pt x="289" y="0"/>
                  </a:lnTo>
                  <a:lnTo>
                    <a:pt x="868" y="332"/>
                  </a:lnTo>
                  <a:lnTo>
                    <a:pt x="579" y="501"/>
                  </a:lnTo>
                  <a:lnTo>
                    <a:pt x="0" y="166"/>
                  </a:lnTo>
                  <a:close/>
                </a:path>
              </a:pathLst>
            </a:custGeom>
            <a:solidFill>
              <a:srgbClr val="EA3636"/>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21"/>
            <p:cNvSpPr>
              <a:spLocks/>
            </p:cNvSpPr>
            <p:nvPr/>
          </p:nvSpPr>
          <p:spPr bwMode="auto">
            <a:xfrm>
              <a:off x="4882248" y="4749436"/>
              <a:ext cx="1239838" cy="671513"/>
            </a:xfrm>
            <a:custGeom>
              <a:avLst/>
              <a:gdLst>
                <a:gd name="T0" fmla="*/ 866 w 866"/>
                <a:gd name="T1" fmla="*/ 166 h 501"/>
                <a:gd name="T2" fmla="*/ 576 w 866"/>
                <a:gd name="T3" fmla="*/ 0 h 501"/>
                <a:gd name="T4" fmla="*/ 0 w 866"/>
                <a:gd name="T5" fmla="*/ 332 h 501"/>
                <a:gd name="T6" fmla="*/ 287 w 866"/>
                <a:gd name="T7" fmla="*/ 501 h 501"/>
                <a:gd name="T8" fmla="*/ 866 w 866"/>
                <a:gd name="T9" fmla="*/ 166 h 501"/>
              </a:gdLst>
              <a:ahLst/>
              <a:cxnLst>
                <a:cxn ang="0">
                  <a:pos x="T0" y="T1"/>
                </a:cxn>
                <a:cxn ang="0">
                  <a:pos x="T2" y="T3"/>
                </a:cxn>
                <a:cxn ang="0">
                  <a:pos x="T4" y="T5"/>
                </a:cxn>
                <a:cxn ang="0">
                  <a:pos x="T6" y="T7"/>
                </a:cxn>
                <a:cxn ang="0">
                  <a:pos x="T8" y="T9"/>
                </a:cxn>
              </a:cxnLst>
              <a:rect l="0" t="0" r="r" b="b"/>
              <a:pathLst>
                <a:path w="866" h="501">
                  <a:moveTo>
                    <a:pt x="866" y="166"/>
                  </a:moveTo>
                  <a:lnTo>
                    <a:pt x="576" y="0"/>
                  </a:lnTo>
                  <a:lnTo>
                    <a:pt x="0" y="332"/>
                  </a:lnTo>
                  <a:lnTo>
                    <a:pt x="287" y="501"/>
                  </a:lnTo>
                  <a:lnTo>
                    <a:pt x="866" y="166"/>
                  </a:lnTo>
                  <a:close/>
                </a:path>
              </a:pathLst>
            </a:custGeom>
            <a:solidFill>
              <a:srgbClr val="ED5555"/>
            </a:solidFill>
            <a:ln>
              <a:noFill/>
            </a:ln>
          </p:spPr>
          <p:txBody>
            <a:bodyPr/>
            <a:lstStyle/>
            <a:p>
              <a:pPr eaLnBrk="1" fontAlgn="auto" hangingPunct="1">
                <a:spcBef>
                  <a:spcPts val="0"/>
                </a:spcBef>
                <a:spcAft>
                  <a:spcPts val="0"/>
                </a:spcAft>
                <a:defRPr/>
              </a:pPr>
              <a:endParaRPr lang="id-ID" kern="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组合 13"/>
          <p:cNvGrpSpPr/>
          <p:nvPr/>
        </p:nvGrpSpPr>
        <p:grpSpPr>
          <a:xfrm>
            <a:off x="4560420" y="2187837"/>
            <a:ext cx="2119312" cy="2943225"/>
            <a:chOff x="3004236" y="1782399"/>
            <a:chExt cx="2119312" cy="2943225"/>
          </a:xfrm>
        </p:grpSpPr>
        <p:sp>
          <p:nvSpPr>
            <p:cNvPr id="15" name="Freeform 12"/>
            <p:cNvSpPr>
              <a:spLocks/>
            </p:cNvSpPr>
            <p:nvPr/>
          </p:nvSpPr>
          <p:spPr bwMode="auto">
            <a:xfrm rot="20967558">
              <a:off x="3004236" y="1782399"/>
              <a:ext cx="2119312" cy="2943225"/>
            </a:xfrm>
            <a:custGeom>
              <a:avLst/>
              <a:gdLst>
                <a:gd name="T0" fmla="*/ 1149 w 980"/>
                <a:gd name="T1" fmla="*/ 2121 h 1370"/>
                <a:gd name="T2" fmla="*/ 1046 w 980"/>
                <a:gd name="T3" fmla="*/ 689 h 1370"/>
                <a:gd name="T4" fmla="*/ 271 w 980"/>
                <a:gd name="T5" fmla="*/ 865 h 1370"/>
                <a:gd name="T6" fmla="*/ 1149 w 980"/>
                <a:gd name="T7" fmla="*/ 2121 h 13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0" h="1370">
                  <a:moveTo>
                    <a:pt x="737" y="1370"/>
                  </a:moveTo>
                  <a:cubicBezTo>
                    <a:pt x="737" y="1370"/>
                    <a:pt x="980" y="890"/>
                    <a:pt x="671" y="445"/>
                  </a:cubicBezTo>
                  <a:cubicBezTo>
                    <a:pt x="362" y="0"/>
                    <a:pt x="0" y="297"/>
                    <a:pt x="174" y="559"/>
                  </a:cubicBezTo>
                  <a:cubicBezTo>
                    <a:pt x="349" y="822"/>
                    <a:pt x="666" y="782"/>
                    <a:pt x="737" y="1370"/>
                  </a:cubicBezTo>
                </a:path>
              </a:pathLst>
            </a:custGeom>
            <a:solidFill>
              <a:srgbClr val="02B3C5"/>
            </a:solidFill>
            <a:ln w="28575" cmpd="sng">
              <a:solidFill>
                <a:schemeClr val="bg1"/>
              </a:solidFill>
              <a:round/>
              <a:headEnd/>
              <a:tailEnd/>
            </a:ln>
            <a:effectLst>
              <a:outerShdw dist="63500" dir="8100000" algn="ctr" rotWithShape="0">
                <a:srgbClr val="000000">
                  <a:alpha val="25000"/>
                </a:srgbClr>
              </a:outerShdw>
            </a:effectLst>
            <a:extLst/>
          </p:spPr>
          <p:txBody>
            <a:bodyPr/>
            <a:lstStyle/>
            <a:p>
              <a:endParaRPr lang="zh-CN" altLang="en-US">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6" name="Freeform 126"/>
            <p:cNvSpPr>
              <a:spLocks/>
            </p:cNvSpPr>
            <p:nvPr/>
          </p:nvSpPr>
          <p:spPr bwMode="auto">
            <a:xfrm>
              <a:off x="3508007" y="2453991"/>
              <a:ext cx="516785" cy="665123"/>
            </a:xfrm>
            <a:custGeom>
              <a:avLst/>
              <a:gdLst/>
              <a:ahLst/>
              <a:cxnLst>
                <a:cxn ang="0">
                  <a:pos x="25" y="46"/>
                </a:cxn>
                <a:cxn ang="0">
                  <a:pos x="1" y="64"/>
                </a:cxn>
                <a:cxn ang="0">
                  <a:pos x="0" y="62"/>
                </a:cxn>
                <a:cxn ang="0">
                  <a:pos x="1" y="61"/>
                </a:cxn>
                <a:cxn ang="0">
                  <a:pos x="22" y="46"/>
                </a:cxn>
                <a:cxn ang="0">
                  <a:pos x="1" y="36"/>
                </a:cxn>
                <a:cxn ang="0">
                  <a:pos x="24" y="41"/>
                </a:cxn>
                <a:cxn ang="0">
                  <a:pos x="27" y="31"/>
                </a:cxn>
                <a:cxn ang="0">
                  <a:pos x="7" y="18"/>
                </a:cxn>
                <a:cxn ang="0">
                  <a:pos x="27" y="28"/>
                </a:cxn>
                <a:cxn ang="0">
                  <a:pos x="28" y="21"/>
                </a:cxn>
                <a:cxn ang="0">
                  <a:pos x="23" y="0"/>
                </a:cxn>
                <a:cxn ang="0">
                  <a:pos x="31" y="21"/>
                </a:cxn>
                <a:cxn ang="0">
                  <a:pos x="31" y="25"/>
                </a:cxn>
                <a:cxn ang="0">
                  <a:pos x="48" y="18"/>
                </a:cxn>
                <a:cxn ang="0">
                  <a:pos x="30" y="32"/>
                </a:cxn>
                <a:cxn ang="0">
                  <a:pos x="27" y="42"/>
                </a:cxn>
                <a:cxn ang="0">
                  <a:pos x="50" y="39"/>
                </a:cxn>
                <a:cxn ang="0">
                  <a:pos x="25" y="46"/>
                </a:cxn>
              </a:cxnLst>
              <a:rect l="0" t="0" r="r" b="b"/>
              <a:pathLst>
                <a:path w="50" h="64">
                  <a:moveTo>
                    <a:pt x="25" y="46"/>
                  </a:moveTo>
                  <a:cubicBezTo>
                    <a:pt x="20" y="57"/>
                    <a:pt x="11" y="64"/>
                    <a:pt x="1" y="64"/>
                  </a:cubicBezTo>
                  <a:cubicBezTo>
                    <a:pt x="0" y="64"/>
                    <a:pt x="0" y="63"/>
                    <a:pt x="0" y="62"/>
                  </a:cubicBezTo>
                  <a:cubicBezTo>
                    <a:pt x="0" y="61"/>
                    <a:pt x="0" y="61"/>
                    <a:pt x="1" y="61"/>
                  </a:cubicBezTo>
                  <a:cubicBezTo>
                    <a:pt x="10" y="61"/>
                    <a:pt x="17" y="55"/>
                    <a:pt x="22" y="46"/>
                  </a:cubicBezTo>
                  <a:cubicBezTo>
                    <a:pt x="17" y="48"/>
                    <a:pt x="6" y="50"/>
                    <a:pt x="1" y="36"/>
                  </a:cubicBezTo>
                  <a:cubicBezTo>
                    <a:pt x="15" y="30"/>
                    <a:pt x="22" y="37"/>
                    <a:pt x="24" y="41"/>
                  </a:cubicBezTo>
                  <a:cubicBezTo>
                    <a:pt x="25" y="38"/>
                    <a:pt x="26" y="35"/>
                    <a:pt x="27" y="31"/>
                  </a:cubicBezTo>
                  <a:cubicBezTo>
                    <a:pt x="27" y="31"/>
                    <a:pt x="9" y="34"/>
                    <a:pt x="7" y="18"/>
                  </a:cubicBezTo>
                  <a:cubicBezTo>
                    <a:pt x="23" y="12"/>
                    <a:pt x="27" y="28"/>
                    <a:pt x="27" y="28"/>
                  </a:cubicBezTo>
                  <a:cubicBezTo>
                    <a:pt x="27" y="26"/>
                    <a:pt x="28" y="21"/>
                    <a:pt x="28" y="21"/>
                  </a:cubicBezTo>
                  <a:cubicBezTo>
                    <a:pt x="28" y="21"/>
                    <a:pt x="14" y="12"/>
                    <a:pt x="23" y="0"/>
                  </a:cubicBezTo>
                  <a:cubicBezTo>
                    <a:pt x="39" y="5"/>
                    <a:pt x="31" y="21"/>
                    <a:pt x="31" y="21"/>
                  </a:cubicBezTo>
                  <a:cubicBezTo>
                    <a:pt x="31" y="21"/>
                    <a:pt x="31" y="24"/>
                    <a:pt x="31" y="25"/>
                  </a:cubicBezTo>
                  <a:cubicBezTo>
                    <a:pt x="31" y="25"/>
                    <a:pt x="37" y="14"/>
                    <a:pt x="48" y="18"/>
                  </a:cubicBezTo>
                  <a:cubicBezTo>
                    <a:pt x="48" y="35"/>
                    <a:pt x="30" y="32"/>
                    <a:pt x="30" y="32"/>
                  </a:cubicBezTo>
                  <a:cubicBezTo>
                    <a:pt x="29" y="35"/>
                    <a:pt x="29" y="39"/>
                    <a:pt x="27" y="42"/>
                  </a:cubicBezTo>
                  <a:cubicBezTo>
                    <a:pt x="27" y="42"/>
                    <a:pt x="38" y="30"/>
                    <a:pt x="50" y="39"/>
                  </a:cubicBezTo>
                  <a:cubicBezTo>
                    <a:pt x="43" y="57"/>
                    <a:pt x="25" y="46"/>
                    <a:pt x="25" y="4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4195996" y="3698140"/>
            <a:ext cx="2295525" cy="1266825"/>
            <a:chOff x="2604186" y="3287349"/>
            <a:chExt cx="2295525" cy="1266825"/>
          </a:xfrm>
        </p:grpSpPr>
        <p:sp>
          <p:nvSpPr>
            <p:cNvPr id="18" name="Freeform 18"/>
            <p:cNvSpPr>
              <a:spLocks/>
            </p:cNvSpPr>
            <p:nvPr/>
          </p:nvSpPr>
          <p:spPr bwMode="auto">
            <a:xfrm rot="174416">
              <a:off x="2604186" y="3287349"/>
              <a:ext cx="2295525" cy="1266825"/>
            </a:xfrm>
            <a:custGeom>
              <a:avLst/>
              <a:gdLst>
                <a:gd name="T0" fmla="*/ 1655 w 1012"/>
                <a:gd name="T1" fmla="*/ 914 h 525"/>
                <a:gd name="T2" fmla="*/ 731 w 1012"/>
                <a:gd name="T3" fmla="*/ 110 h 525"/>
                <a:gd name="T4" fmla="*/ 399 w 1012"/>
                <a:gd name="T5" fmla="*/ 714 h 525"/>
                <a:gd name="T6" fmla="*/ 770 w 1012"/>
                <a:gd name="T7" fmla="*/ 689 h 525"/>
                <a:gd name="T8" fmla="*/ 1655 w 1012"/>
                <a:gd name="T9" fmla="*/ 914 h 5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2" h="525">
                  <a:moveTo>
                    <a:pt x="1012" y="525"/>
                  </a:moveTo>
                  <a:cubicBezTo>
                    <a:pt x="1012" y="525"/>
                    <a:pt x="868" y="126"/>
                    <a:pt x="447" y="63"/>
                  </a:cubicBezTo>
                  <a:cubicBezTo>
                    <a:pt x="25" y="0"/>
                    <a:pt x="0" y="368"/>
                    <a:pt x="244" y="410"/>
                  </a:cubicBezTo>
                  <a:cubicBezTo>
                    <a:pt x="327" y="424"/>
                    <a:pt x="398" y="410"/>
                    <a:pt x="471" y="396"/>
                  </a:cubicBezTo>
                  <a:cubicBezTo>
                    <a:pt x="615" y="369"/>
                    <a:pt x="764" y="341"/>
                    <a:pt x="1012" y="525"/>
                  </a:cubicBezTo>
                </a:path>
              </a:pathLst>
            </a:custGeom>
            <a:solidFill>
              <a:srgbClr val="61BB84"/>
            </a:solidFill>
            <a:ln w="28575" cmpd="sng">
              <a:solidFill>
                <a:schemeClr val="bg1"/>
              </a:solidFill>
              <a:round/>
              <a:headEnd/>
              <a:tailEnd/>
            </a:ln>
            <a:effectLst>
              <a:outerShdw dist="63500" dir="8100000" algn="ctr" rotWithShape="0">
                <a:srgbClr val="000000">
                  <a:alpha val="25000"/>
                </a:srgbClr>
              </a:outerShdw>
            </a:effectLst>
            <a:extLst/>
          </p:spPr>
          <p:txBody>
            <a:bodyPr/>
            <a:lstStyle/>
            <a:p>
              <a:endParaRPr lang="zh-CN" altLang="en-US">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19" name="Freeform 24"/>
            <p:cNvSpPr>
              <a:spLocks noEditPoints="1"/>
            </p:cNvSpPr>
            <p:nvPr/>
          </p:nvSpPr>
          <p:spPr bwMode="auto">
            <a:xfrm>
              <a:off x="3037758" y="3535153"/>
              <a:ext cx="406139" cy="441043"/>
            </a:xfrm>
            <a:custGeom>
              <a:avLst/>
              <a:gdLst/>
              <a:ahLst/>
              <a:cxnLst>
                <a:cxn ang="0">
                  <a:pos x="55" y="55"/>
                </a:cxn>
                <a:cxn ang="0">
                  <a:pos x="39" y="55"/>
                </a:cxn>
                <a:cxn ang="0">
                  <a:pos x="30" y="64"/>
                </a:cxn>
                <a:cxn ang="0">
                  <a:pos x="21" y="55"/>
                </a:cxn>
                <a:cxn ang="0">
                  <a:pos x="5" y="55"/>
                </a:cxn>
                <a:cxn ang="0">
                  <a:pos x="0" y="50"/>
                </a:cxn>
                <a:cxn ang="0">
                  <a:pos x="11" y="20"/>
                </a:cxn>
                <a:cxn ang="0">
                  <a:pos x="27" y="5"/>
                </a:cxn>
                <a:cxn ang="0">
                  <a:pos x="26" y="3"/>
                </a:cxn>
                <a:cxn ang="0">
                  <a:pos x="30" y="0"/>
                </a:cxn>
                <a:cxn ang="0">
                  <a:pos x="33" y="3"/>
                </a:cxn>
                <a:cxn ang="0">
                  <a:pos x="33" y="5"/>
                </a:cxn>
                <a:cxn ang="0">
                  <a:pos x="48" y="20"/>
                </a:cxn>
                <a:cxn ang="0">
                  <a:pos x="59" y="50"/>
                </a:cxn>
                <a:cxn ang="0">
                  <a:pos x="55" y="55"/>
                </a:cxn>
                <a:cxn ang="0">
                  <a:pos x="30" y="60"/>
                </a:cxn>
                <a:cxn ang="0">
                  <a:pos x="25" y="55"/>
                </a:cxn>
                <a:cxn ang="0">
                  <a:pos x="24" y="54"/>
                </a:cxn>
                <a:cxn ang="0">
                  <a:pos x="23" y="55"/>
                </a:cxn>
                <a:cxn ang="0">
                  <a:pos x="30" y="61"/>
                </a:cxn>
                <a:cxn ang="0">
                  <a:pos x="30" y="60"/>
                </a:cxn>
                <a:cxn ang="0">
                  <a:pos x="30" y="60"/>
                </a:cxn>
              </a:cxnLst>
              <a:rect l="0" t="0" r="r" b="b"/>
              <a:pathLst>
                <a:path w="59" h="64">
                  <a:moveTo>
                    <a:pt x="55" y="55"/>
                  </a:moveTo>
                  <a:cubicBezTo>
                    <a:pt x="39" y="55"/>
                    <a:pt x="39" y="55"/>
                    <a:pt x="39" y="55"/>
                  </a:cubicBezTo>
                  <a:cubicBezTo>
                    <a:pt x="39" y="60"/>
                    <a:pt x="35" y="64"/>
                    <a:pt x="30" y="64"/>
                  </a:cubicBezTo>
                  <a:cubicBezTo>
                    <a:pt x="25" y="64"/>
                    <a:pt x="21" y="60"/>
                    <a:pt x="21" y="55"/>
                  </a:cubicBezTo>
                  <a:cubicBezTo>
                    <a:pt x="5" y="55"/>
                    <a:pt x="5" y="55"/>
                    <a:pt x="5" y="55"/>
                  </a:cubicBezTo>
                  <a:cubicBezTo>
                    <a:pt x="2" y="55"/>
                    <a:pt x="0" y="53"/>
                    <a:pt x="0" y="50"/>
                  </a:cubicBezTo>
                  <a:cubicBezTo>
                    <a:pt x="5" y="46"/>
                    <a:pt x="11" y="38"/>
                    <a:pt x="11" y="20"/>
                  </a:cubicBezTo>
                  <a:cubicBezTo>
                    <a:pt x="11" y="13"/>
                    <a:pt x="17" y="6"/>
                    <a:pt x="27" y="5"/>
                  </a:cubicBezTo>
                  <a:cubicBezTo>
                    <a:pt x="26" y="4"/>
                    <a:pt x="26" y="4"/>
                    <a:pt x="26" y="3"/>
                  </a:cubicBezTo>
                  <a:cubicBezTo>
                    <a:pt x="26" y="1"/>
                    <a:pt x="28" y="0"/>
                    <a:pt x="30" y="0"/>
                  </a:cubicBezTo>
                  <a:cubicBezTo>
                    <a:pt x="32" y="0"/>
                    <a:pt x="33" y="1"/>
                    <a:pt x="33" y="3"/>
                  </a:cubicBezTo>
                  <a:cubicBezTo>
                    <a:pt x="33" y="4"/>
                    <a:pt x="33" y="4"/>
                    <a:pt x="33" y="5"/>
                  </a:cubicBezTo>
                  <a:cubicBezTo>
                    <a:pt x="42" y="6"/>
                    <a:pt x="48" y="13"/>
                    <a:pt x="48" y="20"/>
                  </a:cubicBezTo>
                  <a:cubicBezTo>
                    <a:pt x="48" y="38"/>
                    <a:pt x="54" y="46"/>
                    <a:pt x="59" y="50"/>
                  </a:cubicBezTo>
                  <a:cubicBezTo>
                    <a:pt x="59" y="53"/>
                    <a:pt x="57" y="55"/>
                    <a:pt x="55" y="55"/>
                  </a:cubicBezTo>
                  <a:close/>
                  <a:moveTo>
                    <a:pt x="30" y="60"/>
                  </a:moveTo>
                  <a:cubicBezTo>
                    <a:pt x="27" y="60"/>
                    <a:pt x="25" y="57"/>
                    <a:pt x="25" y="55"/>
                  </a:cubicBezTo>
                  <a:cubicBezTo>
                    <a:pt x="25" y="54"/>
                    <a:pt x="24" y="54"/>
                    <a:pt x="24" y="54"/>
                  </a:cubicBezTo>
                  <a:cubicBezTo>
                    <a:pt x="24" y="54"/>
                    <a:pt x="23" y="54"/>
                    <a:pt x="23" y="55"/>
                  </a:cubicBezTo>
                  <a:cubicBezTo>
                    <a:pt x="23" y="58"/>
                    <a:pt x="26" y="61"/>
                    <a:pt x="30" y="61"/>
                  </a:cubicBezTo>
                  <a:cubicBezTo>
                    <a:pt x="30" y="61"/>
                    <a:pt x="30" y="61"/>
                    <a:pt x="30" y="60"/>
                  </a:cubicBezTo>
                  <a:cubicBezTo>
                    <a:pt x="30" y="60"/>
                    <a:pt x="30" y="60"/>
                    <a:pt x="30"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20" name="组合 19"/>
          <p:cNvGrpSpPr/>
          <p:nvPr/>
        </p:nvGrpSpPr>
        <p:grpSpPr>
          <a:xfrm>
            <a:off x="6415321" y="4017227"/>
            <a:ext cx="1847850" cy="928688"/>
            <a:chOff x="4823511" y="3606436"/>
            <a:chExt cx="1847850" cy="928688"/>
          </a:xfrm>
        </p:grpSpPr>
        <p:sp>
          <p:nvSpPr>
            <p:cNvPr id="21" name="Freeform 32"/>
            <p:cNvSpPr>
              <a:spLocks/>
            </p:cNvSpPr>
            <p:nvPr/>
          </p:nvSpPr>
          <p:spPr bwMode="auto">
            <a:xfrm rot="21319952" flipH="1">
              <a:off x="4823511" y="3606436"/>
              <a:ext cx="1847850" cy="928688"/>
            </a:xfrm>
            <a:custGeom>
              <a:avLst/>
              <a:gdLst>
                <a:gd name="T0" fmla="*/ 1332 w 1012"/>
                <a:gd name="T1" fmla="*/ 670 h 525"/>
                <a:gd name="T2" fmla="*/ 588 w 1012"/>
                <a:gd name="T3" fmla="*/ 80 h 525"/>
                <a:gd name="T4" fmla="*/ 321 w 1012"/>
                <a:gd name="T5" fmla="*/ 523 h 525"/>
                <a:gd name="T6" fmla="*/ 620 w 1012"/>
                <a:gd name="T7" fmla="*/ 505 h 525"/>
                <a:gd name="T8" fmla="*/ 1332 w 1012"/>
                <a:gd name="T9" fmla="*/ 670 h 5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12" h="525">
                  <a:moveTo>
                    <a:pt x="1012" y="525"/>
                  </a:moveTo>
                  <a:cubicBezTo>
                    <a:pt x="1012" y="525"/>
                    <a:pt x="868" y="126"/>
                    <a:pt x="447" y="63"/>
                  </a:cubicBezTo>
                  <a:cubicBezTo>
                    <a:pt x="25" y="0"/>
                    <a:pt x="0" y="368"/>
                    <a:pt x="244" y="410"/>
                  </a:cubicBezTo>
                  <a:cubicBezTo>
                    <a:pt x="327" y="424"/>
                    <a:pt x="398" y="410"/>
                    <a:pt x="471" y="396"/>
                  </a:cubicBezTo>
                  <a:cubicBezTo>
                    <a:pt x="615" y="369"/>
                    <a:pt x="764" y="341"/>
                    <a:pt x="1012" y="525"/>
                  </a:cubicBezTo>
                </a:path>
              </a:pathLst>
            </a:custGeom>
            <a:solidFill>
              <a:srgbClr val="FFBF53"/>
            </a:solidFill>
            <a:ln w="28575" cmpd="sng">
              <a:solidFill>
                <a:schemeClr val="bg1"/>
              </a:solidFill>
              <a:round/>
              <a:headEnd/>
              <a:tailEnd/>
            </a:ln>
            <a:effectLst>
              <a:outerShdw dist="63500" dir="8100000" algn="ctr" rotWithShape="0">
                <a:srgbClr val="000000">
                  <a:alpha val="25000"/>
                </a:srgbClr>
              </a:outerShdw>
            </a:effectLst>
            <a:extLst/>
          </p:spPr>
          <p:txBody>
            <a:bodyPr/>
            <a:lstStyle/>
            <a:p>
              <a:endParaRPr lang="zh-CN" altLang="en-US">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2" name="Freeform 152"/>
            <p:cNvSpPr>
              <a:spLocks noEditPoints="1"/>
            </p:cNvSpPr>
            <p:nvPr/>
          </p:nvSpPr>
          <p:spPr bwMode="auto">
            <a:xfrm>
              <a:off x="5885439" y="3851035"/>
              <a:ext cx="306917" cy="283633"/>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23" name="组合 22"/>
          <p:cNvGrpSpPr/>
          <p:nvPr/>
        </p:nvGrpSpPr>
        <p:grpSpPr>
          <a:xfrm>
            <a:off x="6145446" y="2809140"/>
            <a:ext cx="2165350" cy="2024062"/>
            <a:chOff x="4553636" y="2398349"/>
            <a:chExt cx="2165350" cy="2024062"/>
          </a:xfrm>
        </p:grpSpPr>
        <p:sp>
          <p:nvSpPr>
            <p:cNvPr id="24" name="Freeform 26"/>
            <p:cNvSpPr>
              <a:spLocks/>
            </p:cNvSpPr>
            <p:nvPr/>
          </p:nvSpPr>
          <p:spPr bwMode="auto">
            <a:xfrm rot="20875150" flipH="1">
              <a:off x="4553636" y="2398349"/>
              <a:ext cx="2165350" cy="2024062"/>
            </a:xfrm>
            <a:custGeom>
              <a:avLst/>
              <a:gdLst>
                <a:gd name="T0" fmla="*/ 1512 w 1013"/>
                <a:gd name="T1" fmla="*/ 1460 h 995"/>
                <a:gd name="T2" fmla="*/ 929 w 1013"/>
                <a:gd name="T3" fmla="*/ 377 h 995"/>
                <a:gd name="T4" fmla="*/ 362 w 1013"/>
                <a:gd name="T5" fmla="*/ 770 h 995"/>
                <a:gd name="T6" fmla="*/ 1512 w 1013"/>
                <a:gd name="T7" fmla="*/ 1460 h 99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13" h="995">
                  <a:moveTo>
                    <a:pt x="981" y="995"/>
                  </a:moveTo>
                  <a:cubicBezTo>
                    <a:pt x="981" y="995"/>
                    <a:pt x="1013" y="515"/>
                    <a:pt x="603" y="257"/>
                  </a:cubicBezTo>
                  <a:cubicBezTo>
                    <a:pt x="193" y="0"/>
                    <a:pt x="0" y="371"/>
                    <a:pt x="235" y="525"/>
                  </a:cubicBezTo>
                  <a:cubicBezTo>
                    <a:pt x="470" y="680"/>
                    <a:pt x="717" y="536"/>
                    <a:pt x="981" y="995"/>
                  </a:cubicBezTo>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a:extLst/>
          </p:spPr>
          <p:txBody>
            <a:bodyPr/>
            <a:lstStyle/>
            <a:p>
              <a:endParaRPr lang="zh-CN" altLang="en-US">
                <a:latin typeface="微软雅黑 Light" panose="020B0502040204020203" pitchFamily="34" charset="-122"/>
                <a:ea typeface="微软雅黑 Light" panose="020B0502040204020203" pitchFamily="34" charset="-122"/>
                <a:sym typeface="Arial" panose="020B0604020202020204" pitchFamily="34" charset="0"/>
              </a:endParaRPr>
            </a:p>
          </p:txBody>
        </p:sp>
        <p:sp>
          <p:nvSpPr>
            <p:cNvPr id="25" name="Freeform 5"/>
            <p:cNvSpPr>
              <a:spLocks noEditPoints="1"/>
            </p:cNvSpPr>
            <p:nvPr/>
          </p:nvSpPr>
          <p:spPr bwMode="auto">
            <a:xfrm>
              <a:off x="5484992" y="2822677"/>
              <a:ext cx="606323" cy="606323"/>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grpSp>
        <p:nvGrpSpPr>
          <p:cNvPr id="26" name="组合 25"/>
          <p:cNvGrpSpPr/>
          <p:nvPr/>
        </p:nvGrpSpPr>
        <p:grpSpPr>
          <a:xfrm>
            <a:off x="2026996" y="3943584"/>
            <a:ext cx="2253127" cy="1619129"/>
            <a:chOff x="1814931" y="4068015"/>
            <a:chExt cx="2691085" cy="1663120"/>
          </a:xfrm>
        </p:grpSpPr>
        <p:sp>
          <p:nvSpPr>
            <p:cNvPr id="27" name="文本框 26"/>
            <p:cNvSpPr txBox="1"/>
            <p:nvPr/>
          </p:nvSpPr>
          <p:spPr bwMode="auto">
            <a:xfrm>
              <a:off x="1814931" y="4403352"/>
              <a:ext cx="2691085" cy="1327783"/>
            </a:xfrm>
            <a:prstGeom prst="rect">
              <a:avLst/>
            </a:prstGeom>
            <a:noFill/>
          </p:spPr>
          <p:txBody>
            <a:bodyPr wrap="square">
              <a:spAutoFit/>
            </a:bodyPr>
            <a:lstStyle/>
            <a:p>
              <a:pPr algn="ctr">
                <a:lnSpc>
                  <a:spcPct val="130000"/>
                </a:lnSpc>
                <a:defRPr/>
              </a:pPr>
              <a:r>
                <a:rPr lang="zh-CN" altLang="en-US" sz="1200" dirty="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28" name="文本框 27"/>
            <p:cNvSpPr txBox="1"/>
            <p:nvPr/>
          </p:nvSpPr>
          <p:spPr bwMode="auto">
            <a:xfrm>
              <a:off x="1903719" y="4068015"/>
              <a:ext cx="2512612" cy="410981"/>
            </a:xfrm>
            <a:prstGeom prst="rect">
              <a:avLst/>
            </a:prstGeom>
            <a:noFill/>
          </p:spPr>
          <p:txBody>
            <a:bodyPr wrap="square">
              <a:spAutoFit/>
            </a:bodyPr>
            <a:lstStyle/>
            <a:p>
              <a:pPr algn="ctr">
                <a:defRPr/>
              </a:pPr>
              <a:r>
                <a:rPr lang="zh-CN" altLang="en-US" sz="2000" spc="100" dirty="0">
                  <a:solidFill>
                    <a:srgbClr val="61BB84"/>
                  </a:solidFill>
                  <a:latin typeface="迷你简菱心" panose="02010609000101010101" pitchFamily="49" charset="-122"/>
                  <a:ea typeface="迷你简菱心" panose="02010609000101010101" pitchFamily="49" charset="-122"/>
                </a:rPr>
                <a:t>在此添加标题</a:t>
              </a:r>
            </a:p>
          </p:txBody>
        </p:sp>
      </p:grpSp>
      <p:grpSp>
        <p:nvGrpSpPr>
          <p:cNvPr id="29" name="组合 28"/>
          <p:cNvGrpSpPr/>
          <p:nvPr/>
        </p:nvGrpSpPr>
        <p:grpSpPr>
          <a:xfrm>
            <a:off x="2430655" y="1867255"/>
            <a:ext cx="2253127" cy="1619129"/>
            <a:chOff x="1814931" y="4068015"/>
            <a:chExt cx="2691085" cy="1663120"/>
          </a:xfrm>
        </p:grpSpPr>
        <p:sp>
          <p:nvSpPr>
            <p:cNvPr id="30" name="文本框 29"/>
            <p:cNvSpPr txBox="1"/>
            <p:nvPr/>
          </p:nvSpPr>
          <p:spPr bwMode="auto">
            <a:xfrm>
              <a:off x="1814931" y="4403352"/>
              <a:ext cx="2691085" cy="1327783"/>
            </a:xfrm>
            <a:prstGeom prst="rect">
              <a:avLst/>
            </a:prstGeom>
            <a:noFill/>
          </p:spPr>
          <p:txBody>
            <a:bodyPr wrap="square">
              <a:spAutoFit/>
            </a:bodyPr>
            <a:lstStyle/>
            <a:p>
              <a:pPr algn="ctr">
                <a:lnSpc>
                  <a:spcPct val="130000"/>
                </a:lnSpc>
                <a:defRPr/>
              </a:pPr>
              <a:r>
                <a:rPr lang="zh-CN" altLang="en-US" sz="1200" dirty="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1" name="文本框 30"/>
            <p:cNvSpPr txBox="1"/>
            <p:nvPr/>
          </p:nvSpPr>
          <p:spPr bwMode="auto">
            <a:xfrm>
              <a:off x="1903719" y="4068015"/>
              <a:ext cx="2512612" cy="410981"/>
            </a:xfrm>
            <a:prstGeom prst="rect">
              <a:avLst/>
            </a:prstGeom>
            <a:noFill/>
          </p:spPr>
          <p:txBody>
            <a:bodyPr wrap="square">
              <a:spAutoFit/>
            </a:bodyPr>
            <a:lstStyle/>
            <a:p>
              <a:pPr algn="ctr">
                <a:defRPr/>
              </a:pPr>
              <a:r>
                <a:rPr lang="zh-CN" altLang="en-US" sz="2000" spc="100" dirty="0">
                  <a:solidFill>
                    <a:srgbClr val="02B3C5"/>
                  </a:solidFill>
                  <a:latin typeface="迷你简菱心" panose="02010609000101010101" pitchFamily="49" charset="-122"/>
                  <a:ea typeface="迷你简菱心" panose="02010609000101010101" pitchFamily="49" charset="-122"/>
                </a:rPr>
                <a:t>在此添加标题</a:t>
              </a:r>
            </a:p>
          </p:txBody>
        </p:sp>
      </p:grpSp>
      <p:grpSp>
        <p:nvGrpSpPr>
          <p:cNvPr id="32" name="组合 31"/>
          <p:cNvGrpSpPr/>
          <p:nvPr/>
        </p:nvGrpSpPr>
        <p:grpSpPr>
          <a:xfrm>
            <a:off x="6737737" y="1446836"/>
            <a:ext cx="2253127" cy="1619129"/>
            <a:chOff x="1814931" y="4068015"/>
            <a:chExt cx="2691085" cy="1663120"/>
          </a:xfrm>
        </p:grpSpPr>
        <p:sp>
          <p:nvSpPr>
            <p:cNvPr id="33" name="文本框 32"/>
            <p:cNvSpPr txBox="1"/>
            <p:nvPr/>
          </p:nvSpPr>
          <p:spPr bwMode="auto">
            <a:xfrm>
              <a:off x="1814931" y="4403352"/>
              <a:ext cx="2691085" cy="1327783"/>
            </a:xfrm>
            <a:prstGeom prst="rect">
              <a:avLst/>
            </a:prstGeom>
            <a:noFill/>
          </p:spPr>
          <p:txBody>
            <a:bodyPr wrap="square">
              <a:spAutoFit/>
            </a:bodyPr>
            <a:lstStyle/>
            <a:p>
              <a:pPr algn="ctr">
                <a:lnSpc>
                  <a:spcPct val="130000"/>
                </a:lnSpc>
                <a:defRPr/>
              </a:pPr>
              <a:r>
                <a:rPr lang="zh-CN" altLang="en-US" sz="1200" dirty="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4" name="文本框 33"/>
            <p:cNvSpPr txBox="1"/>
            <p:nvPr/>
          </p:nvSpPr>
          <p:spPr bwMode="auto">
            <a:xfrm>
              <a:off x="1903719" y="4068015"/>
              <a:ext cx="2512612" cy="410981"/>
            </a:xfrm>
            <a:prstGeom prst="rect">
              <a:avLst/>
            </a:prstGeom>
            <a:noFill/>
          </p:spPr>
          <p:txBody>
            <a:bodyPr wrap="square">
              <a:spAutoFit/>
            </a:bodyPr>
            <a:lstStyle/>
            <a:p>
              <a:pPr algn="ctr">
                <a:defRPr/>
              </a:pPr>
              <a:r>
                <a:rPr lang="zh-CN" altLang="en-US" sz="2000" spc="100" dirty="0">
                  <a:solidFill>
                    <a:srgbClr val="6A3C7C"/>
                  </a:solidFill>
                  <a:latin typeface="迷你简菱心" panose="02010609000101010101" pitchFamily="49" charset="-122"/>
                  <a:ea typeface="迷你简菱心" panose="02010609000101010101" pitchFamily="49" charset="-122"/>
                </a:rPr>
                <a:t>在此添加标题</a:t>
              </a:r>
            </a:p>
          </p:txBody>
        </p:sp>
      </p:grpSp>
      <p:grpSp>
        <p:nvGrpSpPr>
          <p:cNvPr id="35" name="组合 34"/>
          <p:cNvGrpSpPr/>
          <p:nvPr/>
        </p:nvGrpSpPr>
        <p:grpSpPr>
          <a:xfrm>
            <a:off x="8345642" y="3876854"/>
            <a:ext cx="2253127" cy="1619129"/>
            <a:chOff x="1814931" y="4068015"/>
            <a:chExt cx="2691085" cy="1663120"/>
          </a:xfrm>
        </p:grpSpPr>
        <p:sp>
          <p:nvSpPr>
            <p:cNvPr id="36" name="文本框 35"/>
            <p:cNvSpPr txBox="1"/>
            <p:nvPr/>
          </p:nvSpPr>
          <p:spPr bwMode="auto">
            <a:xfrm>
              <a:off x="1814931" y="4403352"/>
              <a:ext cx="2691085" cy="1327783"/>
            </a:xfrm>
            <a:prstGeom prst="rect">
              <a:avLst/>
            </a:prstGeom>
            <a:noFill/>
          </p:spPr>
          <p:txBody>
            <a:bodyPr wrap="square">
              <a:spAutoFit/>
            </a:bodyPr>
            <a:lstStyle/>
            <a:p>
              <a:pPr algn="ctr">
                <a:lnSpc>
                  <a:spcPct val="130000"/>
                </a:lnSpc>
                <a:defRPr/>
              </a:pPr>
              <a:r>
                <a:rPr lang="zh-CN" altLang="en-US" sz="1200" dirty="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7" name="文本框 36"/>
            <p:cNvSpPr txBox="1"/>
            <p:nvPr/>
          </p:nvSpPr>
          <p:spPr bwMode="auto">
            <a:xfrm>
              <a:off x="1903719" y="4068015"/>
              <a:ext cx="2512612" cy="410981"/>
            </a:xfrm>
            <a:prstGeom prst="rect">
              <a:avLst/>
            </a:prstGeom>
            <a:noFill/>
          </p:spPr>
          <p:txBody>
            <a:bodyPr wrap="square">
              <a:spAutoFit/>
            </a:bodyPr>
            <a:lstStyle/>
            <a:p>
              <a:pPr algn="ctr">
                <a:defRPr/>
              </a:pPr>
              <a:r>
                <a:rPr lang="zh-CN" altLang="en-US" sz="2000" spc="100" dirty="0">
                  <a:solidFill>
                    <a:srgbClr val="FFBF53"/>
                  </a:solidFill>
                  <a:latin typeface="迷你简菱心" panose="02010609000101010101" pitchFamily="49" charset="-122"/>
                  <a:ea typeface="迷你简菱心" panose="02010609000101010101" pitchFamily="49" charset="-122"/>
                </a:rPr>
                <a:t>在此添加标题</a:t>
              </a:r>
            </a:p>
          </p:txBody>
        </p:sp>
      </p:grpSp>
    </p:spTree>
    <p:extLst>
      <p:ext uri="{BB962C8B-B14F-4D97-AF65-F5344CB8AC3E}">
        <p14:creationId xmlns:p14="http://schemas.microsoft.com/office/powerpoint/2010/main" val="12602322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42"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2300"/>
                            </p:stCondLst>
                            <p:childTnLst>
                              <p:par>
                                <p:cTn id="25" presetID="22" presetClass="entr" presetSubtype="4"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par>
                          <p:cTn id="28" fill="hold">
                            <p:stCondLst>
                              <p:cond delay="2800"/>
                            </p:stCondLst>
                            <p:childTnLst>
                              <p:par>
                                <p:cTn id="29" presetID="22" presetClass="entr" presetSubtype="4"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down)">
                                      <p:cBhvr>
                                        <p:cTn id="31" dur="500"/>
                                        <p:tgtEl>
                                          <p:spTgt spid="14"/>
                                        </p:tgtEl>
                                      </p:cBhvr>
                                    </p:animEffect>
                                  </p:childTnLst>
                                </p:cTn>
                              </p:par>
                            </p:childTnLst>
                          </p:cTn>
                        </p:par>
                        <p:par>
                          <p:cTn id="32" fill="hold">
                            <p:stCondLst>
                              <p:cond delay="3300"/>
                            </p:stCondLst>
                            <p:childTnLst>
                              <p:par>
                                <p:cTn id="33" presetID="22" presetClass="entr" presetSubtype="4"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par>
                          <p:cTn id="36" fill="hold">
                            <p:stCondLst>
                              <p:cond delay="3800"/>
                            </p:stCondLst>
                            <p:childTnLst>
                              <p:par>
                                <p:cTn id="37" presetID="22" presetClass="entr" presetSubtype="4" fill="hold"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down)">
                                      <p:cBhvr>
                                        <p:cTn id="39" dur="500"/>
                                        <p:tgtEl>
                                          <p:spTgt spid="20"/>
                                        </p:tgtEl>
                                      </p:cBhvr>
                                    </p:animEffect>
                                  </p:childTnLst>
                                </p:cTn>
                              </p:par>
                            </p:childTnLst>
                          </p:cTn>
                        </p:par>
                        <p:par>
                          <p:cTn id="40" fill="hold">
                            <p:stCondLst>
                              <p:cond delay="4300"/>
                            </p:stCondLst>
                            <p:childTnLst>
                              <p:par>
                                <p:cTn id="41" presetID="37" presetClass="entr" presetSubtype="0"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500"/>
                                        <p:tgtEl>
                                          <p:spTgt spid="26"/>
                                        </p:tgtEl>
                                      </p:cBhvr>
                                    </p:animEffect>
                                    <p:anim calcmode="lin" valueType="num">
                                      <p:cBhvr>
                                        <p:cTn id="44" dur="500" fill="hold"/>
                                        <p:tgtEl>
                                          <p:spTgt spid="26"/>
                                        </p:tgtEl>
                                        <p:attrNameLst>
                                          <p:attrName>ppt_x</p:attrName>
                                        </p:attrNameLst>
                                      </p:cBhvr>
                                      <p:tavLst>
                                        <p:tav tm="0">
                                          <p:val>
                                            <p:strVal val="#ppt_x"/>
                                          </p:val>
                                        </p:tav>
                                        <p:tav tm="100000">
                                          <p:val>
                                            <p:strVal val="#ppt_x"/>
                                          </p:val>
                                        </p:tav>
                                      </p:tavLst>
                                    </p:anim>
                                    <p:anim calcmode="lin" valueType="num">
                                      <p:cBhvr>
                                        <p:cTn id="45" dur="450" decel="100000" fill="hold"/>
                                        <p:tgtEl>
                                          <p:spTgt spid="26"/>
                                        </p:tgtEl>
                                        <p:attrNameLst>
                                          <p:attrName>ppt_y</p:attrName>
                                        </p:attrNameLst>
                                      </p:cBhvr>
                                      <p:tavLst>
                                        <p:tav tm="0">
                                          <p:val>
                                            <p:strVal val="#ppt_y+1"/>
                                          </p:val>
                                        </p:tav>
                                        <p:tav tm="100000">
                                          <p:val>
                                            <p:strVal val="#ppt_y-.03"/>
                                          </p:val>
                                        </p:tav>
                                      </p:tavLst>
                                    </p:anim>
                                    <p:anim calcmode="lin" valueType="num">
                                      <p:cBhvr>
                                        <p:cTn id="46"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47" fill="hold">
                            <p:stCondLst>
                              <p:cond delay="4800"/>
                            </p:stCondLst>
                            <p:childTnLst>
                              <p:par>
                                <p:cTn id="48" presetID="37" presetClass="entr" presetSubtype="0"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500"/>
                                        <p:tgtEl>
                                          <p:spTgt spid="29"/>
                                        </p:tgtEl>
                                      </p:cBhvr>
                                    </p:animEffect>
                                    <p:anim calcmode="lin" valueType="num">
                                      <p:cBhvr>
                                        <p:cTn id="51" dur="500" fill="hold"/>
                                        <p:tgtEl>
                                          <p:spTgt spid="29"/>
                                        </p:tgtEl>
                                        <p:attrNameLst>
                                          <p:attrName>ppt_x</p:attrName>
                                        </p:attrNameLst>
                                      </p:cBhvr>
                                      <p:tavLst>
                                        <p:tav tm="0">
                                          <p:val>
                                            <p:strVal val="#ppt_x"/>
                                          </p:val>
                                        </p:tav>
                                        <p:tav tm="100000">
                                          <p:val>
                                            <p:strVal val="#ppt_x"/>
                                          </p:val>
                                        </p:tav>
                                      </p:tavLst>
                                    </p:anim>
                                    <p:anim calcmode="lin" valueType="num">
                                      <p:cBhvr>
                                        <p:cTn id="52" dur="450" decel="100000" fill="hold"/>
                                        <p:tgtEl>
                                          <p:spTgt spid="29"/>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54" fill="hold">
                            <p:stCondLst>
                              <p:cond delay="5300"/>
                            </p:stCondLst>
                            <p:childTnLst>
                              <p:par>
                                <p:cTn id="55" presetID="37"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anim calcmode="lin" valueType="num">
                                      <p:cBhvr>
                                        <p:cTn id="58" dur="500" fill="hold"/>
                                        <p:tgtEl>
                                          <p:spTgt spid="32"/>
                                        </p:tgtEl>
                                        <p:attrNameLst>
                                          <p:attrName>ppt_x</p:attrName>
                                        </p:attrNameLst>
                                      </p:cBhvr>
                                      <p:tavLst>
                                        <p:tav tm="0">
                                          <p:val>
                                            <p:strVal val="#ppt_x"/>
                                          </p:val>
                                        </p:tav>
                                        <p:tav tm="100000">
                                          <p:val>
                                            <p:strVal val="#ppt_x"/>
                                          </p:val>
                                        </p:tav>
                                      </p:tavLst>
                                    </p:anim>
                                    <p:anim calcmode="lin" valueType="num">
                                      <p:cBhvr>
                                        <p:cTn id="59" dur="450" decel="100000" fill="hold"/>
                                        <p:tgtEl>
                                          <p:spTgt spid="32"/>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61" fill="hold">
                            <p:stCondLst>
                              <p:cond delay="5800"/>
                            </p:stCondLst>
                            <p:childTnLst>
                              <p:par>
                                <p:cTn id="62" presetID="37" presetClass="entr" presetSubtype="0" fill="hold" nodeType="after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anim calcmode="lin" valueType="num">
                                      <p:cBhvr>
                                        <p:cTn id="65" dur="500" fill="hold"/>
                                        <p:tgtEl>
                                          <p:spTgt spid="35"/>
                                        </p:tgtEl>
                                        <p:attrNameLst>
                                          <p:attrName>ppt_x</p:attrName>
                                        </p:attrNameLst>
                                      </p:cBhvr>
                                      <p:tavLst>
                                        <p:tav tm="0">
                                          <p:val>
                                            <p:strVal val="#ppt_x"/>
                                          </p:val>
                                        </p:tav>
                                        <p:tav tm="100000">
                                          <p:val>
                                            <p:strVal val="#ppt_x"/>
                                          </p:val>
                                        </p:tav>
                                      </p:tavLst>
                                    </p:anim>
                                    <p:anim calcmode="lin" valueType="num">
                                      <p:cBhvr>
                                        <p:cTn id="66" dur="450" decel="100000" fill="hold"/>
                                        <p:tgtEl>
                                          <p:spTgt spid="35"/>
                                        </p:tgtEl>
                                        <p:attrNameLst>
                                          <p:attrName>ppt_y</p:attrName>
                                        </p:attrNameLst>
                                      </p:cBhvr>
                                      <p:tavLst>
                                        <p:tav tm="0">
                                          <p:val>
                                            <p:strVal val="#ppt_y+1"/>
                                          </p:val>
                                        </p:tav>
                                        <p:tav tm="100000">
                                          <p:val>
                                            <p:strVal val="#ppt_y-.03"/>
                                          </p:val>
                                        </p:tav>
                                      </p:tavLst>
                                    </p:anim>
                                    <p:anim calcmode="lin" valueType="num">
                                      <p:cBhvr>
                                        <p:cTn id="67"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380"/>
          <a:stretch/>
        </p:blipFill>
        <p:spPr>
          <a:xfrm>
            <a:off x="0" y="4199286"/>
            <a:ext cx="12192000" cy="2658714"/>
          </a:xfrm>
          <a:prstGeom prst="rect">
            <a:avLst/>
          </a:prstGeom>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14656" y="1677692"/>
            <a:ext cx="4758657" cy="3502616"/>
          </a:xfrm>
          <a:prstGeom prst="rect">
            <a:avLst/>
          </a:prstGeom>
        </p:spPr>
      </p:pic>
      <p:pic>
        <p:nvPicPr>
          <p:cNvPr id="5" name="图片 4"/>
          <p:cNvPicPr>
            <a:picLocks noChangeAspect="1"/>
          </p:cNvPicPr>
          <p:nvPr/>
        </p:nvPicPr>
        <p:blipFill rotWithShape="1">
          <a:blip r:embed="rId6" cstate="print">
            <a:extLst>
              <a:ext uri="{28A0092B-C50C-407E-A947-70E740481C1C}">
                <a14:useLocalDpi xmlns:a14="http://schemas.microsoft.com/office/drawing/2010/main" val="0"/>
              </a:ext>
            </a:extLst>
          </a:blip>
          <a:srcRect l="73214" t="57798"/>
          <a:stretch/>
        </p:blipFill>
        <p:spPr>
          <a:xfrm>
            <a:off x="8926286" y="4285343"/>
            <a:ext cx="3265714" cy="2572657"/>
          </a:xfrm>
          <a:prstGeom prst="rect">
            <a:avLst/>
          </a:prstGeom>
        </p:spPr>
      </p:pic>
      <p:sp>
        <p:nvSpPr>
          <p:cNvPr id="6" name="文本框 5"/>
          <p:cNvSpPr txBox="1"/>
          <p:nvPr/>
        </p:nvSpPr>
        <p:spPr>
          <a:xfrm>
            <a:off x="5187969" y="1223194"/>
            <a:ext cx="6468437" cy="1169551"/>
          </a:xfrm>
          <a:prstGeom prst="rect">
            <a:avLst/>
          </a:prstGeom>
          <a:noFill/>
          <a:effectLst>
            <a:outerShdw blurRad="63500" sx="102000" sy="102000" algn="ctr" rotWithShape="0">
              <a:prstClr val="black">
                <a:alpha val="50000"/>
              </a:prstClr>
            </a:outerShdw>
          </a:effectLst>
        </p:spPr>
        <p:txBody>
          <a:bodyPr wrap="none" rtlCol="0">
            <a:spAutoFit/>
          </a:bodyPr>
          <a:lstStyle/>
          <a:p>
            <a:r>
              <a:rPr lang="zh-CN" altLang="en-US" sz="7000" dirty="0" smtClean="0">
                <a:solidFill>
                  <a:srgbClr val="61BB84"/>
                </a:solidFill>
                <a:latin typeface="迷你简菱心" panose="02010609000101010101" pitchFamily="49" charset="-122"/>
                <a:ea typeface="迷你简菱心" panose="02010609000101010101" pitchFamily="49" charset="-122"/>
              </a:rPr>
              <a:t>感谢各位的聆听</a:t>
            </a:r>
            <a:endParaRPr lang="zh-CN" altLang="en-US" sz="7000" dirty="0">
              <a:solidFill>
                <a:srgbClr val="61BB84"/>
              </a:solidFill>
              <a:latin typeface="迷你简菱心" panose="02010609000101010101" pitchFamily="49" charset="-122"/>
              <a:ea typeface="迷你简菱心" panose="02010609000101010101" pitchFamily="49" charset="-122"/>
            </a:endParaRPr>
          </a:p>
        </p:txBody>
      </p:sp>
      <p:grpSp>
        <p:nvGrpSpPr>
          <p:cNvPr id="7" name="Group 16"/>
          <p:cNvGrpSpPr>
            <a:grpSpLocks/>
          </p:cNvGrpSpPr>
          <p:nvPr/>
        </p:nvGrpSpPr>
        <p:grpSpPr bwMode="auto">
          <a:xfrm>
            <a:off x="7250089" y="3267956"/>
            <a:ext cx="386867" cy="386867"/>
            <a:chOff x="0" y="0"/>
            <a:chExt cx="965499" cy="965499"/>
          </a:xfrm>
          <a:solidFill>
            <a:schemeClr val="bg1"/>
          </a:solidFill>
          <a:effectLst/>
        </p:grpSpPr>
        <p:sp>
          <p:nvSpPr>
            <p:cNvPr id="8" name="AutoShape 17"/>
            <p:cNvSpPr>
              <a:spLocks/>
            </p:cNvSpPr>
            <p:nvPr/>
          </p:nvSpPr>
          <p:spPr bwMode="auto">
            <a:xfrm>
              <a:off x="0" y="0"/>
              <a:ext cx="965499" cy="965499"/>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dirty="0">
                <a:solidFill>
                  <a:srgbClr val="0070C0"/>
                </a:solidFill>
                <a:cs typeface="+mn-ea"/>
                <a:sym typeface="+mn-lt"/>
              </a:endParaRPr>
            </a:p>
          </p:txBody>
        </p:sp>
        <p:sp>
          <p:nvSpPr>
            <p:cNvPr id="9" name="AutoShape 18"/>
            <p:cNvSpPr>
              <a:spLocks/>
            </p:cNvSpPr>
            <p:nvPr/>
          </p:nvSpPr>
          <p:spPr bwMode="auto">
            <a:xfrm>
              <a:off x="293778" y="265194"/>
              <a:ext cx="393822" cy="393822"/>
            </a:xfrm>
            <a:custGeom>
              <a:avLst/>
              <a:gdLst>
                <a:gd name="T0" fmla="*/ 196911 w 21600"/>
                <a:gd name="T1" fmla="*/ 196911 h 21600"/>
                <a:gd name="T2" fmla="*/ 196911 w 21600"/>
                <a:gd name="T3" fmla="*/ 196911 h 21600"/>
                <a:gd name="T4" fmla="*/ 196911 w 21600"/>
                <a:gd name="T5" fmla="*/ 196911 h 21600"/>
                <a:gd name="T6" fmla="*/ 196911 w 21600"/>
                <a:gd name="T7" fmla="*/ 19691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6949"/>
                  </a:moveTo>
                  <a:cubicBezTo>
                    <a:pt x="21600"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lnTo>
                    <a:pt x="21600"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19050" tIns="19050" rIns="19050" bIns="19050" anchor="ctr"/>
            <a:lstStyle/>
            <a:p>
              <a:pPr>
                <a:defRPr/>
              </a:pPr>
              <a:endParaRPr lang="zh-CN" altLang="en-US" sz="900">
                <a:solidFill>
                  <a:srgbClr val="0070C0"/>
                </a:solidFill>
                <a:cs typeface="+mn-ea"/>
                <a:sym typeface="+mn-lt"/>
              </a:endParaRPr>
            </a:p>
          </p:txBody>
        </p:sp>
      </p:grpSp>
      <p:grpSp>
        <p:nvGrpSpPr>
          <p:cNvPr id="10" name="组合 9"/>
          <p:cNvGrpSpPr/>
          <p:nvPr/>
        </p:nvGrpSpPr>
        <p:grpSpPr>
          <a:xfrm>
            <a:off x="5305585" y="3267956"/>
            <a:ext cx="386867" cy="386867"/>
            <a:chOff x="6316398" y="415834"/>
            <a:chExt cx="482600" cy="482600"/>
          </a:xfrm>
          <a:solidFill>
            <a:schemeClr val="bg1"/>
          </a:solidFill>
          <a:effectLst/>
        </p:grpSpPr>
        <p:sp>
          <p:nvSpPr>
            <p:cNvPr id="11" name="AutoShape 8" descr="tile_paper_medgray.jpeg"/>
            <p:cNvSpPr>
              <a:spLocks/>
            </p:cNvSpPr>
            <p:nvPr/>
          </p:nvSpPr>
          <p:spPr bwMode="auto">
            <a:xfrm>
              <a:off x="6316398"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dirty="0">
                <a:solidFill>
                  <a:srgbClr val="0070C0"/>
                </a:solidFill>
                <a:cs typeface="+mn-ea"/>
                <a:sym typeface="+mn-lt"/>
              </a:endParaRPr>
            </a:p>
          </p:txBody>
        </p:sp>
        <p:sp>
          <p:nvSpPr>
            <p:cNvPr id="12" name="AutoShape 82"/>
            <p:cNvSpPr>
              <a:spLocks/>
            </p:cNvSpPr>
            <p:nvPr/>
          </p:nvSpPr>
          <p:spPr bwMode="auto">
            <a:xfrm>
              <a:off x="6457131" y="556567"/>
              <a:ext cx="201134" cy="201134"/>
            </a:xfrm>
            <a:custGeom>
              <a:avLst/>
              <a:gdLst>
                <a:gd name="T0" fmla="*/ 198438 w 21600"/>
                <a:gd name="T1" fmla="*/ 198438 h 21600"/>
                <a:gd name="T2" fmla="*/ 198438 w 21600"/>
                <a:gd name="T3" fmla="*/ 198438 h 21600"/>
                <a:gd name="T4" fmla="*/ 198438 w 21600"/>
                <a:gd name="T5" fmla="*/ 198438 h 21600"/>
                <a:gd name="T6" fmla="*/ 198438 w 21600"/>
                <a:gd name="T7" fmla="*/ 198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grpFill/>
            <a:ln>
              <a:noFill/>
            </a:ln>
            <a:effectLst/>
            <a:extLst/>
          </p:spPr>
          <p:txBody>
            <a:bodyPr lIns="38100" tIns="38100" rIns="38100" bIns="38100" anchor="ctr"/>
            <a:lstStyle/>
            <a:p>
              <a:pPr>
                <a:defRPr/>
              </a:pPr>
              <a:endParaRPr lang="zh-CN" altLang="en-US">
                <a:solidFill>
                  <a:srgbClr val="0070C0"/>
                </a:solidFill>
                <a:cs typeface="+mn-ea"/>
                <a:sym typeface="+mn-lt"/>
              </a:endParaRPr>
            </a:p>
          </p:txBody>
        </p:sp>
      </p:grpSp>
      <p:grpSp>
        <p:nvGrpSpPr>
          <p:cNvPr id="13" name="组合 12"/>
          <p:cNvGrpSpPr/>
          <p:nvPr/>
        </p:nvGrpSpPr>
        <p:grpSpPr>
          <a:xfrm>
            <a:off x="5953753" y="3267956"/>
            <a:ext cx="386867" cy="386867"/>
            <a:chOff x="7068981" y="415834"/>
            <a:chExt cx="482600" cy="482600"/>
          </a:xfrm>
          <a:solidFill>
            <a:schemeClr val="bg1"/>
          </a:solidFill>
          <a:effectLst/>
        </p:grpSpPr>
        <p:sp>
          <p:nvSpPr>
            <p:cNvPr id="14" name="AutoShape 8" descr="tile_paper_medgray.jpeg"/>
            <p:cNvSpPr>
              <a:spLocks/>
            </p:cNvSpPr>
            <p:nvPr/>
          </p:nvSpPr>
          <p:spPr bwMode="auto">
            <a:xfrm>
              <a:off x="7068981"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a:solidFill>
                  <a:srgbClr val="0070C0"/>
                </a:solidFill>
                <a:cs typeface="+mn-ea"/>
                <a:sym typeface="+mn-lt"/>
              </a:endParaRPr>
            </a:p>
          </p:txBody>
        </p:sp>
        <p:sp>
          <p:nvSpPr>
            <p:cNvPr id="15" name="AutoShape 18"/>
            <p:cNvSpPr>
              <a:spLocks/>
            </p:cNvSpPr>
            <p:nvPr/>
          </p:nvSpPr>
          <p:spPr bwMode="auto">
            <a:xfrm>
              <a:off x="7209714"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1152"/>
                  </a:moveTo>
                  <a:lnTo>
                    <a:pt x="0" y="5936"/>
                  </a:lnTo>
                  <a:cubicBezTo>
                    <a:pt x="0" y="5498"/>
                    <a:pt x="132" y="5116"/>
                    <a:pt x="396" y="4796"/>
                  </a:cubicBezTo>
                  <a:cubicBezTo>
                    <a:pt x="663" y="4479"/>
                    <a:pt x="979" y="4317"/>
                    <a:pt x="1346" y="4317"/>
                  </a:cubicBezTo>
                  <a:lnTo>
                    <a:pt x="6316" y="4317"/>
                  </a:lnTo>
                  <a:lnTo>
                    <a:pt x="6316" y="1072"/>
                  </a:lnTo>
                  <a:cubicBezTo>
                    <a:pt x="6316" y="781"/>
                    <a:pt x="6399" y="528"/>
                    <a:pt x="6568" y="320"/>
                  </a:cubicBezTo>
                  <a:cubicBezTo>
                    <a:pt x="6737" y="108"/>
                    <a:pt x="6945" y="0"/>
                    <a:pt x="7195" y="0"/>
                  </a:cubicBezTo>
                  <a:lnTo>
                    <a:pt x="14402" y="0"/>
                  </a:lnTo>
                  <a:cubicBezTo>
                    <a:pt x="14661" y="0"/>
                    <a:pt x="14877" y="108"/>
                    <a:pt x="15053" y="320"/>
                  </a:cubicBezTo>
                  <a:cubicBezTo>
                    <a:pt x="15227" y="528"/>
                    <a:pt x="15318" y="781"/>
                    <a:pt x="15318" y="1072"/>
                  </a:cubicBezTo>
                  <a:lnTo>
                    <a:pt x="15318" y="4317"/>
                  </a:lnTo>
                  <a:lnTo>
                    <a:pt x="20263" y="4317"/>
                  </a:lnTo>
                  <a:cubicBezTo>
                    <a:pt x="20630" y="4317"/>
                    <a:pt x="20943" y="4479"/>
                    <a:pt x="21205" y="4796"/>
                  </a:cubicBezTo>
                  <a:cubicBezTo>
                    <a:pt x="21467" y="5116"/>
                    <a:pt x="21599" y="5498"/>
                    <a:pt x="21599" y="5936"/>
                  </a:cubicBezTo>
                  <a:lnTo>
                    <a:pt x="21599" y="11152"/>
                  </a:lnTo>
                  <a:lnTo>
                    <a:pt x="0" y="11152"/>
                  </a:lnTo>
                  <a:close/>
                  <a:moveTo>
                    <a:pt x="21599" y="12782"/>
                  </a:moveTo>
                  <a:lnTo>
                    <a:pt x="21599" y="19981"/>
                  </a:lnTo>
                  <a:cubicBezTo>
                    <a:pt x="21599" y="20425"/>
                    <a:pt x="21467" y="20801"/>
                    <a:pt x="21205" y="21121"/>
                  </a:cubicBezTo>
                  <a:cubicBezTo>
                    <a:pt x="20943" y="21438"/>
                    <a:pt x="20630" y="21599"/>
                    <a:pt x="20263" y="21599"/>
                  </a:cubicBezTo>
                  <a:lnTo>
                    <a:pt x="1346" y="21599"/>
                  </a:lnTo>
                  <a:cubicBezTo>
                    <a:pt x="979" y="21599"/>
                    <a:pt x="663" y="21438"/>
                    <a:pt x="396" y="21121"/>
                  </a:cubicBezTo>
                  <a:cubicBezTo>
                    <a:pt x="132" y="20801"/>
                    <a:pt x="0" y="20425"/>
                    <a:pt x="0" y="19981"/>
                  </a:cubicBezTo>
                  <a:lnTo>
                    <a:pt x="0" y="12782"/>
                  </a:lnTo>
                  <a:lnTo>
                    <a:pt x="8355" y="12782"/>
                  </a:lnTo>
                  <a:cubicBezTo>
                    <a:pt x="8340" y="12841"/>
                    <a:pt x="8333" y="12929"/>
                    <a:pt x="8333" y="13052"/>
                  </a:cubicBezTo>
                  <a:lnTo>
                    <a:pt x="8333" y="15199"/>
                  </a:lnTo>
                  <a:cubicBezTo>
                    <a:pt x="8333" y="15713"/>
                    <a:pt x="8482" y="16160"/>
                    <a:pt x="8783" y="16542"/>
                  </a:cubicBezTo>
                  <a:cubicBezTo>
                    <a:pt x="9085" y="16921"/>
                    <a:pt x="9462" y="17112"/>
                    <a:pt x="9914" y="17112"/>
                  </a:cubicBezTo>
                  <a:lnTo>
                    <a:pt x="11707" y="17112"/>
                  </a:lnTo>
                  <a:cubicBezTo>
                    <a:pt x="12137" y="17112"/>
                    <a:pt x="12507" y="16924"/>
                    <a:pt x="12816" y="16548"/>
                  </a:cubicBezTo>
                  <a:cubicBezTo>
                    <a:pt x="13124" y="16175"/>
                    <a:pt x="13278" y="15725"/>
                    <a:pt x="13278" y="15199"/>
                  </a:cubicBezTo>
                  <a:lnTo>
                    <a:pt x="13278" y="13052"/>
                  </a:lnTo>
                  <a:cubicBezTo>
                    <a:pt x="13278" y="12938"/>
                    <a:pt x="13266" y="12847"/>
                    <a:pt x="13242" y="12782"/>
                  </a:cubicBezTo>
                  <a:lnTo>
                    <a:pt x="21599" y="12782"/>
                  </a:lnTo>
                  <a:close/>
                  <a:moveTo>
                    <a:pt x="8108" y="4320"/>
                  </a:moveTo>
                  <a:lnTo>
                    <a:pt x="13511" y="4320"/>
                  </a:lnTo>
                  <a:lnTo>
                    <a:pt x="13511" y="2170"/>
                  </a:lnTo>
                  <a:lnTo>
                    <a:pt x="8108" y="2170"/>
                  </a:lnTo>
                  <a:lnTo>
                    <a:pt x="8108" y="4320"/>
                  </a:lnTo>
                  <a:close/>
                  <a:moveTo>
                    <a:pt x="11707" y="12782"/>
                  </a:moveTo>
                  <a:cubicBezTo>
                    <a:pt x="11849" y="12782"/>
                    <a:pt x="11922" y="12873"/>
                    <a:pt x="11929" y="13052"/>
                  </a:cubicBezTo>
                  <a:lnTo>
                    <a:pt x="11929" y="15199"/>
                  </a:lnTo>
                  <a:cubicBezTo>
                    <a:pt x="11929" y="15367"/>
                    <a:pt x="11856" y="15455"/>
                    <a:pt x="11707" y="15467"/>
                  </a:cubicBezTo>
                  <a:lnTo>
                    <a:pt x="9914" y="15467"/>
                  </a:lnTo>
                  <a:cubicBezTo>
                    <a:pt x="9758" y="15467"/>
                    <a:pt x="9675" y="15379"/>
                    <a:pt x="9667" y="15199"/>
                  </a:cubicBezTo>
                  <a:lnTo>
                    <a:pt x="9667" y="13052"/>
                  </a:lnTo>
                  <a:cubicBezTo>
                    <a:pt x="9667" y="12882"/>
                    <a:pt x="9750" y="12794"/>
                    <a:pt x="9914" y="12782"/>
                  </a:cubicBezTo>
                  <a:lnTo>
                    <a:pt x="11707" y="12782"/>
                  </a:lnTo>
                  <a:close/>
                </a:path>
              </a:pathLst>
            </a:custGeom>
            <a:grpFill/>
            <a:ln>
              <a:noFill/>
            </a:ln>
            <a:effectLst/>
            <a:extLst/>
          </p:spPr>
          <p:txBody>
            <a:bodyPr lIns="38100" tIns="38100" rIns="38100" bIns="38100" anchor="ctr"/>
            <a:lstStyle/>
            <a:p>
              <a:pPr>
                <a:defRPr/>
              </a:pPr>
              <a:endParaRPr lang="zh-CN" altLang="en-US" dirty="0">
                <a:solidFill>
                  <a:srgbClr val="0070C0"/>
                </a:solidFill>
                <a:cs typeface="+mn-ea"/>
                <a:sym typeface="+mn-lt"/>
              </a:endParaRPr>
            </a:p>
          </p:txBody>
        </p:sp>
      </p:grpSp>
      <p:grpSp>
        <p:nvGrpSpPr>
          <p:cNvPr id="16" name="组合 15"/>
          <p:cNvGrpSpPr/>
          <p:nvPr/>
        </p:nvGrpSpPr>
        <p:grpSpPr>
          <a:xfrm>
            <a:off x="6601921" y="3267956"/>
            <a:ext cx="386867" cy="386867"/>
            <a:chOff x="7821564" y="415834"/>
            <a:chExt cx="482600" cy="482600"/>
          </a:xfrm>
          <a:solidFill>
            <a:schemeClr val="bg1"/>
          </a:solidFill>
          <a:effectLst/>
        </p:grpSpPr>
        <p:sp>
          <p:nvSpPr>
            <p:cNvPr id="17" name="AutoShape 8" descr="tile_paper_medgray.jpeg"/>
            <p:cNvSpPr>
              <a:spLocks/>
            </p:cNvSpPr>
            <p:nvPr/>
          </p:nvSpPr>
          <p:spPr bwMode="auto">
            <a:xfrm>
              <a:off x="7821564" y="415834"/>
              <a:ext cx="482600" cy="482600"/>
            </a:xfrm>
            <a:custGeom>
              <a:avLst/>
              <a:gdLst>
                <a:gd name="T0" fmla="*/ 482725 w 19679"/>
                <a:gd name="T1" fmla="*/ 529874 h 19679"/>
                <a:gd name="T2" fmla="*/ 482725 w 19679"/>
                <a:gd name="T3" fmla="*/ 529874 h 19679"/>
                <a:gd name="T4" fmla="*/ 482725 w 19679"/>
                <a:gd name="T5" fmla="*/ 529874 h 19679"/>
                <a:gd name="T6" fmla="*/ 482725 w 19679"/>
                <a:gd name="T7" fmla="*/ 529874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9"/>
                    <a:pt x="6724" y="20639"/>
                    <a:pt x="2881" y="16796"/>
                  </a:cubicBezTo>
                  <a:cubicBezTo>
                    <a:pt x="-961" y="12953"/>
                    <a:pt x="-961" y="6724"/>
                    <a:pt x="2881" y="2881"/>
                  </a:cubicBezTo>
                  <a:cubicBezTo>
                    <a:pt x="6724" y="-961"/>
                    <a:pt x="12953" y="-961"/>
                    <a:pt x="16796" y="2881"/>
                  </a:cubicBezTo>
                  <a:close/>
                </a:path>
              </a:pathLst>
            </a:custGeom>
            <a:solidFill>
              <a:srgbClr val="61BB84"/>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nchor="ctr"/>
            <a:lstStyle/>
            <a:p>
              <a:endParaRPr lang="zh-CN" altLang="en-US" sz="900">
                <a:solidFill>
                  <a:srgbClr val="0070C0"/>
                </a:solidFill>
                <a:cs typeface="+mn-ea"/>
                <a:sym typeface="+mn-lt"/>
              </a:endParaRPr>
            </a:p>
          </p:txBody>
        </p:sp>
        <p:sp>
          <p:nvSpPr>
            <p:cNvPr id="18" name="AutoShape 20"/>
            <p:cNvSpPr>
              <a:spLocks/>
            </p:cNvSpPr>
            <p:nvPr/>
          </p:nvSpPr>
          <p:spPr bwMode="auto">
            <a:xfrm>
              <a:off x="7962297" y="556969"/>
              <a:ext cx="201134" cy="200330"/>
            </a:xfrm>
            <a:custGeom>
              <a:avLst/>
              <a:gdLst>
                <a:gd name="T0" fmla="*/ 198438 w 21600"/>
                <a:gd name="T1" fmla="*/ 197644 h 21600"/>
                <a:gd name="T2" fmla="*/ 198438 w 21600"/>
                <a:gd name="T3" fmla="*/ 197644 h 21600"/>
                <a:gd name="T4" fmla="*/ 198438 w 21600"/>
                <a:gd name="T5" fmla="*/ 197644 h 21600"/>
                <a:gd name="T6" fmla="*/ 198438 w 21600"/>
                <a:gd name="T7" fmla="*/ 19764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grpFill/>
            <a:ln>
              <a:noFill/>
            </a:ln>
            <a:effectLst/>
            <a:extLst/>
          </p:spPr>
          <p:txBody>
            <a:bodyPr lIns="38100" tIns="38100" rIns="38100" bIns="38100" anchor="ctr"/>
            <a:lstStyle/>
            <a:p>
              <a:pPr>
                <a:defRPr/>
              </a:pPr>
              <a:endParaRPr lang="zh-CN" altLang="en-US">
                <a:solidFill>
                  <a:srgbClr val="0070C0"/>
                </a:solidFill>
                <a:cs typeface="+mn-ea"/>
                <a:sym typeface="+mn-lt"/>
              </a:endParaRPr>
            </a:p>
          </p:txBody>
        </p:sp>
      </p:grpSp>
      <p:sp>
        <p:nvSpPr>
          <p:cNvPr id="19" name="矩形 18"/>
          <p:cNvSpPr/>
          <p:nvPr/>
        </p:nvSpPr>
        <p:spPr>
          <a:xfrm>
            <a:off x="5248321" y="2600054"/>
            <a:ext cx="4777270" cy="400110"/>
          </a:xfrm>
          <a:prstGeom prst="rect">
            <a:avLst/>
          </a:prstGeom>
        </p:spPr>
        <p:txBody>
          <a:bodyPr wrap="none">
            <a:spAutoFit/>
          </a:bodyPr>
          <a:lstStyle/>
          <a:p>
            <a:r>
              <a:rPr lang="zh-CN" altLang="en-US" sz="2000" dirty="0" smtClean="0">
                <a:latin typeface="微软雅黑 Light" panose="020B0502040204020203" pitchFamily="34" charset="-122"/>
                <a:ea typeface="微软雅黑 Light" panose="020B0502040204020203" pitchFamily="34" charset="-122"/>
              </a:rPr>
              <a:t>总结计划</a:t>
            </a:r>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教育教学</a:t>
            </a:r>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培训机构 </a:t>
            </a:r>
            <a:r>
              <a:rPr lang="en-US" altLang="zh-CN" sz="2000" dirty="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教师课件</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06125399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anim calcmode="lin" valueType="num">
                                      <p:cBhvr>
                                        <p:cTn id="16" dur="500" fill="hold"/>
                                        <p:tgtEl>
                                          <p:spTgt spid="4"/>
                                        </p:tgtEl>
                                        <p:attrNameLst>
                                          <p:attrName>ppt_x</p:attrName>
                                        </p:attrNameLst>
                                      </p:cBhvr>
                                      <p:tavLst>
                                        <p:tav tm="0">
                                          <p:val>
                                            <p:strVal val="#ppt_x"/>
                                          </p:val>
                                        </p:tav>
                                        <p:tav tm="100000">
                                          <p:val>
                                            <p:strVal val="#ppt_x"/>
                                          </p:val>
                                        </p:tav>
                                      </p:tavLst>
                                    </p:anim>
                                    <p:anim calcmode="lin" valueType="num">
                                      <p:cBhvr>
                                        <p:cTn id="17" dur="500" fill="hold"/>
                                        <p:tgtEl>
                                          <p:spTgt spid="4"/>
                                        </p:tgtEl>
                                        <p:attrNameLst>
                                          <p:attrName>ppt_y</p:attrName>
                                        </p:attrNameLst>
                                      </p:cBhvr>
                                      <p:tavLst>
                                        <p:tav tm="0">
                                          <p:val>
                                            <p:strVal val="#ppt_y+.1"/>
                                          </p:val>
                                        </p:tav>
                                        <p:tav tm="100000">
                                          <p:val>
                                            <p:strVal val="#ppt_y"/>
                                          </p:val>
                                        </p:tav>
                                      </p:tavLst>
                                    </p:anim>
                                  </p:childTnLst>
                                </p:cTn>
                              </p:par>
                              <p:par>
                                <p:cTn id="18" presetID="6" presetClass="entr" presetSubtype="32"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circle(out)">
                                      <p:cBhvr>
                                        <p:cTn id="20" dur="750"/>
                                        <p:tgtEl>
                                          <p:spTgt spid="5"/>
                                        </p:tgtEl>
                                      </p:cBhvr>
                                    </p:animEffect>
                                  </p:childTnLst>
                                </p:cTn>
                              </p:par>
                            </p:childTnLst>
                          </p:cTn>
                        </p:par>
                        <p:par>
                          <p:cTn id="21" fill="hold">
                            <p:stCondLst>
                              <p:cond delay="22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6"/>
                                        </p:tgtEl>
                                        <p:attrNameLst>
                                          <p:attrName>style.visibility</p:attrName>
                                        </p:attrNameLst>
                                      </p:cBhvr>
                                      <p:to>
                                        <p:strVal val="visible"/>
                                      </p:to>
                                    </p:set>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fltVal val="0"/>
                                          </p:val>
                                        </p:tav>
                                        <p:tav tm="100000">
                                          <p:val>
                                            <p:strVal val="#ppt_h"/>
                                          </p:val>
                                        </p:tav>
                                      </p:tavLst>
                                    </p:anim>
                                    <p:animEffect transition="in" filter="fade">
                                      <p:cBhvr>
                                        <p:cTn id="26" dur="500"/>
                                        <p:tgtEl>
                                          <p:spTgt spid="6"/>
                                        </p:tgtEl>
                                      </p:cBhvr>
                                    </p:animEffect>
                                  </p:childTnLst>
                                </p:cTn>
                              </p:par>
                            </p:childTnLst>
                          </p:cTn>
                        </p:par>
                        <p:par>
                          <p:cTn id="27" fill="hold">
                            <p:stCondLst>
                              <p:cond delay="3050"/>
                            </p:stCondLst>
                            <p:childTnLst>
                              <p:par>
                                <p:cTn id="28" presetID="10" presetClass="entr" presetSubtype="0"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1000"/>
                                        <p:tgtEl>
                                          <p:spTgt spid="19"/>
                                        </p:tgtEl>
                                      </p:cBhvr>
                                    </p:animEffect>
                                  </p:childTnLst>
                                </p:cTn>
                              </p:par>
                              <p:par>
                                <p:cTn id="31" presetID="64" presetClass="path" presetSubtype="0" decel="100000" fill="hold" grpId="1" nodeType="withEffect">
                                  <p:stCondLst>
                                    <p:cond delay="0"/>
                                  </p:stCondLst>
                                  <p:childTnLst>
                                    <p:animMotion origin="layout" path="M -2.08333E-6 -3.33333E-6 L -2.08333E-6 0.05 " pathEditMode="relative" rAng="0" ptsTypes="AA">
                                      <p:cBhvr>
                                        <p:cTn id="32" dur="1000" spd="-100000" fill="hold"/>
                                        <p:tgtEl>
                                          <p:spTgt spid="19"/>
                                        </p:tgtEl>
                                        <p:attrNameLst>
                                          <p:attrName>ppt_x</p:attrName>
                                          <p:attrName>ppt_y</p:attrName>
                                        </p:attrNameLst>
                                      </p:cBhvr>
                                      <p:rCtr x="0" y="2500"/>
                                    </p:animMotion>
                                  </p:childTnLst>
                                </p:cTn>
                              </p:par>
                            </p:childTnLst>
                          </p:cTn>
                        </p:par>
                        <p:par>
                          <p:cTn id="33" fill="hold">
                            <p:stCondLst>
                              <p:cond delay="4050"/>
                            </p:stCondLst>
                            <p:childTnLst>
                              <p:par>
                                <p:cTn id="34" presetID="53" presetClass="entr" presetSubtype="16"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 calcmode="lin" valueType="num">
                                      <p:cBhvr>
                                        <p:cTn id="36" dur="800" fill="hold"/>
                                        <p:tgtEl>
                                          <p:spTgt spid="10"/>
                                        </p:tgtEl>
                                        <p:attrNameLst>
                                          <p:attrName>ppt_w</p:attrName>
                                        </p:attrNameLst>
                                      </p:cBhvr>
                                      <p:tavLst>
                                        <p:tav tm="0">
                                          <p:val>
                                            <p:fltVal val="0"/>
                                          </p:val>
                                        </p:tav>
                                        <p:tav tm="100000">
                                          <p:val>
                                            <p:strVal val="#ppt_w"/>
                                          </p:val>
                                        </p:tav>
                                      </p:tavLst>
                                    </p:anim>
                                    <p:anim calcmode="lin" valueType="num">
                                      <p:cBhvr>
                                        <p:cTn id="37" dur="800" fill="hold"/>
                                        <p:tgtEl>
                                          <p:spTgt spid="10"/>
                                        </p:tgtEl>
                                        <p:attrNameLst>
                                          <p:attrName>ppt_h</p:attrName>
                                        </p:attrNameLst>
                                      </p:cBhvr>
                                      <p:tavLst>
                                        <p:tav tm="0">
                                          <p:val>
                                            <p:fltVal val="0"/>
                                          </p:val>
                                        </p:tav>
                                        <p:tav tm="100000">
                                          <p:val>
                                            <p:strVal val="#ppt_h"/>
                                          </p:val>
                                        </p:tav>
                                      </p:tavLst>
                                    </p:anim>
                                    <p:animEffect transition="in" filter="fade">
                                      <p:cBhvr>
                                        <p:cTn id="38" dur="800"/>
                                        <p:tgtEl>
                                          <p:spTgt spid="10"/>
                                        </p:tgtEl>
                                      </p:cBhvr>
                                    </p:animEffect>
                                  </p:childTnLst>
                                </p:cTn>
                              </p:par>
                              <p:par>
                                <p:cTn id="39" presetID="53" presetClass="entr" presetSubtype="16" fill="hold" nodeType="withEffect">
                                  <p:stCondLst>
                                    <p:cond delay="200"/>
                                  </p:stCondLst>
                                  <p:childTnLst>
                                    <p:set>
                                      <p:cBhvr>
                                        <p:cTn id="40" dur="1" fill="hold">
                                          <p:stCondLst>
                                            <p:cond delay="0"/>
                                          </p:stCondLst>
                                        </p:cTn>
                                        <p:tgtEl>
                                          <p:spTgt spid="13"/>
                                        </p:tgtEl>
                                        <p:attrNameLst>
                                          <p:attrName>style.visibility</p:attrName>
                                        </p:attrNameLst>
                                      </p:cBhvr>
                                      <p:to>
                                        <p:strVal val="visible"/>
                                      </p:to>
                                    </p:set>
                                    <p:anim calcmode="lin" valueType="num">
                                      <p:cBhvr>
                                        <p:cTn id="41" dur="800" fill="hold"/>
                                        <p:tgtEl>
                                          <p:spTgt spid="13"/>
                                        </p:tgtEl>
                                        <p:attrNameLst>
                                          <p:attrName>ppt_w</p:attrName>
                                        </p:attrNameLst>
                                      </p:cBhvr>
                                      <p:tavLst>
                                        <p:tav tm="0">
                                          <p:val>
                                            <p:fltVal val="0"/>
                                          </p:val>
                                        </p:tav>
                                        <p:tav tm="100000">
                                          <p:val>
                                            <p:strVal val="#ppt_w"/>
                                          </p:val>
                                        </p:tav>
                                      </p:tavLst>
                                    </p:anim>
                                    <p:anim calcmode="lin" valueType="num">
                                      <p:cBhvr>
                                        <p:cTn id="42" dur="800" fill="hold"/>
                                        <p:tgtEl>
                                          <p:spTgt spid="13"/>
                                        </p:tgtEl>
                                        <p:attrNameLst>
                                          <p:attrName>ppt_h</p:attrName>
                                        </p:attrNameLst>
                                      </p:cBhvr>
                                      <p:tavLst>
                                        <p:tav tm="0">
                                          <p:val>
                                            <p:fltVal val="0"/>
                                          </p:val>
                                        </p:tav>
                                        <p:tav tm="100000">
                                          <p:val>
                                            <p:strVal val="#ppt_h"/>
                                          </p:val>
                                        </p:tav>
                                      </p:tavLst>
                                    </p:anim>
                                    <p:animEffect transition="in" filter="fade">
                                      <p:cBhvr>
                                        <p:cTn id="43" dur="800"/>
                                        <p:tgtEl>
                                          <p:spTgt spid="13"/>
                                        </p:tgtEl>
                                      </p:cBhvr>
                                    </p:animEffect>
                                  </p:childTnLst>
                                </p:cTn>
                              </p:par>
                              <p:par>
                                <p:cTn id="44" presetID="53" presetClass="entr" presetSubtype="16" fill="hold" nodeType="withEffect">
                                  <p:stCondLst>
                                    <p:cond delay="4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800" fill="hold"/>
                                        <p:tgtEl>
                                          <p:spTgt spid="16"/>
                                        </p:tgtEl>
                                        <p:attrNameLst>
                                          <p:attrName>ppt_w</p:attrName>
                                        </p:attrNameLst>
                                      </p:cBhvr>
                                      <p:tavLst>
                                        <p:tav tm="0">
                                          <p:val>
                                            <p:fltVal val="0"/>
                                          </p:val>
                                        </p:tav>
                                        <p:tav tm="100000">
                                          <p:val>
                                            <p:strVal val="#ppt_w"/>
                                          </p:val>
                                        </p:tav>
                                      </p:tavLst>
                                    </p:anim>
                                    <p:anim calcmode="lin" valueType="num">
                                      <p:cBhvr>
                                        <p:cTn id="47" dur="800" fill="hold"/>
                                        <p:tgtEl>
                                          <p:spTgt spid="16"/>
                                        </p:tgtEl>
                                        <p:attrNameLst>
                                          <p:attrName>ppt_h</p:attrName>
                                        </p:attrNameLst>
                                      </p:cBhvr>
                                      <p:tavLst>
                                        <p:tav tm="0">
                                          <p:val>
                                            <p:fltVal val="0"/>
                                          </p:val>
                                        </p:tav>
                                        <p:tav tm="100000">
                                          <p:val>
                                            <p:strVal val="#ppt_h"/>
                                          </p:val>
                                        </p:tav>
                                      </p:tavLst>
                                    </p:anim>
                                    <p:animEffect transition="in" filter="fade">
                                      <p:cBhvr>
                                        <p:cTn id="48" dur="800"/>
                                        <p:tgtEl>
                                          <p:spTgt spid="16"/>
                                        </p:tgtEl>
                                      </p:cBhvr>
                                    </p:animEffect>
                                  </p:childTnLst>
                                </p:cTn>
                              </p:par>
                              <p:par>
                                <p:cTn id="49" presetID="53" presetClass="entr" presetSubtype="16" fill="hold" nodeType="withEffect">
                                  <p:stCondLst>
                                    <p:cond delay="600"/>
                                  </p:stCondLst>
                                  <p:childTnLst>
                                    <p:set>
                                      <p:cBhvr>
                                        <p:cTn id="50" dur="1" fill="hold">
                                          <p:stCondLst>
                                            <p:cond delay="0"/>
                                          </p:stCondLst>
                                        </p:cTn>
                                        <p:tgtEl>
                                          <p:spTgt spid="7"/>
                                        </p:tgtEl>
                                        <p:attrNameLst>
                                          <p:attrName>style.visibility</p:attrName>
                                        </p:attrNameLst>
                                      </p:cBhvr>
                                      <p:to>
                                        <p:strVal val="visible"/>
                                      </p:to>
                                    </p:set>
                                    <p:anim calcmode="lin" valueType="num">
                                      <p:cBhvr>
                                        <p:cTn id="51" dur="800" fill="hold"/>
                                        <p:tgtEl>
                                          <p:spTgt spid="7"/>
                                        </p:tgtEl>
                                        <p:attrNameLst>
                                          <p:attrName>ppt_w</p:attrName>
                                        </p:attrNameLst>
                                      </p:cBhvr>
                                      <p:tavLst>
                                        <p:tav tm="0">
                                          <p:val>
                                            <p:fltVal val="0"/>
                                          </p:val>
                                        </p:tav>
                                        <p:tav tm="100000">
                                          <p:val>
                                            <p:strVal val="#ppt_w"/>
                                          </p:val>
                                        </p:tav>
                                      </p:tavLst>
                                    </p:anim>
                                    <p:anim calcmode="lin" valueType="num">
                                      <p:cBhvr>
                                        <p:cTn id="52" dur="800" fill="hold"/>
                                        <p:tgtEl>
                                          <p:spTgt spid="7"/>
                                        </p:tgtEl>
                                        <p:attrNameLst>
                                          <p:attrName>ppt_h</p:attrName>
                                        </p:attrNameLst>
                                      </p:cBhvr>
                                      <p:tavLst>
                                        <p:tav tm="0">
                                          <p:val>
                                            <p:fltVal val="0"/>
                                          </p:val>
                                        </p:tav>
                                        <p:tav tm="100000">
                                          <p:val>
                                            <p:strVal val="#ppt_h"/>
                                          </p:val>
                                        </p:tav>
                                      </p:tavLst>
                                    </p:anim>
                                    <p:animEffect transition="in" filter="fade">
                                      <p:cBhvr>
                                        <p:cTn id="53" dur="8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p:bldP spid="19"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380"/>
          <a:stretch/>
        </p:blipFill>
        <p:spPr>
          <a:xfrm>
            <a:off x="0" y="4199286"/>
            <a:ext cx="12192000" cy="2658714"/>
          </a:xfrm>
          <a:prstGeom prst="rect">
            <a:avLst/>
          </a:prstGeom>
        </p:spPr>
      </p:pic>
      <p:pic>
        <p:nvPicPr>
          <p:cNvPr id="20" name="图片 19"/>
          <p:cNvPicPr>
            <a:picLocks noChangeAspect="1"/>
          </p:cNvPicPr>
          <p:nvPr/>
        </p:nvPicPr>
        <p:blipFill>
          <a:blip r:embed="rId5">
            <a:extLst>
              <a:ext uri="{BEBA8EAE-BF5A-486C-A8C5-ECC9F3942E4B}">
                <a14:imgProps xmlns:a14="http://schemas.microsoft.com/office/drawing/2010/main">
                  <a14:imgLayer r:embed="rId6">
                    <a14:imgEffect>
                      <a14:saturation sat="300000"/>
                    </a14:imgEffect>
                  </a14:imgLayer>
                </a14:imgProps>
              </a:ext>
              <a:ext uri="{28A0092B-C50C-407E-A947-70E740481C1C}">
                <a14:useLocalDpi xmlns:a14="http://schemas.microsoft.com/office/drawing/2010/main" val="0"/>
              </a:ext>
            </a:extLst>
          </a:blip>
          <a:stretch>
            <a:fillRect/>
          </a:stretch>
        </p:blipFill>
        <p:spPr>
          <a:xfrm>
            <a:off x="0" y="2356701"/>
            <a:ext cx="6758984" cy="4244642"/>
          </a:xfrm>
          <a:prstGeom prst="rect">
            <a:avLst/>
          </a:prstGeom>
        </p:spPr>
      </p:pic>
      <p:sp>
        <p:nvSpPr>
          <p:cNvPr id="21" name="文本框 20"/>
          <p:cNvSpPr txBox="1"/>
          <p:nvPr/>
        </p:nvSpPr>
        <p:spPr>
          <a:xfrm>
            <a:off x="8172325" y="363773"/>
            <a:ext cx="1124026" cy="1862048"/>
          </a:xfrm>
          <a:prstGeom prst="rect">
            <a:avLst/>
          </a:prstGeom>
          <a:noFill/>
        </p:spPr>
        <p:txBody>
          <a:bodyPr vert="horz" wrap="none" rtlCol="0">
            <a:spAutoFit/>
          </a:bodyPr>
          <a:lstStyle>
            <a:defPPr>
              <a:defRPr lang="zh-CN"/>
            </a:defPPr>
            <a:lvl1pPr algn="ctr">
              <a:defRPr sz="7200" b="1">
                <a:solidFill>
                  <a:schemeClr val="accent5">
                    <a:lumMod val="50000"/>
                  </a:schemeClr>
                </a:solidFill>
                <a:latin typeface="Agency FB" panose="020B0503020202020204" pitchFamily="34" charset="0"/>
              </a:defRPr>
            </a:lvl1pPr>
          </a:lstStyle>
          <a:p>
            <a:r>
              <a:rPr lang="en-US" altLang="zh-CN" sz="11500" b="0" dirty="0" smtClean="0">
                <a:solidFill>
                  <a:srgbClr val="61BB84"/>
                </a:solidFill>
              </a:rPr>
              <a:t>01</a:t>
            </a:r>
            <a:endParaRPr lang="zh-CN" altLang="en-US" sz="11500" b="0" dirty="0">
              <a:solidFill>
                <a:srgbClr val="61BB84"/>
              </a:solidFill>
            </a:endParaRPr>
          </a:p>
        </p:txBody>
      </p:sp>
      <p:sp>
        <p:nvSpPr>
          <p:cNvPr id="22" name="矩形 21"/>
          <p:cNvSpPr/>
          <p:nvPr/>
        </p:nvSpPr>
        <p:spPr>
          <a:xfrm>
            <a:off x="6008391" y="1973465"/>
            <a:ext cx="5282216" cy="1107996"/>
          </a:xfrm>
          <a:prstGeom prst="rect">
            <a:avLst/>
          </a:prstGeom>
          <a:noFill/>
        </p:spPr>
        <p:txBody>
          <a:bodyPr wrap="none" rtlCol="0">
            <a:spAutoFit/>
          </a:bodyPr>
          <a:lstStyle/>
          <a:p>
            <a:pPr algn="ctr"/>
            <a:r>
              <a:rPr lang="zh-CN" altLang="en-US" sz="6600" dirty="0" smtClean="0">
                <a:solidFill>
                  <a:srgbClr val="61BB84"/>
                </a:solidFill>
                <a:latin typeface="迷你简菱心" panose="02010609000101010101" pitchFamily="49" charset="-122"/>
                <a:ea typeface="迷你简菱心" panose="02010609000101010101" pitchFamily="49" charset="-122"/>
              </a:rPr>
              <a:t>此处添加标题</a:t>
            </a:r>
            <a:endParaRPr lang="zh-CN" altLang="en-US" sz="6600" dirty="0">
              <a:solidFill>
                <a:srgbClr val="61BB84"/>
              </a:solidFill>
              <a:latin typeface="迷你简菱心" panose="02010609000101010101" pitchFamily="49" charset="-122"/>
              <a:ea typeface="迷你简菱心" panose="02010609000101010101" pitchFamily="49" charset="-122"/>
            </a:endParaRPr>
          </a:p>
        </p:txBody>
      </p:sp>
      <p:sp>
        <p:nvSpPr>
          <p:cNvPr id="23" name="矩形 22"/>
          <p:cNvSpPr/>
          <p:nvPr/>
        </p:nvSpPr>
        <p:spPr>
          <a:xfrm>
            <a:off x="5172968" y="3336915"/>
            <a:ext cx="6934202" cy="498598"/>
          </a:xfrm>
          <a:prstGeom prst="rect">
            <a:avLst/>
          </a:prstGeom>
        </p:spPr>
        <p:txBody>
          <a:bodyPr wrap="square">
            <a:spAutoFit/>
          </a:bodyPr>
          <a:lstStyle/>
          <a:p>
            <a:pPr algn="ctr">
              <a:lnSpc>
                <a:spcPct val="110000"/>
              </a:lnSpc>
            </a:pPr>
            <a:r>
              <a:rPr lang="en-US" altLang="zh-CN" sz="1200" dirty="0">
                <a:solidFill>
                  <a:schemeClr val="tx1">
                    <a:lumMod val="75000"/>
                    <a:lumOff val="25000"/>
                  </a:schemeClr>
                </a:solidFill>
                <a:latin typeface="微软雅黑 Light" panose="020B0502040204020203" pitchFamily="34" charset="-122"/>
                <a:ea typeface="微软雅黑 Light" panose="020B0502040204020203" pitchFamily="34" charset="-122"/>
              </a:rPr>
              <a:t>We have many PowerPoint templates that has been specifically designed to help anyone that is stepping into the world of PowerPoint for the very first time.</a:t>
            </a:r>
          </a:p>
        </p:txBody>
      </p:sp>
    </p:spTree>
    <p:extLst>
      <p:ext uri="{BB962C8B-B14F-4D97-AF65-F5344CB8AC3E}">
        <p14:creationId xmlns:p14="http://schemas.microsoft.com/office/powerpoint/2010/main" val="16226937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1000"/>
                                        <p:tgtEl>
                                          <p:spTgt spid="3"/>
                                        </p:tgtEl>
                                      </p:cBhvr>
                                    </p:animEffect>
                                  </p:childTnLst>
                                </p:cTn>
                              </p:par>
                            </p:childTnLst>
                          </p:cTn>
                        </p:par>
                        <p:par>
                          <p:cTn id="12" fill="hold">
                            <p:stCondLst>
                              <p:cond delay="1500"/>
                            </p:stCondLst>
                            <p:childTnLst>
                              <p:par>
                                <p:cTn id="13" presetID="42"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anim calcmode="lin" valueType="num">
                                      <p:cBhvr>
                                        <p:cTn id="16" dur="500" fill="hold"/>
                                        <p:tgtEl>
                                          <p:spTgt spid="20"/>
                                        </p:tgtEl>
                                        <p:attrNameLst>
                                          <p:attrName>ppt_x</p:attrName>
                                        </p:attrNameLst>
                                      </p:cBhvr>
                                      <p:tavLst>
                                        <p:tav tm="0">
                                          <p:val>
                                            <p:strVal val="#ppt_x"/>
                                          </p:val>
                                        </p:tav>
                                        <p:tav tm="100000">
                                          <p:val>
                                            <p:strVal val="#ppt_x"/>
                                          </p:val>
                                        </p:tav>
                                      </p:tavLst>
                                    </p:anim>
                                    <p:anim calcmode="lin" valueType="num">
                                      <p:cBhvr>
                                        <p:cTn id="17" dur="500" fill="hold"/>
                                        <p:tgtEl>
                                          <p:spTgt spid="20"/>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p:stCondLst>
                              <p:cond delay="2550"/>
                            </p:stCondLst>
                            <p:childTnLst>
                              <p:par>
                                <p:cTn id="25" presetID="53" presetClass="entr" presetSubtype="16" fill="hold" grpId="0" nodeType="afterEffect">
                                  <p:stCondLst>
                                    <p:cond delay="0"/>
                                  </p:stCondLst>
                                  <p:iterate type="lt">
                                    <p:tmPct val="10000"/>
                                  </p:iterate>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3300"/>
                            </p:stCondLst>
                            <p:childTnLst>
                              <p:par>
                                <p:cTn id="31" presetID="42"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anim calcmode="lin" valueType="num">
                                      <p:cBhvr>
                                        <p:cTn id="34" dur="500" fill="hold"/>
                                        <p:tgtEl>
                                          <p:spTgt spid="23"/>
                                        </p:tgtEl>
                                        <p:attrNameLst>
                                          <p:attrName>ppt_x</p:attrName>
                                        </p:attrNameLst>
                                      </p:cBhvr>
                                      <p:tavLst>
                                        <p:tav tm="0">
                                          <p:val>
                                            <p:strVal val="#ppt_x"/>
                                          </p:val>
                                        </p:tav>
                                        <p:tav tm="100000">
                                          <p:val>
                                            <p:strVal val="#ppt_x"/>
                                          </p:val>
                                        </p:tav>
                                      </p:tavLst>
                                    </p:anim>
                                    <p:anim calcmode="lin" valueType="num">
                                      <p:cBhvr>
                                        <p:cTn id="3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a:solidFill>
                  <a:srgbClr val="61BB84"/>
                </a:solidFill>
                <a:latin typeface="迷你简菱心" panose="02010609000101010101" pitchFamily="49" charset="-122"/>
                <a:ea typeface="迷你简菱心" panose="02010609000101010101" pitchFamily="49" charset="-122"/>
              </a:rPr>
              <a:t>一、此处添加您的标题</a:t>
            </a:r>
          </a:p>
        </p:txBody>
      </p:sp>
      <p:sp>
        <p:nvSpPr>
          <p:cNvPr id="8" name="Block Arc 51"/>
          <p:cNvSpPr/>
          <p:nvPr/>
        </p:nvSpPr>
        <p:spPr>
          <a:xfrm>
            <a:off x="651131" y="2737194"/>
            <a:ext cx="2217579" cy="2217579"/>
          </a:xfrm>
          <a:prstGeom prst="blockArc">
            <a:avLst>
              <a:gd name="adj1" fmla="val 10800000"/>
              <a:gd name="adj2" fmla="val 3"/>
              <a:gd name="adj3" fmla="val 15291"/>
            </a:avLst>
          </a:pr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9" name="Block Arc 52"/>
          <p:cNvSpPr/>
          <p:nvPr/>
        </p:nvSpPr>
        <p:spPr>
          <a:xfrm rot="10800000">
            <a:off x="2526615" y="2734312"/>
            <a:ext cx="2217579" cy="2217579"/>
          </a:xfrm>
          <a:prstGeom prst="blockArc">
            <a:avLst>
              <a:gd name="adj1" fmla="val 10800000"/>
              <a:gd name="adj2" fmla="val 3"/>
              <a:gd name="adj3" fmla="val 15291"/>
            </a:avLst>
          </a:pr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10" name="Block Arc 53"/>
          <p:cNvSpPr/>
          <p:nvPr/>
        </p:nvSpPr>
        <p:spPr>
          <a:xfrm>
            <a:off x="4404047" y="2737194"/>
            <a:ext cx="2217579" cy="2217579"/>
          </a:xfrm>
          <a:prstGeom prst="blockArc">
            <a:avLst>
              <a:gd name="adj1" fmla="val 10800000"/>
              <a:gd name="adj2" fmla="val 3"/>
              <a:gd name="adj3" fmla="val 15291"/>
            </a:avLst>
          </a:prstGeom>
          <a:solidFill>
            <a:schemeClr val="bg2">
              <a:lumMod val="50000"/>
            </a:schemeClr>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11" name="Block Arc 54"/>
          <p:cNvSpPr/>
          <p:nvPr/>
        </p:nvSpPr>
        <p:spPr>
          <a:xfrm rot="10800000">
            <a:off x="6279532" y="2734312"/>
            <a:ext cx="2217579" cy="2217579"/>
          </a:xfrm>
          <a:prstGeom prst="blockArc">
            <a:avLst>
              <a:gd name="adj1" fmla="val 10800000"/>
              <a:gd name="adj2" fmla="val 3"/>
              <a:gd name="adj3" fmla="val 15291"/>
            </a:avLst>
          </a:pr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12" name="Block Arc 55"/>
          <p:cNvSpPr/>
          <p:nvPr/>
        </p:nvSpPr>
        <p:spPr>
          <a:xfrm>
            <a:off x="8156866" y="2737194"/>
            <a:ext cx="2217579" cy="2217579"/>
          </a:xfrm>
          <a:prstGeom prst="blockArc">
            <a:avLst>
              <a:gd name="adj1" fmla="val 10800000"/>
              <a:gd name="adj2" fmla="val 3"/>
              <a:gd name="adj3" fmla="val 15291"/>
            </a:avLst>
          </a:prstGeom>
          <a:solidFill>
            <a:srgbClr val="7030A0"/>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13" name="Freeform 62"/>
          <p:cNvSpPr/>
          <p:nvPr/>
        </p:nvSpPr>
        <p:spPr>
          <a:xfrm>
            <a:off x="1120108" y="3224037"/>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02B3C5"/>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solidFill>
                <a:schemeClr val="accent1"/>
              </a:solidFill>
              <a:latin typeface="FontAwesome" pitchFamily="2" charset="0"/>
            </a:endParaRPr>
          </a:p>
        </p:txBody>
      </p:sp>
      <p:sp>
        <p:nvSpPr>
          <p:cNvPr id="14" name="Freeform 63"/>
          <p:cNvSpPr/>
          <p:nvPr/>
        </p:nvSpPr>
        <p:spPr>
          <a:xfrm>
            <a:off x="3000128" y="3224037"/>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FFBF53"/>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solidFill>
                <a:schemeClr val="accent2"/>
              </a:solidFill>
              <a:latin typeface="FontAwesome" pitchFamily="2" charset="0"/>
            </a:endParaRPr>
          </a:p>
        </p:txBody>
      </p:sp>
      <p:sp>
        <p:nvSpPr>
          <p:cNvPr id="15" name="Freeform 64"/>
          <p:cNvSpPr/>
          <p:nvPr/>
        </p:nvSpPr>
        <p:spPr>
          <a:xfrm>
            <a:off x="4880148" y="3224037"/>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767171"/>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solidFill>
                <a:schemeClr val="accent3"/>
              </a:solidFill>
              <a:latin typeface="FontAwesome" pitchFamily="2" charset="0"/>
            </a:endParaRPr>
          </a:p>
        </p:txBody>
      </p:sp>
      <p:sp>
        <p:nvSpPr>
          <p:cNvPr id="16" name="Freeform 65"/>
          <p:cNvSpPr/>
          <p:nvPr/>
        </p:nvSpPr>
        <p:spPr>
          <a:xfrm>
            <a:off x="6760168" y="3224037"/>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ED5555"/>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solidFill>
                <a:schemeClr val="accent4"/>
              </a:solidFill>
              <a:latin typeface="FontAwesome" pitchFamily="2" charset="0"/>
            </a:endParaRPr>
          </a:p>
        </p:txBody>
      </p:sp>
      <p:sp>
        <p:nvSpPr>
          <p:cNvPr id="17" name="Freeform 66"/>
          <p:cNvSpPr/>
          <p:nvPr/>
        </p:nvSpPr>
        <p:spPr>
          <a:xfrm>
            <a:off x="8640190" y="3224037"/>
            <a:ext cx="1288704" cy="1288704"/>
          </a:xfrm>
          <a:custGeom>
            <a:avLst/>
            <a:gdLst>
              <a:gd name="connsiteX0" fmla="*/ 0 w 905504"/>
              <a:gd name="connsiteY0" fmla="*/ 452752 h 905504"/>
              <a:gd name="connsiteX1" fmla="*/ 132608 w 905504"/>
              <a:gd name="connsiteY1" fmla="*/ 132608 h 905504"/>
              <a:gd name="connsiteX2" fmla="*/ 452752 w 905504"/>
              <a:gd name="connsiteY2" fmla="*/ 0 h 905504"/>
              <a:gd name="connsiteX3" fmla="*/ 772896 w 905504"/>
              <a:gd name="connsiteY3" fmla="*/ 132608 h 905504"/>
              <a:gd name="connsiteX4" fmla="*/ 905504 w 905504"/>
              <a:gd name="connsiteY4" fmla="*/ 452752 h 905504"/>
              <a:gd name="connsiteX5" fmla="*/ 772896 w 905504"/>
              <a:gd name="connsiteY5" fmla="*/ 772896 h 905504"/>
              <a:gd name="connsiteX6" fmla="*/ 452752 w 905504"/>
              <a:gd name="connsiteY6" fmla="*/ 905504 h 905504"/>
              <a:gd name="connsiteX7" fmla="*/ 132608 w 905504"/>
              <a:gd name="connsiteY7" fmla="*/ 772896 h 905504"/>
              <a:gd name="connsiteX8" fmla="*/ 0 w 905504"/>
              <a:gd name="connsiteY8" fmla="*/ 452752 h 905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5504" h="905504">
                <a:moveTo>
                  <a:pt x="0" y="452752"/>
                </a:moveTo>
                <a:cubicBezTo>
                  <a:pt x="0" y="332675"/>
                  <a:pt x="47701" y="217515"/>
                  <a:pt x="132608" y="132608"/>
                </a:cubicBezTo>
                <a:cubicBezTo>
                  <a:pt x="217516" y="47701"/>
                  <a:pt x="332675" y="0"/>
                  <a:pt x="452752" y="0"/>
                </a:cubicBezTo>
                <a:cubicBezTo>
                  <a:pt x="572829" y="0"/>
                  <a:pt x="687989" y="47701"/>
                  <a:pt x="772896" y="132608"/>
                </a:cubicBezTo>
                <a:cubicBezTo>
                  <a:pt x="857803" y="217516"/>
                  <a:pt x="905504" y="332675"/>
                  <a:pt x="905504" y="452752"/>
                </a:cubicBezTo>
                <a:cubicBezTo>
                  <a:pt x="905504" y="572829"/>
                  <a:pt x="857803" y="687989"/>
                  <a:pt x="772896" y="772896"/>
                </a:cubicBezTo>
                <a:cubicBezTo>
                  <a:pt x="687988" y="857803"/>
                  <a:pt x="572829" y="905504"/>
                  <a:pt x="452752" y="905504"/>
                </a:cubicBezTo>
                <a:cubicBezTo>
                  <a:pt x="332675" y="905504"/>
                  <a:pt x="217515" y="857803"/>
                  <a:pt x="132608" y="772896"/>
                </a:cubicBezTo>
                <a:cubicBezTo>
                  <a:pt x="47701" y="687988"/>
                  <a:pt x="0" y="572829"/>
                  <a:pt x="0" y="452752"/>
                </a:cubicBezTo>
                <a:close/>
              </a:path>
            </a:pathLst>
          </a:custGeom>
          <a:noFill/>
          <a:ln w="19050">
            <a:solidFill>
              <a:srgbClr val="7030A0"/>
            </a:solidFill>
            <a:prstDash val="sysDot"/>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3840" tIns="243840" rIns="210677" bIns="210677" numCol="1" spcCol="1270" anchor="ctr" anchorCtr="0">
            <a:noAutofit/>
          </a:bodyPr>
          <a:lstStyle/>
          <a:p>
            <a:pPr algn="ctr" defTabSz="1185304">
              <a:lnSpc>
                <a:spcPct val="90000"/>
              </a:lnSpc>
              <a:spcBef>
                <a:spcPct val="0"/>
              </a:spcBef>
              <a:spcAft>
                <a:spcPct val="35000"/>
              </a:spcAft>
            </a:pPr>
            <a:endParaRPr lang="en-US" sz="4800" dirty="0">
              <a:solidFill>
                <a:schemeClr val="accent5"/>
              </a:solidFill>
              <a:latin typeface="FontAwesome" pitchFamily="2" charset="0"/>
            </a:endParaRPr>
          </a:p>
        </p:txBody>
      </p:sp>
      <p:sp>
        <p:nvSpPr>
          <p:cNvPr id="18" name="Freeform 178"/>
          <p:cNvSpPr>
            <a:spLocks noEditPoints="1"/>
          </p:cNvSpPr>
          <p:nvPr/>
        </p:nvSpPr>
        <p:spPr bwMode="auto">
          <a:xfrm>
            <a:off x="5181105" y="3609755"/>
            <a:ext cx="686793" cy="517269"/>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76717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19" name="Freeform 116"/>
          <p:cNvSpPr>
            <a:spLocks noEditPoints="1"/>
          </p:cNvSpPr>
          <p:nvPr/>
        </p:nvSpPr>
        <p:spPr bwMode="auto">
          <a:xfrm>
            <a:off x="1499428" y="3654655"/>
            <a:ext cx="530064" cy="427471"/>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rgbClr val="02B3C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0" name="Freeform 105"/>
          <p:cNvSpPr>
            <a:spLocks noEditPoints="1"/>
          </p:cNvSpPr>
          <p:nvPr/>
        </p:nvSpPr>
        <p:spPr bwMode="auto">
          <a:xfrm>
            <a:off x="3355628" y="3583721"/>
            <a:ext cx="577708" cy="569336"/>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BF53"/>
          </a:solidFill>
          <a:ln w="9525">
            <a:noFill/>
            <a:round/>
            <a:headEnd/>
            <a:tailEnd/>
          </a:ln>
        </p:spPr>
        <p:txBody>
          <a:bodyPr vert="horz" wrap="square" lIns="121920" tIns="60960" rIns="121920" bIns="60960" numCol="1" anchor="t" anchorCtr="0" compatLnSpc="1">
            <a:prstTxWarp prst="textNoShape">
              <a:avLst/>
            </a:prstTxWarp>
          </a:bodyPr>
          <a:lstStyle/>
          <a:p>
            <a:endParaRPr lang="en-US" sz="2400" dirty="0">
              <a:solidFill>
                <a:schemeClr val="accent3">
                  <a:lumMod val="50000"/>
                </a:schemeClr>
              </a:solidFill>
            </a:endParaRPr>
          </a:p>
        </p:txBody>
      </p:sp>
      <p:sp>
        <p:nvSpPr>
          <p:cNvPr id="21" name="Freeform 62"/>
          <p:cNvSpPr>
            <a:spLocks noChangeAspect="1" noEditPoints="1"/>
          </p:cNvSpPr>
          <p:nvPr/>
        </p:nvSpPr>
        <p:spPr bwMode="auto">
          <a:xfrm>
            <a:off x="7122112" y="3583721"/>
            <a:ext cx="564820" cy="569336"/>
          </a:xfrm>
          <a:custGeom>
            <a:avLst/>
            <a:gdLst/>
            <a:ahLst/>
            <a:cxnLst>
              <a:cxn ang="0">
                <a:pos x="58" y="33"/>
              </a:cxn>
              <a:cxn ang="0">
                <a:pos x="57" y="34"/>
              </a:cxn>
              <a:cxn ang="0">
                <a:pos x="50" y="35"/>
              </a:cxn>
              <a:cxn ang="0">
                <a:pos x="49" y="39"/>
              </a:cxn>
              <a:cxn ang="0">
                <a:pos x="53" y="44"/>
              </a:cxn>
              <a:cxn ang="0">
                <a:pos x="53" y="45"/>
              </a:cxn>
              <a:cxn ang="0">
                <a:pos x="53" y="46"/>
              </a:cxn>
              <a:cxn ang="0">
                <a:pos x="45" y="53"/>
              </a:cxn>
              <a:cxn ang="0">
                <a:pos x="44" y="52"/>
              </a:cxn>
              <a:cxn ang="0">
                <a:pos x="39" y="48"/>
              </a:cxn>
              <a:cxn ang="0">
                <a:pos x="36" y="50"/>
              </a:cxn>
              <a:cxn ang="0">
                <a:pos x="34" y="57"/>
              </a:cxn>
              <a:cxn ang="0">
                <a:pos x="33" y="58"/>
              </a:cxn>
              <a:cxn ang="0">
                <a:pos x="25" y="58"/>
              </a:cxn>
              <a:cxn ang="0">
                <a:pos x="23" y="57"/>
              </a:cxn>
              <a:cxn ang="0">
                <a:pos x="22" y="50"/>
              </a:cxn>
              <a:cxn ang="0">
                <a:pos x="19" y="48"/>
              </a:cxn>
              <a:cxn ang="0">
                <a:pos x="14" y="52"/>
              </a:cxn>
              <a:cxn ang="0">
                <a:pos x="13" y="53"/>
              </a:cxn>
              <a:cxn ang="0">
                <a:pos x="12" y="52"/>
              </a:cxn>
              <a:cxn ang="0">
                <a:pos x="5" y="46"/>
              </a:cxn>
              <a:cxn ang="0">
                <a:pos x="5" y="45"/>
              </a:cxn>
              <a:cxn ang="0">
                <a:pos x="5" y="44"/>
              </a:cxn>
              <a:cxn ang="0">
                <a:pos x="9" y="39"/>
              </a:cxn>
              <a:cxn ang="0">
                <a:pos x="8" y="35"/>
              </a:cxn>
              <a:cxn ang="0">
                <a:pos x="1" y="34"/>
              </a:cxn>
              <a:cxn ang="0">
                <a:pos x="0" y="33"/>
              </a:cxn>
              <a:cxn ang="0">
                <a:pos x="0" y="24"/>
              </a:cxn>
              <a:cxn ang="0">
                <a:pos x="1" y="23"/>
              </a:cxn>
              <a:cxn ang="0">
                <a:pos x="8" y="22"/>
              </a:cxn>
              <a:cxn ang="0">
                <a:pos x="9" y="18"/>
              </a:cxn>
              <a:cxn ang="0">
                <a:pos x="5" y="13"/>
              </a:cxn>
              <a:cxn ang="0">
                <a:pos x="5" y="12"/>
              </a:cxn>
              <a:cxn ang="0">
                <a:pos x="5" y="11"/>
              </a:cxn>
              <a:cxn ang="0">
                <a:pos x="13" y="5"/>
              </a:cxn>
              <a:cxn ang="0">
                <a:pos x="14" y="5"/>
              </a:cxn>
              <a:cxn ang="0">
                <a:pos x="19" y="9"/>
              </a:cxn>
              <a:cxn ang="0">
                <a:pos x="22" y="8"/>
              </a:cxn>
              <a:cxn ang="0">
                <a:pos x="23" y="1"/>
              </a:cxn>
              <a:cxn ang="0">
                <a:pos x="25" y="0"/>
              </a:cxn>
              <a:cxn ang="0">
                <a:pos x="33" y="0"/>
              </a:cxn>
              <a:cxn ang="0">
                <a:pos x="34" y="1"/>
              </a:cxn>
              <a:cxn ang="0">
                <a:pos x="36" y="8"/>
              </a:cxn>
              <a:cxn ang="0">
                <a:pos x="39" y="9"/>
              </a:cxn>
              <a:cxn ang="0">
                <a:pos x="44" y="5"/>
              </a:cxn>
              <a:cxn ang="0">
                <a:pos x="45" y="5"/>
              </a:cxn>
              <a:cxn ang="0">
                <a:pos x="46" y="5"/>
              </a:cxn>
              <a:cxn ang="0">
                <a:pos x="52" y="12"/>
              </a:cxn>
              <a:cxn ang="0">
                <a:pos x="53" y="12"/>
              </a:cxn>
              <a:cxn ang="0">
                <a:pos x="52" y="13"/>
              </a:cxn>
              <a:cxn ang="0">
                <a:pos x="48" y="18"/>
              </a:cxn>
              <a:cxn ang="0">
                <a:pos x="50" y="22"/>
              </a:cxn>
              <a:cxn ang="0">
                <a:pos x="57" y="23"/>
              </a:cxn>
              <a:cxn ang="0">
                <a:pos x="58" y="25"/>
              </a:cxn>
              <a:cxn ang="0">
                <a:pos x="58" y="33"/>
              </a:cxn>
              <a:cxn ang="0">
                <a:pos x="29" y="19"/>
              </a:cxn>
              <a:cxn ang="0">
                <a:pos x="19" y="29"/>
              </a:cxn>
              <a:cxn ang="0">
                <a:pos x="29" y="38"/>
              </a:cxn>
              <a:cxn ang="0">
                <a:pos x="39" y="29"/>
              </a:cxn>
              <a:cxn ang="0">
                <a:pos x="29" y="19"/>
              </a:cxn>
            </a:cxnLst>
            <a:rect l="0" t="0" r="r" b="b"/>
            <a:pathLst>
              <a:path w="58" h="58">
                <a:moveTo>
                  <a:pt x="58" y="33"/>
                </a:moveTo>
                <a:cubicBezTo>
                  <a:pt x="58" y="34"/>
                  <a:pt x="58" y="34"/>
                  <a:pt x="57" y="34"/>
                </a:cubicBezTo>
                <a:cubicBezTo>
                  <a:pt x="50" y="35"/>
                  <a:pt x="50" y="35"/>
                  <a:pt x="50" y="35"/>
                </a:cubicBezTo>
                <a:cubicBezTo>
                  <a:pt x="50" y="37"/>
                  <a:pt x="49" y="38"/>
                  <a:pt x="49" y="39"/>
                </a:cubicBezTo>
                <a:cubicBezTo>
                  <a:pt x="50" y="41"/>
                  <a:pt x="51" y="42"/>
                  <a:pt x="53" y="44"/>
                </a:cubicBezTo>
                <a:cubicBezTo>
                  <a:pt x="53" y="44"/>
                  <a:pt x="53" y="45"/>
                  <a:pt x="53" y="45"/>
                </a:cubicBezTo>
                <a:cubicBezTo>
                  <a:pt x="53" y="45"/>
                  <a:pt x="53" y="46"/>
                  <a:pt x="53" y="46"/>
                </a:cubicBezTo>
                <a:cubicBezTo>
                  <a:pt x="52" y="47"/>
                  <a:pt x="47" y="53"/>
                  <a:pt x="45" y="53"/>
                </a:cubicBezTo>
                <a:cubicBezTo>
                  <a:pt x="45" y="53"/>
                  <a:pt x="45" y="53"/>
                  <a:pt x="44" y="52"/>
                </a:cubicBezTo>
                <a:cubicBezTo>
                  <a:pt x="39" y="48"/>
                  <a:pt x="39" y="48"/>
                  <a:pt x="39" y="48"/>
                </a:cubicBezTo>
                <a:cubicBezTo>
                  <a:pt x="38" y="49"/>
                  <a:pt x="37" y="49"/>
                  <a:pt x="36" y="50"/>
                </a:cubicBezTo>
                <a:cubicBezTo>
                  <a:pt x="35" y="52"/>
                  <a:pt x="35" y="55"/>
                  <a:pt x="34" y="57"/>
                </a:cubicBezTo>
                <a:cubicBezTo>
                  <a:pt x="34" y="57"/>
                  <a:pt x="34" y="58"/>
                  <a:pt x="33" y="58"/>
                </a:cubicBezTo>
                <a:cubicBezTo>
                  <a:pt x="25" y="58"/>
                  <a:pt x="25" y="58"/>
                  <a:pt x="25" y="58"/>
                </a:cubicBezTo>
                <a:cubicBezTo>
                  <a:pt x="24" y="58"/>
                  <a:pt x="23" y="57"/>
                  <a:pt x="23" y="57"/>
                </a:cubicBezTo>
                <a:cubicBezTo>
                  <a:pt x="22" y="50"/>
                  <a:pt x="22" y="50"/>
                  <a:pt x="22" y="50"/>
                </a:cubicBezTo>
                <a:cubicBezTo>
                  <a:pt x="21" y="49"/>
                  <a:pt x="20" y="49"/>
                  <a:pt x="19" y="48"/>
                </a:cubicBezTo>
                <a:cubicBezTo>
                  <a:pt x="14" y="52"/>
                  <a:pt x="14" y="52"/>
                  <a:pt x="14" y="52"/>
                </a:cubicBezTo>
                <a:cubicBezTo>
                  <a:pt x="13" y="53"/>
                  <a:pt x="13" y="53"/>
                  <a:pt x="13" y="53"/>
                </a:cubicBezTo>
                <a:cubicBezTo>
                  <a:pt x="12" y="53"/>
                  <a:pt x="12" y="53"/>
                  <a:pt x="12" y="52"/>
                </a:cubicBezTo>
                <a:cubicBezTo>
                  <a:pt x="10" y="50"/>
                  <a:pt x="7" y="48"/>
                  <a:pt x="5" y="46"/>
                </a:cubicBezTo>
                <a:cubicBezTo>
                  <a:pt x="5" y="46"/>
                  <a:pt x="5" y="45"/>
                  <a:pt x="5" y="45"/>
                </a:cubicBezTo>
                <a:cubicBezTo>
                  <a:pt x="5" y="45"/>
                  <a:pt x="5" y="44"/>
                  <a:pt x="5" y="44"/>
                </a:cubicBezTo>
                <a:cubicBezTo>
                  <a:pt x="7" y="42"/>
                  <a:pt x="8" y="41"/>
                  <a:pt x="9" y="39"/>
                </a:cubicBezTo>
                <a:cubicBezTo>
                  <a:pt x="9" y="38"/>
                  <a:pt x="8" y="37"/>
                  <a:pt x="8" y="35"/>
                </a:cubicBezTo>
                <a:cubicBezTo>
                  <a:pt x="1" y="34"/>
                  <a:pt x="1" y="34"/>
                  <a:pt x="1" y="34"/>
                </a:cubicBezTo>
                <a:cubicBezTo>
                  <a:pt x="0" y="34"/>
                  <a:pt x="0" y="33"/>
                  <a:pt x="0" y="33"/>
                </a:cubicBezTo>
                <a:cubicBezTo>
                  <a:pt x="0" y="24"/>
                  <a:pt x="0" y="24"/>
                  <a:pt x="0" y="24"/>
                </a:cubicBezTo>
                <a:cubicBezTo>
                  <a:pt x="0" y="24"/>
                  <a:pt x="0" y="23"/>
                  <a:pt x="1" y="23"/>
                </a:cubicBezTo>
                <a:cubicBezTo>
                  <a:pt x="8" y="22"/>
                  <a:pt x="8" y="22"/>
                  <a:pt x="8" y="22"/>
                </a:cubicBezTo>
                <a:cubicBezTo>
                  <a:pt x="8" y="21"/>
                  <a:pt x="9" y="20"/>
                  <a:pt x="9" y="18"/>
                </a:cubicBezTo>
                <a:cubicBezTo>
                  <a:pt x="8" y="17"/>
                  <a:pt x="7" y="15"/>
                  <a:pt x="5" y="13"/>
                </a:cubicBezTo>
                <a:cubicBezTo>
                  <a:pt x="5" y="13"/>
                  <a:pt x="5" y="13"/>
                  <a:pt x="5" y="12"/>
                </a:cubicBezTo>
                <a:cubicBezTo>
                  <a:pt x="5" y="12"/>
                  <a:pt x="5" y="12"/>
                  <a:pt x="5" y="11"/>
                </a:cubicBezTo>
                <a:cubicBezTo>
                  <a:pt x="6" y="10"/>
                  <a:pt x="11" y="5"/>
                  <a:pt x="13" y="5"/>
                </a:cubicBezTo>
                <a:cubicBezTo>
                  <a:pt x="13" y="5"/>
                  <a:pt x="13" y="5"/>
                  <a:pt x="14" y="5"/>
                </a:cubicBezTo>
                <a:cubicBezTo>
                  <a:pt x="19" y="9"/>
                  <a:pt x="19" y="9"/>
                  <a:pt x="19" y="9"/>
                </a:cubicBezTo>
                <a:cubicBezTo>
                  <a:pt x="20" y="9"/>
                  <a:pt x="21" y="8"/>
                  <a:pt x="22" y="8"/>
                </a:cubicBezTo>
                <a:cubicBezTo>
                  <a:pt x="22" y="5"/>
                  <a:pt x="23" y="3"/>
                  <a:pt x="23" y="1"/>
                </a:cubicBezTo>
                <a:cubicBezTo>
                  <a:pt x="23" y="0"/>
                  <a:pt x="24" y="0"/>
                  <a:pt x="25" y="0"/>
                </a:cubicBezTo>
                <a:cubicBezTo>
                  <a:pt x="33" y="0"/>
                  <a:pt x="33" y="0"/>
                  <a:pt x="33" y="0"/>
                </a:cubicBezTo>
                <a:cubicBezTo>
                  <a:pt x="34" y="0"/>
                  <a:pt x="34" y="0"/>
                  <a:pt x="34" y="1"/>
                </a:cubicBezTo>
                <a:cubicBezTo>
                  <a:pt x="36" y="8"/>
                  <a:pt x="36" y="8"/>
                  <a:pt x="36" y="8"/>
                </a:cubicBezTo>
                <a:cubicBezTo>
                  <a:pt x="37" y="8"/>
                  <a:pt x="38" y="9"/>
                  <a:pt x="39" y="9"/>
                </a:cubicBezTo>
                <a:cubicBezTo>
                  <a:pt x="44" y="5"/>
                  <a:pt x="44" y="5"/>
                  <a:pt x="44" y="5"/>
                </a:cubicBezTo>
                <a:cubicBezTo>
                  <a:pt x="45" y="5"/>
                  <a:pt x="45" y="5"/>
                  <a:pt x="45" y="5"/>
                </a:cubicBezTo>
                <a:cubicBezTo>
                  <a:pt x="46" y="5"/>
                  <a:pt x="46" y="5"/>
                  <a:pt x="46" y="5"/>
                </a:cubicBezTo>
                <a:cubicBezTo>
                  <a:pt x="48" y="7"/>
                  <a:pt x="51" y="9"/>
                  <a:pt x="52" y="12"/>
                </a:cubicBezTo>
                <a:cubicBezTo>
                  <a:pt x="53" y="12"/>
                  <a:pt x="53" y="12"/>
                  <a:pt x="53" y="12"/>
                </a:cubicBezTo>
                <a:cubicBezTo>
                  <a:pt x="53" y="13"/>
                  <a:pt x="53" y="13"/>
                  <a:pt x="52" y="13"/>
                </a:cubicBezTo>
                <a:cubicBezTo>
                  <a:pt x="51" y="15"/>
                  <a:pt x="50" y="17"/>
                  <a:pt x="48" y="18"/>
                </a:cubicBezTo>
                <a:cubicBezTo>
                  <a:pt x="49" y="20"/>
                  <a:pt x="50" y="21"/>
                  <a:pt x="50" y="22"/>
                </a:cubicBezTo>
                <a:cubicBezTo>
                  <a:pt x="57" y="23"/>
                  <a:pt x="57" y="23"/>
                  <a:pt x="57" y="23"/>
                </a:cubicBezTo>
                <a:cubicBezTo>
                  <a:pt x="58" y="23"/>
                  <a:pt x="58" y="24"/>
                  <a:pt x="58" y="25"/>
                </a:cubicBezTo>
                <a:lnTo>
                  <a:pt x="58" y="33"/>
                </a:lnTo>
                <a:close/>
                <a:moveTo>
                  <a:pt x="29" y="19"/>
                </a:moveTo>
                <a:cubicBezTo>
                  <a:pt x="24" y="19"/>
                  <a:pt x="19" y="23"/>
                  <a:pt x="19" y="29"/>
                </a:cubicBezTo>
                <a:cubicBezTo>
                  <a:pt x="19" y="34"/>
                  <a:pt x="24" y="38"/>
                  <a:pt x="29" y="38"/>
                </a:cubicBezTo>
                <a:cubicBezTo>
                  <a:pt x="34" y="38"/>
                  <a:pt x="39" y="34"/>
                  <a:pt x="39" y="29"/>
                </a:cubicBezTo>
                <a:cubicBezTo>
                  <a:pt x="39" y="23"/>
                  <a:pt x="34" y="19"/>
                  <a:pt x="29" y="19"/>
                </a:cubicBezTo>
                <a:close/>
              </a:path>
            </a:pathLst>
          </a:custGeom>
          <a:solidFill>
            <a:srgbClr val="ED5555"/>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2" name="Freeform 45"/>
          <p:cNvSpPr>
            <a:spLocks noEditPoints="1"/>
          </p:cNvSpPr>
          <p:nvPr/>
        </p:nvSpPr>
        <p:spPr bwMode="auto">
          <a:xfrm>
            <a:off x="9025040" y="3608887"/>
            <a:ext cx="519007" cy="519007"/>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rgbClr val="7030A0"/>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3" name="矩形 47"/>
          <p:cNvSpPr>
            <a:spLocks noChangeArrowheads="1"/>
          </p:cNvSpPr>
          <p:nvPr/>
        </p:nvSpPr>
        <p:spPr bwMode="auto">
          <a:xfrm>
            <a:off x="343609" y="1673141"/>
            <a:ext cx="2656519"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ym typeface="微软雅黑" pitchFamily="34" charset="-122"/>
              </a:rPr>
              <a:t>添加标题此处添加标题此处添加标题此处添加标题此处添加标题此处</a:t>
            </a:r>
            <a:r>
              <a:rPr lang="zh-CN" altLang="en-US" sz="1600" dirty="0" smtClean="0">
                <a:sym typeface="微软雅黑" pitchFamily="34" charset="-122"/>
              </a:rPr>
              <a:t>添加</a:t>
            </a:r>
            <a:endParaRPr lang="zh-CN" altLang="en-US" sz="1600" dirty="0">
              <a:sym typeface="微软雅黑" pitchFamily="34" charset="-122"/>
            </a:endParaRPr>
          </a:p>
        </p:txBody>
      </p:sp>
      <p:sp>
        <p:nvSpPr>
          <p:cNvPr id="24" name="矩形 47"/>
          <p:cNvSpPr>
            <a:spLocks noChangeArrowheads="1"/>
          </p:cNvSpPr>
          <p:nvPr/>
        </p:nvSpPr>
        <p:spPr bwMode="auto">
          <a:xfrm>
            <a:off x="2408812" y="5117520"/>
            <a:ext cx="2656519"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ym typeface="微软雅黑" pitchFamily="34" charset="-122"/>
              </a:rPr>
              <a:t>添加标题此处添加标题此处添加标题此处添加标题此处添加标题此处</a:t>
            </a:r>
            <a:r>
              <a:rPr lang="zh-CN" altLang="en-US" sz="1600" dirty="0" smtClean="0">
                <a:sym typeface="微软雅黑" pitchFamily="34" charset="-122"/>
              </a:rPr>
              <a:t>添加</a:t>
            </a:r>
            <a:endParaRPr lang="zh-CN" altLang="en-US" sz="1600" dirty="0">
              <a:sym typeface="微软雅黑" pitchFamily="34" charset="-122"/>
            </a:endParaRPr>
          </a:p>
        </p:txBody>
      </p:sp>
      <p:sp>
        <p:nvSpPr>
          <p:cNvPr id="25" name="矩形 47"/>
          <p:cNvSpPr>
            <a:spLocks noChangeArrowheads="1"/>
          </p:cNvSpPr>
          <p:nvPr/>
        </p:nvSpPr>
        <p:spPr bwMode="auto">
          <a:xfrm>
            <a:off x="4196240" y="1668337"/>
            <a:ext cx="2656519"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ym typeface="微软雅黑" pitchFamily="34" charset="-122"/>
              </a:rPr>
              <a:t>添加标题此处添加标题此处添加标题此处添加标题此处添加标题此处</a:t>
            </a:r>
            <a:r>
              <a:rPr lang="zh-CN" altLang="en-US" sz="1600" dirty="0" smtClean="0">
                <a:sym typeface="微软雅黑" pitchFamily="34" charset="-122"/>
              </a:rPr>
              <a:t>添加</a:t>
            </a:r>
            <a:endParaRPr lang="zh-CN" altLang="en-US" sz="1600" dirty="0">
              <a:sym typeface="微软雅黑" pitchFamily="34" charset="-122"/>
            </a:endParaRPr>
          </a:p>
        </p:txBody>
      </p:sp>
      <p:sp>
        <p:nvSpPr>
          <p:cNvPr id="26" name="矩形 47"/>
          <p:cNvSpPr>
            <a:spLocks noChangeArrowheads="1"/>
          </p:cNvSpPr>
          <p:nvPr/>
        </p:nvSpPr>
        <p:spPr bwMode="auto">
          <a:xfrm>
            <a:off x="6096000" y="5117520"/>
            <a:ext cx="2656519"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ym typeface="微软雅黑" pitchFamily="34" charset="-122"/>
              </a:rPr>
              <a:t>添加标题此处添加标题此处添加标题此处添加标题此处添加标题此处</a:t>
            </a:r>
            <a:r>
              <a:rPr lang="zh-CN" altLang="en-US" sz="1600" dirty="0" smtClean="0">
                <a:sym typeface="微软雅黑" pitchFamily="34" charset="-122"/>
              </a:rPr>
              <a:t>添加</a:t>
            </a:r>
            <a:endParaRPr lang="zh-CN" altLang="en-US" sz="1600" dirty="0">
              <a:sym typeface="微软雅黑" pitchFamily="34" charset="-122"/>
            </a:endParaRPr>
          </a:p>
        </p:txBody>
      </p:sp>
      <p:sp>
        <p:nvSpPr>
          <p:cNvPr id="27" name="矩形 47"/>
          <p:cNvSpPr>
            <a:spLocks noChangeArrowheads="1"/>
          </p:cNvSpPr>
          <p:nvPr/>
        </p:nvSpPr>
        <p:spPr bwMode="auto">
          <a:xfrm>
            <a:off x="7872718" y="1669201"/>
            <a:ext cx="2656519" cy="978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600" dirty="0">
                <a:sym typeface="微软雅黑" pitchFamily="34" charset="-122"/>
              </a:rPr>
              <a:t>添加标题此处添加标题此处添加标题此处添加标题此处添加标题此处</a:t>
            </a:r>
            <a:r>
              <a:rPr lang="zh-CN" altLang="en-US" sz="1600" dirty="0" smtClean="0">
                <a:sym typeface="微软雅黑" pitchFamily="34" charset="-122"/>
              </a:rPr>
              <a:t>添加</a:t>
            </a:r>
            <a:endParaRPr lang="zh-CN" altLang="en-US" sz="1600" dirty="0">
              <a:sym typeface="微软雅黑" pitchFamily="34" charset="-122"/>
            </a:endParaRPr>
          </a:p>
        </p:txBody>
      </p:sp>
    </p:spTree>
    <p:extLst>
      <p:ext uri="{BB962C8B-B14F-4D97-AF65-F5344CB8AC3E}">
        <p14:creationId xmlns:p14="http://schemas.microsoft.com/office/powerpoint/2010/main" val="17441704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 presetClass="entr" presetSubtype="1" accel="50000" decel="5000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0-#ppt_h/2"/>
                                          </p:val>
                                        </p:tav>
                                        <p:tav tm="100000">
                                          <p:val>
                                            <p:strVal val="#ppt_y"/>
                                          </p:val>
                                        </p:tav>
                                      </p:tavLst>
                                    </p:anim>
                                  </p:childTnLst>
                                </p:cTn>
                              </p:par>
                            </p:childTnLst>
                          </p:cTn>
                        </p:par>
                        <p:par>
                          <p:cTn id="23" fill="hold">
                            <p:stCondLst>
                              <p:cond delay="2050"/>
                            </p:stCondLst>
                            <p:childTnLst>
                              <p:par>
                                <p:cTn id="24" presetID="53"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childTnLst>
                          </p:cTn>
                        </p:par>
                        <p:par>
                          <p:cTn id="29" fill="hold">
                            <p:stCondLst>
                              <p:cond delay="2550"/>
                            </p:stCondLst>
                            <p:childTnLst>
                              <p:par>
                                <p:cTn id="30" presetID="53" presetClass="entr" presetSubtype="0"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p:cTn id="32" dur="500" fill="hold"/>
                                        <p:tgtEl>
                                          <p:spTgt spid="19"/>
                                        </p:tgtEl>
                                        <p:attrNameLst>
                                          <p:attrName>ppt_w</p:attrName>
                                        </p:attrNameLst>
                                      </p:cBhvr>
                                      <p:tavLst>
                                        <p:tav tm="0">
                                          <p:val>
                                            <p:fltVal val="0"/>
                                          </p:val>
                                        </p:tav>
                                        <p:tav tm="100000">
                                          <p:val>
                                            <p:strVal val="#ppt_w"/>
                                          </p:val>
                                        </p:tav>
                                      </p:tavLst>
                                    </p:anim>
                                    <p:anim calcmode="lin" valueType="num">
                                      <p:cBhvr>
                                        <p:cTn id="33" dur="500" fill="hold"/>
                                        <p:tgtEl>
                                          <p:spTgt spid="19"/>
                                        </p:tgtEl>
                                        <p:attrNameLst>
                                          <p:attrName>ppt_h</p:attrName>
                                        </p:attrNameLst>
                                      </p:cBhvr>
                                      <p:tavLst>
                                        <p:tav tm="0">
                                          <p:val>
                                            <p:fltVal val="0"/>
                                          </p:val>
                                        </p:tav>
                                        <p:tav tm="100000">
                                          <p:val>
                                            <p:strVal val="#ppt_h"/>
                                          </p:val>
                                        </p:tav>
                                      </p:tavLst>
                                    </p:anim>
                                    <p:animEffect transition="in" filter="fade">
                                      <p:cBhvr>
                                        <p:cTn id="34" dur="500"/>
                                        <p:tgtEl>
                                          <p:spTgt spid="19"/>
                                        </p:tgtEl>
                                      </p:cBhvr>
                                    </p:animEffect>
                                  </p:childTnLst>
                                </p:cTn>
                              </p:par>
                            </p:childTnLst>
                          </p:cTn>
                        </p:par>
                        <p:par>
                          <p:cTn id="35" fill="hold">
                            <p:stCondLst>
                              <p:cond delay="3050"/>
                            </p:stCondLst>
                            <p:childTnLst>
                              <p:par>
                                <p:cTn id="36" presetID="2" presetClass="entr" presetSubtype="4" accel="50000" decel="50000"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ppt_x"/>
                                          </p:val>
                                        </p:tav>
                                        <p:tav tm="100000">
                                          <p:val>
                                            <p:strVal val="#ppt_x"/>
                                          </p:val>
                                        </p:tav>
                                      </p:tavLst>
                                    </p:anim>
                                    <p:anim calcmode="lin" valueType="num">
                                      <p:cBhvr additive="base">
                                        <p:cTn id="39" dur="500" fill="hold"/>
                                        <p:tgtEl>
                                          <p:spTgt spid="9"/>
                                        </p:tgtEl>
                                        <p:attrNameLst>
                                          <p:attrName>ppt_y</p:attrName>
                                        </p:attrNameLst>
                                      </p:cBhvr>
                                      <p:tavLst>
                                        <p:tav tm="0">
                                          <p:val>
                                            <p:strVal val="1+#ppt_h/2"/>
                                          </p:val>
                                        </p:tav>
                                        <p:tav tm="100000">
                                          <p:val>
                                            <p:strVal val="#ppt_y"/>
                                          </p:val>
                                        </p:tav>
                                      </p:tavLst>
                                    </p:anim>
                                  </p:childTnLst>
                                </p:cTn>
                              </p:par>
                            </p:childTnLst>
                          </p:cTn>
                        </p:par>
                        <p:par>
                          <p:cTn id="40" fill="hold">
                            <p:stCondLst>
                              <p:cond delay="3550"/>
                            </p:stCondLst>
                            <p:childTnLst>
                              <p:par>
                                <p:cTn id="41" presetID="53"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childTnLst>
                          </p:cTn>
                        </p:par>
                        <p:par>
                          <p:cTn id="46" fill="hold">
                            <p:stCondLst>
                              <p:cond delay="4050"/>
                            </p:stCondLst>
                            <p:childTnLst>
                              <p:par>
                                <p:cTn id="47" presetID="53"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p:cTn id="49" dur="500" fill="hold"/>
                                        <p:tgtEl>
                                          <p:spTgt spid="20"/>
                                        </p:tgtEl>
                                        <p:attrNameLst>
                                          <p:attrName>ppt_w</p:attrName>
                                        </p:attrNameLst>
                                      </p:cBhvr>
                                      <p:tavLst>
                                        <p:tav tm="0">
                                          <p:val>
                                            <p:fltVal val="0"/>
                                          </p:val>
                                        </p:tav>
                                        <p:tav tm="100000">
                                          <p:val>
                                            <p:strVal val="#ppt_w"/>
                                          </p:val>
                                        </p:tav>
                                      </p:tavLst>
                                    </p:anim>
                                    <p:anim calcmode="lin" valueType="num">
                                      <p:cBhvr>
                                        <p:cTn id="50" dur="500" fill="hold"/>
                                        <p:tgtEl>
                                          <p:spTgt spid="20"/>
                                        </p:tgtEl>
                                        <p:attrNameLst>
                                          <p:attrName>ppt_h</p:attrName>
                                        </p:attrNameLst>
                                      </p:cBhvr>
                                      <p:tavLst>
                                        <p:tav tm="0">
                                          <p:val>
                                            <p:fltVal val="0"/>
                                          </p:val>
                                        </p:tav>
                                        <p:tav tm="100000">
                                          <p:val>
                                            <p:strVal val="#ppt_h"/>
                                          </p:val>
                                        </p:tav>
                                      </p:tavLst>
                                    </p:anim>
                                    <p:animEffect transition="in" filter="fade">
                                      <p:cBhvr>
                                        <p:cTn id="51" dur="500"/>
                                        <p:tgtEl>
                                          <p:spTgt spid="20"/>
                                        </p:tgtEl>
                                      </p:cBhvr>
                                    </p:animEffect>
                                  </p:childTnLst>
                                </p:cTn>
                              </p:par>
                            </p:childTnLst>
                          </p:cTn>
                        </p:par>
                        <p:par>
                          <p:cTn id="52" fill="hold">
                            <p:stCondLst>
                              <p:cond delay="4550"/>
                            </p:stCondLst>
                            <p:childTnLst>
                              <p:par>
                                <p:cTn id="53" presetID="2" presetClass="entr" presetSubtype="1" accel="50000" decel="50000"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0-#ppt_h/2"/>
                                          </p:val>
                                        </p:tav>
                                        <p:tav tm="100000">
                                          <p:val>
                                            <p:strVal val="#ppt_y"/>
                                          </p:val>
                                        </p:tav>
                                      </p:tavLst>
                                    </p:anim>
                                  </p:childTnLst>
                                </p:cTn>
                              </p:par>
                            </p:childTnLst>
                          </p:cTn>
                        </p:par>
                        <p:par>
                          <p:cTn id="57" fill="hold">
                            <p:stCondLst>
                              <p:cond delay="5050"/>
                            </p:stCondLst>
                            <p:childTnLst>
                              <p:par>
                                <p:cTn id="58" presetID="53" presetClass="entr" presetSubtype="0" fill="hold" grpId="0" nodeType="afterEffect">
                                  <p:stCondLst>
                                    <p:cond delay="0"/>
                                  </p:stCondLst>
                                  <p:childTnLst>
                                    <p:set>
                                      <p:cBhvr>
                                        <p:cTn id="59" dur="1" fill="hold">
                                          <p:stCondLst>
                                            <p:cond delay="0"/>
                                          </p:stCondLst>
                                        </p:cTn>
                                        <p:tgtEl>
                                          <p:spTgt spid="15"/>
                                        </p:tgtEl>
                                        <p:attrNameLst>
                                          <p:attrName>style.visibility</p:attrName>
                                        </p:attrNameLst>
                                      </p:cBhvr>
                                      <p:to>
                                        <p:strVal val="visible"/>
                                      </p:to>
                                    </p:set>
                                    <p:anim calcmode="lin" valueType="num">
                                      <p:cBhvr>
                                        <p:cTn id="60" dur="500" fill="hold"/>
                                        <p:tgtEl>
                                          <p:spTgt spid="15"/>
                                        </p:tgtEl>
                                        <p:attrNameLst>
                                          <p:attrName>ppt_w</p:attrName>
                                        </p:attrNameLst>
                                      </p:cBhvr>
                                      <p:tavLst>
                                        <p:tav tm="0">
                                          <p:val>
                                            <p:fltVal val="0"/>
                                          </p:val>
                                        </p:tav>
                                        <p:tav tm="100000">
                                          <p:val>
                                            <p:strVal val="#ppt_w"/>
                                          </p:val>
                                        </p:tav>
                                      </p:tavLst>
                                    </p:anim>
                                    <p:anim calcmode="lin" valueType="num">
                                      <p:cBhvr>
                                        <p:cTn id="61" dur="500" fill="hold"/>
                                        <p:tgtEl>
                                          <p:spTgt spid="15"/>
                                        </p:tgtEl>
                                        <p:attrNameLst>
                                          <p:attrName>ppt_h</p:attrName>
                                        </p:attrNameLst>
                                      </p:cBhvr>
                                      <p:tavLst>
                                        <p:tav tm="0">
                                          <p:val>
                                            <p:fltVal val="0"/>
                                          </p:val>
                                        </p:tav>
                                        <p:tav tm="100000">
                                          <p:val>
                                            <p:strVal val="#ppt_h"/>
                                          </p:val>
                                        </p:tav>
                                      </p:tavLst>
                                    </p:anim>
                                    <p:animEffect transition="in" filter="fade">
                                      <p:cBhvr>
                                        <p:cTn id="62" dur="500"/>
                                        <p:tgtEl>
                                          <p:spTgt spid="15"/>
                                        </p:tgtEl>
                                      </p:cBhvr>
                                    </p:animEffect>
                                  </p:childTnLst>
                                </p:cTn>
                              </p:par>
                            </p:childTnLst>
                          </p:cTn>
                        </p:par>
                        <p:par>
                          <p:cTn id="63" fill="hold">
                            <p:stCondLst>
                              <p:cond delay="5550"/>
                            </p:stCondLst>
                            <p:childTnLst>
                              <p:par>
                                <p:cTn id="64" presetID="53" presetClass="entr" presetSubtype="0" fill="hold" grpId="0" nodeType="after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p:cTn id="66" dur="500" fill="hold"/>
                                        <p:tgtEl>
                                          <p:spTgt spid="18"/>
                                        </p:tgtEl>
                                        <p:attrNameLst>
                                          <p:attrName>ppt_w</p:attrName>
                                        </p:attrNameLst>
                                      </p:cBhvr>
                                      <p:tavLst>
                                        <p:tav tm="0">
                                          <p:val>
                                            <p:fltVal val="0"/>
                                          </p:val>
                                        </p:tav>
                                        <p:tav tm="100000">
                                          <p:val>
                                            <p:strVal val="#ppt_w"/>
                                          </p:val>
                                        </p:tav>
                                      </p:tavLst>
                                    </p:anim>
                                    <p:anim calcmode="lin" valueType="num">
                                      <p:cBhvr>
                                        <p:cTn id="67" dur="500" fill="hold"/>
                                        <p:tgtEl>
                                          <p:spTgt spid="18"/>
                                        </p:tgtEl>
                                        <p:attrNameLst>
                                          <p:attrName>ppt_h</p:attrName>
                                        </p:attrNameLst>
                                      </p:cBhvr>
                                      <p:tavLst>
                                        <p:tav tm="0">
                                          <p:val>
                                            <p:fltVal val="0"/>
                                          </p:val>
                                        </p:tav>
                                        <p:tav tm="100000">
                                          <p:val>
                                            <p:strVal val="#ppt_h"/>
                                          </p:val>
                                        </p:tav>
                                      </p:tavLst>
                                    </p:anim>
                                    <p:animEffect transition="in" filter="fade">
                                      <p:cBhvr>
                                        <p:cTn id="68" dur="500"/>
                                        <p:tgtEl>
                                          <p:spTgt spid="18"/>
                                        </p:tgtEl>
                                      </p:cBhvr>
                                    </p:animEffect>
                                  </p:childTnLst>
                                </p:cTn>
                              </p:par>
                            </p:childTnLst>
                          </p:cTn>
                        </p:par>
                        <p:par>
                          <p:cTn id="69" fill="hold">
                            <p:stCondLst>
                              <p:cond delay="6050"/>
                            </p:stCondLst>
                            <p:childTnLst>
                              <p:par>
                                <p:cTn id="70" presetID="2" presetClass="entr" presetSubtype="4" accel="50000" decel="50000" fill="hold" grpId="0" nodeType="afterEffect">
                                  <p:stCondLst>
                                    <p:cond delay="0"/>
                                  </p:stCondLst>
                                  <p:childTnLst>
                                    <p:set>
                                      <p:cBhvr>
                                        <p:cTn id="71" dur="1" fill="hold">
                                          <p:stCondLst>
                                            <p:cond delay="0"/>
                                          </p:stCondLst>
                                        </p:cTn>
                                        <p:tgtEl>
                                          <p:spTgt spid="11"/>
                                        </p:tgtEl>
                                        <p:attrNameLst>
                                          <p:attrName>style.visibility</p:attrName>
                                        </p:attrNameLst>
                                      </p:cBhvr>
                                      <p:to>
                                        <p:strVal val="visible"/>
                                      </p:to>
                                    </p:set>
                                    <p:anim calcmode="lin" valueType="num">
                                      <p:cBhvr additive="base">
                                        <p:cTn id="72" dur="500" fill="hold"/>
                                        <p:tgtEl>
                                          <p:spTgt spid="11"/>
                                        </p:tgtEl>
                                        <p:attrNameLst>
                                          <p:attrName>ppt_x</p:attrName>
                                        </p:attrNameLst>
                                      </p:cBhvr>
                                      <p:tavLst>
                                        <p:tav tm="0">
                                          <p:val>
                                            <p:strVal val="#ppt_x"/>
                                          </p:val>
                                        </p:tav>
                                        <p:tav tm="100000">
                                          <p:val>
                                            <p:strVal val="#ppt_x"/>
                                          </p:val>
                                        </p:tav>
                                      </p:tavLst>
                                    </p:anim>
                                    <p:anim calcmode="lin" valueType="num">
                                      <p:cBhvr additive="base">
                                        <p:cTn id="73" dur="500" fill="hold"/>
                                        <p:tgtEl>
                                          <p:spTgt spid="11"/>
                                        </p:tgtEl>
                                        <p:attrNameLst>
                                          <p:attrName>ppt_y</p:attrName>
                                        </p:attrNameLst>
                                      </p:cBhvr>
                                      <p:tavLst>
                                        <p:tav tm="0">
                                          <p:val>
                                            <p:strVal val="1+#ppt_h/2"/>
                                          </p:val>
                                        </p:tav>
                                        <p:tav tm="100000">
                                          <p:val>
                                            <p:strVal val="#ppt_y"/>
                                          </p:val>
                                        </p:tav>
                                      </p:tavLst>
                                    </p:anim>
                                  </p:childTnLst>
                                </p:cTn>
                              </p:par>
                            </p:childTnLst>
                          </p:cTn>
                        </p:par>
                        <p:par>
                          <p:cTn id="74" fill="hold">
                            <p:stCondLst>
                              <p:cond delay="6550"/>
                            </p:stCondLst>
                            <p:childTnLst>
                              <p:par>
                                <p:cTn id="75" presetID="53" presetClass="entr" presetSubtype="0" fill="hold" grpId="0" nodeType="after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p:cTn id="77" dur="500" fill="hold"/>
                                        <p:tgtEl>
                                          <p:spTgt spid="16"/>
                                        </p:tgtEl>
                                        <p:attrNameLst>
                                          <p:attrName>ppt_w</p:attrName>
                                        </p:attrNameLst>
                                      </p:cBhvr>
                                      <p:tavLst>
                                        <p:tav tm="0">
                                          <p:val>
                                            <p:fltVal val="0"/>
                                          </p:val>
                                        </p:tav>
                                        <p:tav tm="100000">
                                          <p:val>
                                            <p:strVal val="#ppt_w"/>
                                          </p:val>
                                        </p:tav>
                                      </p:tavLst>
                                    </p:anim>
                                    <p:anim calcmode="lin" valueType="num">
                                      <p:cBhvr>
                                        <p:cTn id="78" dur="500" fill="hold"/>
                                        <p:tgtEl>
                                          <p:spTgt spid="16"/>
                                        </p:tgtEl>
                                        <p:attrNameLst>
                                          <p:attrName>ppt_h</p:attrName>
                                        </p:attrNameLst>
                                      </p:cBhvr>
                                      <p:tavLst>
                                        <p:tav tm="0">
                                          <p:val>
                                            <p:fltVal val="0"/>
                                          </p:val>
                                        </p:tav>
                                        <p:tav tm="100000">
                                          <p:val>
                                            <p:strVal val="#ppt_h"/>
                                          </p:val>
                                        </p:tav>
                                      </p:tavLst>
                                    </p:anim>
                                    <p:animEffect transition="in" filter="fade">
                                      <p:cBhvr>
                                        <p:cTn id="79" dur="500"/>
                                        <p:tgtEl>
                                          <p:spTgt spid="16"/>
                                        </p:tgtEl>
                                      </p:cBhvr>
                                    </p:animEffect>
                                  </p:childTnLst>
                                </p:cTn>
                              </p:par>
                            </p:childTnLst>
                          </p:cTn>
                        </p:par>
                        <p:par>
                          <p:cTn id="80" fill="hold">
                            <p:stCondLst>
                              <p:cond delay="7050"/>
                            </p:stCondLst>
                            <p:childTnLst>
                              <p:par>
                                <p:cTn id="81" presetID="53" presetClass="entr" presetSubtype="0" fill="hold" grpId="0" nodeType="afterEffect">
                                  <p:stCondLst>
                                    <p:cond delay="0"/>
                                  </p:stCondLst>
                                  <p:childTnLst>
                                    <p:set>
                                      <p:cBhvr>
                                        <p:cTn id="82" dur="1" fill="hold">
                                          <p:stCondLst>
                                            <p:cond delay="0"/>
                                          </p:stCondLst>
                                        </p:cTn>
                                        <p:tgtEl>
                                          <p:spTgt spid="21"/>
                                        </p:tgtEl>
                                        <p:attrNameLst>
                                          <p:attrName>style.visibility</p:attrName>
                                        </p:attrNameLst>
                                      </p:cBhvr>
                                      <p:to>
                                        <p:strVal val="visible"/>
                                      </p:to>
                                    </p:set>
                                    <p:anim calcmode="lin" valueType="num">
                                      <p:cBhvr>
                                        <p:cTn id="83" dur="500" fill="hold"/>
                                        <p:tgtEl>
                                          <p:spTgt spid="21"/>
                                        </p:tgtEl>
                                        <p:attrNameLst>
                                          <p:attrName>ppt_w</p:attrName>
                                        </p:attrNameLst>
                                      </p:cBhvr>
                                      <p:tavLst>
                                        <p:tav tm="0">
                                          <p:val>
                                            <p:fltVal val="0"/>
                                          </p:val>
                                        </p:tav>
                                        <p:tav tm="100000">
                                          <p:val>
                                            <p:strVal val="#ppt_w"/>
                                          </p:val>
                                        </p:tav>
                                      </p:tavLst>
                                    </p:anim>
                                    <p:anim calcmode="lin" valueType="num">
                                      <p:cBhvr>
                                        <p:cTn id="84" dur="500" fill="hold"/>
                                        <p:tgtEl>
                                          <p:spTgt spid="21"/>
                                        </p:tgtEl>
                                        <p:attrNameLst>
                                          <p:attrName>ppt_h</p:attrName>
                                        </p:attrNameLst>
                                      </p:cBhvr>
                                      <p:tavLst>
                                        <p:tav tm="0">
                                          <p:val>
                                            <p:fltVal val="0"/>
                                          </p:val>
                                        </p:tav>
                                        <p:tav tm="100000">
                                          <p:val>
                                            <p:strVal val="#ppt_h"/>
                                          </p:val>
                                        </p:tav>
                                      </p:tavLst>
                                    </p:anim>
                                    <p:animEffect transition="in" filter="fade">
                                      <p:cBhvr>
                                        <p:cTn id="85" dur="500"/>
                                        <p:tgtEl>
                                          <p:spTgt spid="21"/>
                                        </p:tgtEl>
                                      </p:cBhvr>
                                    </p:animEffect>
                                  </p:childTnLst>
                                </p:cTn>
                              </p:par>
                            </p:childTnLst>
                          </p:cTn>
                        </p:par>
                        <p:par>
                          <p:cTn id="86" fill="hold">
                            <p:stCondLst>
                              <p:cond delay="7550"/>
                            </p:stCondLst>
                            <p:childTnLst>
                              <p:par>
                                <p:cTn id="87" presetID="2" presetClass="entr" presetSubtype="1" accel="50000" decel="50000" fill="hold" grpId="0" nodeType="after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500" fill="hold"/>
                                        <p:tgtEl>
                                          <p:spTgt spid="12"/>
                                        </p:tgtEl>
                                        <p:attrNameLst>
                                          <p:attrName>ppt_x</p:attrName>
                                        </p:attrNameLst>
                                      </p:cBhvr>
                                      <p:tavLst>
                                        <p:tav tm="0">
                                          <p:val>
                                            <p:strVal val="#ppt_x"/>
                                          </p:val>
                                        </p:tav>
                                        <p:tav tm="100000">
                                          <p:val>
                                            <p:strVal val="#ppt_x"/>
                                          </p:val>
                                        </p:tav>
                                      </p:tavLst>
                                    </p:anim>
                                    <p:anim calcmode="lin" valueType="num">
                                      <p:cBhvr additive="base">
                                        <p:cTn id="90" dur="500" fill="hold"/>
                                        <p:tgtEl>
                                          <p:spTgt spid="12"/>
                                        </p:tgtEl>
                                        <p:attrNameLst>
                                          <p:attrName>ppt_y</p:attrName>
                                        </p:attrNameLst>
                                      </p:cBhvr>
                                      <p:tavLst>
                                        <p:tav tm="0">
                                          <p:val>
                                            <p:strVal val="0-#ppt_h/2"/>
                                          </p:val>
                                        </p:tav>
                                        <p:tav tm="100000">
                                          <p:val>
                                            <p:strVal val="#ppt_y"/>
                                          </p:val>
                                        </p:tav>
                                      </p:tavLst>
                                    </p:anim>
                                  </p:childTnLst>
                                </p:cTn>
                              </p:par>
                            </p:childTnLst>
                          </p:cTn>
                        </p:par>
                        <p:par>
                          <p:cTn id="91" fill="hold">
                            <p:stCondLst>
                              <p:cond delay="8050"/>
                            </p:stCondLst>
                            <p:childTnLst>
                              <p:par>
                                <p:cTn id="92" presetID="53" presetClass="entr" presetSubtype="0" fill="hold" grpId="0" nodeType="afterEffect">
                                  <p:stCondLst>
                                    <p:cond delay="0"/>
                                  </p:stCondLst>
                                  <p:childTnLst>
                                    <p:set>
                                      <p:cBhvr>
                                        <p:cTn id="93" dur="1" fill="hold">
                                          <p:stCondLst>
                                            <p:cond delay="0"/>
                                          </p:stCondLst>
                                        </p:cTn>
                                        <p:tgtEl>
                                          <p:spTgt spid="17"/>
                                        </p:tgtEl>
                                        <p:attrNameLst>
                                          <p:attrName>style.visibility</p:attrName>
                                        </p:attrNameLst>
                                      </p:cBhvr>
                                      <p:to>
                                        <p:strVal val="visible"/>
                                      </p:to>
                                    </p:set>
                                    <p:anim calcmode="lin" valueType="num">
                                      <p:cBhvr>
                                        <p:cTn id="94" dur="500" fill="hold"/>
                                        <p:tgtEl>
                                          <p:spTgt spid="17"/>
                                        </p:tgtEl>
                                        <p:attrNameLst>
                                          <p:attrName>ppt_w</p:attrName>
                                        </p:attrNameLst>
                                      </p:cBhvr>
                                      <p:tavLst>
                                        <p:tav tm="0">
                                          <p:val>
                                            <p:fltVal val="0"/>
                                          </p:val>
                                        </p:tav>
                                        <p:tav tm="100000">
                                          <p:val>
                                            <p:strVal val="#ppt_w"/>
                                          </p:val>
                                        </p:tav>
                                      </p:tavLst>
                                    </p:anim>
                                    <p:anim calcmode="lin" valueType="num">
                                      <p:cBhvr>
                                        <p:cTn id="95" dur="500" fill="hold"/>
                                        <p:tgtEl>
                                          <p:spTgt spid="17"/>
                                        </p:tgtEl>
                                        <p:attrNameLst>
                                          <p:attrName>ppt_h</p:attrName>
                                        </p:attrNameLst>
                                      </p:cBhvr>
                                      <p:tavLst>
                                        <p:tav tm="0">
                                          <p:val>
                                            <p:fltVal val="0"/>
                                          </p:val>
                                        </p:tav>
                                        <p:tav tm="100000">
                                          <p:val>
                                            <p:strVal val="#ppt_h"/>
                                          </p:val>
                                        </p:tav>
                                      </p:tavLst>
                                    </p:anim>
                                    <p:animEffect transition="in" filter="fade">
                                      <p:cBhvr>
                                        <p:cTn id="96" dur="500"/>
                                        <p:tgtEl>
                                          <p:spTgt spid="17"/>
                                        </p:tgtEl>
                                      </p:cBhvr>
                                    </p:animEffect>
                                  </p:childTnLst>
                                </p:cTn>
                              </p:par>
                            </p:childTnLst>
                          </p:cTn>
                        </p:par>
                        <p:par>
                          <p:cTn id="97" fill="hold">
                            <p:stCondLst>
                              <p:cond delay="8550"/>
                            </p:stCondLst>
                            <p:childTnLst>
                              <p:par>
                                <p:cTn id="98" presetID="53" presetClass="entr" presetSubtype="0" fill="hold" grpId="0" nodeType="afterEffect">
                                  <p:stCondLst>
                                    <p:cond delay="0"/>
                                  </p:stCondLst>
                                  <p:childTnLst>
                                    <p:set>
                                      <p:cBhvr>
                                        <p:cTn id="99" dur="1" fill="hold">
                                          <p:stCondLst>
                                            <p:cond delay="0"/>
                                          </p:stCondLst>
                                        </p:cTn>
                                        <p:tgtEl>
                                          <p:spTgt spid="22"/>
                                        </p:tgtEl>
                                        <p:attrNameLst>
                                          <p:attrName>style.visibility</p:attrName>
                                        </p:attrNameLst>
                                      </p:cBhvr>
                                      <p:to>
                                        <p:strVal val="visible"/>
                                      </p:to>
                                    </p:set>
                                    <p:anim calcmode="lin" valueType="num">
                                      <p:cBhvr>
                                        <p:cTn id="100" dur="500" fill="hold"/>
                                        <p:tgtEl>
                                          <p:spTgt spid="22"/>
                                        </p:tgtEl>
                                        <p:attrNameLst>
                                          <p:attrName>ppt_w</p:attrName>
                                        </p:attrNameLst>
                                      </p:cBhvr>
                                      <p:tavLst>
                                        <p:tav tm="0">
                                          <p:val>
                                            <p:fltVal val="0"/>
                                          </p:val>
                                        </p:tav>
                                        <p:tav tm="100000">
                                          <p:val>
                                            <p:strVal val="#ppt_w"/>
                                          </p:val>
                                        </p:tav>
                                      </p:tavLst>
                                    </p:anim>
                                    <p:anim calcmode="lin" valueType="num">
                                      <p:cBhvr>
                                        <p:cTn id="101" dur="500" fill="hold"/>
                                        <p:tgtEl>
                                          <p:spTgt spid="22"/>
                                        </p:tgtEl>
                                        <p:attrNameLst>
                                          <p:attrName>ppt_h</p:attrName>
                                        </p:attrNameLst>
                                      </p:cBhvr>
                                      <p:tavLst>
                                        <p:tav tm="0">
                                          <p:val>
                                            <p:fltVal val="0"/>
                                          </p:val>
                                        </p:tav>
                                        <p:tav tm="100000">
                                          <p:val>
                                            <p:strVal val="#ppt_h"/>
                                          </p:val>
                                        </p:tav>
                                      </p:tavLst>
                                    </p:anim>
                                    <p:animEffect transition="in" filter="fade">
                                      <p:cBhvr>
                                        <p:cTn id="102" dur="500"/>
                                        <p:tgtEl>
                                          <p:spTgt spid="22"/>
                                        </p:tgtEl>
                                      </p:cBhvr>
                                    </p:animEffect>
                                  </p:childTnLst>
                                </p:cTn>
                              </p:par>
                            </p:childTnLst>
                          </p:cTn>
                        </p:par>
                        <p:par>
                          <p:cTn id="103" fill="hold">
                            <p:stCondLst>
                              <p:cond delay="9050"/>
                            </p:stCondLst>
                            <p:childTnLst>
                              <p:par>
                                <p:cTn id="104" presetID="47" presetClass="entr" presetSubtype="0" fill="hold" grpId="0" nodeType="afterEffect">
                                  <p:stCondLst>
                                    <p:cond delay="0"/>
                                  </p:stCondLst>
                                  <p:childTnLst>
                                    <p:set>
                                      <p:cBhvr>
                                        <p:cTn id="105" dur="1" fill="hold">
                                          <p:stCondLst>
                                            <p:cond delay="0"/>
                                          </p:stCondLst>
                                        </p:cTn>
                                        <p:tgtEl>
                                          <p:spTgt spid="23"/>
                                        </p:tgtEl>
                                        <p:attrNameLst>
                                          <p:attrName>style.visibility</p:attrName>
                                        </p:attrNameLst>
                                      </p:cBhvr>
                                      <p:to>
                                        <p:strVal val="visible"/>
                                      </p:to>
                                    </p:set>
                                    <p:animEffect transition="in" filter="fade">
                                      <p:cBhvr>
                                        <p:cTn id="106" dur="400"/>
                                        <p:tgtEl>
                                          <p:spTgt spid="23"/>
                                        </p:tgtEl>
                                      </p:cBhvr>
                                    </p:animEffect>
                                    <p:anim calcmode="lin" valueType="num">
                                      <p:cBhvr>
                                        <p:cTn id="107" dur="400" fill="hold"/>
                                        <p:tgtEl>
                                          <p:spTgt spid="23"/>
                                        </p:tgtEl>
                                        <p:attrNameLst>
                                          <p:attrName>ppt_x</p:attrName>
                                        </p:attrNameLst>
                                      </p:cBhvr>
                                      <p:tavLst>
                                        <p:tav tm="0">
                                          <p:val>
                                            <p:strVal val="#ppt_x"/>
                                          </p:val>
                                        </p:tav>
                                        <p:tav tm="100000">
                                          <p:val>
                                            <p:strVal val="#ppt_x"/>
                                          </p:val>
                                        </p:tav>
                                      </p:tavLst>
                                    </p:anim>
                                    <p:anim calcmode="lin" valueType="num">
                                      <p:cBhvr>
                                        <p:cTn id="108" dur="400" fill="hold"/>
                                        <p:tgtEl>
                                          <p:spTgt spid="23"/>
                                        </p:tgtEl>
                                        <p:attrNameLst>
                                          <p:attrName>ppt_y</p:attrName>
                                        </p:attrNameLst>
                                      </p:cBhvr>
                                      <p:tavLst>
                                        <p:tav tm="0">
                                          <p:val>
                                            <p:strVal val="#ppt_y-.1"/>
                                          </p:val>
                                        </p:tav>
                                        <p:tav tm="100000">
                                          <p:val>
                                            <p:strVal val="#ppt_y"/>
                                          </p:val>
                                        </p:tav>
                                      </p:tavLst>
                                    </p:anim>
                                  </p:childTnLst>
                                </p:cTn>
                              </p:par>
                            </p:childTnLst>
                          </p:cTn>
                        </p:par>
                        <p:par>
                          <p:cTn id="109" fill="hold">
                            <p:stCondLst>
                              <p:cond delay="9450"/>
                            </p:stCondLst>
                            <p:childTnLst>
                              <p:par>
                                <p:cTn id="110" presetID="42" presetClass="entr" presetSubtype="0" fill="hold" grpId="0" nodeType="afterEffect">
                                  <p:stCondLst>
                                    <p:cond delay="0"/>
                                  </p:stCondLst>
                                  <p:childTnLst>
                                    <p:set>
                                      <p:cBhvr>
                                        <p:cTn id="111" dur="1" fill="hold">
                                          <p:stCondLst>
                                            <p:cond delay="0"/>
                                          </p:stCondLst>
                                        </p:cTn>
                                        <p:tgtEl>
                                          <p:spTgt spid="24"/>
                                        </p:tgtEl>
                                        <p:attrNameLst>
                                          <p:attrName>style.visibility</p:attrName>
                                        </p:attrNameLst>
                                      </p:cBhvr>
                                      <p:to>
                                        <p:strVal val="visible"/>
                                      </p:to>
                                    </p:set>
                                    <p:animEffect transition="in" filter="fade">
                                      <p:cBhvr>
                                        <p:cTn id="112" dur="1000"/>
                                        <p:tgtEl>
                                          <p:spTgt spid="24"/>
                                        </p:tgtEl>
                                      </p:cBhvr>
                                    </p:animEffect>
                                    <p:anim calcmode="lin" valueType="num">
                                      <p:cBhvr>
                                        <p:cTn id="113" dur="1000" fill="hold"/>
                                        <p:tgtEl>
                                          <p:spTgt spid="24"/>
                                        </p:tgtEl>
                                        <p:attrNameLst>
                                          <p:attrName>ppt_x</p:attrName>
                                        </p:attrNameLst>
                                      </p:cBhvr>
                                      <p:tavLst>
                                        <p:tav tm="0">
                                          <p:val>
                                            <p:strVal val="#ppt_x"/>
                                          </p:val>
                                        </p:tav>
                                        <p:tav tm="100000">
                                          <p:val>
                                            <p:strVal val="#ppt_x"/>
                                          </p:val>
                                        </p:tav>
                                      </p:tavLst>
                                    </p:anim>
                                    <p:anim calcmode="lin" valueType="num">
                                      <p:cBhvr>
                                        <p:cTn id="114" dur="1000" fill="hold"/>
                                        <p:tgtEl>
                                          <p:spTgt spid="24"/>
                                        </p:tgtEl>
                                        <p:attrNameLst>
                                          <p:attrName>ppt_y</p:attrName>
                                        </p:attrNameLst>
                                      </p:cBhvr>
                                      <p:tavLst>
                                        <p:tav tm="0">
                                          <p:val>
                                            <p:strVal val="#ppt_y+.1"/>
                                          </p:val>
                                        </p:tav>
                                        <p:tav tm="100000">
                                          <p:val>
                                            <p:strVal val="#ppt_y"/>
                                          </p:val>
                                        </p:tav>
                                      </p:tavLst>
                                    </p:anim>
                                  </p:childTnLst>
                                </p:cTn>
                              </p:par>
                            </p:childTnLst>
                          </p:cTn>
                        </p:par>
                        <p:par>
                          <p:cTn id="115" fill="hold">
                            <p:stCondLst>
                              <p:cond delay="10450"/>
                            </p:stCondLst>
                            <p:childTnLst>
                              <p:par>
                                <p:cTn id="116" presetID="47" presetClass="entr" presetSubtype="0" fill="hold" grpId="0" nodeType="after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fade">
                                      <p:cBhvr>
                                        <p:cTn id="118" dur="400"/>
                                        <p:tgtEl>
                                          <p:spTgt spid="25"/>
                                        </p:tgtEl>
                                      </p:cBhvr>
                                    </p:animEffect>
                                    <p:anim calcmode="lin" valueType="num">
                                      <p:cBhvr>
                                        <p:cTn id="119" dur="400" fill="hold"/>
                                        <p:tgtEl>
                                          <p:spTgt spid="25"/>
                                        </p:tgtEl>
                                        <p:attrNameLst>
                                          <p:attrName>ppt_x</p:attrName>
                                        </p:attrNameLst>
                                      </p:cBhvr>
                                      <p:tavLst>
                                        <p:tav tm="0">
                                          <p:val>
                                            <p:strVal val="#ppt_x"/>
                                          </p:val>
                                        </p:tav>
                                        <p:tav tm="100000">
                                          <p:val>
                                            <p:strVal val="#ppt_x"/>
                                          </p:val>
                                        </p:tav>
                                      </p:tavLst>
                                    </p:anim>
                                    <p:anim calcmode="lin" valueType="num">
                                      <p:cBhvr>
                                        <p:cTn id="120" dur="400" fill="hold"/>
                                        <p:tgtEl>
                                          <p:spTgt spid="25"/>
                                        </p:tgtEl>
                                        <p:attrNameLst>
                                          <p:attrName>ppt_y</p:attrName>
                                        </p:attrNameLst>
                                      </p:cBhvr>
                                      <p:tavLst>
                                        <p:tav tm="0">
                                          <p:val>
                                            <p:strVal val="#ppt_y-.1"/>
                                          </p:val>
                                        </p:tav>
                                        <p:tav tm="100000">
                                          <p:val>
                                            <p:strVal val="#ppt_y"/>
                                          </p:val>
                                        </p:tav>
                                      </p:tavLst>
                                    </p:anim>
                                  </p:childTnLst>
                                </p:cTn>
                              </p:par>
                            </p:childTnLst>
                          </p:cTn>
                        </p:par>
                        <p:par>
                          <p:cTn id="121" fill="hold">
                            <p:stCondLst>
                              <p:cond delay="10850"/>
                            </p:stCondLst>
                            <p:childTnLst>
                              <p:par>
                                <p:cTn id="122" presetID="42" presetClass="entr" presetSubtype="0" fill="hold" grpId="0" nodeType="afterEffect">
                                  <p:stCondLst>
                                    <p:cond delay="0"/>
                                  </p:stCondLst>
                                  <p:childTnLst>
                                    <p:set>
                                      <p:cBhvr>
                                        <p:cTn id="123" dur="1" fill="hold">
                                          <p:stCondLst>
                                            <p:cond delay="0"/>
                                          </p:stCondLst>
                                        </p:cTn>
                                        <p:tgtEl>
                                          <p:spTgt spid="26"/>
                                        </p:tgtEl>
                                        <p:attrNameLst>
                                          <p:attrName>style.visibility</p:attrName>
                                        </p:attrNameLst>
                                      </p:cBhvr>
                                      <p:to>
                                        <p:strVal val="visible"/>
                                      </p:to>
                                    </p:set>
                                    <p:animEffect transition="in" filter="fade">
                                      <p:cBhvr>
                                        <p:cTn id="124" dur="1000"/>
                                        <p:tgtEl>
                                          <p:spTgt spid="26"/>
                                        </p:tgtEl>
                                      </p:cBhvr>
                                    </p:animEffect>
                                    <p:anim calcmode="lin" valueType="num">
                                      <p:cBhvr>
                                        <p:cTn id="125" dur="1000" fill="hold"/>
                                        <p:tgtEl>
                                          <p:spTgt spid="26"/>
                                        </p:tgtEl>
                                        <p:attrNameLst>
                                          <p:attrName>ppt_x</p:attrName>
                                        </p:attrNameLst>
                                      </p:cBhvr>
                                      <p:tavLst>
                                        <p:tav tm="0">
                                          <p:val>
                                            <p:strVal val="#ppt_x"/>
                                          </p:val>
                                        </p:tav>
                                        <p:tav tm="100000">
                                          <p:val>
                                            <p:strVal val="#ppt_x"/>
                                          </p:val>
                                        </p:tav>
                                      </p:tavLst>
                                    </p:anim>
                                    <p:anim calcmode="lin" valueType="num">
                                      <p:cBhvr>
                                        <p:cTn id="126" dur="1000" fill="hold"/>
                                        <p:tgtEl>
                                          <p:spTgt spid="26"/>
                                        </p:tgtEl>
                                        <p:attrNameLst>
                                          <p:attrName>ppt_y</p:attrName>
                                        </p:attrNameLst>
                                      </p:cBhvr>
                                      <p:tavLst>
                                        <p:tav tm="0">
                                          <p:val>
                                            <p:strVal val="#ppt_y+.1"/>
                                          </p:val>
                                        </p:tav>
                                        <p:tav tm="100000">
                                          <p:val>
                                            <p:strVal val="#ppt_y"/>
                                          </p:val>
                                        </p:tav>
                                      </p:tavLst>
                                    </p:anim>
                                  </p:childTnLst>
                                </p:cTn>
                              </p:par>
                            </p:childTnLst>
                          </p:cTn>
                        </p:par>
                        <p:par>
                          <p:cTn id="127" fill="hold">
                            <p:stCondLst>
                              <p:cond delay="11850"/>
                            </p:stCondLst>
                            <p:childTnLst>
                              <p:par>
                                <p:cTn id="128" presetID="47" presetClass="entr" presetSubtype="0" fill="hold" grpId="0" nodeType="afterEffect">
                                  <p:stCondLst>
                                    <p:cond delay="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400"/>
                                        <p:tgtEl>
                                          <p:spTgt spid="27"/>
                                        </p:tgtEl>
                                      </p:cBhvr>
                                    </p:animEffect>
                                    <p:anim calcmode="lin" valueType="num">
                                      <p:cBhvr>
                                        <p:cTn id="131" dur="400" fill="hold"/>
                                        <p:tgtEl>
                                          <p:spTgt spid="27"/>
                                        </p:tgtEl>
                                        <p:attrNameLst>
                                          <p:attrName>ppt_x</p:attrName>
                                        </p:attrNameLst>
                                      </p:cBhvr>
                                      <p:tavLst>
                                        <p:tav tm="0">
                                          <p:val>
                                            <p:strVal val="#ppt_x"/>
                                          </p:val>
                                        </p:tav>
                                        <p:tav tm="100000">
                                          <p:val>
                                            <p:strVal val="#ppt_x"/>
                                          </p:val>
                                        </p:tav>
                                      </p:tavLst>
                                    </p:anim>
                                    <p:anim calcmode="lin" valueType="num">
                                      <p:cBhvr>
                                        <p:cTn id="132" dur="4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a:solidFill>
                  <a:srgbClr val="61BB84"/>
                </a:solidFill>
                <a:latin typeface="迷你简菱心" panose="02010609000101010101" pitchFamily="49" charset="-122"/>
                <a:ea typeface="迷你简菱心" panose="02010609000101010101" pitchFamily="49" charset="-122"/>
              </a:rPr>
              <a:t>一、此处添加您的标题</a:t>
            </a:r>
          </a:p>
        </p:txBody>
      </p:sp>
      <p:grpSp>
        <p:nvGrpSpPr>
          <p:cNvPr id="8" name="Group 25"/>
          <p:cNvGrpSpPr/>
          <p:nvPr/>
        </p:nvGrpSpPr>
        <p:grpSpPr>
          <a:xfrm>
            <a:off x="8207442" y="2040823"/>
            <a:ext cx="1926249" cy="861645"/>
            <a:chOff x="3667126" y="1319213"/>
            <a:chExt cx="1657350" cy="741362"/>
          </a:xfrm>
        </p:grpSpPr>
        <p:sp>
          <p:nvSpPr>
            <p:cNvPr id="9" name="Freeform 5"/>
            <p:cNvSpPr>
              <a:spLocks/>
            </p:cNvSpPr>
            <p:nvPr/>
          </p:nvSpPr>
          <p:spPr bwMode="auto">
            <a:xfrm>
              <a:off x="3667126" y="1319213"/>
              <a:ext cx="1657350" cy="681037"/>
            </a:xfrm>
            <a:custGeom>
              <a:avLst/>
              <a:gdLst/>
              <a:ahLst/>
              <a:cxnLst>
                <a:cxn ang="0">
                  <a:pos x="1044" y="429"/>
                </a:cxn>
                <a:cxn ang="0">
                  <a:pos x="0" y="429"/>
                </a:cxn>
                <a:cxn ang="0">
                  <a:pos x="0" y="107"/>
                </a:cxn>
                <a:cxn ang="0">
                  <a:pos x="220" y="107"/>
                </a:cxn>
                <a:cxn ang="0">
                  <a:pos x="220" y="308"/>
                </a:cxn>
                <a:cxn ang="0">
                  <a:pos x="253" y="278"/>
                </a:cxn>
                <a:cxn ang="0">
                  <a:pos x="563" y="0"/>
                </a:cxn>
                <a:cxn ang="0">
                  <a:pos x="1044" y="426"/>
                </a:cxn>
                <a:cxn ang="0">
                  <a:pos x="1044" y="429"/>
                </a:cxn>
              </a:cxnLst>
              <a:rect l="0" t="0" r="r" b="b"/>
              <a:pathLst>
                <a:path w="1044" h="429">
                  <a:moveTo>
                    <a:pt x="1044" y="429"/>
                  </a:moveTo>
                  <a:lnTo>
                    <a:pt x="0" y="429"/>
                  </a:lnTo>
                  <a:lnTo>
                    <a:pt x="0" y="107"/>
                  </a:lnTo>
                  <a:lnTo>
                    <a:pt x="220" y="107"/>
                  </a:lnTo>
                  <a:lnTo>
                    <a:pt x="220" y="308"/>
                  </a:lnTo>
                  <a:lnTo>
                    <a:pt x="253" y="278"/>
                  </a:lnTo>
                  <a:lnTo>
                    <a:pt x="563" y="0"/>
                  </a:lnTo>
                  <a:lnTo>
                    <a:pt x="1044" y="426"/>
                  </a:lnTo>
                  <a:lnTo>
                    <a:pt x="1044" y="429"/>
                  </a:lnTo>
                  <a:close/>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grpSp>
          <p:nvGrpSpPr>
            <p:cNvPr id="10" name="Group 19"/>
            <p:cNvGrpSpPr/>
            <p:nvPr/>
          </p:nvGrpSpPr>
          <p:grpSpPr>
            <a:xfrm>
              <a:off x="3667126" y="1489075"/>
              <a:ext cx="1657350" cy="571500"/>
              <a:chOff x="3667126" y="1489075"/>
              <a:chExt cx="1657350" cy="571500"/>
            </a:xfrm>
            <a:solidFill>
              <a:schemeClr val="accent1">
                <a:lumMod val="75000"/>
              </a:schemeClr>
            </a:solidFill>
          </p:grpSpPr>
          <p:sp>
            <p:nvSpPr>
              <p:cNvPr id="11" name="Freeform 6"/>
              <p:cNvSpPr>
                <a:spLocks/>
              </p:cNvSpPr>
              <p:nvPr/>
            </p:nvSpPr>
            <p:spPr bwMode="auto">
              <a:xfrm>
                <a:off x="4016376" y="1489075"/>
                <a:ext cx="52388" cy="319087"/>
              </a:xfrm>
              <a:custGeom>
                <a:avLst/>
                <a:gdLst/>
                <a:ahLst/>
                <a:cxnLst>
                  <a:cxn ang="0">
                    <a:pos x="33" y="171"/>
                  </a:cxn>
                  <a:cxn ang="0">
                    <a:pos x="0" y="201"/>
                  </a:cxn>
                  <a:cxn ang="0">
                    <a:pos x="0" y="0"/>
                  </a:cxn>
                  <a:cxn ang="0">
                    <a:pos x="2" y="0"/>
                  </a:cxn>
                  <a:cxn ang="0">
                    <a:pos x="33" y="77"/>
                  </a:cxn>
                  <a:cxn ang="0">
                    <a:pos x="33" y="171"/>
                  </a:cxn>
                </a:cxnLst>
                <a:rect l="0" t="0" r="r" b="b"/>
                <a:pathLst>
                  <a:path w="33" h="201">
                    <a:moveTo>
                      <a:pt x="33" y="171"/>
                    </a:moveTo>
                    <a:lnTo>
                      <a:pt x="0" y="201"/>
                    </a:lnTo>
                    <a:lnTo>
                      <a:pt x="0" y="0"/>
                    </a:lnTo>
                    <a:lnTo>
                      <a:pt x="2" y="0"/>
                    </a:lnTo>
                    <a:lnTo>
                      <a:pt x="33" y="77"/>
                    </a:lnTo>
                    <a:lnTo>
                      <a:pt x="33" y="171"/>
                    </a:lnTo>
                    <a:close/>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sp>
            <p:nvSpPr>
              <p:cNvPr id="12" name="Freeform 7"/>
              <p:cNvSpPr>
                <a:spLocks/>
              </p:cNvSpPr>
              <p:nvPr/>
            </p:nvSpPr>
            <p:spPr bwMode="auto">
              <a:xfrm>
                <a:off x="3667126" y="2000250"/>
                <a:ext cx="1657350" cy="60325"/>
              </a:xfrm>
              <a:custGeom>
                <a:avLst/>
                <a:gdLst/>
                <a:ahLst/>
                <a:cxnLst>
                  <a:cxn ang="0">
                    <a:pos x="1016" y="38"/>
                  </a:cxn>
                  <a:cxn ang="0">
                    <a:pos x="55" y="38"/>
                  </a:cxn>
                  <a:cxn ang="0">
                    <a:pos x="41" y="38"/>
                  </a:cxn>
                  <a:cxn ang="0">
                    <a:pos x="0" y="0"/>
                  </a:cxn>
                  <a:cxn ang="0">
                    <a:pos x="1044" y="0"/>
                  </a:cxn>
                  <a:cxn ang="0">
                    <a:pos x="1016" y="38"/>
                  </a:cxn>
                </a:cxnLst>
                <a:rect l="0" t="0" r="r" b="b"/>
                <a:pathLst>
                  <a:path w="1044" h="38">
                    <a:moveTo>
                      <a:pt x="1016" y="38"/>
                    </a:moveTo>
                    <a:lnTo>
                      <a:pt x="55" y="38"/>
                    </a:lnTo>
                    <a:lnTo>
                      <a:pt x="41" y="38"/>
                    </a:lnTo>
                    <a:lnTo>
                      <a:pt x="0" y="0"/>
                    </a:lnTo>
                    <a:lnTo>
                      <a:pt x="1044" y="0"/>
                    </a:lnTo>
                    <a:lnTo>
                      <a:pt x="1016" y="38"/>
                    </a:lnTo>
                    <a:close/>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grpSp>
      </p:grpSp>
      <p:grpSp>
        <p:nvGrpSpPr>
          <p:cNvPr id="13" name="Group 24"/>
          <p:cNvGrpSpPr/>
          <p:nvPr/>
        </p:nvGrpSpPr>
        <p:grpSpPr>
          <a:xfrm>
            <a:off x="7355021" y="2902468"/>
            <a:ext cx="3797145" cy="907773"/>
            <a:chOff x="2933701" y="2060575"/>
            <a:chExt cx="3267075" cy="781050"/>
          </a:xfrm>
        </p:grpSpPr>
        <p:sp>
          <p:nvSpPr>
            <p:cNvPr id="14" name="Freeform 8"/>
            <p:cNvSpPr>
              <a:spLocks/>
            </p:cNvSpPr>
            <p:nvPr/>
          </p:nvSpPr>
          <p:spPr bwMode="auto">
            <a:xfrm>
              <a:off x="2933701" y="2060575"/>
              <a:ext cx="3267075" cy="711200"/>
            </a:xfrm>
            <a:custGeom>
              <a:avLst/>
              <a:gdLst/>
              <a:ahLst/>
              <a:cxnLst>
                <a:cxn ang="0">
                  <a:pos x="2058" y="448"/>
                </a:cxn>
                <a:cxn ang="0">
                  <a:pos x="0" y="448"/>
                </a:cxn>
                <a:cxn ang="0">
                  <a:pos x="0" y="448"/>
                </a:cxn>
                <a:cxn ang="0">
                  <a:pos x="503" y="0"/>
                </a:cxn>
                <a:cxn ang="0">
                  <a:pos x="517" y="0"/>
                </a:cxn>
                <a:cxn ang="0">
                  <a:pos x="1478" y="0"/>
                </a:cxn>
                <a:cxn ang="0">
                  <a:pos x="1553" y="0"/>
                </a:cxn>
                <a:cxn ang="0">
                  <a:pos x="2058" y="448"/>
                </a:cxn>
              </a:cxnLst>
              <a:rect l="0" t="0" r="r" b="b"/>
              <a:pathLst>
                <a:path w="2058" h="448">
                  <a:moveTo>
                    <a:pt x="2058" y="448"/>
                  </a:moveTo>
                  <a:lnTo>
                    <a:pt x="0" y="448"/>
                  </a:lnTo>
                  <a:lnTo>
                    <a:pt x="0" y="448"/>
                  </a:lnTo>
                  <a:lnTo>
                    <a:pt x="503" y="0"/>
                  </a:lnTo>
                  <a:lnTo>
                    <a:pt x="517" y="0"/>
                  </a:lnTo>
                  <a:lnTo>
                    <a:pt x="1478" y="0"/>
                  </a:lnTo>
                  <a:lnTo>
                    <a:pt x="1553" y="0"/>
                  </a:lnTo>
                  <a:lnTo>
                    <a:pt x="2058" y="448"/>
                  </a:lnTo>
                  <a:close/>
                </a:path>
              </a:pathLst>
            </a:cu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sp>
          <p:nvSpPr>
            <p:cNvPr id="15" name="Freeform 9"/>
            <p:cNvSpPr>
              <a:spLocks/>
            </p:cNvSpPr>
            <p:nvPr/>
          </p:nvSpPr>
          <p:spPr bwMode="auto">
            <a:xfrm>
              <a:off x="2933701" y="2771775"/>
              <a:ext cx="3267075" cy="69850"/>
            </a:xfrm>
            <a:custGeom>
              <a:avLst/>
              <a:gdLst/>
              <a:ahLst/>
              <a:cxnLst>
                <a:cxn ang="0">
                  <a:pos x="2006" y="44"/>
                </a:cxn>
                <a:cxn ang="0">
                  <a:pos x="55" y="44"/>
                </a:cxn>
                <a:cxn ang="0">
                  <a:pos x="0" y="0"/>
                </a:cxn>
                <a:cxn ang="0">
                  <a:pos x="2058" y="0"/>
                </a:cxn>
                <a:cxn ang="0">
                  <a:pos x="2006" y="44"/>
                </a:cxn>
              </a:cxnLst>
              <a:rect l="0" t="0" r="r" b="b"/>
              <a:pathLst>
                <a:path w="2058" h="44">
                  <a:moveTo>
                    <a:pt x="2006" y="44"/>
                  </a:moveTo>
                  <a:lnTo>
                    <a:pt x="55" y="44"/>
                  </a:lnTo>
                  <a:lnTo>
                    <a:pt x="0" y="0"/>
                  </a:lnTo>
                  <a:lnTo>
                    <a:pt x="2058" y="0"/>
                  </a:lnTo>
                  <a:lnTo>
                    <a:pt x="2006" y="44"/>
                  </a:lnTo>
                  <a:close/>
                </a:path>
              </a:pathLst>
            </a:cu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grpSp>
      <p:grpSp>
        <p:nvGrpSpPr>
          <p:cNvPr id="16" name="Group 23"/>
          <p:cNvGrpSpPr/>
          <p:nvPr/>
        </p:nvGrpSpPr>
        <p:grpSpPr>
          <a:xfrm>
            <a:off x="7177895" y="3810240"/>
            <a:ext cx="4151398" cy="953900"/>
            <a:chOff x="2781301" y="2841625"/>
            <a:chExt cx="3571875" cy="820738"/>
          </a:xfrm>
        </p:grpSpPr>
        <p:sp>
          <p:nvSpPr>
            <p:cNvPr id="17" name="Freeform 10"/>
            <p:cNvSpPr>
              <a:spLocks/>
            </p:cNvSpPr>
            <p:nvPr/>
          </p:nvSpPr>
          <p:spPr bwMode="auto">
            <a:xfrm>
              <a:off x="2781301" y="2841625"/>
              <a:ext cx="3571875" cy="741362"/>
            </a:xfrm>
            <a:custGeom>
              <a:avLst/>
              <a:gdLst/>
              <a:ahLst/>
              <a:cxnLst>
                <a:cxn ang="0">
                  <a:pos x="151" y="0"/>
                </a:cxn>
                <a:cxn ang="0">
                  <a:pos x="2102" y="0"/>
                </a:cxn>
                <a:cxn ang="0">
                  <a:pos x="2204" y="0"/>
                </a:cxn>
                <a:cxn ang="0">
                  <a:pos x="2250" y="44"/>
                </a:cxn>
                <a:cxn ang="0">
                  <a:pos x="1833" y="44"/>
                </a:cxn>
                <a:cxn ang="0">
                  <a:pos x="1833" y="143"/>
                </a:cxn>
                <a:cxn ang="0">
                  <a:pos x="1833" y="467"/>
                </a:cxn>
                <a:cxn ang="0">
                  <a:pos x="415" y="467"/>
                </a:cxn>
                <a:cxn ang="0">
                  <a:pos x="415" y="143"/>
                </a:cxn>
                <a:cxn ang="0">
                  <a:pos x="415" y="44"/>
                </a:cxn>
                <a:cxn ang="0">
                  <a:pos x="0" y="44"/>
                </a:cxn>
                <a:cxn ang="0">
                  <a:pos x="50" y="0"/>
                </a:cxn>
                <a:cxn ang="0">
                  <a:pos x="151" y="0"/>
                </a:cxn>
              </a:cxnLst>
              <a:rect l="0" t="0" r="r" b="b"/>
              <a:pathLst>
                <a:path w="2250" h="467">
                  <a:moveTo>
                    <a:pt x="151" y="0"/>
                  </a:moveTo>
                  <a:lnTo>
                    <a:pt x="2102" y="0"/>
                  </a:lnTo>
                  <a:lnTo>
                    <a:pt x="2204" y="0"/>
                  </a:lnTo>
                  <a:lnTo>
                    <a:pt x="2250" y="44"/>
                  </a:lnTo>
                  <a:lnTo>
                    <a:pt x="1833" y="44"/>
                  </a:lnTo>
                  <a:lnTo>
                    <a:pt x="1833" y="143"/>
                  </a:lnTo>
                  <a:lnTo>
                    <a:pt x="1833" y="467"/>
                  </a:lnTo>
                  <a:lnTo>
                    <a:pt x="415" y="467"/>
                  </a:lnTo>
                  <a:lnTo>
                    <a:pt x="415" y="143"/>
                  </a:lnTo>
                  <a:lnTo>
                    <a:pt x="415" y="44"/>
                  </a:lnTo>
                  <a:lnTo>
                    <a:pt x="0" y="44"/>
                  </a:lnTo>
                  <a:lnTo>
                    <a:pt x="50" y="0"/>
                  </a:lnTo>
                  <a:lnTo>
                    <a:pt x="151" y="0"/>
                  </a:lnTo>
                  <a:close/>
                </a:path>
              </a:pathLst>
            </a:cu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grpSp>
          <p:nvGrpSpPr>
            <p:cNvPr id="18" name="Group 20"/>
            <p:cNvGrpSpPr/>
            <p:nvPr/>
          </p:nvGrpSpPr>
          <p:grpSpPr>
            <a:xfrm>
              <a:off x="2781301" y="2911475"/>
              <a:ext cx="3571875" cy="750888"/>
              <a:chOff x="2781301" y="2911475"/>
              <a:chExt cx="3571875" cy="750888"/>
            </a:xfrm>
            <a:solidFill>
              <a:schemeClr val="accent3">
                <a:lumMod val="75000"/>
              </a:schemeClr>
            </a:solidFill>
          </p:grpSpPr>
          <p:sp>
            <p:nvSpPr>
              <p:cNvPr id="19" name="Freeform 11"/>
              <p:cNvSpPr>
                <a:spLocks/>
              </p:cNvSpPr>
              <p:nvPr/>
            </p:nvSpPr>
            <p:spPr bwMode="auto">
              <a:xfrm>
                <a:off x="2781301" y="2911475"/>
                <a:ext cx="658813" cy="157162"/>
              </a:xfrm>
              <a:custGeom>
                <a:avLst/>
                <a:gdLst/>
                <a:ahLst/>
                <a:cxnLst>
                  <a:cxn ang="0">
                    <a:pos x="415" y="99"/>
                  </a:cxn>
                  <a:cxn ang="0">
                    <a:pos x="132" y="99"/>
                  </a:cxn>
                  <a:cxn ang="0">
                    <a:pos x="0" y="0"/>
                  </a:cxn>
                  <a:cxn ang="0">
                    <a:pos x="415" y="0"/>
                  </a:cxn>
                  <a:cxn ang="0">
                    <a:pos x="415" y="99"/>
                  </a:cxn>
                </a:cxnLst>
                <a:rect l="0" t="0" r="r" b="b"/>
                <a:pathLst>
                  <a:path w="415" h="99">
                    <a:moveTo>
                      <a:pt x="415" y="99"/>
                    </a:moveTo>
                    <a:lnTo>
                      <a:pt x="132" y="99"/>
                    </a:lnTo>
                    <a:lnTo>
                      <a:pt x="0" y="0"/>
                    </a:lnTo>
                    <a:lnTo>
                      <a:pt x="415" y="0"/>
                    </a:lnTo>
                    <a:lnTo>
                      <a:pt x="415" y="99"/>
                    </a:lnTo>
                    <a:close/>
                  </a:path>
                </a:pathLst>
              </a:cu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sp>
            <p:nvSpPr>
              <p:cNvPr id="20" name="Freeform 12"/>
              <p:cNvSpPr>
                <a:spLocks/>
              </p:cNvSpPr>
              <p:nvPr/>
            </p:nvSpPr>
            <p:spPr bwMode="auto">
              <a:xfrm>
                <a:off x="5691188" y="2911475"/>
                <a:ext cx="661988" cy="157162"/>
              </a:xfrm>
              <a:custGeom>
                <a:avLst/>
                <a:gdLst/>
                <a:ahLst/>
                <a:cxnLst>
                  <a:cxn ang="0">
                    <a:pos x="0" y="99"/>
                  </a:cxn>
                  <a:cxn ang="0">
                    <a:pos x="0" y="0"/>
                  </a:cxn>
                  <a:cxn ang="0">
                    <a:pos x="417" y="0"/>
                  </a:cxn>
                  <a:cxn ang="0">
                    <a:pos x="263" y="99"/>
                  </a:cxn>
                  <a:cxn ang="0">
                    <a:pos x="0" y="99"/>
                  </a:cxn>
                </a:cxnLst>
                <a:rect l="0" t="0" r="r" b="b"/>
                <a:pathLst>
                  <a:path w="417" h="99">
                    <a:moveTo>
                      <a:pt x="0" y="99"/>
                    </a:moveTo>
                    <a:lnTo>
                      <a:pt x="0" y="0"/>
                    </a:lnTo>
                    <a:lnTo>
                      <a:pt x="417" y="0"/>
                    </a:lnTo>
                    <a:lnTo>
                      <a:pt x="263" y="99"/>
                    </a:lnTo>
                    <a:lnTo>
                      <a:pt x="0" y="99"/>
                    </a:lnTo>
                    <a:close/>
                  </a:path>
                </a:pathLst>
              </a:cu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sp>
            <p:nvSpPr>
              <p:cNvPr id="21" name="Freeform 13"/>
              <p:cNvSpPr>
                <a:spLocks/>
              </p:cNvSpPr>
              <p:nvPr/>
            </p:nvSpPr>
            <p:spPr bwMode="auto">
              <a:xfrm>
                <a:off x="3440113" y="3582988"/>
                <a:ext cx="2251075" cy="79375"/>
              </a:xfrm>
              <a:custGeom>
                <a:avLst/>
                <a:gdLst/>
                <a:ahLst/>
                <a:cxnLst>
                  <a:cxn ang="0">
                    <a:pos x="1313" y="50"/>
                  </a:cxn>
                  <a:cxn ang="0">
                    <a:pos x="93" y="50"/>
                  </a:cxn>
                  <a:cxn ang="0">
                    <a:pos x="0" y="0"/>
                  </a:cxn>
                  <a:cxn ang="0">
                    <a:pos x="1418" y="0"/>
                  </a:cxn>
                  <a:cxn ang="0">
                    <a:pos x="1313" y="50"/>
                  </a:cxn>
                </a:cxnLst>
                <a:rect l="0" t="0" r="r" b="b"/>
                <a:pathLst>
                  <a:path w="1418" h="50">
                    <a:moveTo>
                      <a:pt x="1313" y="50"/>
                    </a:moveTo>
                    <a:lnTo>
                      <a:pt x="93" y="50"/>
                    </a:lnTo>
                    <a:lnTo>
                      <a:pt x="0" y="0"/>
                    </a:lnTo>
                    <a:lnTo>
                      <a:pt x="1418" y="0"/>
                    </a:lnTo>
                    <a:lnTo>
                      <a:pt x="1313" y="50"/>
                    </a:lnTo>
                    <a:close/>
                  </a:path>
                </a:pathLst>
              </a:cu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grpSp>
      </p:grpSp>
      <p:grpSp>
        <p:nvGrpSpPr>
          <p:cNvPr id="22" name="Group 22"/>
          <p:cNvGrpSpPr/>
          <p:nvPr/>
        </p:nvGrpSpPr>
        <p:grpSpPr>
          <a:xfrm>
            <a:off x="7943597" y="4764140"/>
            <a:ext cx="2616303" cy="933603"/>
            <a:chOff x="3440113" y="3662363"/>
            <a:chExt cx="2251075" cy="803275"/>
          </a:xfrm>
        </p:grpSpPr>
        <p:sp>
          <p:nvSpPr>
            <p:cNvPr id="23" name="Freeform 14"/>
            <p:cNvSpPr>
              <a:spLocks/>
            </p:cNvSpPr>
            <p:nvPr/>
          </p:nvSpPr>
          <p:spPr bwMode="auto">
            <a:xfrm>
              <a:off x="3440113" y="3662363"/>
              <a:ext cx="2251075" cy="803275"/>
            </a:xfrm>
            <a:custGeom>
              <a:avLst/>
              <a:gdLst/>
              <a:ahLst/>
              <a:cxnLst>
                <a:cxn ang="0">
                  <a:pos x="569" y="506"/>
                </a:cxn>
                <a:cxn ang="0">
                  <a:pos x="0" y="506"/>
                </a:cxn>
                <a:cxn ang="0">
                  <a:pos x="0" y="0"/>
                </a:cxn>
                <a:cxn ang="0">
                  <a:pos x="93" y="0"/>
                </a:cxn>
                <a:cxn ang="0">
                  <a:pos x="1313" y="0"/>
                </a:cxn>
                <a:cxn ang="0">
                  <a:pos x="1418" y="0"/>
                </a:cxn>
                <a:cxn ang="0">
                  <a:pos x="1418" y="506"/>
                </a:cxn>
                <a:cxn ang="0">
                  <a:pos x="857" y="506"/>
                </a:cxn>
                <a:cxn ang="0">
                  <a:pos x="857" y="88"/>
                </a:cxn>
                <a:cxn ang="0">
                  <a:pos x="816" y="88"/>
                </a:cxn>
                <a:cxn ang="0">
                  <a:pos x="613" y="88"/>
                </a:cxn>
                <a:cxn ang="0">
                  <a:pos x="569" y="88"/>
                </a:cxn>
                <a:cxn ang="0">
                  <a:pos x="569" y="506"/>
                </a:cxn>
              </a:cxnLst>
              <a:rect l="0" t="0" r="r" b="b"/>
              <a:pathLst>
                <a:path w="1418" h="506">
                  <a:moveTo>
                    <a:pt x="569" y="506"/>
                  </a:moveTo>
                  <a:lnTo>
                    <a:pt x="0" y="506"/>
                  </a:lnTo>
                  <a:lnTo>
                    <a:pt x="0" y="0"/>
                  </a:lnTo>
                  <a:lnTo>
                    <a:pt x="93" y="0"/>
                  </a:lnTo>
                  <a:lnTo>
                    <a:pt x="1313" y="0"/>
                  </a:lnTo>
                  <a:lnTo>
                    <a:pt x="1418" y="0"/>
                  </a:lnTo>
                  <a:lnTo>
                    <a:pt x="1418" y="506"/>
                  </a:lnTo>
                  <a:lnTo>
                    <a:pt x="857" y="506"/>
                  </a:lnTo>
                  <a:lnTo>
                    <a:pt x="857" y="88"/>
                  </a:lnTo>
                  <a:lnTo>
                    <a:pt x="816" y="88"/>
                  </a:lnTo>
                  <a:lnTo>
                    <a:pt x="613" y="88"/>
                  </a:lnTo>
                  <a:lnTo>
                    <a:pt x="569" y="88"/>
                  </a:lnTo>
                  <a:lnTo>
                    <a:pt x="569" y="506"/>
                  </a:lnTo>
                  <a:close/>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grpSp>
          <p:nvGrpSpPr>
            <p:cNvPr id="24" name="Group 21"/>
            <p:cNvGrpSpPr/>
            <p:nvPr/>
          </p:nvGrpSpPr>
          <p:grpSpPr>
            <a:xfrm>
              <a:off x="4343401" y="3802063"/>
              <a:ext cx="457200" cy="663575"/>
              <a:chOff x="4343401" y="3802063"/>
              <a:chExt cx="457200" cy="663575"/>
            </a:xfrm>
            <a:solidFill>
              <a:schemeClr val="accent4">
                <a:lumMod val="75000"/>
              </a:schemeClr>
            </a:solidFill>
          </p:grpSpPr>
          <p:sp>
            <p:nvSpPr>
              <p:cNvPr id="25" name="Freeform 15"/>
              <p:cNvSpPr>
                <a:spLocks/>
              </p:cNvSpPr>
              <p:nvPr/>
            </p:nvSpPr>
            <p:spPr bwMode="auto">
              <a:xfrm>
                <a:off x="4735513" y="3802063"/>
                <a:ext cx="65088" cy="663575"/>
              </a:xfrm>
              <a:custGeom>
                <a:avLst/>
                <a:gdLst/>
                <a:ahLst/>
                <a:cxnLst>
                  <a:cxn ang="0">
                    <a:pos x="41" y="418"/>
                  </a:cxn>
                  <a:cxn ang="0">
                    <a:pos x="0" y="365"/>
                  </a:cxn>
                  <a:cxn ang="0">
                    <a:pos x="0" y="0"/>
                  </a:cxn>
                  <a:cxn ang="0">
                    <a:pos x="41" y="0"/>
                  </a:cxn>
                  <a:cxn ang="0">
                    <a:pos x="41" y="418"/>
                  </a:cxn>
                </a:cxnLst>
                <a:rect l="0" t="0" r="r" b="b"/>
                <a:pathLst>
                  <a:path w="41" h="418">
                    <a:moveTo>
                      <a:pt x="41" y="418"/>
                    </a:moveTo>
                    <a:lnTo>
                      <a:pt x="0" y="365"/>
                    </a:lnTo>
                    <a:lnTo>
                      <a:pt x="0" y="0"/>
                    </a:lnTo>
                    <a:lnTo>
                      <a:pt x="41" y="0"/>
                    </a:lnTo>
                    <a:lnTo>
                      <a:pt x="41" y="418"/>
                    </a:lnTo>
                    <a:close/>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sp>
            <p:nvSpPr>
              <p:cNvPr id="26" name="Freeform 16"/>
              <p:cNvSpPr>
                <a:spLocks/>
              </p:cNvSpPr>
              <p:nvPr/>
            </p:nvSpPr>
            <p:spPr bwMode="auto">
              <a:xfrm>
                <a:off x="4343401" y="3802063"/>
                <a:ext cx="69850" cy="663575"/>
              </a:xfrm>
              <a:custGeom>
                <a:avLst/>
                <a:gdLst/>
                <a:ahLst/>
                <a:cxnLst>
                  <a:cxn ang="0">
                    <a:pos x="0" y="418"/>
                  </a:cxn>
                  <a:cxn ang="0">
                    <a:pos x="0" y="0"/>
                  </a:cxn>
                  <a:cxn ang="0">
                    <a:pos x="44" y="0"/>
                  </a:cxn>
                  <a:cxn ang="0">
                    <a:pos x="44" y="360"/>
                  </a:cxn>
                  <a:cxn ang="0">
                    <a:pos x="0" y="418"/>
                  </a:cxn>
                </a:cxnLst>
                <a:rect l="0" t="0" r="r" b="b"/>
                <a:pathLst>
                  <a:path w="44" h="418">
                    <a:moveTo>
                      <a:pt x="0" y="418"/>
                    </a:moveTo>
                    <a:lnTo>
                      <a:pt x="0" y="0"/>
                    </a:lnTo>
                    <a:lnTo>
                      <a:pt x="44" y="0"/>
                    </a:lnTo>
                    <a:lnTo>
                      <a:pt x="44" y="360"/>
                    </a:lnTo>
                    <a:lnTo>
                      <a:pt x="0" y="418"/>
                    </a:lnTo>
                    <a:close/>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grpSp>
      </p:grpSp>
      <p:grpSp>
        <p:nvGrpSpPr>
          <p:cNvPr id="27" name="Group 46"/>
          <p:cNvGrpSpPr/>
          <p:nvPr/>
        </p:nvGrpSpPr>
        <p:grpSpPr>
          <a:xfrm>
            <a:off x="1019804" y="2189925"/>
            <a:ext cx="657827" cy="638993"/>
            <a:chOff x="840159" y="2185414"/>
            <a:chExt cx="493370" cy="479245"/>
          </a:xfrm>
        </p:grpSpPr>
        <p:sp>
          <p:nvSpPr>
            <p:cNvPr id="28" name="Rounded Rectangle 47"/>
            <p:cNvSpPr/>
            <p:nvPr/>
          </p:nvSpPr>
          <p:spPr>
            <a:xfrm>
              <a:off x="840159" y="2185414"/>
              <a:ext cx="493370" cy="479245"/>
            </a:xfrm>
            <a:prstGeom prst="roundRect">
              <a:avLst/>
            </a:pr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latin typeface="Calibri" panose="020F0502020204030204" pitchFamily="34" charset="0"/>
                <a:ea typeface="宋体" panose="02010600030101010101" pitchFamily="2" charset="-122"/>
              </a:endParaRPr>
            </a:p>
          </p:txBody>
        </p:sp>
        <p:sp>
          <p:nvSpPr>
            <p:cNvPr id="29" name="Freeform 100"/>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25400">
              <a:solidFill>
                <a:schemeClr val="bg1"/>
              </a:solidFill>
            </a:ln>
            <a:effectLst>
              <a:outerShdw blurRad="444500" dist="1524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en-US"/>
            </a:p>
          </p:txBody>
        </p:sp>
      </p:grpSp>
      <p:grpSp>
        <p:nvGrpSpPr>
          <p:cNvPr id="30" name="Group 49"/>
          <p:cNvGrpSpPr/>
          <p:nvPr/>
        </p:nvGrpSpPr>
        <p:grpSpPr>
          <a:xfrm>
            <a:off x="1019804" y="3233338"/>
            <a:ext cx="657827" cy="638993"/>
            <a:chOff x="840159" y="2852760"/>
            <a:chExt cx="493370" cy="479245"/>
          </a:xfrm>
        </p:grpSpPr>
        <p:sp>
          <p:nvSpPr>
            <p:cNvPr id="31" name="Rounded Rectangle 50"/>
            <p:cNvSpPr/>
            <p:nvPr/>
          </p:nvSpPr>
          <p:spPr>
            <a:xfrm>
              <a:off x="840159" y="2852760"/>
              <a:ext cx="493370" cy="479245"/>
            </a:xfrm>
            <a:prstGeom prst="roundRect">
              <a:avLst/>
            </a:pr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latin typeface="Calibri" panose="020F0502020204030204" pitchFamily="34" charset="0"/>
                <a:ea typeface="宋体" panose="02010600030101010101" pitchFamily="2" charset="-122"/>
              </a:endParaRPr>
            </a:p>
          </p:txBody>
        </p:sp>
        <p:sp>
          <p:nvSpPr>
            <p:cNvPr id="32"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25400">
              <a:solidFill>
                <a:schemeClr val="bg1"/>
              </a:solidFill>
            </a:ln>
            <a:effectLst>
              <a:outerShdw blurRad="444500" dist="1524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en-US"/>
            </a:p>
          </p:txBody>
        </p:sp>
      </p:grpSp>
      <p:grpSp>
        <p:nvGrpSpPr>
          <p:cNvPr id="33" name="Group 52"/>
          <p:cNvGrpSpPr/>
          <p:nvPr/>
        </p:nvGrpSpPr>
        <p:grpSpPr>
          <a:xfrm>
            <a:off x="1019804" y="4276752"/>
            <a:ext cx="657827" cy="638993"/>
            <a:chOff x="840159" y="3520106"/>
            <a:chExt cx="493370" cy="479245"/>
          </a:xfrm>
        </p:grpSpPr>
        <p:sp>
          <p:nvSpPr>
            <p:cNvPr id="34" name="Rounded Rectangle 53"/>
            <p:cNvSpPr/>
            <p:nvPr/>
          </p:nvSpPr>
          <p:spPr>
            <a:xfrm>
              <a:off x="840159" y="3520106"/>
              <a:ext cx="493370" cy="479245"/>
            </a:xfrm>
            <a:prstGeom prst="roundRect">
              <a:avLst/>
            </a:pr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latin typeface="Calibri" panose="020F0502020204030204" pitchFamily="34" charset="0"/>
                <a:ea typeface="宋体" panose="02010600030101010101" pitchFamily="2" charset="-122"/>
              </a:endParaRPr>
            </a:p>
          </p:txBody>
        </p:sp>
        <p:sp>
          <p:nvSpPr>
            <p:cNvPr id="35"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25400">
              <a:solidFill>
                <a:schemeClr val="bg1"/>
              </a:solidFill>
            </a:ln>
            <a:effectLst>
              <a:outerShdw blurRad="444500" dist="152400" dir="2700000" algn="tl" rotWithShape="0">
                <a:prstClr val="black">
                  <a:alpha val="30000"/>
                </a:prstClr>
              </a:outerShdw>
            </a:effectLst>
          </p:spPr>
          <p:txBody>
            <a:bodyPr vert="horz" wrap="square" lIns="91440" tIns="45720" rIns="91440" bIns="45720" numCol="1" anchor="t" anchorCtr="0" compatLnSpc="1">
              <a:prstTxWarp prst="textNoShape">
                <a:avLst/>
              </a:prstTxWarp>
            </a:bodyPr>
            <a:lstStyle/>
            <a:p>
              <a:endParaRPr lang="en-US"/>
            </a:p>
          </p:txBody>
        </p:sp>
      </p:grpSp>
      <p:sp>
        <p:nvSpPr>
          <p:cNvPr id="36" name="文本框 35"/>
          <p:cNvSpPr txBox="1"/>
          <p:nvPr/>
        </p:nvSpPr>
        <p:spPr bwMode="auto">
          <a:xfrm>
            <a:off x="1762503" y="2189925"/>
            <a:ext cx="5409858" cy="732508"/>
          </a:xfrm>
          <a:prstGeom prst="rect">
            <a:avLst/>
          </a:prstGeom>
          <a:noFill/>
        </p:spPr>
        <p:txBody>
          <a:bodyPr wrap="square">
            <a:spAutoFit/>
          </a:bodyPr>
          <a:lstStyle/>
          <a:p>
            <a:pPr>
              <a:lnSpc>
                <a:spcPct val="130000"/>
              </a:lnSpc>
              <a:defRPr/>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a:t>
            </a:r>
            <a:r>
              <a:rPr lang="zh-CN" altLang="en-US" sz="1600" dirty="0" smtClean="0">
                <a:latin typeface="微软雅黑" panose="020B0503020204020204" pitchFamily="34" charset="-122"/>
                <a:ea typeface="微软雅黑" panose="020B0503020204020204" pitchFamily="34" charset="-122"/>
              </a:rPr>
              <a:t>此处</a:t>
            </a:r>
            <a:endParaRPr lang="zh-CN" altLang="en-US" sz="1600" dirty="0">
              <a:latin typeface="微软雅黑" panose="020B0503020204020204" pitchFamily="34" charset="-122"/>
              <a:ea typeface="微软雅黑" panose="020B0503020204020204" pitchFamily="34" charset="-122"/>
            </a:endParaRPr>
          </a:p>
        </p:txBody>
      </p:sp>
      <p:sp>
        <p:nvSpPr>
          <p:cNvPr id="37" name="文本框 36"/>
          <p:cNvSpPr txBox="1"/>
          <p:nvPr/>
        </p:nvSpPr>
        <p:spPr bwMode="auto">
          <a:xfrm>
            <a:off x="1762503" y="3186580"/>
            <a:ext cx="5275613" cy="701346"/>
          </a:xfrm>
          <a:prstGeom prst="rect">
            <a:avLst/>
          </a:prstGeom>
          <a:noFill/>
        </p:spPr>
        <p:txBody>
          <a:bodyPr wrap="square">
            <a:spAutoFit/>
          </a:bodyPr>
          <a:lstStyle/>
          <a:p>
            <a:pPr>
              <a:lnSpc>
                <a:spcPct val="130000"/>
              </a:lnSpc>
              <a:defRPr/>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a:t>
            </a:r>
            <a:r>
              <a:rPr lang="zh-CN" altLang="en-US" sz="1600" dirty="0" smtClean="0">
                <a:latin typeface="微软雅黑" panose="020B0503020204020204" pitchFamily="34" charset="-122"/>
                <a:ea typeface="微软雅黑" panose="020B0503020204020204" pitchFamily="34" charset="-122"/>
              </a:rPr>
              <a:t>此处</a:t>
            </a:r>
            <a:endParaRPr lang="zh-CN" altLang="en-US" sz="1600" dirty="0">
              <a:latin typeface="微软雅黑" panose="020B0503020204020204" pitchFamily="34" charset="-122"/>
              <a:ea typeface="微软雅黑" panose="020B0503020204020204" pitchFamily="34" charset="-122"/>
            </a:endParaRPr>
          </a:p>
        </p:txBody>
      </p:sp>
      <p:sp>
        <p:nvSpPr>
          <p:cNvPr id="38" name="文本框 37"/>
          <p:cNvSpPr txBox="1"/>
          <p:nvPr/>
        </p:nvSpPr>
        <p:spPr bwMode="auto">
          <a:xfrm>
            <a:off x="1762503" y="4229994"/>
            <a:ext cx="5275613" cy="701346"/>
          </a:xfrm>
          <a:prstGeom prst="rect">
            <a:avLst/>
          </a:prstGeom>
          <a:noFill/>
        </p:spPr>
        <p:txBody>
          <a:bodyPr wrap="square">
            <a:spAutoFit/>
          </a:bodyPr>
          <a:lstStyle/>
          <a:p>
            <a:pPr>
              <a:lnSpc>
                <a:spcPct val="130000"/>
              </a:lnSpc>
              <a:defRPr/>
            </a:pPr>
            <a:r>
              <a:rPr lang="zh-CN" altLang="en-US" sz="1600" dirty="0">
                <a:latin typeface="微软雅黑" panose="020B0503020204020204" pitchFamily="34" charset="-122"/>
                <a:ea typeface="微软雅黑" panose="020B0503020204020204" pitchFamily="34" charset="-122"/>
              </a:rPr>
              <a:t>添加标题此处添加标题此处添加标题此处添加标题此处添加标题此处添加标题此处添加标题此处添加标题</a:t>
            </a:r>
            <a:r>
              <a:rPr lang="zh-CN" altLang="en-US" sz="1600" dirty="0" smtClean="0">
                <a:latin typeface="微软雅黑" panose="020B0503020204020204" pitchFamily="34" charset="-122"/>
                <a:ea typeface="微软雅黑" panose="020B0503020204020204" pitchFamily="34" charset="-122"/>
              </a:rPr>
              <a:t>此处</a:t>
            </a:r>
            <a:endParaRPr lang="zh-CN" altLang="en-US" sz="1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939717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42" presetClass="entr" presetSubtype="0"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750"/>
                                        <p:tgtEl>
                                          <p:spTgt spid="8"/>
                                        </p:tgtEl>
                                      </p:cBhvr>
                                    </p:animEffect>
                                    <p:anim calcmode="lin" valueType="num">
                                      <p:cBhvr>
                                        <p:cTn id="22" dur="750" fill="hold"/>
                                        <p:tgtEl>
                                          <p:spTgt spid="8"/>
                                        </p:tgtEl>
                                        <p:attrNameLst>
                                          <p:attrName>ppt_x</p:attrName>
                                        </p:attrNameLst>
                                      </p:cBhvr>
                                      <p:tavLst>
                                        <p:tav tm="0">
                                          <p:val>
                                            <p:strVal val="#ppt_x"/>
                                          </p:val>
                                        </p:tav>
                                        <p:tav tm="100000">
                                          <p:val>
                                            <p:strVal val="#ppt_x"/>
                                          </p:val>
                                        </p:tav>
                                      </p:tavLst>
                                    </p:anim>
                                    <p:anim calcmode="lin" valueType="num">
                                      <p:cBhvr>
                                        <p:cTn id="23" dur="750" fill="hold"/>
                                        <p:tgtEl>
                                          <p:spTgt spid="8"/>
                                        </p:tgtEl>
                                        <p:attrNameLst>
                                          <p:attrName>ppt_y</p:attrName>
                                        </p:attrNameLst>
                                      </p:cBhvr>
                                      <p:tavLst>
                                        <p:tav tm="0">
                                          <p:val>
                                            <p:strVal val="#ppt_y+.1"/>
                                          </p:val>
                                        </p:tav>
                                        <p:tav tm="100000">
                                          <p:val>
                                            <p:strVal val="#ppt_y"/>
                                          </p:val>
                                        </p:tav>
                                      </p:tavLst>
                                    </p:anim>
                                  </p:childTnLst>
                                </p:cTn>
                              </p:par>
                            </p:childTnLst>
                          </p:cTn>
                        </p:par>
                        <p:par>
                          <p:cTn id="24" fill="hold">
                            <p:stCondLst>
                              <p:cond delay="2300"/>
                            </p:stCondLst>
                            <p:childTnLst>
                              <p:par>
                                <p:cTn id="25" presetID="42" presetClass="entr" presetSubtype="0" fill="hold" nodeType="afterEffect">
                                  <p:stCondLst>
                                    <p:cond delay="15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anim calcmode="lin" valueType="num">
                                      <p:cBhvr>
                                        <p:cTn id="28" dur="750" fill="hold"/>
                                        <p:tgtEl>
                                          <p:spTgt spid="13"/>
                                        </p:tgtEl>
                                        <p:attrNameLst>
                                          <p:attrName>ppt_x</p:attrName>
                                        </p:attrNameLst>
                                      </p:cBhvr>
                                      <p:tavLst>
                                        <p:tav tm="0">
                                          <p:val>
                                            <p:strVal val="#ppt_x"/>
                                          </p:val>
                                        </p:tav>
                                        <p:tav tm="100000">
                                          <p:val>
                                            <p:strVal val="#ppt_x"/>
                                          </p:val>
                                        </p:tav>
                                      </p:tavLst>
                                    </p:anim>
                                    <p:anim calcmode="lin" valueType="num">
                                      <p:cBhvr>
                                        <p:cTn id="29" dur="75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3200"/>
                            </p:stCondLst>
                            <p:childTnLst>
                              <p:par>
                                <p:cTn id="31" presetID="42" presetClass="entr" presetSubtype="0" fill="hold" nodeType="afterEffect">
                                  <p:stCondLst>
                                    <p:cond delay="30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750"/>
                                        <p:tgtEl>
                                          <p:spTgt spid="16"/>
                                        </p:tgtEl>
                                      </p:cBhvr>
                                    </p:animEffect>
                                    <p:anim calcmode="lin" valueType="num">
                                      <p:cBhvr>
                                        <p:cTn id="34" dur="750" fill="hold"/>
                                        <p:tgtEl>
                                          <p:spTgt spid="16"/>
                                        </p:tgtEl>
                                        <p:attrNameLst>
                                          <p:attrName>ppt_x</p:attrName>
                                        </p:attrNameLst>
                                      </p:cBhvr>
                                      <p:tavLst>
                                        <p:tav tm="0">
                                          <p:val>
                                            <p:strVal val="#ppt_x"/>
                                          </p:val>
                                        </p:tav>
                                        <p:tav tm="100000">
                                          <p:val>
                                            <p:strVal val="#ppt_x"/>
                                          </p:val>
                                        </p:tav>
                                      </p:tavLst>
                                    </p:anim>
                                    <p:anim calcmode="lin" valueType="num">
                                      <p:cBhvr>
                                        <p:cTn id="35" dur="750" fill="hold"/>
                                        <p:tgtEl>
                                          <p:spTgt spid="16"/>
                                        </p:tgtEl>
                                        <p:attrNameLst>
                                          <p:attrName>ppt_y</p:attrName>
                                        </p:attrNameLst>
                                      </p:cBhvr>
                                      <p:tavLst>
                                        <p:tav tm="0">
                                          <p:val>
                                            <p:strVal val="#ppt_y+.1"/>
                                          </p:val>
                                        </p:tav>
                                        <p:tav tm="100000">
                                          <p:val>
                                            <p:strVal val="#ppt_y"/>
                                          </p:val>
                                        </p:tav>
                                      </p:tavLst>
                                    </p:anim>
                                  </p:childTnLst>
                                </p:cTn>
                              </p:par>
                            </p:childTnLst>
                          </p:cTn>
                        </p:par>
                        <p:par>
                          <p:cTn id="36" fill="hold">
                            <p:stCondLst>
                              <p:cond delay="4250"/>
                            </p:stCondLst>
                            <p:childTnLst>
                              <p:par>
                                <p:cTn id="37" presetID="42" presetClass="entr" presetSubtype="0" fill="hold" nodeType="afterEffect">
                                  <p:stCondLst>
                                    <p:cond delay="45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750"/>
                                        <p:tgtEl>
                                          <p:spTgt spid="22"/>
                                        </p:tgtEl>
                                      </p:cBhvr>
                                    </p:animEffect>
                                    <p:anim calcmode="lin" valueType="num">
                                      <p:cBhvr>
                                        <p:cTn id="40" dur="750" fill="hold"/>
                                        <p:tgtEl>
                                          <p:spTgt spid="22"/>
                                        </p:tgtEl>
                                        <p:attrNameLst>
                                          <p:attrName>ppt_x</p:attrName>
                                        </p:attrNameLst>
                                      </p:cBhvr>
                                      <p:tavLst>
                                        <p:tav tm="0">
                                          <p:val>
                                            <p:strVal val="#ppt_x"/>
                                          </p:val>
                                        </p:tav>
                                        <p:tav tm="100000">
                                          <p:val>
                                            <p:strVal val="#ppt_x"/>
                                          </p:val>
                                        </p:tav>
                                      </p:tavLst>
                                    </p:anim>
                                    <p:anim calcmode="lin" valueType="num">
                                      <p:cBhvr>
                                        <p:cTn id="41" dur="750" fill="hold"/>
                                        <p:tgtEl>
                                          <p:spTgt spid="22"/>
                                        </p:tgtEl>
                                        <p:attrNameLst>
                                          <p:attrName>ppt_y</p:attrName>
                                        </p:attrNameLst>
                                      </p:cBhvr>
                                      <p:tavLst>
                                        <p:tav tm="0">
                                          <p:val>
                                            <p:strVal val="#ppt_y+.1"/>
                                          </p:val>
                                        </p:tav>
                                        <p:tav tm="100000">
                                          <p:val>
                                            <p:strVal val="#ppt_y"/>
                                          </p:val>
                                        </p:tav>
                                      </p:tavLst>
                                    </p:anim>
                                  </p:childTnLst>
                                </p:cTn>
                              </p:par>
                            </p:childTnLst>
                          </p:cTn>
                        </p:par>
                        <p:par>
                          <p:cTn id="42" fill="hold">
                            <p:stCondLst>
                              <p:cond delay="5450"/>
                            </p:stCondLst>
                            <p:childTnLst>
                              <p:par>
                                <p:cTn id="43" presetID="31" presetClass="entr" presetSubtype="0"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 calcmode="lin" valueType="num">
                                      <p:cBhvr>
                                        <p:cTn id="47" dur="500" fill="hold"/>
                                        <p:tgtEl>
                                          <p:spTgt spid="27"/>
                                        </p:tgtEl>
                                        <p:attrNameLst>
                                          <p:attrName>style.rotation</p:attrName>
                                        </p:attrNameLst>
                                      </p:cBhvr>
                                      <p:tavLst>
                                        <p:tav tm="0">
                                          <p:val>
                                            <p:fltVal val="90"/>
                                          </p:val>
                                        </p:tav>
                                        <p:tav tm="100000">
                                          <p:val>
                                            <p:fltVal val="0"/>
                                          </p:val>
                                        </p:tav>
                                      </p:tavLst>
                                    </p:anim>
                                    <p:animEffect transition="in" filter="fade">
                                      <p:cBhvr>
                                        <p:cTn id="48" dur="500"/>
                                        <p:tgtEl>
                                          <p:spTgt spid="27"/>
                                        </p:tgtEl>
                                      </p:cBhvr>
                                    </p:animEffect>
                                  </p:childTnLst>
                                </p:cTn>
                              </p:par>
                            </p:childTnLst>
                          </p:cTn>
                        </p:par>
                        <p:par>
                          <p:cTn id="49" fill="hold">
                            <p:stCondLst>
                              <p:cond delay="5950"/>
                            </p:stCondLst>
                            <p:childTnLst>
                              <p:par>
                                <p:cTn id="50" presetID="31" presetClass="entr" presetSubtype="0" fill="hold" nodeType="after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p:cTn id="52" dur="500" fill="hold"/>
                                        <p:tgtEl>
                                          <p:spTgt spid="30"/>
                                        </p:tgtEl>
                                        <p:attrNameLst>
                                          <p:attrName>ppt_w</p:attrName>
                                        </p:attrNameLst>
                                      </p:cBhvr>
                                      <p:tavLst>
                                        <p:tav tm="0">
                                          <p:val>
                                            <p:fltVal val="0"/>
                                          </p:val>
                                        </p:tav>
                                        <p:tav tm="100000">
                                          <p:val>
                                            <p:strVal val="#ppt_w"/>
                                          </p:val>
                                        </p:tav>
                                      </p:tavLst>
                                    </p:anim>
                                    <p:anim calcmode="lin" valueType="num">
                                      <p:cBhvr>
                                        <p:cTn id="53" dur="500" fill="hold"/>
                                        <p:tgtEl>
                                          <p:spTgt spid="30"/>
                                        </p:tgtEl>
                                        <p:attrNameLst>
                                          <p:attrName>ppt_h</p:attrName>
                                        </p:attrNameLst>
                                      </p:cBhvr>
                                      <p:tavLst>
                                        <p:tav tm="0">
                                          <p:val>
                                            <p:fltVal val="0"/>
                                          </p:val>
                                        </p:tav>
                                        <p:tav tm="100000">
                                          <p:val>
                                            <p:strVal val="#ppt_h"/>
                                          </p:val>
                                        </p:tav>
                                      </p:tavLst>
                                    </p:anim>
                                    <p:anim calcmode="lin" valueType="num">
                                      <p:cBhvr>
                                        <p:cTn id="54" dur="500" fill="hold"/>
                                        <p:tgtEl>
                                          <p:spTgt spid="30"/>
                                        </p:tgtEl>
                                        <p:attrNameLst>
                                          <p:attrName>style.rotation</p:attrName>
                                        </p:attrNameLst>
                                      </p:cBhvr>
                                      <p:tavLst>
                                        <p:tav tm="0">
                                          <p:val>
                                            <p:fltVal val="90"/>
                                          </p:val>
                                        </p:tav>
                                        <p:tav tm="100000">
                                          <p:val>
                                            <p:fltVal val="0"/>
                                          </p:val>
                                        </p:tav>
                                      </p:tavLst>
                                    </p:anim>
                                    <p:animEffect transition="in" filter="fade">
                                      <p:cBhvr>
                                        <p:cTn id="55" dur="500"/>
                                        <p:tgtEl>
                                          <p:spTgt spid="30"/>
                                        </p:tgtEl>
                                      </p:cBhvr>
                                    </p:animEffect>
                                  </p:childTnLst>
                                </p:cTn>
                              </p:par>
                            </p:childTnLst>
                          </p:cTn>
                        </p:par>
                        <p:par>
                          <p:cTn id="56" fill="hold">
                            <p:stCondLst>
                              <p:cond delay="6450"/>
                            </p:stCondLst>
                            <p:childTnLst>
                              <p:par>
                                <p:cTn id="57" presetID="31" presetClass="entr" presetSubtype="0" fill="hold" nodeType="afterEffect">
                                  <p:stCondLst>
                                    <p:cond delay="0"/>
                                  </p:stCondLst>
                                  <p:childTnLst>
                                    <p:set>
                                      <p:cBhvr>
                                        <p:cTn id="58" dur="1" fill="hold">
                                          <p:stCondLst>
                                            <p:cond delay="0"/>
                                          </p:stCondLst>
                                        </p:cTn>
                                        <p:tgtEl>
                                          <p:spTgt spid="33"/>
                                        </p:tgtEl>
                                        <p:attrNameLst>
                                          <p:attrName>style.visibility</p:attrName>
                                        </p:attrNameLst>
                                      </p:cBhvr>
                                      <p:to>
                                        <p:strVal val="visible"/>
                                      </p:to>
                                    </p:set>
                                    <p:anim calcmode="lin" valueType="num">
                                      <p:cBhvr>
                                        <p:cTn id="59" dur="500" fill="hold"/>
                                        <p:tgtEl>
                                          <p:spTgt spid="33"/>
                                        </p:tgtEl>
                                        <p:attrNameLst>
                                          <p:attrName>ppt_w</p:attrName>
                                        </p:attrNameLst>
                                      </p:cBhvr>
                                      <p:tavLst>
                                        <p:tav tm="0">
                                          <p:val>
                                            <p:fltVal val="0"/>
                                          </p:val>
                                        </p:tav>
                                        <p:tav tm="100000">
                                          <p:val>
                                            <p:strVal val="#ppt_w"/>
                                          </p:val>
                                        </p:tav>
                                      </p:tavLst>
                                    </p:anim>
                                    <p:anim calcmode="lin" valueType="num">
                                      <p:cBhvr>
                                        <p:cTn id="60" dur="500" fill="hold"/>
                                        <p:tgtEl>
                                          <p:spTgt spid="33"/>
                                        </p:tgtEl>
                                        <p:attrNameLst>
                                          <p:attrName>ppt_h</p:attrName>
                                        </p:attrNameLst>
                                      </p:cBhvr>
                                      <p:tavLst>
                                        <p:tav tm="0">
                                          <p:val>
                                            <p:fltVal val="0"/>
                                          </p:val>
                                        </p:tav>
                                        <p:tav tm="100000">
                                          <p:val>
                                            <p:strVal val="#ppt_h"/>
                                          </p:val>
                                        </p:tav>
                                      </p:tavLst>
                                    </p:anim>
                                    <p:anim calcmode="lin" valueType="num">
                                      <p:cBhvr>
                                        <p:cTn id="61" dur="500" fill="hold"/>
                                        <p:tgtEl>
                                          <p:spTgt spid="33"/>
                                        </p:tgtEl>
                                        <p:attrNameLst>
                                          <p:attrName>style.rotation</p:attrName>
                                        </p:attrNameLst>
                                      </p:cBhvr>
                                      <p:tavLst>
                                        <p:tav tm="0">
                                          <p:val>
                                            <p:fltVal val="90"/>
                                          </p:val>
                                        </p:tav>
                                        <p:tav tm="100000">
                                          <p:val>
                                            <p:fltVal val="0"/>
                                          </p:val>
                                        </p:tav>
                                      </p:tavLst>
                                    </p:anim>
                                    <p:animEffect transition="in" filter="fade">
                                      <p:cBhvr>
                                        <p:cTn id="62" dur="500"/>
                                        <p:tgtEl>
                                          <p:spTgt spid="33"/>
                                        </p:tgtEl>
                                      </p:cBhvr>
                                    </p:animEffect>
                                  </p:childTnLst>
                                </p:cTn>
                              </p:par>
                            </p:childTnLst>
                          </p:cTn>
                        </p:par>
                        <p:par>
                          <p:cTn id="63" fill="hold">
                            <p:stCondLst>
                              <p:cond delay="6950"/>
                            </p:stCondLst>
                            <p:childTnLst>
                              <p:par>
                                <p:cTn id="64" presetID="12" presetClass="entr" presetSubtype="8" fill="hold" grpId="0" nodeType="afterEffect">
                                  <p:stCondLst>
                                    <p:cond delay="0"/>
                                  </p:stCondLst>
                                  <p:childTnLst>
                                    <p:set>
                                      <p:cBhvr>
                                        <p:cTn id="65" dur="1" fill="hold">
                                          <p:stCondLst>
                                            <p:cond delay="0"/>
                                          </p:stCondLst>
                                        </p:cTn>
                                        <p:tgtEl>
                                          <p:spTgt spid="36"/>
                                        </p:tgtEl>
                                        <p:attrNameLst>
                                          <p:attrName>style.visibility</p:attrName>
                                        </p:attrNameLst>
                                      </p:cBhvr>
                                      <p:to>
                                        <p:strVal val="visible"/>
                                      </p:to>
                                    </p:set>
                                    <p:anim calcmode="lin" valueType="num">
                                      <p:cBhvr additive="base">
                                        <p:cTn id="66" dur="500"/>
                                        <p:tgtEl>
                                          <p:spTgt spid="36"/>
                                        </p:tgtEl>
                                        <p:attrNameLst>
                                          <p:attrName>ppt_x</p:attrName>
                                        </p:attrNameLst>
                                      </p:cBhvr>
                                      <p:tavLst>
                                        <p:tav tm="0">
                                          <p:val>
                                            <p:strVal val="#ppt_x-#ppt_w*1.125000"/>
                                          </p:val>
                                        </p:tav>
                                        <p:tav tm="100000">
                                          <p:val>
                                            <p:strVal val="#ppt_x"/>
                                          </p:val>
                                        </p:tav>
                                      </p:tavLst>
                                    </p:anim>
                                    <p:animEffect transition="in" filter="wipe(right)">
                                      <p:cBhvr>
                                        <p:cTn id="67" dur="500"/>
                                        <p:tgtEl>
                                          <p:spTgt spid="36"/>
                                        </p:tgtEl>
                                      </p:cBhvr>
                                    </p:animEffect>
                                  </p:childTnLst>
                                </p:cTn>
                              </p:par>
                            </p:childTnLst>
                          </p:cTn>
                        </p:par>
                        <p:par>
                          <p:cTn id="68" fill="hold">
                            <p:stCondLst>
                              <p:cond delay="7450"/>
                            </p:stCondLst>
                            <p:childTnLst>
                              <p:par>
                                <p:cTn id="69" presetID="12" presetClass="entr" presetSubtype="8" fill="hold" grpId="0" nodeType="afterEffect">
                                  <p:stCondLst>
                                    <p:cond delay="0"/>
                                  </p:stCondLst>
                                  <p:childTnLst>
                                    <p:set>
                                      <p:cBhvr>
                                        <p:cTn id="70" dur="1" fill="hold">
                                          <p:stCondLst>
                                            <p:cond delay="0"/>
                                          </p:stCondLst>
                                        </p:cTn>
                                        <p:tgtEl>
                                          <p:spTgt spid="37"/>
                                        </p:tgtEl>
                                        <p:attrNameLst>
                                          <p:attrName>style.visibility</p:attrName>
                                        </p:attrNameLst>
                                      </p:cBhvr>
                                      <p:to>
                                        <p:strVal val="visible"/>
                                      </p:to>
                                    </p:set>
                                    <p:anim calcmode="lin" valueType="num">
                                      <p:cBhvr additive="base">
                                        <p:cTn id="71" dur="500"/>
                                        <p:tgtEl>
                                          <p:spTgt spid="37"/>
                                        </p:tgtEl>
                                        <p:attrNameLst>
                                          <p:attrName>ppt_x</p:attrName>
                                        </p:attrNameLst>
                                      </p:cBhvr>
                                      <p:tavLst>
                                        <p:tav tm="0">
                                          <p:val>
                                            <p:strVal val="#ppt_x-#ppt_w*1.125000"/>
                                          </p:val>
                                        </p:tav>
                                        <p:tav tm="100000">
                                          <p:val>
                                            <p:strVal val="#ppt_x"/>
                                          </p:val>
                                        </p:tav>
                                      </p:tavLst>
                                    </p:anim>
                                    <p:animEffect transition="in" filter="wipe(right)">
                                      <p:cBhvr>
                                        <p:cTn id="72" dur="500"/>
                                        <p:tgtEl>
                                          <p:spTgt spid="37"/>
                                        </p:tgtEl>
                                      </p:cBhvr>
                                    </p:animEffect>
                                  </p:childTnLst>
                                </p:cTn>
                              </p:par>
                            </p:childTnLst>
                          </p:cTn>
                        </p:par>
                        <p:par>
                          <p:cTn id="73" fill="hold">
                            <p:stCondLst>
                              <p:cond delay="7950"/>
                            </p:stCondLst>
                            <p:childTnLst>
                              <p:par>
                                <p:cTn id="74" presetID="12" presetClass="entr" presetSubtype="8" fill="hold" grpId="0" nodeType="afterEffect">
                                  <p:stCondLst>
                                    <p:cond delay="0"/>
                                  </p:stCondLst>
                                  <p:childTnLst>
                                    <p:set>
                                      <p:cBhvr>
                                        <p:cTn id="75" dur="1" fill="hold">
                                          <p:stCondLst>
                                            <p:cond delay="0"/>
                                          </p:stCondLst>
                                        </p:cTn>
                                        <p:tgtEl>
                                          <p:spTgt spid="38"/>
                                        </p:tgtEl>
                                        <p:attrNameLst>
                                          <p:attrName>style.visibility</p:attrName>
                                        </p:attrNameLst>
                                      </p:cBhvr>
                                      <p:to>
                                        <p:strVal val="visible"/>
                                      </p:to>
                                    </p:set>
                                    <p:anim calcmode="lin" valueType="num">
                                      <p:cBhvr additive="base">
                                        <p:cTn id="76" dur="500"/>
                                        <p:tgtEl>
                                          <p:spTgt spid="38"/>
                                        </p:tgtEl>
                                        <p:attrNameLst>
                                          <p:attrName>ppt_x</p:attrName>
                                        </p:attrNameLst>
                                      </p:cBhvr>
                                      <p:tavLst>
                                        <p:tav tm="0">
                                          <p:val>
                                            <p:strVal val="#ppt_x-#ppt_w*1.125000"/>
                                          </p:val>
                                        </p:tav>
                                        <p:tav tm="100000">
                                          <p:val>
                                            <p:strVal val="#ppt_x"/>
                                          </p:val>
                                        </p:tav>
                                      </p:tavLst>
                                    </p:anim>
                                    <p:animEffect transition="in" filter="wipe(right)">
                                      <p:cBhvr>
                                        <p:cTn id="7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a:solidFill>
                  <a:srgbClr val="61BB84"/>
                </a:solidFill>
                <a:latin typeface="迷你简菱心" panose="02010609000101010101" pitchFamily="49" charset="-122"/>
                <a:ea typeface="迷你简菱心" panose="02010609000101010101" pitchFamily="49" charset="-122"/>
              </a:rPr>
              <a:t>一、此处添加您的标题</a:t>
            </a:r>
          </a:p>
        </p:txBody>
      </p:sp>
      <p:grpSp>
        <p:nvGrpSpPr>
          <p:cNvPr id="5" name="Group 77"/>
          <p:cNvGrpSpPr/>
          <p:nvPr/>
        </p:nvGrpSpPr>
        <p:grpSpPr>
          <a:xfrm>
            <a:off x="4559204" y="4072463"/>
            <a:ext cx="1483277" cy="1028392"/>
            <a:chOff x="3362253" y="2517137"/>
            <a:chExt cx="1112458" cy="771294"/>
          </a:xfrm>
        </p:grpSpPr>
        <p:sp>
          <p:nvSpPr>
            <p:cNvPr id="6" name="Round Diagonal Corner Rectangle 78"/>
            <p:cNvSpPr/>
            <p:nvPr/>
          </p:nvSpPr>
          <p:spPr>
            <a:xfrm rot="10800000" flipH="1" flipV="1">
              <a:off x="3364530" y="2542534"/>
              <a:ext cx="1110181" cy="745897"/>
            </a:xfrm>
            <a:prstGeom prst="round2DiagRect">
              <a:avLst>
                <a:gd name="adj1" fmla="val 39154"/>
                <a:gd name="adj2" fmla="val 0"/>
              </a:avLst>
            </a:pr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7" name="Round Diagonal Corner Rectangle 79"/>
            <p:cNvSpPr/>
            <p:nvPr/>
          </p:nvSpPr>
          <p:spPr>
            <a:xfrm rot="10800000" flipH="1" flipV="1">
              <a:off x="3362253" y="2517137"/>
              <a:ext cx="1110181" cy="745897"/>
            </a:xfrm>
            <a:prstGeom prst="round2DiagRect">
              <a:avLst>
                <a:gd name="adj1" fmla="val 39154"/>
                <a:gd name="adj2" fmla="val 0"/>
              </a:avLst>
            </a:pr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grpSp>
      <p:grpSp>
        <p:nvGrpSpPr>
          <p:cNvPr id="8" name="Group 80"/>
          <p:cNvGrpSpPr/>
          <p:nvPr/>
        </p:nvGrpSpPr>
        <p:grpSpPr>
          <a:xfrm>
            <a:off x="6261529" y="4088790"/>
            <a:ext cx="1752171" cy="1252669"/>
            <a:chOff x="4638997" y="2552242"/>
            <a:chExt cx="1314128" cy="939502"/>
          </a:xfrm>
        </p:grpSpPr>
        <p:sp>
          <p:nvSpPr>
            <p:cNvPr id="9" name="Round Diagonal Corner Rectangle 81"/>
            <p:cNvSpPr/>
            <p:nvPr/>
          </p:nvSpPr>
          <p:spPr>
            <a:xfrm rot="10800000" flipV="1">
              <a:off x="4638997" y="2577119"/>
              <a:ext cx="1314124" cy="914625"/>
            </a:xfrm>
            <a:prstGeom prst="round2DiagRect">
              <a:avLst>
                <a:gd name="adj1" fmla="val 39154"/>
                <a:gd name="adj2" fmla="val 0"/>
              </a:avLst>
            </a:pr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10" name="Round Diagonal Corner Rectangle 82"/>
            <p:cNvSpPr/>
            <p:nvPr/>
          </p:nvSpPr>
          <p:spPr>
            <a:xfrm rot="10800000" flipV="1">
              <a:off x="4639001" y="2552242"/>
              <a:ext cx="1314124" cy="914625"/>
            </a:xfrm>
            <a:prstGeom prst="round2DiagRect">
              <a:avLst>
                <a:gd name="adj1" fmla="val 39154"/>
                <a:gd name="adj2" fmla="val 0"/>
              </a:avLst>
            </a:pr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grpSp>
      <p:grpSp>
        <p:nvGrpSpPr>
          <p:cNvPr id="11" name="Group 83"/>
          <p:cNvGrpSpPr/>
          <p:nvPr/>
        </p:nvGrpSpPr>
        <p:grpSpPr>
          <a:xfrm>
            <a:off x="6144087" y="2702643"/>
            <a:ext cx="1869613" cy="1326647"/>
            <a:chOff x="4550915" y="1512632"/>
            <a:chExt cx="1402210" cy="994985"/>
          </a:xfrm>
        </p:grpSpPr>
        <p:sp>
          <p:nvSpPr>
            <p:cNvPr id="12" name="Round Diagonal Corner Rectangle 84"/>
            <p:cNvSpPr/>
            <p:nvPr/>
          </p:nvSpPr>
          <p:spPr>
            <a:xfrm rot="10800000">
              <a:off x="4550915" y="1531687"/>
              <a:ext cx="1402206" cy="975930"/>
            </a:xfrm>
            <a:prstGeom prst="round2DiagRect">
              <a:avLst>
                <a:gd name="adj1" fmla="val 39154"/>
                <a:gd name="adj2" fmla="val 0"/>
              </a:avLst>
            </a:pr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13" name="Round Diagonal Corner Rectangle 85"/>
            <p:cNvSpPr/>
            <p:nvPr/>
          </p:nvSpPr>
          <p:spPr>
            <a:xfrm rot="10800000">
              <a:off x="4550919" y="1512632"/>
              <a:ext cx="1402206" cy="975930"/>
            </a:xfrm>
            <a:prstGeom prst="round2DiagRect">
              <a:avLst>
                <a:gd name="adj1" fmla="val 39154"/>
                <a:gd name="adj2" fmla="val 0"/>
              </a:avLst>
            </a:pr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grpSp>
      <p:grpSp>
        <p:nvGrpSpPr>
          <p:cNvPr id="14" name="Group 86"/>
          <p:cNvGrpSpPr/>
          <p:nvPr/>
        </p:nvGrpSpPr>
        <p:grpSpPr>
          <a:xfrm>
            <a:off x="3552823" y="2100323"/>
            <a:ext cx="2454871" cy="1813136"/>
            <a:chOff x="2607467" y="1060892"/>
            <a:chExt cx="1841153" cy="1359852"/>
          </a:xfrm>
        </p:grpSpPr>
        <p:sp>
          <p:nvSpPr>
            <p:cNvPr id="15" name="Round Diagonal Corner Rectangle 87"/>
            <p:cNvSpPr/>
            <p:nvPr/>
          </p:nvSpPr>
          <p:spPr>
            <a:xfrm rot="10800000" flipH="1">
              <a:off x="2609055" y="1082809"/>
              <a:ext cx="1839565" cy="1337935"/>
            </a:xfrm>
            <a:prstGeom prst="round2DiagRect">
              <a:avLst>
                <a:gd name="adj1" fmla="val 39154"/>
                <a:gd name="adj2" fmla="val 0"/>
              </a:avLst>
            </a:pr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sp>
          <p:nvSpPr>
            <p:cNvPr id="16" name="Round Diagonal Corner Rectangle 88"/>
            <p:cNvSpPr/>
            <p:nvPr/>
          </p:nvSpPr>
          <p:spPr>
            <a:xfrm rot="10800000" flipH="1">
              <a:off x="2607467" y="1060892"/>
              <a:ext cx="1839565" cy="1337935"/>
            </a:xfrm>
            <a:prstGeom prst="round2DiagRect">
              <a:avLst>
                <a:gd name="adj1" fmla="val 39154"/>
                <a:gd name="adj2" fmla="val 0"/>
              </a:avLst>
            </a:pr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solidFill>
                  <a:schemeClr val="tx1"/>
                </a:solidFill>
                <a:latin typeface="Calibri" panose="020F0502020204030204" pitchFamily="34" charset="0"/>
                <a:ea typeface="宋体" panose="02010600030101010101" pitchFamily="2" charset="-122"/>
              </a:endParaRPr>
            </a:p>
          </p:txBody>
        </p:sp>
      </p:grpSp>
      <p:sp>
        <p:nvSpPr>
          <p:cNvPr id="17" name="Oval 76"/>
          <p:cNvSpPr/>
          <p:nvPr/>
        </p:nvSpPr>
        <p:spPr>
          <a:xfrm>
            <a:off x="5561415" y="3432385"/>
            <a:ext cx="1165355" cy="1165347"/>
          </a:xfrm>
          <a:prstGeom prst="ellipse">
            <a:avLst/>
          </a:prstGeom>
          <a:solidFill>
            <a:schemeClr val="bg1">
              <a:lumMod val="9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8" name="Freeform 5"/>
          <p:cNvSpPr>
            <a:spLocks/>
          </p:cNvSpPr>
          <p:nvPr/>
        </p:nvSpPr>
        <p:spPr bwMode="auto">
          <a:xfrm>
            <a:off x="5617635" y="4003883"/>
            <a:ext cx="1109133" cy="2686901"/>
          </a:xfrm>
          <a:custGeom>
            <a:avLst/>
            <a:gdLst/>
            <a:ahLst/>
            <a:cxnLst>
              <a:cxn ang="0">
                <a:pos x="109" y="0"/>
              </a:cxn>
              <a:cxn ang="0">
                <a:pos x="110" y="585"/>
              </a:cxn>
              <a:cxn ang="0">
                <a:pos x="110" y="586"/>
              </a:cxn>
              <a:cxn ang="0">
                <a:pos x="116" y="619"/>
              </a:cxn>
              <a:cxn ang="0">
                <a:pos x="121" y="629"/>
              </a:cxn>
              <a:cxn ang="0">
                <a:pos x="147" y="656"/>
              </a:cxn>
              <a:cxn ang="0">
                <a:pos x="203" y="676"/>
              </a:cxn>
              <a:cxn ang="0">
                <a:pos x="0" y="676"/>
              </a:cxn>
              <a:cxn ang="0">
                <a:pos x="62" y="650"/>
              </a:cxn>
              <a:cxn ang="0">
                <a:pos x="78" y="629"/>
              </a:cxn>
              <a:cxn ang="0">
                <a:pos x="82" y="619"/>
              </a:cxn>
              <a:cxn ang="0">
                <a:pos x="88" y="586"/>
              </a:cxn>
              <a:cxn ang="0">
                <a:pos x="88" y="585"/>
              </a:cxn>
              <a:cxn ang="0">
                <a:pos x="88" y="0"/>
              </a:cxn>
              <a:cxn ang="0">
                <a:pos x="109" y="0"/>
              </a:cxn>
            </a:cxnLst>
            <a:rect l="0" t="0" r="r" b="b"/>
            <a:pathLst>
              <a:path w="203" h="676">
                <a:moveTo>
                  <a:pt x="109" y="0"/>
                </a:moveTo>
                <a:cubicBezTo>
                  <a:pt x="110" y="585"/>
                  <a:pt x="110" y="585"/>
                  <a:pt x="110" y="585"/>
                </a:cubicBezTo>
                <a:cubicBezTo>
                  <a:pt x="110" y="586"/>
                  <a:pt x="110" y="586"/>
                  <a:pt x="110" y="586"/>
                </a:cubicBezTo>
                <a:cubicBezTo>
                  <a:pt x="110" y="598"/>
                  <a:pt x="112" y="609"/>
                  <a:pt x="116" y="619"/>
                </a:cubicBezTo>
                <a:cubicBezTo>
                  <a:pt x="117" y="622"/>
                  <a:pt x="119" y="626"/>
                  <a:pt x="121" y="629"/>
                </a:cubicBezTo>
                <a:cubicBezTo>
                  <a:pt x="127" y="637"/>
                  <a:pt x="136" y="646"/>
                  <a:pt x="147" y="656"/>
                </a:cubicBezTo>
                <a:cubicBezTo>
                  <a:pt x="164" y="669"/>
                  <a:pt x="182" y="676"/>
                  <a:pt x="203" y="676"/>
                </a:cubicBezTo>
                <a:cubicBezTo>
                  <a:pt x="0" y="676"/>
                  <a:pt x="0" y="676"/>
                  <a:pt x="0" y="676"/>
                </a:cubicBezTo>
                <a:cubicBezTo>
                  <a:pt x="24" y="676"/>
                  <a:pt x="45" y="667"/>
                  <a:pt x="62" y="650"/>
                </a:cubicBezTo>
                <a:cubicBezTo>
                  <a:pt x="68" y="643"/>
                  <a:pt x="74" y="636"/>
                  <a:pt x="78" y="629"/>
                </a:cubicBezTo>
                <a:cubicBezTo>
                  <a:pt x="79" y="626"/>
                  <a:pt x="81" y="622"/>
                  <a:pt x="82" y="619"/>
                </a:cubicBezTo>
                <a:cubicBezTo>
                  <a:pt x="86" y="609"/>
                  <a:pt x="88" y="598"/>
                  <a:pt x="88" y="586"/>
                </a:cubicBezTo>
                <a:cubicBezTo>
                  <a:pt x="88" y="586"/>
                  <a:pt x="88" y="586"/>
                  <a:pt x="88" y="585"/>
                </a:cubicBezTo>
                <a:cubicBezTo>
                  <a:pt x="88" y="0"/>
                  <a:pt x="88" y="0"/>
                  <a:pt x="88" y="0"/>
                </a:cubicBezTo>
                <a:lnTo>
                  <a:pt x="109" y="0"/>
                </a:lnTo>
                <a:close/>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a:latin typeface="Calibri" panose="020F0502020204030204" pitchFamily="34" charset="0"/>
              <a:ea typeface="宋体" panose="02010600030101010101" pitchFamily="2" charset="-122"/>
            </a:endParaRPr>
          </a:p>
        </p:txBody>
      </p:sp>
      <p:sp>
        <p:nvSpPr>
          <p:cNvPr id="19" name="Oval 62"/>
          <p:cNvSpPr/>
          <p:nvPr/>
        </p:nvSpPr>
        <p:spPr>
          <a:xfrm>
            <a:off x="5963246" y="3811859"/>
            <a:ext cx="384047" cy="384047"/>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20" name="Group 89"/>
          <p:cNvGrpSpPr/>
          <p:nvPr/>
        </p:nvGrpSpPr>
        <p:grpSpPr>
          <a:xfrm>
            <a:off x="4923524" y="5308289"/>
            <a:ext cx="1128553" cy="786239"/>
            <a:chOff x="3360240" y="2517137"/>
            <a:chExt cx="1112194" cy="774844"/>
          </a:xfrm>
        </p:grpSpPr>
        <p:sp>
          <p:nvSpPr>
            <p:cNvPr id="21" name="Round Diagonal Corner Rectangle 90"/>
            <p:cNvSpPr/>
            <p:nvPr/>
          </p:nvSpPr>
          <p:spPr>
            <a:xfrm rot="10800000" flipH="1" flipV="1">
              <a:off x="3360240" y="2546083"/>
              <a:ext cx="1110180" cy="745898"/>
            </a:xfrm>
            <a:prstGeom prst="round2DiagRect">
              <a:avLst>
                <a:gd name="adj1" fmla="val 39154"/>
                <a:gd name="adj2" fmla="val 0"/>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22" name="Round Diagonal Corner Rectangle 91"/>
            <p:cNvSpPr/>
            <p:nvPr/>
          </p:nvSpPr>
          <p:spPr>
            <a:xfrm rot="10800000" flipH="1" flipV="1">
              <a:off x="3362253" y="2517137"/>
              <a:ext cx="1110181" cy="745897"/>
            </a:xfrm>
            <a:prstGeom prst="round2DiagRect">
              <a:avLst>
                <a:gd name="adj1" fmla="val 39154"/>
                <a:gd name="adj2" fmla="val 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grpSp>
        <p:nvGrpSpPr>
          <p:cNvPr id="23" name="Group 107"/>
          <p:cNvGrpSpPr/>
          <p:nvPr/>
        </p:nvGrpSpPr>
        <p:grpSpPr>
          <a:xfrm>
            <a:off x="4330435" y="2386895"/>
            <a:ext cx="884075" cy="1215603"/>
            <a:chOff x="8597901" y="2862263"/>
            <a:chExt cx="571500" cy="785813"/>
          </a:xfrm>
          <a:solidFill>
            <a:schemeClr val="bg1"/>
          </a:solidFill>
        </p:grpSpPr>
        <p:sp>
          <p:nvSpPr>
            <p:cNvPr id="24" name="Freeform 105"/>
            <p:cNvSpPr>
              <a:spLocks noEditPoints="1"/>
            </p:cNvSpPr>
            <p:nvPr/>
          </p:nvSpPr>
          <p:spPr bwMode="auto">
            <a:xfrm>
              <a:off x="8832851" y="3132138"/>
              <a:ext cx="98425" cy="96838"/>
            </a:xfrm>
            <a:custGeom>
              <a:avLst/>
              <a:gdLst/>
              <a:ahLst/>
              <a:cxnLst>
                <a:cxn ang="0">
                  <a:pos x="34" y="16"/>
                </a:cxn>
                <a:cxn ang="0">
                  <a:pos x="17" y="33"/>
                </a:cxn>
                <a:cxn ang="0">
                  <a:pos x="0" y="16"/>
                </a:cxn>
                <a:cxn ang="0">
                  <a:pos x="17" y="0"/>
                </a:cxn>
                <a:cxn ang="0">
                  <a:pos x="34" y="16"/>
                </a:cxn>
                <a:cxn ang="0">
                  <a:pos x="34" y="16"/>
                </a:cxn>
                <a:cxn ang="0">
                  <a:pos x="34" y="16"/>
                </a:cxn>
              </a:cxnLst>
              <a:rect l="0" t="0" r="r" b="b"/>
              <a:pathLst>
                <a:path w="34" h="33">
                  <a:moveTo>
                    <a:pt x="34" y="16"/>
                  </a:moveTo>
                  <a:cubicBezTo>
                    <a:pt x="34" y="26"/>
                    <a:pt x="27" y="33"/>
                    <a:pt x="17" y="33"/>
                  </a:cubicBezTo>
                  <a:cubicBezTo>
                    <a:pt x="8" y="33"/>
                    <a:pt x="0" y="26"/>
                    <a:pt x="0" y="16"/>
                  </a:cubicBezTo>
                  <a:cubicBezTo>
                    <a:pt x="0" y="7"/>
                    <a:pt x="8" y="0"/>
                    <a:pt x="17" y="0"/>
                  </a:cubicBezTo>
                  <a:cubicBezTo>
                    <a:pt x="27" y="0"/>
                    <a:pt x="34" y="7"/>
                    <a:pt x="34" y="16"/>
                  </a:cubicBezTo>
                  <a:close/>
                  <a:moveTo>
                    <a:pt x="34" y="16"/>
                  </a:moveTo>
                  <a:cubicBezTo>
                    <a:pt x="34" y="16"/>
                    <a:pt x="34" y="16"/>
                    <a:pt x="34" y="16"/>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5" name="Freeform 106"/>
            <p:cNvSpPr>
              <a:spLocks noEditPoints="1"/>
            </p:cNvSpPr>
            <p:nvPr/>
          </p:nvSpPr>
          <p:spPr bwMode="auto">
            <a:xfrm>
              <a:off x="8836026" y="2862263"/>
              <a:ext cx="92075" cy="261938"/>
            </a:xfrm>
            <a:custGeom>
              <a:avLst/>
              <a:gdLst/>
              <a:ahLst/>
              <a:cxnLst>
                <a:cxn ang="0">
                  <a:pos x="32" y="90"/>
                </a:cxn>
                <a:cxn ang="0">
                  <a:pos x="16" y="0"/>
                </a:cxn>
                <a:cxn ang="0">
                  <a:pos x="0" y="90"/>
                </a:cxn>
                <a:cxn ang="0">
                  <a:pos x="16" y="84"/>
                </a:cxn>
                <a:cxn ang="0">
                  <a:pos x="32" y="90"/>
                </a:cxn>
                <a:cxn ang="0">
                  <a:pos x="32" y="90"/>
                </a:cxn>
                <a:cxn ang="0">
                  <a:pos x="32" y="90"/>
                </a:cxn>
              </a:cxnLst>
              <a:rect l="0" t="0" r="r" b="b"/>
              <a:pathLst>
                <a:path w="32" h="90">
                  <a:moveTo>
                    <a:pt x="32" y="90"/>
                  </a:moveTo>
                  <a:cubicBezTo>
                    <a:pt x="30" y="63"/>
                    <a:pt x="23" y="0"/>
                    <a:pt x="16" y="0"/>
                  </a:cubicBezTo>
                  <a:cubicBezTo>
                    <a:pt x="10" y="0"/>
                    <a:pt x="3" y="63"/>
                    <a:pt x="0" y="90"/>
                  </a:cubicBezTo>
                  <a:cubicBezTo>
                    <a:pt x="5" y="86"/>
                    <a:pt x="10" y="84"/>
                    <a:pt x="16" y="84"/>
                  </a:cubicBezTo>
                  <a:cubicBezTo>
                    <a:pt x="22" y="84"/>
                    <a:pt x="28" y="86"/>
                    <a:pt x="32" y="90"/>
                  </a:cubicBezTo>
                  <a:close/>
                  <a:moveTo>
                    <a:pt x="32" y="90"/>
                  </a:moveTo>
                  <a:cubicBezTo>
                    <a:pt x="32" y="90"/>
                    <a:pt x="32" y="90"/>
                    <a:pt x="32" y="9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6" name="Freeform 107"/>
            <p:cNvSpPr>
              <a:spLocks noEditPoints="1"/>
            </p:cNvSpPr>
            <p:nvPr/>
          </p:nvSpPr>
          <p:spPr bwMode="auto">
            <a:xfrm>
              <a:off x="8597901" y="3170238"/>
              <a:ext cx="571500" cy="477838"/>
            </a:xfrm>
            <a:custGeom>
              <a:avLst/>
              <a:gdLst/>
              <a:ahLst/>
              <a:cxnLst>
                <a:cxn ang="0">
                  <a:pos x="123" y="0"/>
                </a:cxn>
                <a:cxn ang="0">
                  <a:pos x="124" y="3"/>
                </a:cxn>
                <a:cxn ang="0">
                  <a:pos x="98" y="29"/>
                </a:cxn>
                <a:cxn ang="0">
                  <a:pos x="73" y="3"/>
                </a:cxn>
                <a:cxn ang="0">
                  <a:pos x="73" y="0"/>
                </a:cxn>
                <a:cxn ang="0">
                  <a:pos x="3" y="58"/>
                </a:cxn>
                <a:cxn ang="0">
                  <a:pos x="89" y="27"/>
                </a:cxn>
                <a:cxn ang="0">
                  <a:pos x="81" y="155"/>
                </a:cxn>
                <a:cxn ang="0">
                  <a:pos x="98" y="164"/>
                </a:cxn>
                <a:cxn ang="0">
                  <a:pos x="115" y="155"/>
                </a:cxn>
                <a:cxn ang="0">
                  <a:pos x="108" y="27"/>
                </a:cxn>
                <a:cxn ang="0">
                  <a:pos x="193" y="58"/>
                </a:cxn>
                <a:cxn ang="0">
                  <a:pos x="123" y="0"/>
                </a:cxn>
                <a:cxn ang="0">
                  <a:pos x="123" y="0"/>
                </a:cxn>
                <a:cxn ang="0">
                  <a:pos x="123" y="0"/>
                </a:cxn>
              </a:cxnLst>
              <a:rect l="0" t="0" r="r" b="b"/>
              <a:pathLst>
                <a:path w="197" h="164">
                  <a:moveTo>
                    <a:pt x="123" y="0"/>
                  </a:moveTo>
                  <a:cubicBezTo>
                    <a:pt x="124" y="1"/>
                    <a:pt x="124" y="2"/>
                    <a:pt x="124" y="3"/>
                  </a:cubicBezTo>
                  <a:cubicBezTo>
                    <a:pt x="124" y="17"/>
                    <a:pt x="112" y="29"/>
                    <a:pt x="98" y="29"/>
                  </a:cubicBezTo>
                  <a:cubicBezTo>
                    <a:pt x="84" y="29"/>
                    <a:pt x="73" y="17"/>
                    <a:pt x="73" y="3"/>
                  </a:cubicBezTo>
                  <a:cubicBezTo>
                    <a:pt x="73" y="2"/>
                    <a:pt x="73" y="1"/>
                    <a:pt x="73" y="0"/>
                  </a:cubicBezTo>
                  <a:cubicBezTo>
                    <a:pt x="52" y="15"/>
                    <a:pt x="0" y="53"/>
                    <a:pt x="3" y="58"/>
                  </a:cubicBezTo>
                  <a:cubicBezTo>
                    <a:pt x="7" y="64"/>
                    <a:pt x="65" y="38"/>
                    <a:pt x="89" y="27"/>
                  </a:cubicBezTo>
                  <a:cubicBezTo>
                    <a:pt x="81" y="155"/>
                    <a:pt x="81" y="155"/>
                    <a:pt x="81" y="155"/>
                  </a:cubicBezTo>
                  <a:cubicBezTo>
                    <a:pt x="81" y="155"/>
                    <a:pt x="86" y="164"/>
                    <a:pt x="98" y="164"/>
                  </a:cubicBezTo>
                  <a:cubicBezTo>
                    <a:pt x="111" y="164"/>
                    <a:pt x="115" y="155"/>
                    <a:pt x="115" y="155"/>
                  </a:cubicBezTo>
                  <a:cubicBezTo>
                    <a:pt x="108" y="27"/>
                    <a:pt x="108" y="27"/>
                    <a:pt x="108" y="27"/>
                  </a:cubicBezTo>
                  <a:cubicBezTo>
                    <a:pt x="132" y="38"/>
                    <a:pt x="190" y="64"/>
                    <a:pt x="193" y="58"/>
                  </a:cubicBezTo>
                  <a:cubicBezTo>
                    <a:pt x="197" y="53"/>
                    <a:pt x="145" y="15"/>
                    <a:pt x="123" y="0"/>
                  </a:cubicBezTo>
                  <a:close/>
                  <a:moveTo>
                    <a:pt x="123" y="0"/>
                  </a:moveTo>
                  <a:cubicBezTo>
                    <a:pt x="123" y="0"/>
                    <a:pt x="123" y="0"/>
                    <a:pt x="123" y="0"/>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grpSp>
        <p:nvGrpSpPr>
          <p:cNvPr id="27" name="Group 112"/>
          <p:cNvGrpSpPr/>
          <p:nvPr/>
        </p:nvGrpSpPr>
        <p:grpSpPr>
          <a:xfrm>
            <a:off x="6741359" y="2995440"/>
            <a:ext cx="736600" cy="736600"/>
            <a:chOff x="3119438" y="3767138"/>
            <a:chExt cx="552450" cy="552450"/>
          </a:xfrm>
          <a:solidFill>
            <a:schemeClr val="bg1"/>
          </a:solidFill>
        </p:grpSpPr>
        <p:sp>
          <p:nvSpPr>
            <p:cNvPr id="28" name="Freeform 82"/>
            <p:cNvSpPr>
              <a:spLocks noEditPoints="1"/>
            </p:cNvSpPr>
            <p:nvPr/>
          </p:nvSpPr>
          <p:spPr bwMode="auto">
            <a:xfrm>
              <a:off x="3119438" y="3767138"/>
              <a:ext cx="552450" cy="552450"/>
            </a:xfrm>
            <a:custGeom>
              <a:avLst/>
              <a:gdLst/>
              <a:ahLst/>
              <a:cxnLst>
                <a:cxn ang="0">
                  <a:pos x="30" y="162"/>
                </a:cxn>
                <a:cxn ang="0">
                  <a:pos x="72" y="150"/>
                </a:cxn>
                <a:cxn ang="0">
                  <a:pos x="95" y="190"/>
                </a:cxn>
                <a:cxn ang="0">
                  <a:pos x="117" y="152"/>
                </a:cxn>
                <a:cxn ang="0">
                  <a:pos x="161" y="164"/>
                </a:cxn>
                <a:cxn ang="0">
                  <a:pos x="150" y="121"/>
                </a:cxn>
                <a:cxn ang="0">
                  <a:pos x="190" y="98"/>
                </a:cxn>
                <a:cxn ang="0">
                  <a:pos x="151" y="75"/>
                </a:cxn>
                <a:cxn ang="0">
                  <a:pos x="164" y="30"/>
                </a:cxn>
                <a:cxn ang="0">
                  <a:pos x="120" y="41"/>
                </a:cxn>
                <a:cxn ang="0">
                  <a:pos x="96" y="0"/>
                </a:cxn>
                <a:cxn ang="0">
                  <a:pos x="72" y="41"/>
                </a:cxn>
                <a:cxn ang="0">
                  <a:pos x="29" y="30"/>
                </a:cxn>
                <a:cxn ang="0">
                  <a:pos x="41" y="73"/>
                </a:cxn>
                <a:cxn ang="0">
                  <a:pos x="0" y="96"/>
                </a:cxn>
                <a:cxn ang="0">
                  <a:pos x="41" y="120"/>
                </a:cxn>
                <a:cxn ang="0">
                  <a:pos x="30" y="162"/>
                </a:cxn>
                <a:cxn ang="0">
                  <a:pos x="96" y="43"/>
                </a:cxn>
                <a:cxn ang="0">
                  <a:pos x="150" y="97"/>
                </a:cxn>
                <a:cxn ang="0">
                  <a:pos x="96" y="151"/>
                </a:cxn>
                <a:cxn ang="0">
                  <a:pos x="41" y="97"/>
                </a:cxn>
                <a:cxn ang="0">
                  <a:pos x="96" y="43"/>
                </a:cxn>
                <a:cxn ang="0">
                  <a:pos x="96" y="43"/>
                </a:cxn>
                <a:cxn ang="0">
                  <a:pos x="96" y="43"/>
                </a:cxn>
              </a:cxnLst>
              <a:rect l="0" t="0" r="r" b="b"/>
              <a:pathLst>
                <a:path w="190" h="190">
                  <a:moveTo>
                    <a:pt x="30" y="162"/>
                  </a:moveTo>
                  <a:cubicBezTo>
                    <a:pt x="72" y="150"/>
                    <a:pt x="72" y="150"/>
                    <a:pt x="72" y="150"/>
                  </a:cubicBezTo>
                  <a:cubicBezTo>
                    <a:pt x="95" y="190"/>
                    <a:pt x="95" y="190"/>
                    <a:pt x="95" y="190"/>
                  </a:cubicBezTo>
                  <a:cubicBezTo>
                    <a:pt x="117" y="152"/>
                    <a:pt x="117" y="152"/>
                    <a:pt x="117" y="152"/>
                  </a:cubicBezTo>
                  <a:cubicBezTo>
                    <a:pt x="161" y="164"/>
                    <a:pt x="161" y="164"/>
                    <a:pt x="161" y="164"/>
                  </a:cubicBezTo>
                  <a:cubicBezTo>
                    <a:pt x="150" y="121"/>
                    <a:pt x="150" y="121"/>
                    <a:pt x="150" y="121"/>
                  </a:cubicBezTo>
                  <a:cubicBezTo>
                    <a:pt x="190" y="98"/>
                    <a:pt x="190" y="98"/>
                    <a:pt x="190" y="98"/>
                  </a:cubicBezTo>
                  <a:cubicBezTo>
                    <a:pt x="151" y="75"/>
                    <a:pt x="151" y="75"/>
                    <a:pt x="151" y="75"/>
                  </a:cubicBezTo>
                  <a:cubicBezTo>
                    <a:pt x="164" y="30"/>
                    <a:pt x="164" y="30"/>
                    <a:pt x="164" y="30"/>
                  </a:cubicBezTo>
                  <a:cubicBezTo>
                    <a:pt x="120" y="41"/>
                    <a:pt x="120" y="41"/>
                    <a:pt x="120" y="41"/>
                  </a:cubicBezTo>
                  <a:cubicBezTo>
                    <a:pt x="96" y="0"/>
                    <a:pt x="96" y="0"/>
                    <a:pt x="96" y="0"/>
                  </a:cubicBezTo>
                  <a:cubicBezTo>
                    <a:pt x="72" y="41"/>
                    <a:pt x="72" y="41"/>
                    <a:pt x="72" y="41"/>
                  </a:cubicBezTo>
                  <a:cubicBezTo>
                    <a:pt x="29" y="30"/>
                    <a:pt x="29" y="30"/>
                    <a:pt x="29" y="30"/>
                  </a:cubicBezTo>
                  <a:cubicBezTo>
                    <a:pt x="41" y="73"/>
                    <a:pt x="41" y="73"/>
                    <a:pt x="41" y="73"/>
                  </a:cubicBezTo>
                  <a:cubicBezTo>
                    <a:pt x="0" y="96"/>
                    <a:pt x="0" y="96"/>
                    <a:pt x="0" y="96"/>
                  </a:cubicBezTo>
                  <a:cubicBezTo>
                    <a:pt x="41" y="120"/>
                    <a:pt x="41" y="120"/>
                    <a:pt x="41" y="120"/>
                  </a:cubicBezTo>
                  <a:lnTo>
                    <a:pt x="30" y="162"/>
                  </a:lnTo>
                  <a:close/>
                  <a:moveTo>
                    <a:pt x="96" y="43"/>
                  </a:moveTo>
                  <a:cubicBezTo>
                    <a:pt x="125" y="43"/>
                    <a:pt x="150" y="67"/>
                    <a:pt x="150" y="97"/>
                  </a:cubicBezTo>
                  <a:cubicBezTo>
                    <a:pt x="150" y="127"/>
                    <a:pt x="125" y="151"/>
                    <a:pt x="96" y="151"/>
                  </a:cubicBezTo>
                  <a:cubicBezTo>
                    <a:pt x="66" y="151"/>
                    <a:pt x="41" y="127"/>
                    <a:pt x="41" y="97"/>
                  </a:cubicBezTo>
                  <a:cubicBezTo>
                    <a:pt x="41" y="67"/>
                    <a:pt x="66" y="43"/>
                    <a:pt x="96" y="43"/>
                  </a:cubicBezTo>
                  <a:close/>
                  <a:moveTo>
                    <a:pt x="96" y="43"/>
                  </a:moveTo>
                  <a:cubicBezTo>
                    <a:pt x="96" y="43"/>
                    <a:pt x="96" y="43"/>
                    <a:pt x="96" y="43"/>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29" name="Freeform 83"/>
            <p:cNvSpPr>
              <a:spLocks noEditPoints="1"/>
            </p:cNvSpPr>
            <p:nvPr/>
          </p:nvSpPr>
          <p:spPr bwMode="auto">
            <a:xfrm>
              <a:off x="3259138" y="3910013"/>
              <a:ext cx="276225" cy="279400"/>
            </a:xfrm>
            <a:custGeom>
              <a:avLst/>
              <a:gdLst/>
              <a:ahLst/>
              <a:cxnLst>
                <a:cxn ang="0">
                  <a:pos x="48" y="96"/>
                </a:cxn>
                <a:cxn ang="0">
                  <a:pos x="95" y="48"/>
                </a:cxn>
                <a:cxn ang="0">
                  <a:pos x="48" y="0"/>
                </a:cxn>
                <a:cxn ang="0">
                  <a:pos x="0" y="48"/>
                </a:cxn>
                <a:cxn ang="0">
                  <a:pos x="48" y="96"/>
                </a:cxn>
                <a:cxn ang="0">
                  <a:pos x="48" y="96"/>
                </a:cxn>
                <a:cxn ang="0">
                  <a:pos x="48" y="96"/>
                </a:cxn>
              </a:cxnLst>
              <a:rect l="0" t="0" r="r" b="b"/>
              <a:pathLst>
                <a:path w="95" h="96">
                  <a:moveTo>
                    <a:pt x="48" y="96"/>
                  </a:moveTo>
                  <a:cubicBezTo>
                    <a:pt x="74" y="96"/>
                    <a:pt x="95" y="74"/>
                    <a:pt x="95" y="48"/>
                  </a:cubicBezTo>
                  <a:cubicBezTo>
                    <a:pt x="95" y="22"/>
                    <a:pt x="74" y="0"/>
                    <a:pt x="48" y="0"/>
                  </a:cubicBezTo>
                  <a:cubicBezTo>
                    <a:pt x="21" y="0"/>
                    <a:pt x="0" y="22"/>
                    <a:pt x="0" y="48"/>
                  </a:cubicBezTo>
                  <a:cubicBezTo>
                    <a:pt x="0" y="74"/>
                    <a:pt x="21" y="96"/>
                    <a:pt x="48" y="96"/>
                  </a:cubicBezTo>
                  <a:close/>
                  <a:moveTo>
                    <a:pt x="48" y="96"/>
                  </a:moveTo>
                  <a:cubicBezTo>
                    <a:pt x="48" y="96"/>
                    <a:pt x="48" y="96"/>
                    <a:pt x="48" y="96"/>
                  </a:cubicBez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30" name="Freeform 8"/>
          <p:cNvSpPr>
            <a:spLocks noEditPoints="1"/>
          </p:cNvSpPr>
          <p:nvPr/>
        </p:nvSpPr>
        <p:spPr bwMode="auto">
          <a:xfrm>
            <a:off x="4979611" y="4289939"/>
            <a:ext cx="603251" cy="611717"/>
          </a:xfrm>
          <a:custGeom>
            <a:avLst/>
            <a:gdLst/>
            <a:ahLst/>
            <a:cxnLst>
              <a:cxn ang="0">
                <a:pos x="152" y="51"/>
              </a:cxn>
              <a:cxn ang="0">
                <a:pos x="116" y="30"/>
              </a:cxn>
              <a:cxn ang="0">
                <a:pos x="74" y="60"/>
              </a:cxn>
              <a:cxn ang="0">
                <a:pos x="73" y="59"/>
              </a:cxn>
              <a:cxn ang="0">
                <a:pos x="54" y="12"/>
              </a:cxn>
              <a:cxn ang="0">
                <a:pos x="12" y="11"/>
              </a:cxn>
              <a:cxn ang="0">
                <a:pos x="11" y="53"/>
              </a:cxn>
              <a:cxn ang="0">
                <a:pos x="54" y="74"/>
              </a:cxn>
              <a:cxn ang="0">
                <a:pos x="55" y="79"/>
              </a:cxn>
              <a:cxn ang="0">
                <a:pos x="29" y="119"/>
              </a:cxn>
              <a:cxn ang="0">
                <a:pos x="51" y="155"/>
              </a:cxn>
              <a:cxn ang="0">
                <a:pos x="86" y="133"/>
              </a:cxn>
              <a:cxn ang="0">
                <a:pos x="80" y="85"/>
              </a:cxn>
              <a:cxn ang="0">
                <a:pos x="82" y="82"/>
              </a:cxn>
              <a:cxn ang="0">
                <a:pos x="130" y="87"/>
              </a:cxn>
              <a:cxn ang="0">
                <a:pos x="152" y="51"/>
              </a:cxn>
              <a:cxn ang="0">
                <a:pos x="70" y="88"/>
              </a:cxn>
              <a:cxn ang="0">
                <a:pos x="55" y="74"/>
              </a:cxn>
              <a:cxn ang="0">
                <a:pos x="70" y="60"/>
              </a:cxn>
              <a:cxn ang="0">
                <a:pos x="84" y="74"/>
              </a:cxn>
              <a:cxn ang="0">
                <a:pos x="70" y="88"/>
              </a:cxn>
              <a:cxn ang="0">
                <a:pos x="70" y="88"/>
              </a:cxn>
              <a:cxn ang="0">
                <a:pos x="70" y="88"/>
              </a:cxn>
            </a:cxnLst>
            <a:rect l="0" t="0" r="r" b="b"/>
            <a:pathLst>
              <a:path w="156" h="158">
                <a:moveTo>
                  <a:pt x="152" y="51"/>
                </a:moveTo>
                <a:cubicBezTo>
                  <a:pt x="148" y="36"/>
                  <a:pt x="132" y="26"/>
                  <a:pt x="116" y="30"/>
                </a:cubicBezTo>
                <a:cubicBezTo>
                  <a:pt x="104" y="33"/>
                  <a:pt x="82" y="46"/>
                  <a:pt x="74" y="60"/>
                </a:cubicBezTo>
                <a:cubicBezTo>
                  <a:pt x="74" y="59"/>
                  <a:pt x="74" y="59"/>
                  <a:pt x="73" y="59"/>
                </a:cubicBezTo>
                <a:cubicBezTo>
                  <a:pt x="73" y="44"/>
                  <a:pt x="62" y="21"/>
                  <a:pt x="54" y="12"/>
                </a:cubicBezTo>
                <a:cubicBezTo>
                  <a:pt x="42" y="1"/>
                  <a:pt x="24" y="0"/>
                  <a:pt x="12" y="11"/>
                </a:cubicBezTo>
                <a:cubicBezTo>
                  <a:pt x="0" y="23"/>
                  <a:pt x="0" y="41"/>
                  <a:pt x="11" y="53"/>
                </a:cubicBezTo>
                <a:cubicBezTo>
                  <a:pt x="19" y="61"/>
                  <a:pt x="39" y="72"/>
                  <a:pt x="54" y="74"/>
                </a:cubicBezTo>
                <a:cubicBezTo>
                  <a:pt x="54" y="76"/>
                  <a:pt x="54" y="77"/>
                  <a:pt x="55" y="79"/>
                </a:cubicBezTo>
                <a:cubicBezTo>
                  <a:pt x="43" y="88"/>
                  <a:pt x="31" y="108"/>
                  <a:pt x="29" y="119"/>
                </a:cubicBezTo>
                <a:cubicBezTo>
                  <a:pt x="25" y="135"/>
                  <a:pt x="35" y="151"/>
                  <a:pt x="51" y="155"/>
                </a:cubicBezTo>
                <a:cubicBezTo>
                  <a:pt x="67" y="158"/>
                  <a:pt x="82" y="148"/>
                  <a:pt x="86" y="133"/>
                </a:cubicBezTo>
                <a:cubicBezTo>
                  <a:pt x="89" y="121"/>
                  <a:pt x="87" y="98"/>
                  <a:pt x="80" y="85"/>
                </a:cubicBezTo>
                <a:cubicBezTo>
                  <a:pt x="81" y="84"/>
                  <a:pt x="82" y="83"/>
                  <a:pt x="82" y="82"/>
                </a:cubicBezTo>
                <a:cubicBezTo>
                  <a:pt x="96" y="89"/>
                  <a:pt x="119" y="90"/>
                  <a:pt x="130" y="87"/>
                </a:cubicBezTo>
                <a:cubicBezTo>
                  <a:pt x="146" y="83"/>
                  <a:pt x="156" y="67"/>
                  <a:pt x="152" y="51"/>
                </a:cubicBezTo>
                <a:close/>
                <a:moveTo>
                  <a:pt x="70" y="88"/>
                </a:moveTo>
                <a:cubicBezTo>
                  <a:pt x="62" y="88"/>
                  <a:pt x="55" y="82"/>
                  <a:pt x="55" y="74"/>
                </a:cubicBezTo>
                <a:cubicBezTo>
                  <a:pt x="55" y="66"/>
                  <a:pt x="62" y="60"/>
                  <a:pt x="70" y="60"/>
                </a:cubicBezTo>
                <a:cubicBezTo>
                  <a:pt x="78" y="60"/>
                  <a:pt x="84" y="66"/>
                  <a:pt x="84" y="74"/>
                </a:cubicBezTo>
                <a:cubicBezTo>
                  <a:pt x="84" y="82"/>
                  <a:pt x="78" y="88"/>
                  <a:pt x="70" y="88"/>
                </a:cubicBezTo>
                <a:close/>
                <a:moveTo>
                  <a:pt x="70" y="88"/>
                </a:moveTo>
                <a:cubicBezTo>
                  <a:pt x="70" y="88"/>
                  <a:pt x="70" y="88"/>
                  <a:pt x="70" y="88"/>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algn="r" rtl="1"/>
            <a:endParaRPr lang="en-US" sz="2400" dirty="0"/>
          </a:p>
        </p:txBody>
      </p:sp>
      <p:sp>
        <p:nvSpPr>
          <p:cNvPr id="31" name="Freeform 38"/>
          <p:cNvSpPr>
            <a:spLocks noEditPoints="1"/>
          </p:cNvSpPr>
          <p:nvPr/>
        </p:nvSpPr>
        <p:spPr bwMode="auto">
          <a:xfrm>
            <a:off x="6887290" y="4295817"/>
            <a:ext cx="558452" cy="815865"/>
          </a:xfrm>
          <a:custGeom>
            <a:avLst/>
            <a:gdLst/>
            <a:ahLst/>
            <a:cxnLst>
              <a:cxn ang="0">
                <a:pos x="35" y="0"/>
              </a:cxn>
              <a:cxn ang="0">
                <a:pos x="0" y="35"/>
              </a:cxn>
              <a:cxn ang="0">
                <a:pos x="16" y="74"/>
              </a:cxn>
              <a:cxn ang="0">
                <a:pos x="35" y="102"/>
              </a:cxn>
              <a:cxn ang="0">
                <a:pos x="54" y="74"/>
              </a:cxn>
              <a:cxn ang="0">
                <a:pos x="70" y="35"/>
              </a:cxn>
              <a:cxn ang="0">
                <a:pos x="35" y="0"/>
              </a:cxn>
              <a:cxn ang="0">
                <a:pos x="43" y="87"/>
              </a:cxn>
              <a:cxn ang="0">
                <a:pos x="27" y="89"/>
              </a:cxn>
              <a:cxn ang="0">
                <a:pos x="26" y="83"/>
              </a:cxn>
              <a:cxn ang="0">
                <a:pos x="26" y="83"/>
              </a:cxn>
              <a:cxn ang="0">
                <a:pos x="45" y="80"/>
              </a:cxn>
              <a:cxn ang="0">
                <a:pos x="44" y="83"/>
              </a:cxn>
              <a:cxn ang="0">
                <a:pos x="43" y="87"/>
              </a:cxn>
              <a:cxn ang="0">
                <a:pos x="25" y="79"/>
              </a:cxn>
              <a:cxn ang="0">
                <a:pos x="23" y="73"/>
              </a:cxn>
              <a:cxn ang="0">
                <a:pos x="47" y="73"/>
              </a:cxn>
              <a:cxn ang="0">
                <a:pos x="46" y="77"/>
              </a:cxn>
              <a:cxn ang="0">
                <a:pos x="25" y="79"/>
              </a:cxn>
              <a:cxn ang="0">
                <a:pos x="35" y="96"/>
              </a:cxn>
              <a:cxn ang="0">
                <a:pos x="29" y="92"/>
              </a:cxn>
              <a:cxn ang="0">
                <a:pos x="42" y="90"/>
              </a:cxn>
              <a:cxn ang="0">
                <a:pos x="35" y="96"/>
              </a:cxn>
              <a:cxn ang="0">
                <a:pos x="50" y="67"/>
              </a:cxn>
              <a:cxn ang="0">
                <a:pos x="20" y="67"/>
              </a:cxn>
              <a:cxn ang="0">
                <a:pos x="15" y="57"/>
              </a:cxn>
              <a:cxn ang="0">
                <a:pos x="6" y="35"/>
              </a:cxn>
              <a:cxn ang="0">
                <a:pos x="35" y="6"/>
              </a:cxn>
              <a:cxn ang="0">
                <a:pos x="64" y="35"/>
              </a:cxn>
              <a:cxn ang="0">
                <a:pos x="55" y="57"/>
              </a:cxn>
              <a:cxn ang="0">
                <a:pos x="50" y="67"/>
              </a:cxn>
              <a:cxn ang="0">
                <a:pos x="50" y="67"/>
              </a:cxn>
              <a:cxn ang="0">
                <a:pos x="50" y="67"/>
              </a:cxn>
            </a:cxnLst>
            <a:rect l="0" t="0" r="r" b="b"/>
            <a:pathLst>
              <a:path w="70" h="102">
                <a:moveTo>
                  <a:pt x="35" y="0"/>
                </a:moveTo>
                <a:cubicBezTo>
                  <a:pt x="16" y="0"/>
                  <a:pt x="0" y="16"/>
                  <a:pt x="0" y="35"/>
                </a:cubicBezTo>
                <a:cubicBezTo>
                  <a:pt x="0" y="48"/>
                  <a:pt x="12" y="62"/>
                  <a:pt x="16" y="74"/>
                </a:cubicBezTo>
                <a:cubicBezTo>
                  <a:pt x="22" y="91"/>
                  <a:pt x="22" y="102"/>
                  <a:pt x="35" y="102"/>
                </a:cubicBezTo>
                <a:cubicBezTo>
                  <a:pt x="49" y="102"/>
                  <a:pt x="48" y="92"/>
                  <a:pt x="54" y="74"/>
                </a:cubicBezTo>
                <a:cubicBezTo>
                  <a:pt x="58" y="62"/>
                  <a:pt x="70" y="48"/>
                  <a:pt x="70" y="35"/>
                </a:cubicBezTo>
                <a:cubicBezTo>
                  <a:pt x="70" y="16"/>
                  <a:pt x="54" y="0"/>
                  <a:pt x="35" y="0"/>
                </a:cubicBezTo>
                <a:close/>
                <a:moveTo>
                  <a:pt x="43" y="87"/>
                </a:moveTo>
                <a:cubicBezTo>
                  <a:pt x="27" y="89"/>
                  <a:pt x="27" y="89"/>
                  <a:pt x="27" y="89"/>
                </a:cubicBezTo>
                <a:cubicBezTo>
                  <a:pt x="27" y="87"/>
                  <a:pt x="26" y="85"/>
                  <a:pt x="26" y="83"/>
                </a:cubicBezTo>
                <a:cubicBezTo>
                  <a:pt x="26" y="83"/>
                  <a:pt x="26" y="83"/>
                  <a:pt x="26" y="83"/>
                </a:cubicBezTo>
                <a:cubicBezTo>
                  <a:pt x="45" y="80"/>
                  <a:pt x="45" y="80"/>
                  <a:pt x="45" y="80"/>
                </a:cubicBezTo>
                <a:cubicBezTo>
                  <a:pt x="45" y="81"/>
                  <a:pt x="45" y="82"/>
                  <a:pt x="44" y="83"/>
                </a:cubicBezTo>
                <a:cubicBezTo>
                  <a:pt x="44" y="84"/>
                  <a:pt x="44" y="86"/>
                  <a:pt x="43" y="87"/>
                </a:cubicBezTo>
                <a:close/>
                <a:moveTo>
                  <a:pt x="25" y="79"/>
                </a:moveTo>
                <a:cubicBezTo>
                  <a:pt x="24" y="78"/>
                  <a:pt x="23" y="76"/>
                  <a:pt x="23" y="73"/>
                </a:cubicBezTo>
                <a:cubicBezTo>
                  <a:pt x="47" y="73"/>
                  <a:pt x="47" y="73"/>
                  <a:pt x="47" y="73"/>
                </a:cubicBezTo>
                <a:cubicBezTo>
                  <a:pt x="47" y="75"/>
                  <a:pt x="47" y="76"/>
                  <a:pt x="46" y="77"/>
                </a:cubicBezTo>
                <a:lnTo>
                  <a:pt x="25" y="79"/>
                </a:lnTo>
                <a:close/>
                <a:moveTo>
                  <a:pt x="35" y="96"/>
                </a:moveTo>
                <a:cubicBezTo>
                  <a:pt x="32" y="96"/>
                  <a:pt x="30" y="95"/>
                  <a:pt x="29" y="92"/>
                </a:cubicBezTo>
                <a:cubicBezTo>
                  <a:pt x="42" y="90"/>
                  <a:pt x="42" y="90"/>
                  <a:pt x="42" y="90"/>
                </a:cubicBezTo>
                <a:cubicBezTo>
                  <a:pt x="40" y="95"/>
                  <a:pt x="39" y="96"/>
                  <a:pt x="35" y="96"/>
                </a:cubicBezTo>
                <a:close/>
                <a:moveTo>
                  <a:pt x="50" y="67"/>
                </a:moveTo>
                <a:cubicBezTo>
                  <a:pt x="20" y="67"/>
                  <a:pt x="20" y="67"/>
                  <a:pt x="20" y="67"/>
                </a:cubicBezTo>
                <a:cubicBezTo>
                  <a:pt x="19" y="64"/>
                  <a:pt x="17" y="60"/>
                  <a:pt x="15" y="57"/>
                </a:cubicBezTo>
                <a:cubicBezTo>
                  <a:pt x="11" y="49"/>
                  <a:pt x="6" y="41"/>
                  <a:pt x="6" y="35"/>
                </a:cubicBezTo>
                <a:cubicBezTo>
                  <a:pt x="6" y="19"/>
                  <a:pt x="19" y="6"/>
                  <a:pt x="35" y="6"/>
                </a:cubicBezTo>
                <a:cubicBezTo>
                  <a:pt x="51" y="6"/>
                  <a:pt x="64" y="19"/>
                  <a:pt x="64" y="35"/>
                </a:cubicBezTo>
                <a:cubicBezTo>
                  <a:pt x="64" y="41"/>
                  <a:pt x="60" y="49"/>
                  <a:pt x="55" y="57"/>
                </a:cubicBezTo>
                <a:cubicBezTo>
                  <a:pt x="53" y="60"/>
                  <a:pt x="52" y="64"/>
                  <a:pt x="50" y="67"/>
                </a:cubicBezTo>
                <a:close/>
                <a:moveTo>
                  <a:pt x="50" y="67"/>
                </a:moveTo>
                <a:cubicBezTo>
                  <a:pt x="50" y="67"/>
                  <a:pt x="50" y="67"/>
                  <a:pt x="50" y="67"/>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nvGrpSpPr>
          <p:cNvPr id="32" name="Group 117"/>
          <p:cNvGrpSpPr/>
          <p:nvPr/>
        </p:nvGrpSpPr>
        <p:grpSpPr>
          <a:xfrm>
            <a:off x="5210515" y="5500658"/>
            <a:ext cx="554567" cy="368300"/>
            <a:chOff x="8291513" y="4287838"/>
            <a:chExt cx="415925" cy="276225"/>
          </a:xfrm>
          <a:solidFill>
            <a:schemeClr val="bg1"/>
          </a:solidFill>
        </p:grpSpPr>
        <p:sp>
          <p:nvSpPr>
            <p:cNvPr id="33" name="Freeform 6"/>
            <p:cNvSpPr>
              <a:spLocks noEditPoints="1"/>
            </p:cNvSpPr>
            <p:nvPr/>
          </p:nvSpPr>
          <p:spPr bwMode="auto">
            <a:xfrm>
              <a:off x="8291513" y="4287838"/>
              <a:ext cx="415925" cy="276225"/>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close/>
                  <a:moveTo>
                    <a:pt x="134" y="64"/>
                  </a:moveTo>
                  <a:lnTo>
                    <a:pt x="134" y="11"/>
                  </a:lnTo>
                  <a:lnTo>
                    <a:pt x="171" y="11"/>
                  </a:lnTo>
                  <a:lnTo>
                    <a:pt x="180" y="64"/>
                  </a:lnTo>
                  <a:lnTo>
                    <a:pt x="134" y="64"/>
                  </a:lnTo>
                  <a:close/>
                  <a:moveTo>
                    <a:pt x="182" y="70"/>
                  </a:moveTo>
                  <a:lnTo>
                    <a:pt x="191" y="123"/>
                  </a:lnTo>
                  <a:lnTo>
                    <a:pt x="134" y="123"/>
                  </a:lnTo>
                  <a:lnTo>
                    <a:pt x="134" y="70"/>
                  </a:lnTo>
                  <a:lnTo>
                    <a:pt x="182" y="70"/>
                  </a:lnTo>
                  <a:close/>
                  <a:moveTo>
                    <a:pt x="129" y="64"/>
                  </a:moveTo>
                  <a:lnTo>
                    <a:pt x="85" y="64"/>
                  </a:lnTo>
                  <a:lnTo>
                    <a:pt x="94" y="11"/>
                  </a:lnTo>
                  <a:lnTo>
                    <a:pt x="129" y="11"/>
                  </a:lnTo>
                  <a:lnTo>
                    <a:pt x="129" y="64"/>
                  </a:lnTo>
                  <a:close/>
                  <a:moveTo>
                    <a:pt x="129" y="70"/>
                  </a:moveTo>
                  <a:lnTo>
                    <a:pt x="129" y="123"/>
                  </a:lnTo>
                  <a:lnTo>
                    <a:pt x="74" y="123"/>
                  </a:lnTo>
                  <a:lnTo>
                    <a:pt x="83" y="70"/>
                  </a:lnTo>
                  <a:lnTo>
                    <a:pt x="129" y="70"/>
                  </a:lnTo>
                  <a:close/>
                  <a:moveTo>
                    <a:pt x="196" y="123"/>
                  </a:moveTo>
                  <a:lnTo>
                    <a:pt x="187" y="70"/>
                  </a:lnTo>
                  <a:lnTo>
                    <a:pt x="229" y="70"/>
                  </a:lnTo>
                  <a:lnTo>
                    <a:pt x="246" y="123"/>
                  </a:lnTo>
                  <a:lnTo>
                    <a:pt x="196" y="123"/>
                  </a:lnTo>
                  <a:close/>
                  <a:moveTo>
                    <a:pt x="226" y="64"/>
                  </a:moveTo>
                  <a:lnTo>
                    <a:pt x="185" y="64"/>
                  </a:lnTo>
                  <a:lnTo>
                    <a:pt x="176" y="11"/>
                  </a:lnTo>
                  <a:lnTo>
                    <a:pt x="209" y="11"/>
                  </a:lnTo>
                  <a:lnTo>
                    <a:pt x="226" y="64"/>
                  </a:lnTo>
                  <a:close/>
                  <a:moveTo>
                    <a:pt x="54" y="11"/>
                  </a:moveTo>
                  <a:lnTo>
                    <a:pt x="88" y="11"/>
                  </a:lnTo>
                  <a:lnTo>
                    <a:pt x="79" y="64"/>
                  </a:lnTo>
                  <a:lnTo>
                    <a:pt x="37" y="64"/>
                  </a:lnTo>
                  <a:lnTo>
                    <a:pt x="54" y="11"/>
                  </a:lnTo>
                  <a:close/>
                  <a:moveTo>
                    <a:pt x="35" y="70"/>
                  </a:moveTo>
                  <a:lnTo>
                    <a:pt x="77" y="70"/>
                  </a:lnTo>
                  <a:lnTo>
                    <a:pt x="68" y="123"/>
                  </a:lnTo>
                  <a:lnTo>
                    <a:pt x="17" y="123"/>
                  </a:lnTo>
                  <a:lnTo>
                    <a:pt x="35" y="70"/>
                  </a:lnTo>
                  <a:close/>
                  <a:moveTo>
                    <a:pt x="35" y="70"/>
                  </a:moveTo>
                  <a:lnTo>
                    <a:pt x="35" y="70"/>
                  </a:ln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sp>
          <p:nvSpPr>
            <p:cNvPr id="34" name="Freeform 7"/>
            <p:cNvSpPr>
              <a:spLocks noEditPoints="1"/>
            </p:cNvSpPr>
            <p:nvPr/>
          </p:nvSpPr>
          <p:spPr bwMode="auto">
            <a:xfrm>
              <a:off x="8291513" y="4287838"/>
              <a:ext cx="415925" cy="276225"/>
            </a:xfrm>
            <a:custGeom>
              <a:avLst/>
              <a:gdLst/>
              <a:ahLst/>
              <a:cxnLst>
                <a:cxn ang="0">
                  <a:pos x="145" y="134"/>
                </a:cxn>
                <a:cxn ang="0">
                  <a:pos x="262" y="134"/>
                </a:cxn>
                <a:cxn ang="0">
                  <a:pos x="216" y="0"/>
                </a:cxn>
                <a:cxn ang="0">
                  <a:pos x="46" y="0"/>
                </a:cxn>
                <a:cxn ang="0">
                  <a:pos x="0" y="134"/>
                </a:cxn>
                <a:cxn ang="0">
                  <a:pos x="112" y="134"/>
                </a:cxn>
                <a:cxn ang="0">
                  <a:pos x="112" y="159"/>
                </a:cxn>
                <a:cxn ang="0">
                  <a:pos x="79" y="159"/>
                </a:cxn>
                <a:cxn ang="0">
                  <a:pos x="79" y="174"/>
                </a:cxn>
                <a:cxn ang="0">
                  <a:pos x="172" y="174"/>
                </a:cxn>
                <a:cxn ang="0">
                  <a:pos x="172" y="159"/>
                </a:cxn>
                <a:cxn ang="0">
                  <a:pos x="145" y="159"/>
                </a:cxn>
                <a:cxn ang="0">
                  <a:pos x="145" y="134"/>
                </a:cxn>
                <a:cxn ang="0">
                  <a:pos x="134" y="64"/>
                </a:cxn>
                <a:cxn ang="0">
                  <a:pos x="134" y="11"/>
                </a:cxn>
                <a:cxn ang="0">
                  <a:pos x="171" y="11"/>
                </a:cxn>
                <a:cxn ang="0">
                  <a:pos x="180" y="64"/>
                </a:cxn>
                <a:cxn ang="0">
                  <a:pos x="134" y="64"/>
                </a:cxn>
                <a:cxn ang="0">
                  <a:pos x="182" y="70"/>
                </a:cxn>
                <a:cxn ang="0">
                  <a:pos x="191" y="123"/>
                </a:cxn>
                <a:cxn ang="0">
                  <a:pos x="134" y="123"/>
                </a:cxn>
                <a:cxn ang="0">
                  <a:pos x="134" y="70"/>
                </a:cxn>
                <a:cxn ang="0">
                  <a:pos x="182" y="70"/>
                </a:cxn>
                <a:cxn ang="0">
                  <a:pos x="129" y="64"/>
                </a:cxn>
                <a:cxn ang="0">
                  <a:pos x="85" y="64"/>
                </a:cxn>
                <a:cxn ang="0">
                  <a:pos x="94" y="11"/>
                </a:cxn>
                <a:cxn ang="0">
                  <a:pos x="129" y="11"/>
                </a:cxn>
                <a:cxn ang="0">
                  <a:pos x="129" y="64"/>
                </a:cxn>
                <a:cxn ang="0">
                  <a:pos x="129" y="70"/>
                </a:cxn>
                <a:cxn ang="0">
                  <a:pos x="129" y="123"/>
                </a:cxn>
                <a:cxn ang="0">
                  <a:pos x="74" y="123"/>
                </a:cxn>
                <a:cxn ang="0">
                  <a:pos x="83" y="70"/>
                </a:cxn>
                <a:cxn ang="0">
                  <a:pos x="129" y="70"/>
                </a:cxn>
                <a:cxn ang="0">
                  <a:pos x="196" y="123"/>
                </a:cxn>
                <a:cxn ang="0">
                  <a:pos x="187" y="70"/>
                </a:cxn>
                <a:cxn ang="0">
                  <a:pos x="229" y="70"/>
                </a:cxn>
                <a:cxn ang="0">
                  <a:pos x="246" y="123"/>
                </a:cxn>
                <a:cxn ang="0">
                  <a:pos x="196" y="123"/>
                </a:cxn>
                <a:cxn ang="0">
                  <a:pos x="226" y="64"/>
                </a:cxn>
                <a:cxn ang="0">
                  <a:pos x="185" y="64"/>
                </a:cxn>
                <a:cxn ang="0">
                  <a:pos x="176" y="11"/>
                </a:cxn>
                <a:cxn ang="0">
                  <a:pos x="209" y="11"/>
                </a:cxn>
                <a:cxn ang="0">
                  <a:pos x="226" y="64"/>
                </a:cxn>
                <a:cxn ang="0">
                  <a:pos x="54" y="11"/>
                </a:cxn>
                <a:cxn ang="0">
                  <a:pos x="88" y="11"/>
                </a:cxn>
                <a:cxn ang="0">
                  <a:pos x="79" y="64"/>
                </a:cxn>
                <a:cxn ang="0">
                  <a:pos x="37" y="64"/>
                </a:cxn>
                <a:cxn ang="0">
                  <a:pos x="54" y="11"/>
                </a:cxn>
                <a:cxn ang="0">
                  <a:pos x="35" y="70"/>
                </a:cxn>
                <a:cxn ang="0">
                  <a:pos x="77" y="70"/>
                </a:cxn>
                <a:cxn ang="0">
                  <a:pos x="68" y="123"/>
                </a:cxn>
                <a:cxn ang="0">
                  <a:pos x="17" y="123"/>
                </a:cxn>
                <a:cxn ang="0">
                  <a:pos x="35" y="70"/>
                </a:cxn>
                <a:cxn ang="0">
                  <a:pos x="35" y="70"/>
                </a:cxn>
                <a:cxn ang="0">
                  <a:pos x="35" y="70"/>
                </a:cxn>
              </a:cxnLst>
              <a:rect l="0" t="0" r="r" b="b"/>
              <a:pathLst>
                <a:path w="262" h="174">
                  <a:moveTo>
                    <a:pt x="145" y="134"/>
                  </a:moveTo>
                  <a:lnTo>
                    <a:pt x="262" y="134"/>
                  </a:lnTo>
                  <a:lnTo>
                    <a:pt x="216" y="0"/>
                  </a:lnTo>
                  <a:lnTo>
                    <a:pt x="46" y="0"/>
                  </a:lnTo>
                  <a:lnTo>
                    <a:pt x="0" y="134"/>
                  </a:lnTo>
                  <a:lnTo>
                    <a:pt x="112" y="134"/>
                  </a:lnTo>
                  <a:lnTo>
                    <a:pt x="112" y="159"/>
                  </a:lnTo>
                  <a:lnTo>
                    <a:pt x="79" y="159"/>
                  </a:lnTo>
                  <a:lnTo>
                    <a:pt x="79" y="174"/>
                  </a:lnTo>
                  <a:lnTo>
                    <a:pt x="172" y="174"/>
                  </a:lnTo>
                  <a:lnTo>
                    <a:pt x="172" y="159"/>
                  </a:lnTo>
                  <a:lnTo>
                    <a:pt x="145" y="159"/>
                  </a:lnTo>
                  <a:lnTo>
                    <a:pt x="145" y="134"/>
                  </a:lnTo>
                  <a:moveTo>
                    <a:pt x="134" y="64"/>
                  </a:moveTo>
                  <a:lnTo>
                    <a:pt x="134" y="11"/>
                  </a:lnTo>
                  <a:lnTo>
                    <a:pt x="171" y="11"/>
                  </a:lnTo>
                  <a:lnTo>
                    <a:pt x="180" y="64"/>
                  </a:lnTo>
                  <a:lnTo>
                    <a:pt x="134" y="64"/>
                  </a:lnTo>
                  <a:moveTo>
                    <a:pt x="182" y="70"/>
                  </a:moveTo>
                  <a:lnTo>
                    <a:pt x="191" y="123"/>
                  </a:lnTo>
                  <a:lnTo>
                    <a:pt x="134" y="123"/>
                  </a:lnTo>
                  <a:lnTo>
                    <a:pt x="134" y="70"/>
                  </a:lnTo>
                  <a:lnTo>
                    <a:pt x="182" y="70"/>
                  </a:lnTo>
                  <a:moveTo>
                    <a:pt x="129" y="64"/>
                  </a:moveTo>
                  <a:lnTo>
                    <a:pt x="85" y="64"/>
                  </a:lnTo>
                  <a:lnTo>
                    <a:pt x="94" y="11"/>
                  </a:lnTo>
                  <a:lnTo>
                    <a:pt x="129" y="11"/>
                  </a:lnTo>
                  <a:lnTo>
                    <a:pt x="129" y="64"/>
                  </a:lnTo>
                  <a:moveTo>
                    <a:pt x="129" y="70"/>
                  </a:moveTo>
                  <a:lnTo>
                    <a:pt x="129" y="123"/>
                  </a:lnTo>
                  <a:lnTo>
                    <a:pt x="74" y="123"/>
                  </a:lnTo>
                  <a:lnTo>
                    <a:pt x="83" y="70"/>
                  </a:lnTo>
                  <a:lnTo>
                    <a:pt x="129" y="70"/>
                  </a:lnTo>
                  <a:moveTo>
                    <a:pt x="196" y="123"/>
                  </a:moveTo>
                  <a:lnTo>
                    <a:pt x="187" y="70"/>
                  </a:lnTo>
                  <a:lnTo>
                    <a:pt x="229" y="70"/>
                  </a:lnTo>
                  <a:lnTo>
                    <a:pt x="246" y="123"/>
                  </a:lnTo>
                  <a:lnTo>
                    <a:pt x="196" y="123"/>
                  </a:lnTo>
                  <a:moveTo>
                    <a:pt x="226" y="64"/>
                  </a:moveTo>
                  <a:lnTo>
                    <a:pt x="185" y="64"/>
                  </a:lnTo>
                  <a:lnTo>
                    <a:pt x="176" y="11"/>
                  </a:lnTo>
                  <a:lnTo>
                    <a:pt x="209" y="11"/>
                  </a:lnTo>
                  <a:lnTo>
                    <a:pt x="226" y="64"/>
                  </a:lnTo>
                  <a:moveTo>
                    <a:pt x="54" y="11"/>
                  </a:moveTo>
                  <a:lnTo>
                    <a:pt x="88" y="11"/>
                  </a:lnTo>
                  <a:lnTo>
                    <a:pt x="79" y="64"/>
                  </a:lnTo>
                  <a:lnTo>
                    <a:pt x="37" y="64"/>
                  </a:lnTo>
                  <a:lnTo>
                    <a:pt x="54" y="11"/>
                  </a:lnTo>
                  <a:moveTo>
                    <a:pt x="35" y="70"/>
                  </a:moveTo>
                  <a:lnTo>
                    <a:pt x="77" y="70"/>
                  </a:lnTo>
                  <a:lnTo>
                    <a:pt x="68" y="123"/>
                  </a:lnTo>
                  <a:lnTo>
                    <a:pt x="17" y="123"/>
                  </a:lnTo>
                  <a:lnTo>
                    <a:pt x="35" y="70"/>
                  </a:lnTo>
                  <a:moveTo>
                    <a:pt x="35" y="70"/>
                  </a:moveTo>
                  <a:lnTo>
                    <a:pt x="35" y="70"/>
                  </a:lnTo>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2400"/>
            </a:p>
          </p:txBody>
        </p:sp>
      </p:grpSp>
      <p:sp>
        <p:nvSpPr>
          <p:cNvPr id="35" name="Oval 120"/>
          <p:cNvSpPr/>
          <p:nvPr/>
        </p:nvSpPr>
        <p:spPr>
          <a:xfrm>
            <a:off x="6035057" y="5179602"/>
            <a:ext cx="240424" cy="240421"/>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36" name="文本框 35"/>
          <p:cNvSpPr txBox="1"/>
          <p:nvPr/>
        </p:nvSpPr>
        <p:spPr>
          <a:xfrm>
            <a:off x="8123011" y="1917500"/>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smtClean="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7" name="文本框 36"/>
          <p:cNvSpPr txBox="1"/>
          <p:nvPr/>
        </p:nvSpPr>
        <p:spPr>
          <a:xfrm>
            <a:off x="8123011" y="1554804"/>
            <a:ext cx="2322752" cy="400110"/>
          </a:xfrm>
          <a:prstGeom prst="rect">
            <a:avLst/>
          </a:prstGeom>
          <a:noFill/>
        </p:spPr>
        <p:txBody>
          <a:bodyPr wrap="none" lIns="0" rIns="0" rtlCol="0">
            <a:spAutoFit/>
          </a:bodyPr>
          <a:lstStyle/>
          <a:p>
            <a:pPr algn="r"/>
            <a:r>
              <a:rPr lang="zh-CN" altLang="en-US" sz="2000" dirty="0" smtClean="0">
                <a:solidFill>
                  <a:srgbClr val="F07474"/>
                </a:solidFill>
                <a:latin typeface="迷你简菱心" panose="02010609000101010101" pitchFamily="49" charset="-122"/>
                <a:ea typeface="迷你简菱心" panose="02010609000101010101" pitchFamily="49" charset="-122"/>
              </a:rPr>
              <a:t>添加幻灯片正文标题</a:t>
            </a:r>
            <a:endParaRPr lang="zh-CN" altLang="en-US" sz="2000" dirty="0">
              <a:solidFill>
                <a:srgbClr val="F07474"/>
              </a:solidFill>
              <a:latin typeface="迷你简菱心" panose="02010609000101010101" pitchFamily="49" charset="-122"/>
              <a:ea typeface="迷你简菱心" panose="02010609000101010101" pitchFamily="49" charset="-122"/>
            </a:endParaRPr>
          </a:p>
        </p:txBody>
      </p:sp>
      <p:sp>
        <p:nvSpPr>
          <p:cNvPr id="38" name="文本框 37"/>
          <p:cNvSpPr txBox="1"/>
          <p:nvPr/>
        </p:nvSpPr>
        <p:spPr>
          <a:xfrm>
            <a:off x="406629" y="2921375"/>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smtClean="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39" name="文本框 38"/>
          <p:cNvSpPr txBox="1"/>
          <p:nvPr/>
        </p:nvSpPr>
        <p:spPr>
          <a:xfrm>
            <a:off x="404512" y="2521265"/>
            <a:ext cx="2322752" cy="400110"/>
          </a:xfrm>
          <a:prstGeom prst="rect">
            <a:avLst/>
          </a:prstGeom>
          <a:noFill/>
        </p:spPr>
        <p:txBody>
          <a:bodyPr wrap="none" lIns="0" rIns="0" rtlCol="0">
            <a:spAutoFit/>
          </a:bodyPr>
          <a:lstStyle/>
          <a:p>
            <a:pPr algn="r"/>
            <a:r>
              <a:rPr lang="zh-CN" altLang="en-US" sz="2000" dirty="0" smtClean="0">
                <a:solidFill>
                  <a:srgbClr val="6A3C7C"/>
                </a:solidFill>
                <a:latin typeface="迷你简菱心" panose="02010609000101010101" pitchFamily="49" charset="-122"/>
                <a:ea typeface="迷你简菱心" panose="02010609000101010101" pitchFamily="49" charset="-122"/>
              </a:rPr>
              <a:t>添加幻灯片正文标题</a:t>
            </a:r>
            <a:endParaRPr lang="zh-CN" altLang="en-US" sz="2000" dirty="0">
              <a:solidFill>
                <a:srgbClr val="6A3C7C"/>
              </a:solidFill>
              <a:latin typeface="迷你简菱心" panose="02010609000101010101" pitchFamily="49" charset="-122"/>
              <a:ea typeface="迷你简菱心" panose="02010609000101010101" pitchFamily="49" charset="-122"/>
            </a:endParaRPr>
          </a:p>
        </p:txBody>
      </p:sp>
      <p:sp>
        <p:nvSpPr>
          <p:cNvPr id="40" name="文本框 39"/>
          <p:cNvSpPr txBox="1"/>
          <p:nvPr/>
        </p:nvSpPr>
        <p:spPr>
          <a:xfrm>
            <a:off x="8375632" y="4251738"/>
            <a:ext cx="2941751" cy="1274195"/>
          </a:xfrm>
          <a:prstGeom prst="rect">
            <a:avLst/>
          </a:prstGeom>
          <a:noFill/>
        </p:spPr>
        <p:txBody>
          <a:bodyPr wrap="square" lIns="0" rIns="0" rtlCol="0">
            <a:spAutoFit/>
          </a:bodyPr>
          <a:lstStyle/>
          <a:p>
            <a:pPr algn="just">
              <a:lnSpc>
                <a:spcPct val="120000"/>
              </a:lnSpc>
              <a:spcAft>
                <a:spcPts val="600"/>
              </a:spcAft>
            </a:pPr>
            <a:r>
              <a:rPr lang="zh-CN" altLang="en-US" sz="1600" dirty="0" smtClean="0">
                <a:latin typeface="微软雅黑 Light" panose="020B0502040204020203" pitchFamily="34" charset="-122"/>
                <a:ea typeface="微软雅黑 Light" panose="020B0502040204020203" pitchFamily="34" charset="-122"/>
              </a:rPr>
              <a:t>添加标题此处添加标题此处添加标题此处添加标题此处添加标题此处添加标题此处添加标题此处添加标题此处添加标题此处添加。</a:t>
            </a:r>
          </a:p>
        </p:txBody>
      </p:sp>
      <p:sp>
        <p:nvSpPr>
          <p:cNvPr id="41" name="文本框 40"/>
          <p:cNvSpPr txBox="1"/>
          <p:nvPr/>
        </p:nvSpPr>
        <p:spPr>
          <a:xfrm>
            <a:off x="8375627" y="3872408"/>
            <a:ext cx="2322752" cy="400110"/>
          </a:xfrm>
          <a:prstGeom prst="rect">
            <a:avLst/>
          </a:prstGeom>
          <a:noFill/>
        </p:spPr>
        <p:txBody>
          <a:bodyPr wrap="none" lIns="0" rIns="0" rtlCol="0">
            <a:spAutoFit/>
          </a:bodyPr>
          <a:lstStyle/>
          <a:p>
            <a:pPr algn="r"/>
            <a:r>
              <a:rPr lang="zh-CN" altLang="en-US" sz="2000" dirty="0" smtClean="0">
                <a:solidFill>
                  <a:srgbClr val="02B3C5"/>
                </a:solidFill>
                <a:latin typeface="迷你简菱心" panose="02010609000101010101" pitchFamily="49" charset="-122"/>
                <a:ea typeface="迷你简菱心" panose="02010609000101010101" pitchFamily="49" charset="-122"/>
              </a:rPr>
              <a:t>添加幻灯片正文标题</a:t>
            </a:r>
            <a:endParaRPr lang="zh-CN" altLang="en-US" sz="2000" dirty="0">
              <a:solidFill>
                <a:srgbClr val="02B3C5"/>
              </a:solidFill>
              <a:latin typeface="迷你简菱心" panose="02010609000101010101" pitchFamily="49" charset="-122"/>
              <a:ea typeface="迷你简菱心" panose="02010609000101010101" pitchFamily="49" charset="-122"/>
            </a:endParaRPr>
          </a:p>
        </p:txBody>
      </p:sp>
    </p:spTree>
    <p:extLst>
      <p:ext uri="{BB962C8B-B14F-4D97-AF65-F5344CB8AC3E}">
        <p14:creationId xmlns:p14="http://schemas.microsoft.com/office/powerpoint/2010/main" val="59108658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par>
                              <p:cTn id="27" fill="hold">
                                <p:stCondLst>
                                  <p:cond delay="2050"/>
                                </p:stCondLst>
                                <p:childTnLst>
                                  <p:par>
                                    <p:cTn id="28" presetID="53"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2550"/>
                                </p:stCondLst>
                                <p:childTnLst>
                                  <p:par>
                                    <p:cTn id="34" presetID="53"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050"/>
                                </p:stCondLst>
                                <p:childTnLst>
                                  <p:par>
                                    <p:cTn id="40" presetID="53"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3550"/>
                                </p:stCondLst>
                                <p:childTnLst>
                                  <p:par>
                                    <p:cTn id="46" presetID="53"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par>
                              <p:cTn id="51" fill="hold">
                                <p:stCondLst>
                                  <p:cond delay="4050"/>
                                </p:stCondLst>
                                <p:childTnLst>
                                  <p:par>
                                    <p:cTn id="52" presetID="53"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4550"/>
                                </p:stCondLst>
                                <p:childTnLst>
                                  <p:par>
                                    <p:cTn id="58" presetID="53"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childTnLst>
                              </p:cTn>
                            </p:par>
                            <p:par>
                              <p:cTn id="63" fill="hold">
                                <p:stCondLst>
                                  <p:cond delay="5050"/>
                                </p:stCondLst>
                                <p:childTnLst>
                                  <p:par>
                                    <p:cTn id="64" presetID="53"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5550"/>
                                </p:stCondLst>
                                <p:childTnLst>
                                  <p:par>
                                    <p:cTn id="70" presetID="53" presetClass="entr" presetSubtype="0"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p:cTn id="72" dur="500" fill="hold"/>
                                            <p:tgtEl>
                                              <p:spTgt spid="5"/>
                                            </p:tgtEl>
                                            <p:attrNameLst>
                                              <p:attrName>ppt_w</p:attrName>
                                            </p:attrNameLst>
                                          </p:cBhvr>
                                          <p:tavLst>
                                            <p:tav tm="0">
                                              <p:val>
                                                <p:fltVal val="0"/>
                                              </p:val>
                                            </p:tav>
                                            <p:tav tm="100000">
                                              <p:val>
                                                <p:strVal val="#ppt_w"/>
                                              </p:val>
                                            </p:tav>
                                          </p:tavLst>
                                        </p:anim>
                                        <p:anim calcmode="lin" valueType="num">
                                          <p:cBhvr>
                                            <p:cTn id="73" dur="500" fill="hold"/>
                                            <p:tgtEl>
                                              <p:spTgt spid="5"/>
                                            </p:tgtEl>
                                            <p:attrNameLst>
                                              <p:attrName>ppt_h</p:attrName>
                                            </p:attrNameLst>
                                          </p:cBhvr>
                                          <p:tavLst>
                                            <p:tav tm="0">
                                              <p:val>
                                                <p:fltVal val="0"/>
                                              </p:val>
                                            </p:tav>
                                            <p:tav tm="100000">
                                              <p:val>
                                                <p:strVal val="#ppt_h"/>
                                              </p:val>
                                            </p:tav>
                                          </p:tavLst>
                                        </p:anim>
                                        <p:animEffect transition="in" filter="fade">
                                          <p:cBhvr>
                                            <p:cTn id="74" dur="500"/>
                                            <p:tgtEl>
                                              <p:spTgt spid="5"/>
                                            </p:tgtEl>
                                          </p:cBhvr>
                                        </p:animEffect>
                                      </p:childTnLst>
                                    </p:cTn>
                                  </p:par>
                                </p:childTnLst>
                              </p:cTn>
                            </p:par>
                            <p:par>
                              <p:cTn id="75" fill="hold">
                                <p:stCondLst>
                                  <p:cond delay="6050"/>
                                </p:stCondLst>
                                <p:childTnLst>
                                  <p:par>
                                    <p:cTn id="76" presetID="53" presetClass="entr" presetSubtype="0" fill="hold" grpId="0" nodeType="after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ppt_w</p:attrName>
                                            </p:attrNameLst>
                                          </p:cBhvr>
                                          <p:tavLst>
                                            <p:tav tm="0">
                                              <p:val>
                                                <p:fltVal val="0"/>
                                              </p:val>
                                            </p:tav>
                                            <p:tav tm="100000">
                                              <p:val>
                                                <p:strVal val="#ppt_w"/>
                                              </p:val>
                                            </p:tav>
                                          </p:tavLst>
                                        </p:anim>
                                        <p:anim calcmode="lin" valueType="num">
                                          <p:cBhvr>
                                            <p:cTn id="79" dur="500" fill="hold"/>
                                            <p:tgtEl>
                                              <p:spTgt spid="30"/>
                                            </p:tgtEl>
                                            <p:attrNameLst>
                                              <p:attrName>ppt_h</p:attrName>
                                            </p:attrNameLst>
                                          </p:cBhvr>
                                          <p:tavLst>
                                            <p:tav tm="0">
                                              <p:val>
                                                <p:fltVal val="0"/>
                                              </p:val>
                                            </p:tav>
                                            <p:tav tm="100000">
                                              <p:val>
                                                <p:strVal val="#ppt_h"/>
                                              </p:val>
                                            </p:tav>
                                          </p:tavLst>
                                        </p:anim>
                                        <p:animEffect transition="in" filter="fade">
                                          <p:cBhvr>
                                            <p:cTn id="80" dur="500"/>
                                            <p:tgtEl>
                                              <p:spTgt spid="30"/>
                                            </p:tgtEl>
                                          </p:cBhvr>
                                        </p:animEffect>
                                      </p:childTnLst>
                                    </p:cTn>
                                  </p:par>
                                </p:childTnLst>
                              </p:cTn>
                            </p:par>
                            <p:par>
                              <p:cTn id="81" fill="hold">
                                <p:stCondLst>
                                  <p:cond delay="6550"/>
                                </p:stCondLst>
                                <p:childTnLst>
                                  <p:par>
                                    <p:cTn id="82" presetID="53" presetClass="entr" presetSubtype="0"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childTnLst>
                              </p:cTn>
                            </p:par>
                            <p:par>
                              <p:cTn id="87" fill="hold">
                                <p:stCondLst>
                                  <p:cond delay="7050"/>
                                </p:stCondLst>
                                <p:childTnLst>
                                  <p:par>
                                    <p:cTn id="88" presetID="53" presetClass="entr" presetSubtype="0" fill="hold"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550"/>
                                </p:stCondLst>
                                <p:childTnLst>
                                  <p:par>
                                    <p:cTn id="94" presetID="53" presetClass="entr" presetSubtype="0" fill="hold" nodeType="afterEffect">
                                      <p:stCondLst>
                                        <p:cond delay="0"/>
                                      </p:stCondLst>
                                      <p:childTnLst>
                                        <p:set>
                                          <p:cBhvr>
                                            <p:cTn id="95" dur="1" fill="hold">
                                              <p:stCondLst>
                                                <p:cond delay="0"/>
                                              </p:stCondLst>
                                            </p:cTn>
                                            <p:tgtEl>
                                              <p:spTgt spid="32"/>
                                            </p:tgtEl>
                                            <p:attrNameLst>
                                              <p:attrName>style.visibility</p:attrName>
                                            </p:attrNameLst>
                                          </p:cBhvr>
                                          <p:to>
                                            <p:strVal val="visible"/>
                                          </p:to>
                                        </p:set>
                                        <p:anim calcmode="lin" valueType="num">
                                          <p:cBhvr>
                                            <p:cTn id="96" dur="500" fill="hold"/>
                                            <p:tgtEl>
                                              <p:spTgt spid="32"/>
                                            </p:tgtEl>
                                            <p:attrNameLst>
                                              <p:attrName>ppt_w</p:attrName>
                                            </p:attrNameLst>
                                          </p:cBhvr>
                                          <p:tavLst>
                                            <p:tav tm="0">
                                              <p:val>
                                                <p:fltVal val="0"/>
                                              </p:val>
                                            </p:tav>
                                            <p:tav tm="100000">
                                              <p:val>
                                                <p:strVal val="#ppt_w"/>
                                              </p:val>
                                            </p:tav>
                                          </p:tavLst>
                                        </p:anim>
                                        <p:anim calcmode="lin" valueType="num">
                                          <p:cBhvr>
                                            <p:cTn id="97" dur="500" fill="hold"/>
                                            <p:tgtEl>
                                              <p:spTgt spid="32"/>
                                            </p:tgtEl>
                                            <p:attrNameLst>
                                              <p:attrName>ppt_h</p:attrName>
                                            </p:attrNameLst>
                                          </p:cBhvr>
                                          <p:tavLst>
                                            <p:tav tm="0">
                                              <p:val>
                                                <p:fltVal val="0"/>
                                              </p:val>
                                            </p:tav>
                                            <p:tav tm="100000">
                                              <p:val>
                                                <p:strVal val="#ppt_h"/>
                                              </p:val>
                                            </p:tav>
                                          </p:tavLst>
                                        </p:anim>
                                        <p:animEffect transition="in" filter="fade">
                                          <p:cBhvr>
                                            <p:cTn id="98" dur="500"/>
                                            <p:tgtEl>
                                              <p:spTgt spid="32"/>
                                            </p:tgtEl>
                                          </p:cBhvr>
                                        </p:animEffect>
                                      </p:childTnLst>
                                    </p:cTn>
                                  </p:par>
                                </p:childTnLst>
                              </p:cTn>
                            </p:par>
                            <p:par>
                              <p:cTn id="99" fill="hold">
                                <p:stCondLst>
                                  <p:cond delay="8050"/>
                                </p:stCondLst>
                                <p:childTnLst>
                                  <p:par>
                                    <p:cTn id="100" presetID="2" presetClass="entr" presetSubtype="2" accel="26667" fill="hold" grpId="0" nodeType="afterEffect" p14:presetBounceEnd="26667">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14:bounceEnd="26667">
                                          <p:cBhvr additive="base">
                                            <p:cTn id="102" dur="400" fill="hold"/>
                                            <p:tgtEl>
                                              <p:spTgt spid="37"/>
                                            </p:tgtEl>
                                            <p:attrNameLst>
                                              <p:attrName>ppt_x</p:attrName>
                                            </p:attrNameLst>
                                          </p:cBhvr>
                                          <p:tavLst>
                                            <p:tav tm="0">
                                              <p:val>
                                                <p:strVal val="1+#ppt_w/2"/>
                                              </p:val>
                                            </p:tav>
                                            <p:tav tm="100000">
                                              <p:val>
                                                <p:strVal val="#ppt_x"/>
                                              </p:val>
                                            </p:tav>
                                          </p:tavLst>
                                        </p:anim>
                                        <p:anim calcmode="lin" valueType="num" p14:bounceEnd="26667">
                                          <p:cBhvr additive="base">
                                            <p:cTn id="103" dur="400" fill="hold"/>
                                            <p:tgtEl>
                                              <p:spTgt spid="37"/>
                                            </p:tgtEl>
                                            <p:attrNameLst>
                                              <p:attrName>ppt_y</p:attrName>
                                            </p:attrNameLst>
                                          </p:cBhvr>
                                          <p:tavLst>
                                            <p:tav tm="0">
                                              <p:val>
                                                <p:strVal val="#ppt_y"/>
                                              </p:val>
                                            </p:tav>
                                            <p:tav tm="100000">
                                              <p:val>
                                                <p:strVal val="#ppt_y"/>
                                              </p:val>
                                            </p:tav>
                                          </p:tavLst>
                                        </p:anim>
                                      </p:childTnLst>
                                    </p:cTn>
                                  </p:par>
                                  <p:par>
                                    <p:cTn id="104" presetID="2" presetClass="entr" presetSubtype="2" accel="26667" fill="hold" grpId="0" nodeType="withEffect" p14:presetBounceEnd="26667">
                                      <p:stCondLst>
                                        <p:cond delay="100"/>
                                      </p:stCondLst>
                                      <p:childTnLst>
                                        <p:set>
                                          <p:cBhvr>
                                            <p:cTn id="105" dur="1" fill="hold">
                                              <p:stCondLst>
                                                <p:cond delay="0"/>
                                              </p:stCondLst>
                                            </p:cTn>
                                            <p:tgtEl>
                                              <p:spTgt spid="36"/>
                                            </p:tgtEl>
                                            <p:attrNameLst>
                                              <p:attrName>style.visibility</p:attrName>
                                            </p:attrNameLst>
                                          </p:cBhvr>
                                          <p:to>
                                            <p:strVal val="visible"/>
                                          </p:to>
                                        </p:set>
                                        <p:anim calcmode="lin" valueType="num" p14:bounceEnd="26667">
                                          <p:cBhvr additive="base">
                                            <p:cTn id="106" dur="400" fill="hold"/>
                                            <p:tgtEl>
                                              <p:spTgt spid="36"/>
                                            </p:tgtEl>
                                            <p:attrNameLst>
                                              <p:attrName>ppt_x</p:attrName>
                                            </p:attrNameLst>
                                          </p:cBhvr>
                                          <p:tavLst>
                                            <p:tav tm="0">
                                              <p:val>
                                                <p:strVal val="1+#ppt_w/2"/>
                                              </p:val>
                                            </p:tav>
                                            <p:tav tm="100000">
                                              <p:val>
                                                <p:strVal val="#ppt_x"/>
                                              </p:val>
                                            </p:tav>
                                          </p:tavLst>
                                        </p:anim>
                                        <p:anim calcmode="lin" valueType="num" p14:bounceEnd="26667">
                                          <p:cBhvr additive="base">
                                            <p:cTn id="107" dur="400" fill="hold"/>
                                            <p:tgtEl>
                                              <p:spTgt spid="36"/>
                                            </p:tgtEl>
                                            <p:attrNameLst>
                                              <p:attrName>ppt_y</p:attrName>
                                            </p:attrNameLst>
                                          </p:cBhvr>
                                          <p:tavLst>
                                            <p:tav tm="0">
                                              <p:val>
                                                <p:strVal val="#ppt_y"/>
                                              </p:val>
                                            </p:tav>
                                            <p:tav tm="100000">
                                              <p:val>
                                                <p:strVal val="#ppt_y"/>
                                              </p:val>
                                            </p:tav>
                                          </p:tavLst>
                                        </p:anim>
                                      </p:childTnLst>
                                    </p:cTn>
                                  </p:par>
                                </p:childTnLst>
                              </p:cTn>
                            </p:par>
                            <p:par>
                              <p:cTn id="108" fill="hold">
                                <p:stCondLst>
                                  <p:cond delay="8550"/>
                                </p:stCondLst>
                                <p:childTnLst>
                                  <p:par>
                                    <p:cTn id="109" presetID="2" presetClass="entr" presetSubtype="8" accel="26667" fill="hold" grpId="0" nodeType="afterEffect" p14:presetBounceEnd="26667">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14:bounceEnd="26667">
                                          <p:cBhvr additive="base">
                                            <p:cTn id="111" dur="400" fill="hold"/>
                                            <p:tgtEl>
                                              <p:spTgt spid="39"/>
                                            </p:tgtEl>
                                            <p:attrNameLst>
                                              <p:attrName>ppt_x</p:attrName>
                                            </p:attrNameLst>
                                          </p:cBhvr>
                                          <p:tavLst>
                                            <p:tav tm="0">
                                              <p:val>
                                                <p:strVal val="0-#ppt_w/2"/>
                                              </p:val>
                                            </p:tav>
                                            <p:tav tm="100000">
                                              <p:val>
                                                <p:strVal val="#ppt_x"/>
                                              </p:val>
                                            </p:tav>
                                          </p:tavLst>
                                        </p:anim>
                                        <p:anim calcmode="lin" valueType="num" p14:bounceEnd="26667">
                                          <p:cBhvr additive="base">
                                            <p:cTn id="112" dur="400" fill="hold"/>
                                            <p:tgtEl>
                                              <p:spTgt spid="39"/>
                                            </p:tgtEl>
                                            <p:attrNameLst>
                                              <p:attrName>ppt_y</p:attrName>
                                            </p:attrNameLst>
                                          </p:cBhvr>
                                          <p:tavLst>
                                            <p:tav tm="0">
                                              <p:val>
                                                <p:strVal val="#ppt_y"/>
                                              </p:val>
                                            </p:tav>
                                            <p:tav tm="100000">
                                              <p:val>
                                                <p:strVal val="#ppt_y"/>
                                              </p:val>
                                            </p:tav>
                                          </p:tavLst>
                                        </p:anim>
                                      </p:childTnLst>
                                    </p:cTn>
                                  </p:par>
                                  <p:par>
                                    <p:cTn id="113" presetID="2" presetClass="entr" presetSubtype="8" accel="26667" fill="hold" grpId="0" nodeType="withEffect" p14:presetBounceEnd="26667">
                                      <p:stCondLst>
                                        <p:cond delay="100"/>
                                      </p:stCondLst>
                                      <p:childTnLst>
                                        <p:set>
                                          <p:cBhvr>
                                            <p:cTn id="114" dur="1" fill="hold">
                                              <p:stCondLst>
                                                <p:cond delay="0"/>
                                              </p:stCondLst>
                                            </p:cTn>
                                            <p:tgtEl>
                                              <p:spTgt spid="38"/>
                                            </p:tgtEl>
                                            <p:attrNameLst>
                                              <p:attrName>style.visibility</p:attrName>
                                            </p:attrNameLst>
                                          </p:cBhvr>
                                          <p:to>
                                            <p:strVal val="visible"/>
                                          </p:to>
                                        </p:set>
                                        <p:anim calcmode="lin" valueType="num" p14:bounceEnd="26667">
                                          <p:cBhvr additive="base">
                                            <p:cTn id="115" dur="400" fill="hold"/>
                                            <p:tgtEl>
                                              <p:spTgt spid="38"/>
                                            </p:tgtEl>
                                            <p:attrNameLst>
                                              <p:attrName>ppt_x</p:attrName>
                                            </p:attrNameLst>
                                          </p:cBhvr>
                                          <p:tavLst>
                                            <p:tav tm="0">
                                              <p:val>
                                                <p:strVal val="0-#ppt_w/2"/>
                                              </p:val>
                                            </p:tav>
                                            <p:tav tm="100000">
                                              <p:val>
                                                <p:strVal val="#ppt_x"/>
                                              </p:val>
                                            </p:tav>
                                          </p:tavLst>
                                        </p:anim>
                                        <p:anim calcmode="lin" valueType="num" p14:bounceEnd="26667">
                                          <p:cBhvr additive="base">
                                            <p:cTn id="116" dur="400" fill="hold"/>
                                            <p:tgtEl>
                                              <p:spTgt spid="38"/>
                                            </p:tgtEl>
                                            <p:attrNameLst>
                                              <p:attrName>ppt_y</p:attrName>
                                            </p:attrNameLst>
                                          </p:cBhvr>
                                          <p:tavLst>
                                            <p:tav tm="0">
                                              <p:val>
                                                <p:strVal val="#ppt_y"/>
                                              </p:val>
                                            </p:tav>
                                            <p:tav tm="100000">
                                              <p:val>
                                                <p:strVal val="#ppt_y"/>
                                              </p:val>
                                            </p:tav>
                                          </p:tavLst>
                                        </p:anim>
                                      </p:childTnLst>
                                    </p:cTn>
                                  </p:par>
                                </p:childTnLst>
                              </p:cTn>
                            </p:par>
                            <p:par>
                              <p:cTn id="117" fill="hold">
                                <p:stCondLst>
                                  <p:cond delay="9050"/>
                                </p:stCondLst>
                                <p:childTnLst>
                                  <p:par>
                                    <p:cTn id="118" presetID="2" presetClass="entr" presetSubtype="2" accel="26667" fill="hold" grpId="0" nodeType="afterEffect" p14:presetBounceEnd="26667">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14:bounceEnd="26667">
                                          <p:cBhvr additive="base">
                                            <p:cTn id="120" dur="400" fill="hold"/>
                                            <p:tgtEl>
                                              <p:spTgt spid="41"/>
                                            </p:tgtEl>
                                            <p:attrNameLst>
                                              <p:attrName>ppt_x</p:attrName>
                                            </p:attrNameLst>
                                          </p:cBhvr>
                                          <p:tavLst>
                                            <p:tav tm="0">
                                              <p:val>
                                                <p:strVal val="1+#ppt_w/2"/>
                                              </p:val>
                                            </p:tav>
                                            <p:tav tm="100000">
                                              <p:val>
                                                <p:strVal val="#ppt_x"/>
                                              </p:val>
                                            </p:tav>
                                          </p:tavLst>
                                        </p:anim>
                                        <p:anim calcmode="lin" valueType="num" p14:bounceEnd="26667">
                                          <p:cBhvr additive="base">
                                            <p:cTn id="121" dur="400" fill="hold"/>
                                            <p:tgtEl>
                                              <p:spTgt spid="41"/>
                                            </p:tgtEl>
                                            <p:attrNameLst>
                                              <p:attrName>ppt_y</p:attrName>
                                            </p:attrNameLst>
                                          </p:cBhvr>
                                          <p:tavLst>
                                            <p:tav tm="0">
                                              <p:val>
                                                <p:strVal val="#ppt_y"/>
                                              </p:val>
                                            </p:tav>
                                            <p:tav tm="100000">
                                              <p:val>
                                                <p:strVal val="#ppt_y"/>
                                              </p:val>
                                            </p:tav>
                                          </p:tavLst>
                                        </p:anim>
                                      </p:childTnLst>
                                    </p:cTn>
                                  </p:par>
                                  <p:par>
                                    <p:cTn id="122" presetID="2" presetClass="entr" presetSubtype="2" accel="26667" fill="hold" grpId="0" nodeType="withEffect" p14:presetBounceEnd="26667">
                                      <p:stCondLst>
                                        <p:cond delay="100"/>
                                      </p:stCondLst>
                                      <p:childTnLst>
                                        <p:set>
                                          <p:cBhvr>
                                            <p:cTn id="123" dur="1" fill="hold">
                                              <p:stCondLst>
                                                <p:cond delay="0"/>
                                              </p:stCondLst>
                                            </p:cTn>
                                            <p:tgtEl>
                                              <p:spTgt spid="40"/>
                                            </p:tgtEl>
                                            <p:attrNameLst>
                                              <p:attrName>style.visibility</p:attrName>
                                            </p:attrNameLst>
                                          </p:cBhvr>
                                          <p:to>
                                            <p:strVal val="visible"/>
                                          </p:to>
                                        </p:set>
                                        <p:anim calcmode="lin" valueType="num" p14:bounceEnd="26667">
                                          <p:cBhvr additive="base">
                                            <p:cTn id="124" dur="400" fill="hold"/>
                                            <p:tgtEl>
                                              <p:spTgt spid="40"/>
                                            </p:tgtEl>
                                            <p:attrNameLst>
                                              <p:attrName>ppt_x</p:attrName>
                                            </p:attrNameLst>
                                          </p:cBhvr>
                                          <p:tavLst>
                                            <p:tav tm="0">
                                              <p:val>
                                                <p:strVal val="1+#ppt_w/2"/>
                                              </p:val>
                                            </p:tav>
                                            <p:tav tm="100000">
                                              <p:val>
                                                <p:strVal val="#ppt_x"/>
                                              </p:val>
                                            </p:tav>
                                          </p:tavLst>
                                        </p:anim>
                                        <p:anim calcmode="lin" valueType="num" p14:bounceEnd="26667">
                                          <p:cBhvr additive="base">
                                            <p:cTn id="125" dur="4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18" grpId="0" animBg="1"/>
          <p:bldP spid="19" grpId="0" animBg="1"/>
          <p:bldP spid="30" grpId="0" animBg="1"/>
          <p:bldP spid="31" grpId="0" animBg="1"/>
          <p:bldP spid="35" grpId="0" animBg="1"/>
          <p:bldP spid="36" grpId="0"/>
          <p:bldP spid="37" grpId="0"/>
          <p:bldP spid="38" grpId="0"/>
          <p:bldP spid="39" grpId="0"/>
          <p:bldP spid="40" grpId="0"/>
          <p:bldP spid="4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53" presetClass="entr" presetSubtype="0"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par>
                              <p:cTn id="27" fill="hold">
                                <p:stCondLst>
                                  <p:cond delay="2050"/>
                                </p:stCondLst>
                                <p:childTnLst>
                                  <p:par>
                                    <p:cTn id="28" presetID="53"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2550"/>
                                </p:stCondLst>
                                <p:childTnLst>
                                  <p:par>
                                    <p:cTn id="34" presetID="53"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3050"/>
                                </p:stCondLst>
                                <p:childTnLst>
                                  <p:par>
                                    <p:cTn id="40" presetID="53" presetClass="entr" presetSubtype="0" fill="hold" nodeType="after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childTnLst>
                              </p:cTn>
                            </p:par>
                            <p:par>
                              <p:cTn id="45" fill="hold">
                                <p:stCondLst>
                                  <p:cond delay="3550"/>
                                </p:stCondLst>
                                <p:childTnLst>
                                  <p:par>
                                    <p:cTn id="46" presetID="53"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childTnLst>
                              </p:cTn>
                            </p:par>
                            <p:par>
                              <p:cTn id="51" fill="hold">
                                <p:stCondLst>
                                  <p:cond delay="4050"/>
                                </p:stCondLst>
                                <p:childTnLst>
                                  <p:par>
                                    <p:cTn id="52" presetID="53" presetClass="entr" presetSubtype="0" fill="hold"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p:cTn id="54" dur="500" fill="hold"/>
                                            <p:tgtEl>
                                              <p:spTgt spid="27"/>
                                            </p:tgtEl>
                                            <p:attrNameLst>
                                              <p:attrName>ppt_w</p:attrName>
                                            </p:attrNameLst>
                                          </p:cBhvr>
                                          <p:tavLst>
                                            <p:tav tm="0">
                                              <p:val>
                                                <p:fltVal val="0"/>
                                              </p:val>
                                            </p:tav>
                                            <p:tav tm="100000">
                                              <p:val>
                                                <p:strVal val="#ppt_w"/>
                                              </p:val>
                                            </p:tav>
                                          </p:tavLst>
                                        </p:anim>
                                        <p:anim calcmode="lin" valueType="num">
                                          <p:cBhvr>
                                            <p:cTn id="55" dur="500" fill="hold"/>
                                            <p:tgtEl>
                                              <p:spTgt spid="27"/>
                                            </p:tgtEl>
                                            <p:attrNameLst>
                                              <p:attrName>ppt_h</p:attrName>
                                            </p:attrNameLst>
                                          </p:cBhvr>
                                          <p:tavLst>
                                            <p:tav tm="0">
                                              <p:val>
                                                <p:fltVal val="0"/>
                                              </p:val>
                                            </p:tav>
                                            <p:tav tm="100000">
                                              <p:val>
                                                <p:strVal val="#ppt_h"/>
                                              </p:val>
                                            </p:tav>
                                          </p:tavLst>
                                        </p:anim>
                                        <p:animEffect transition="in" filter="fade">
                                          <p:cBhvr>
                                            <p:cTn id="56" dur="500"/>
                                            <p:tgtEl>
                                              <p:spTgt spid="27"/>
                                            </p:tgtEl>
                                          </p:cBhvr>
                                        </p:animEffect>
                                      </p:childTnLst>
                                    </p:cTn>
                                  </p:par>
                                </p:childTnLst>
                              </p:cTn>
                            </p:par>
                            <p:par>
                              <p:cTn id="57" fill="hold">
                                <p:stCondLst>
                                  <p:cond delay="4550"/>
                                </p:stCondLst>
                                <p:childTnLst>
                                  <p:par>
                                    <p:cTn id="58" presetID="53" presetClass="entr" presetSubtype="0"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p:cTn id="60" dur="500" fill="hold"/>
                                            <p:tgtEl>
                                              <p:spTgt spid="8"/>
                                            </p:tgtEl>
                                            <p:attrNameLst>
                                              <p:attrName>ppt_w</p:attrName>
                                            </p:attrNameLst>
                                          </p:cBhvr>
                                          <p:tavLst>
                                            <p:tav tm="0">
                                              <p:val>
                                                <p:fltVal val="0"/>
                                              </p:val>
                                            </p:tav>
                                            <p:tav tm="100000">
                                              <p:val>
                                                <p:strVal val="#ppt_w"/>
                                              </p:val>
                                            </p:tav>
                                          </p:tavLst>
                                        </p:anim>
                                        <p:anim calcmode="lin" valueType="num">
                                          <p:cBhvr>
                                            <p:cTn id="61" dur="500" fill="hold"/>
                                            <p:tgtEl>
                                              <p:spTgt spid="8"/>
                                            </p:tgtEl>
                                            <p:attrNameLst>
                                              <p:attrName>ppt_h</p:attrName>
                                            </p:attrNameLst>
                                          </p:cBhvr>
                                          <p:tavLst>
                                            <p:tav tm="0">
                                              <p:val>
                                                <p:fltVal val="0"/>
                                              </p:val>
                                            </p:tav>
                                            <p:tav tm="100000">
                                              <p:val>
                                                <p:strVal val="#ppt_h"/>
                                              </p:val>
                                            </p:tav>
                                          </p:tavLst>
                                        </p:anim>
                                        <p:animEffect transition="in" filter="fade">
                                          <p:cBhvr>
                                            <p:cTn id="62" dur="500"/>
                                            <p:tgtEl>
                                              <p:spTgt spid="8"/>
                                            </p:tgtEl>
                                          </p:cBhvr>
                                        </p:animEffect>
                                      </p:childTnLst>
                                    </p:cTn>
                                  </p:par>
                                </p:childTnLst>
                              </p:cTn>
                            </p:par>
                            <p:par>
                              <p:cTn id="63" fill="hold">
                                <p:stCondLst>
                                  <p:cond delay="5050"/>
                                </p:stCondLst>
                                <p:childTnLst>
                                  <p:par>
                                    <p:cTn id="64" presetID="53"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 calcmode="lin" valueType="num">
                                          <p:cBhvr>
                                            <p:cTn id="66" dur="500" fill="hold"/>
                                            <p:tgtEl>
                                              <p:spTgt spid="31"/>
                                            </p:tgtEl>
                                            <p:attrNameLst>
                                              <p:attrName>ppt_w</p:attrName>
                                            </p:attrNameLst>
                                          </p:cBhvr>
                                          <p:tavLst>
                                            <p:tav tm="0">
                                              <p:val>
                                                <p:fltVal val="0"/>
                                              </p:val>
                                            </p:tav>
                                            <p:tav tm="100000">
                                              <p:val>
                                                <p:strVal val="#ppt_w"/>
                                              </p:val>
                                            </p:tav>
                                          </p:tavLst>
                                        </p:anim>
                                        <p:anim calcmode="lin" valueType="num">
                                          <p:cBhvr>
                                            <p:cTn id="67" dur="500" fill="hold"/>
                                            <p:tgtEl>
                                              <p:spTgt spid="31"/>
                                            </p:tgtEl>
                                            <p:attrNameLst>
                                              <p:attrName>ppt_h</p:attrName>
                                            </p:attrNameLst>
                                          </p:cBhvr>
                                          <p:tavLst>
                                            <p:tav tm="0">
                                              <p:val>
                                                <p:fltVal val="0"/>
                                              </p:val>
                                            </p:tav>
                                            <p:tav tm="100000">
                                              <p:val>
                                                <p:strVal val="#ppt_h"/>
                                              </p:val>
                                            </p:tav>
                                          </p:tavLst>
                                        </p:anim>
                                        <p:animEffect transition="in" filter="fade">
                                          <p:cBhvr>
                                            <p:cTn id="68" dur="500"/>
                                            <p:tgtEl>
                                              <p:spTgt spid="31"/>
                                            </p:tgtEl>
                                          </p:cBhvr>
                                        </p:animEffect>
                                      </p:childTnLst>
                                    </p:cTn>
                                  </p:par>
                                </p:childTnLst>
                              </p:cTn>
                            </p:par>
                            <p:par>
                              <p:cTn id="69" fill="hold">
                                <p:stCondLst>
                                  <p:cond delay="5550"/>
                                </p:stCondLst>
                                <p:childTnLst>
                                  <p:par>
                                    <p:cTn id="70" presetID="53" presetClass="entr" presetSubtype="0"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p:cTn id="72" dur="500" fill="hold"/>
                                            <p:tgtEl>
                                              <p:spTgt spid="5"/>
                                            </p:tgtEl>
                                            <p:attrNameLst>
                                              <p:attrName>ppt_w</p:attrName>
                                            </p:attrNameLst>
                                          </p:cBhvr>
                                          <p:tavLst>
                                            <p:tav tm="0">
                                              <p:val>
                                                <p:fltVal val="0"/>
                                              </p:val>
                                            </p:tav>
                                            <p:tav tm="100000">
                                              <p:val>
                                                <p:strVal val="#ppt_w"/>
                                              </p:val>
                                            </p:tav>
                                          </p:tavLst>
                                        </p:anim>
                                        <p:anim calcmode="lin" valueType="num">
                                          <p:cBhvr>
                                            <p:cTn id="73" dur="500" fill="hold"/>
                                            <p:tgtEl>
                                              <p:spTgt spid="5"/>
                                            </p:tgtEl>
                                            <p:attrNameLst>
                                              <p:attrName>ppt_h</p:attrName>
                                            </p:attrNameLst>
                                          </p:cBhvr>
                                          <p:tavLst>
                                            <p:tav tm="0">
                                              <p:val>
                                                <p:fltVal val="0"/>
                                              </p:val>
                                            </p:tav>
                                            <p:tav tm="100000">
                                              <p:val>
                                                <p:strVal val="#ppt_h"/>
                                              </p:val>
                                            </p:tav>
                                          </p:tavLst>
                                        </p:anim>
                                        <p:animEffect transition="in" filter="fade">
                                          <p:cBhvr>
                                            <p:cTn id="74" dur="500"/>
                                            <p:tgtEl>
                                              <p:spTgt spid="5"/>
                                            </p:tgtEl>
                                          </p:cBhvr>
                                        </p:animEffect>
                                      </p:childTnLst>
                                    </p:cTn>
                                  </p:par>
                                </p:childTnLst>
                              </p:cTn>
                            </p:par>
                            <p:par>
                              <p:cTn id="75" fill="hold">
                                <p:stCondLst>
                                  <p:cond delay="6050"/>
                                </p:stCondLst>
                                <p:childTnLst>
                                  <p:par>
                                    <p:cTn id="76" presetID="53" presetClass="entr" presetSubtype="0" fill="hold" grpId="0" nodeType="afterEffect">
                                      <p:stCondLst>
                                        <p:cond delay="0"/>
                                      </p:stCondLst>
                                      <p:childTnLst>
                                        <p:set>
                                          <p:cBhvr>
                                            <p:cTn id="77" dur="1" fill="hold">
                                              <p:stCondLst>
                                                <p:cond delay="0"/>
                                              </p:stCondLst>
                                            </p:cTn>
                                            <p:tgtEl>
                                              <p:spTgt spid="30"/>
                                            </p:tgtEl>
                                            <p:attrNameLst>
                                              <p:attrName>style.visibility</p:attrName>
                                            </p:attrNameLst>
                                          </p:cBhvr>
                                          <p:to>
                                            <p:strVal val="visible"/>
                                          </p:to>
                                        </p:set>
                                        <p:anim calcmode="lin" valueType="num">
                                          <p:cBhvr>
                                            <p:cTn id="78" dur="500" fill="hold"/>
                                            <p:tgtEl>
                                              <p:spTgt spid="30"/>
                                            </p:tgtEl>
                                            <p:attrNameLst>
                                              <p:attrName>ppt_w</p:attrName>
                                            </p:attrNameLst>
                                          </p:cBhvr>
                                          <p:tavLst>
                                            <p:tav tm="0">
                                              <p:val>
                                                <p:fltVal val="0"/>
                                              </p:val>
                                            </p:tav>
                                            <p:tav tm="100000">
                                              <p:val>
                                                <p:strVal val="#ppt_w"/>
                                              </p:val>
                                            </p:tav>
                                          </p:tavLst>
                                        </p:anim>
                                        <p:anim calcmode="lin" valueType="num">
                                          <p:cBhvr>
                                            <p:cTn id="79" dur="500" fill="hold"/>
                                            <p:tgtEl>
                                              <p:spTgt spid="30"/>
                                            </p:tgtEl>
                                            <p:attrNameLst>
                                              <p:attrName>ppt_h</p:attrName>
                                            </p:attrNameLst>
                                          </p:cBhvr>
                                          <p:tavLst>
                                            <p:tav tm="0">
                                              <p:val>
                                                <p:fltVal val="0"/>
                                              </p:val>
                                            </p:tav>
                                            <p:tav tm="100000">
                                              <p:val>
                                                <p:strVal val="#ppt_h"/>
                                              </p:val>
                                            </p:tav>
                                          </p:tavLst>
                                        </p:anim>
                                        <p:animEffect transition="in" filter="fade">
                                          <p:cBhvr>
                                            <p:cTn id="80" dur="500"/>
                                            <p:tgtEl>
                                              <p:spTgt spid="30"/>
                                            </p:tgtEl>
                                          </p:cBhvr>
                                        </p:animEffect>
                                      </p:childTnLst>
                                    </p:cTn>
                                  </p:par>
                                </p:childTnLst>
                              </p:cTn>
                            </p:par>
                            <p:par>
                              <p:cTn id="81" fill="hold">
                                <p:stCondLst>
                                  <p:cond delay="6550"/>
                                </p:stCondLst>
                                <p:childTnLst>
                                  <p:par>
                                    <p:cTn id="82" presetID="53" presetClass="entr" presetSubtype="0" fill="hold" grpId="0" nodeType="afterEffect">
                                      <p:stCondLst>
                                        <p:cond delay="0"/>
                                      </p:stCondLst>
                                      <p:childTnLst>
                                        <p:set>
                                          <p:cBhvr>
                                            <p:cTn id="83" dur="1" fill="hold">
                                              <p:stCondLst>
                                                <p:cond delay="0"/>
                                              </p:stCondLst>
                                            </p:cTn>
                                            <p:tgtEl>
                                              <p:spTgt spid="35"/>
                                            </p:tgtEl>
                                            <p:attrNameLst>
                                              <p:attrName>style.visibility</p:attrName>
                                            </p:attrNameLst>
                                          </p:cBhvr>
                                          <p:to>
                                            <p:strVal val="visible"/>
                                          </p:to>
                                        </p:set>
                                        <p:anim calcmode="lin" valueType="num">
                                          <p:cBhvr>
                                            <p:cTn id="84" dur="500" fill="hold"/>
                                            <p:tgtEl>
                                              <p:spTgt spid="35"/>
                                            </p:tgtEl>
                                            <p:attrNameLst>
                                              <p:attrName>ppt_w</p:attrName>
                                            </p:attrNameLst>
                                          </p:cBhvr>
                                          <p:tavLst>
                                            <p:tav tm="0">
                                              <p:val>
                                                <p:fltVal val="0"/>
                                              </p:val>
                                            </p:tav>
                                            <p:tav tm="100000">
                                              <p:val>
                                                <p:strVal val="#ppt_w"/>
                                              </p:val>
                                            </p:tav>
                                          </p:tavLst>
                                        </p:anim>
                                        <p:anim calcmode="lin" valueType="num">
                                          <p:cBhvr>
                                            <p:cTn id="85" dur="500" fill="hold"/>
                                            <p:tgtEl>
                                              <p:spTgt spid="35"/>
                                            </p:tgtEl>
                                            <p:attrNameLst>
                                              <p:attrName>ppt_h</p:attrName>
                                            </p:attrNameLst>
                                          </p:cBhvr>
                                          <p:tavLst>
                                            <p:tav tm="0">
                                              <p:val>
                                                <p:fltVal val="0"/>
                                              </p:val>
                                            </p:tav>
                                            <p:tav tm="100000">
                                              <p:val>
                                                <p:strVal val="#ppt_h"/>
                                              </p:val>
                                            </p:tav>
                                          </p:tavLst>
                                        </p:anim>
                                        <p:animEffect transition="in" filter="fade">
                                          <p:cBhvr>
                                            <p:cTn id="86" dur="500"/>
                                            <p:tgtEl>
                                              <p:spTgt spid="35"/>
                                            </p:tgtEl>
                                          </p:cBhvr>
                                        </p:animEffect>
                                      </p:childTnLst>
                                    </p:cTn>
                                  </p:par>
                                </p:childTnLst>
                              </p:cTn>
                            </p:par>
                            <p:par>
                              <p:cTn id="87" fill="hold">
                                <p:stCondLst>
                                  <p:cond delay="7050"/>
                                </p:stCondLst>
                                <p:childTnLst>
                                  <p:par>
                                    <p:cTn id="88" presetID="53" presetClass="entr" presetSubtype="0" fill="hold"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550"/>
                                </p:stCondLst>
                                <p:childTnLst>
                                  <p:par>
                                    <p:cTn id="94" presetID="53" presetClass="entr" presetSubtype="0" fill="hold" nodeType="afterEffect">
                                      <p:stCondLst>
                                        <p:cond delay="0"/>
                                      </p:stCondLst>
                                      <p:childTnLst>
                                        <p:set>
                                          <p:cBhvr>
                                            <p:cTn id="95" dur="1" fill="hold">
                                              <p:stCondLst>
                                                <p:cond delay="0"/>
                                              </p:stCondLst>
                                            </p:cTn>
                                            <p:tgtEl>
                                              <p:spTgt spid="32"/>
                                            </p:tgtEl>
                                            <p:attrNameLst>
                                              <p:attrName>style.visibility</p:attrName>
                                            </p:attrNameLst>
                                          </p:cBhvr>
                                          <p:to>
                                            <p:strVal val="visible"/>
                                          </p:to>
                                        </p:set>
                                        <p:anim calcmode="lin" valueType="num">
                                          <p:cBhvr>
                                            <p:cTn id="96" dur="500" fill="hold"/>
                                            <p:tgtEl>
                                              <p:spTgt spid="32"/>
                                            </p:tgtEl>
                                            <p:attrNameLst>
                                              <p:attrName>ppt_w</p:attrName>
                                            </p:attrNameLst>
                                          </p:cBhvr>
                                          <p:tavLst>
                                            <p:tav tm="0">
                                              <p:val>
                                                <p:fltVal val="0"/>
                                              </p:val>
                                            </p:tav>
                                            <p:tav tm="100000">
                                              <p:val>
                                                <p:strVal val="#ppt_w"/>
                                              </p:val>
                                            </p:tav>
                                          </p:tavLst>
                                        </p:anim>
                                        <p:anim calcmode="lin" valueType="num">
                                          <p:cBhvr>
                                            <p:cTn id="97" dur="500" fill="hold"/>
                                            <p:tgtEl>
                                              <p:spTgt spid="32"/>
                                            </p:tgtEl>
                                            <p:attrNameLst>
                                              <p:attrName>ppt_h</p:attrName>
                                            </p:attrNameLst>
                                          </p:cBhvr>
                                          <p:tavLst>
                                            <p:tav tm="0">
                                              <p:val>
                                                <p:fltVal val="0"/>
                                              </p:val>
                                            </p:tav>
                                            <p:tav tm="100000">
                                              <p:val>
                                                <p:strVal val="#ppt_h"/>
                                              </p:val>
                                            </p:tav>
                                          </p:tavLst>
                                        </p:anim>
                                        <p:animEffect transition="in" filter="fade">
                                          <p:cBhvr>
                                            <p:cTn id="98" dur="500"/>
                                            <p:tgtEl>
                                              <p:spTgt spid="32"/>
                                            </p:tgtEl>
                                          </p:cBhvr>
                                        </p:animEffect>
                                      </p:childTnLst>
                                    </p:cTn>
                                  </p:par>
                                </p:childTnLst>
                              </p:cTn>
                            </p:par>
                            <p:par>
                              <p:cTn id="99" fill="hold">
                                <p:stCondLst>
                                  <p:cond delay="8050"/>
                                </p:stCondLst>
                                <p:childTnLst>
                                  <p:par>
                                    <p:cTn id="100" presetID="2" presetClass="entr" presetSubtype="2" accel="26667" fill="hold" grpId="0" nodeType="afterEffect">
                                      <p:stCondLst>
                                        <p:cond delay="0"/>
                                      </p:stCondLst>
                                      <p:childTnLst>
                                        <p:set>
                                          <p:cBhvr>
                                            <p:cTn id="101" dur="1" fill="hold">
                                              <p:stCondLst>
                                                <p:cond delay="0"/>
                                              </p:stCondLst>
                                            </p:cTn>
                                            <p:tgtEl>
                                              <p:spTgt spid="37"/>
                                            </p:tgtEl>
                                            <p:attrNameLst>
                                              <p:attrName>style.visibility</p:attrName>
                                            </p:attrNameLst>
                                          </p:cBhvr>
                                          <p:to>
                                            <p:strVal val="visible"/>
                                          </p:to>
                                        </p:set>
                                        <p:anim calcmode="lin" valueType="num">
                                          <p:cBhvr additive="base">
                                            <p:cTn id="102" dur="400" fill="hold"/>
                                            <p:tgtEl>
                                              <p:spTgt spid="37"/>
                                            </p:tgtEl>
                                            <p:attrNameLst>
                                              <p:attrName>ppt_x</p:attrName>
                                            </p:attrNameLst>
                                          </p:cBhvr>
                                          <p:tavLst>
                                            <p:tav tm="0">
                                              <p:val>
                                                <p:strVal val="1+#ppt_w/2"/>
                                              </p:val>
                                            </p:tav>
                                            <p:tav tm="100000">
                                              <p:val>
                                                <p:strVal val="#ppt_x"/>
                                              </p:val>
                                            </p:tav>
                                          </p:tavLst>
                                        </p:anim>
                                        <p:anim calcmode="lin" valueType="num">
                                          <p:cBhvr additive="base">
                                            <p:cTn id="103" dur="400" fill="hold"/>
                                            <p:tgtEl>
                                              <p:spTgt spid="37"/>
                                            </p:tgtEl>
                                            <p:attrNameLst>
                                              <p:attrName>ppt_y</p:attrName>
                                            </p:attrNameLst>
                                          </p:cBhvr>
                                          <p:tavLst>
                                            <p:tav tm="0">
                                              <p:val>
                                                <p:strVal val="#ppt_y"/>
                                              </p:val>
                                            </p:tav>
                                            <p:tav tm="100000">
                                              <p:val>
                                                <p:strVal val="#ppt_y"/>
                                              </p:val>
                                            </p:tav>
                                          </p:tavLst>
                                        </p:anim>
                                      </p:childTnLst>
                                    </p:cTn>
                                  </p:par>
                                  <p:par>
                                    <p:cTn id="104" presetID="2" presetClass="entr" presetSubtype="2" accel="26667" fill="hold" grpId="0" nodeType="withEffect">
                                      <p:stCondLst>
                                        <p:cond delay="100"/>
                                      </p:stCondLst>
                                      <p:childTnLst>
                                        <p:set>
                                          <p:cBhvr>
                                            <p:cTn id="105" dur="1" fill="hold">
                                              <p:stCondLst>
                                                <p:cond delay="0"/>
                                              </p:stCondLst>
                                            </p:cTn>
                                            <p:tgtEl>
                                              <p:spTgt spid="36"/>
                                            </p:tgtEl>
                                            <p:attrNameLst>
                                              <p:attrName>style.visibility</p:attrName>
                                            </p:attrNameLst>
                                          </p:cBhvr>
                                          <p:to>
                                            <p:strVal val="visible"/>
                                          </p:to>
                                        </p:set>
                                        <p:anim calcmode="lin" valueType="num">
                                          <p:cBhvr additive="base">
                                            <p:cTn id="106" dur="400" fill="hold"/>
                                            <p:tgtEl>
                                              <p:spTgt spid="36"/>
                                            </p:tgtEl>
                                            <p:attrNameLst>
                                              <p:attrName>ppt_x</p:attrName>
                                            </p:attrNameLst>
                                          </p:cBhvr>
                                          <p:tavLst>
                                            <p:tav tm="0">
                                              <p:val>
                                                <p:strVal val="1+#ppt_w/2"/>
                                              </p:val>
                                            </p:tav>
                                            <p:tav tm="100000">
                                              <p:val>
                                                <p:strVal val="#ppt_x"/>
                                              </p:val>
                                            </p:tav>
                                          </p:tavLst>
                                        </p:anim>
                                        <p:anim calcmode="lin" valueType="num">
                                          <p:cBhvr additive="base">
                                            <p:cTn id="107" dur="400" fill="hold"/>
                                            <p:tgtEl>
                                              <p:spTgt spid="36"/>
                                            </p:tgtEl>
                                            <p:attrNameLst>
                                              <p:attrName>ppt_y</p:attrName>
                                            </p:attrNameLst>
                                          </p:cBhvr>
                                          <p:tavLst>
                                            <p:tav tm="0">
                                              <p:val>
                                                <p:strVal val="#ppt_y"/>
                                              </p:val>
                                            </p:tav>
                                            <p:tav tm="100000">
                                              <p:val>
                                                <p:strVal val="#ppt_y"/>
                                              </p:val>
                                            </p:tav>
                                          </p:tavLst>
                                        </p:anim>
                                      </p:childTnLst>
                                    </p:cTn>
                                  </p:par>
                                </p:childTnLst>
                              </p:cTn>
                            </p:par>
                            <p:par>
                              <p:cTn id="108" fill="hold">
                                <p:stCondLst>
                                  <p:cond delay="8550"/>
                                </p:stCondLst>
                                <p:childTnLst>
                                  <p:par>
                                    <p:cTn id="109" presetID="2" presetClass="entr" presetSubtype="8" accel="26667" fill="hold" grpId="0" nodeType="afterEffect">
                                      <p:stCondLst>
                                        <p:cond delay="0"/>
                                      </p:stCondLst>
                                      <p:childTnLst>
                                        <p:set>
                                          <p:cBhvr>
                                            <p:cTn id="110" dur="1" fill="hold">
                                              <p:stCondLst>
                                                <p:cond delay="0"/>
                                              </p:stCondLst>
                                            </p:cTn>
                                            <p:tgtEl>
                                              <p:spTgt spid="39"/>
                                            </p:tgtEl>
                                            <p:attrNameLst>
                                              <p:attrName>style.visibility</p:attrName>
                                            </p:attrNameLst>
                                          </p:cBhvr>
                                          <p:to>
                                            <p:strVal val="visible"/>
                                          </p:to>
                                        </p:set>
                                        <p:anim calcmode="lin" valueType="num">
                                          <p:cBhvr additive="base">
                                            <p:cTn id="111" dur="400" fill="hold"/>
                                            <p:tgtEl>
                                              <p:spTgt spid="39"/>
                                            </p:tgtEl>
                                            <p:attrNameLst>
                                              <p:attrName>ppt_x</p:attrName>
                                            </p:attrNameLst>
                                          </p:cBhvr>
                                          <p:tavLst>
                                            <p:tav tm="0">
                                              <p:val>
                                                <p:strVal val="0-#ppt_w/2"/>
                                              </p:val>
                                            </p:tav>
                                            <p:tav tm="100000">
                                              <p:val>
                                                <p:strVal val="#ppt_x"/>
                                              </p:val>
                                            </p:tav>
                                          </p:tavLst>
                                        </p:anim>
                                        <p:anim calcmode="lin" valueType="num">
                                          <p:cBhvr additive="base">
                                            <p:cTn id="112" dur="400" fill="hold"/>
                                            <p:tgtEl>
                                              <p:spTgt spid="39"/>
                                            </p:tgtEl>
                                            <p:attrNameLst>
                                              <p:attrName>ppt_y</p:attrName>
                                            </p:attrNameLst>
                                          </p:cBhvr>
                                          <p:tavLst>
                                            <p:tav tm="0">
                                              <p:val>
                                                <p:strVal val="#ppt_y"/>
                                              </p:val>
                                            </p:tav>
                                            <p:tav tm="100000">
                                              <p:val>
                                                <p:strVal val="#ppt_y"/>
                                              </p:val>
                                            </p:tav>
                                          </p:tavLst>
                                        </p:anim>
                                      </p:childTnLst>
                                    </p:cTn>
                                  </p:par>
                                  <p:par>
                                    <p:cTn id="113" presetID="2" presetClass="entr" presetSubtype="8" accel="26667" fill="hold" grpId="0" nodeType="withEffect">
                                      <p:stCondLst>
                                        <p:cond delay="100"/>
                                      </p:stCondLst>
                                      <p:childTnLst>
                                        <p:set>
                                          <p:cBhvr>
                                            <p:cTn id="114" dur="1" fill="hold">
                                              <p:stCondLst>
                                                <p:cond delay="0"/>
                                              </p:stCondLst>
                                            </p:cTn>
                                            <p:tgtEl>
                                              <p:spTgt spid="38"/>
                                            </p:tgtEl>
                                            <p:attrNameLst>
                                              <p:attrName>style.visibility</p:attrName>
                                            </p:attrNameLst>
                                          </p:cBhvr>
                                          <p:to>
                                            <p:strVal val="visible"/>
                                          </p:to>
                                        </p:set>
                                        <p:anim calcmode="lin" valueType="num">
                                          <p:cBhvr additive="base">
                                            <p:cTn id="115" dur="400" fill="hold"/>
                                            <p:tgtEl>
                                              <p:spTgt spid="38"/>
                                            </p:tgtEl>
                                            <p:attrNameLst>
                                              <p:attrName>ppt_x</p:attrName>
                                            </p:attrNameLst>
                                          </p:cBhvr>
                                          <p:tavLst>
                                            <p:tav tm="0">
                                              <p:val>
                                                <p:strVal val="0-#ppt_w/2"/>
                                              </p:val>
                                            </p:tav>
                                            <p:tav tm="100000">
                                              <p:val>
                                                <p:strVal val="#ppt_x"/>
                                              </p:val>
                                            </p:tav>
                                          </p:tavLst>
                                        </p:anim>
                                        <p:anim calcmode="lin" valueType="num">
                                          <p:cBhvr additive="base">
                                            <p:cTn id="116" dur="400" fill="hold"/>
                                            <p:tgtEl>
                                              <p:spTgt spid="38"/>
                                            </p:tgtEl>
                                            <p:attrNameLst>
                                              <p:attrName>ppt_y</p:attrName>
                                            </p:attrNameLst>
                                          </p:cBhvr>
                                          <p:tavLst>
                                            <p:tav tm="0">
                                              <p:val>
                                                <p:strVal val="#ppt_y"/>
                                              </p:val>
                                            </p:tav>
                                            <p:tav tm="100000">
                                              <p:val>
                                                <p:strVal val="#ppt_y"/>
                                              </p:val>
                                            </p:tav>
                                          </p:tavLst>
                                        </p:anim>
                                      </p:childTnLst>
                                    </p:cTn>
                                  </p:par>
                                </p:childTnLst>
                              </p:cTn>
                            </p:par>
                            <p:par>
                              <p:cTn id="117" fill="hold">
                                <p:stCondLst>
                                  <p:cond delay="9050"/>
                                </p:stCondLst>
                                <p:childTnLst>
                                  <p:par>
                                    <p:cTn id="118" presetID="2" presetClass="entr" presetSubtype="2" accel="26667" fill="hold" grpId="0" nodeType="afterEffect">
                                      <p:stCondLst>
                                        <p:cond delay="0"/>
                                      </p:stCondLst>
                                      <p:childTnLst>
                                        <p:set>
                                          <p:cBhvr>
                                            <p:cTn id="119" dur="1" fill="hold">
                                              <p:stCondLst>
                                                <p:cond delay="0"/>
                                              </p:stCondLst>
                                            </p:cTn>
                                            <p:tgtEl>
                                              <p:spTgt spid="41"/>
                                            </p:tgtEl>
                                            <p:attrNameLst>
                                              <p:attrName>style.visibility</p:attrName>
                                            </p:attrNameLst>
                                          </p:cBhvr>
                                          <p:to>
                                            <p:strVal val="visible"/>
                                          </p:to>
                                        </p:set>
                                        <p:anim calcmode="lin" valueType="num">
                                          <p:cBhvr additive="base">
                                            <p:cTn id="120" dur="400" fill="hold"/>
                                            <p:tgtEl>
                                              <p:spTgt spid="41"/>
                                            </p:tgtEl>
                                            <p:attrNameLst>
                                              <p:attrName>ppt_x</p:attrName>
                                            </p:attrNameLst>
                                          </p:cBhvr>
                                          <p:tavLst>
                                            <p:tav tm="0">
                                              <p:val>
                                                <p:strVal val="1+#ppt_w/2"/>
                                              </p:val>
                                            </p:tav>
                                            <p:tav tm="100000">
                                              <p:val>
                                                <p:strVal val="#ppt_x"/>
                                              </p:val>
                                            </p:tav>
                                          </p:tavLst>
                                        </p:anim>
                                        <p:anim calcmode="lin" valueType="num">
                                          <p:cBhvr additive="base">
                                            <p:cTn id="121" dur="400" fill="hold"/>
                                            <p:tgtEl>
                                              <p:spTgt spid="41"/>
                                            </p:tgtEl>
                                            <p:attrNameLst>
                                              <p:attrName>ppt_y</p:attrName>
                                            </p:attrNameLst>
                                          </p:cBhvr>
                                          <p:tavLst>
                                            <p:tav tm="0">
                                              <p:val>
                                                <p:strVal val="#ppt_y"/>
                                              </p:val>
                                            </p:tav>
                                            <p:tav tm="100000">
                                              <p:val>
                                                <p:strVal val="#ppt_y"/>
                                              </p:val>
                                            </p:tav>
                                          </p:tavLst>
                                        </p:anim>
                                      </p:childTnLst>
                                    </p:cTn>
                                  </p:par>
                                  <p:par>
                                    <p:cTn id="122" presetID="2" presetClass="entr" presetSubtype="2" accel="26667" fill="hold" grpId="0" nodeType="withEffect">
                                      <p:stCondLst>
                                        <p:cond delay="100"/>
                                      </p:stCondLst>
                                      <p:childTnLst>
                                        <p:set>
                                          <p:cBhvr>
                                            <p:cTn id="123" dur="1" fill="hold">
                                              <p:stCondLst>
                                                <p:cond delay="0"/>
                                              </p:stCondLst>
                                            </p:cTn>
                                            <p:tgtEl>
                                              <p:spTgt spid="40"/>
                                            </p:tgtEl>
                                            <p:attrNameLst>
                                              <p:attrName>style.visibility</p:attrName>
                                            </p:attrNameLst>
                                          </p:cBhvr>
                                          <p:to>
                                            <p:strVal val="visible"/>
                                          </p:to>
                                        </p:set>
                                        <p:anim calcmode="lin" valueType="num">
                                          <p:cBhvr additive="base">
                                            <p:cTn id="124" dur="400" fill="hold"/>
                                            <p:tgtEl>
                                              <p:spTgt spid="40"/>
                                            </p:tgtEl>
                                            <p:attrNameLst>
                                              <p:attrName>ppt_x</p:attrName>
                                            </p:attrNameLst>
                                          </p:cBhvr>
                                          <p:tavLst>
                                            <p:tav tm="0">
                                              <p:val>
                                                <p:strVal val="1+#ppt_w/2"/>
                                              </p:val>
                                            </p:tav>
                                            <p:tav tm="100000">
                                              <p:val>
                                                <p:strVal val="#ppt_x"/>
                                              </p:val>
                                            </p:tav>
                                          </p:tavLst>
                                        </p:anim>
                                        <p:anim calcmode="lin" valueType="num">
                                          <p:cBhvr additive="base">
                                            <p:cTn id="125" dur="4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7" grpId="0" animBg="1"/>
          <p:bldP spid="18" grpId="0" animBg="1"/>
          <p:bldP spid="19" grpId="0" animBg="1"/>
          <p:bldP spid="30" grpId="0" animBg="1"/>
          <p:bldP spid="31" grpId="0" animBg="1"/>
          <p:bldP spid="35" grpId="0" animBg="1"/>
          <p:bldP spid="36" grpId="0"/>
          <p:bldP spid="37" grpId="0"/>
          <p:bldP spid="38" grpId="0"/>
          <p:bldP spid="39" grpId="0"/>
          <p:bldP spid="40" grpId="0"/>
          <p:bldP spid="41"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a:solidFill>
                  <a:srgbClr val="61BB84"/>
                </a:solidFill>
                <a:latin typeface="迷你简菱心" panose="02010609000101010101" pitchFamily="49" charset="-122"/>
                <a:ea typeface="迷你简菱心" panose="02010609000101010101" pitchFamily="49" charset="-122"/>
              </a:rPr>
              <a:t>一、此处添加您的标题</a:t>
            </a:r>
          </a:p>
        </p:txBody>
      </p:sp>
      <p:grpSp>
        <p:nvGrpSpPr>
          <p:cNvPr id="5" name="Group 3">
            <a:extLst>
              <a:ext uri="{FF2B5EF4-FFF2-40B4-BE49-F238E27FC236}">
                <a16:creationId xmlns:a16="http://schemas.microsoft.com/office/drawing/2014/main" xmlns="" id="{16505B6B-1EE3-435D-9AB8-8C25103321A5}"/>
              </a:ext>
            </a:extLst>
          </p:cNvPr>
          <p:cNvGrpSpPr/>
          <p:nvPr/>
        </p:nvGrpSpPr>
        <p:grpSpPr>
          <a:xfrm>
            <a:off x="5711759" y="1685184"/>
            <a:ext cx="695459" cy="4816157"/>
            <a:chOff x="4160049" y="1274619"/>
            <a:chExt cx="695459" cy="4816157"/>
          </a:xfrm>
          <a:solidFill>
            <a:sysClr val="window" lastClr="FFFFFF">
              <a:lumMod val="75000"/>
            </a:sysClr>
          </a:solidFill>
        </p:grpSpPr>
        <p:sp>
          <p:nvSpPr>
            <p:cNvPr id="6" name="Rectangle 4">
              <a:extLst>
                <a:ext uri="{FF2B5EF4-FFF2-40B4-BE49-F238E27FC236}">
                  <a16:creationId xmlns:a16="http://schemas.microsoft.com/office/drawing/2014/main" xmlns="" id="{DC1E6B4C-3C49-4F0D-82FA-BCDB59046483}"/>
                </a:ext>
              </a:extLst>
            </p:cNvPr>
            <p:cNvSpPr/>
            <p:nvPr/>
          </p:nvSpPr>
          <p:spPr>
            <a:xfrm>
              <a:off x="4160049" y="1274619"/>
              <a:ext cx="695459" cy="4059772"/>
            </a:xfrm>
            <a:prstGeom prst="rect">
              <a:avLst/>
            </a:prstGeom>
            <a:grp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lumMod val="65000"/>
                    <a:lumOff val="35000"/>
                  </a:prstClr>
                </a:solidFill>
                <a:effectLst/>
                <a:uLnTx/>
                <a:uFillTx/>
                <a:latin typeface="Calibri" panose="020F0502020204030204"/>
                <a:ea typeface="+mn-ea"/>
                <a:cs typeface="+mn-cs"/>
              </a:endParaRPr>
            </a:p>
          </p:txBody>
        </p:sp>
        <p:sp>
          <p:nvSpPr>
            <p:cNvPr id="7" name="Isosceles Triangle 5">
              <a:extLst>
                <a:ext uri="{FF2B5EF4-FFF2-40B4-BE49-F238E27FC236}">
                  <a16:creationId xmlns:a16="http://schemas.microsoft.com/office/drawing/2014/main" xmlns="" id="{70800089-C202-45EF-8F5A-FE6624B9A341}"/>
                </a:ext>
              </a:extLst>
            </p:cNvPr>
            <p:cNvSpPr/>
            <p:nvPr/>
          </p:nvSpPr>
          <p:spPr>
            <a:xfrm flipV="1">
              <a:off x="4160049" y="5334390"/>
              <a:ext cx="695459" cy="756386"/>
            </a:xfrm>
            <a:prstGeom prst="triangle">
              <a:avLst/>
            </a:prstGeom>
            <a:grp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lumMod val="65000"/>
                    <a:lumOff val="35000"/>
                  </a:prstClr>
                </a:solidFill>
                <a:effectLst/>
                <a:uLnTx/>
                <a:uFillTx/>
                <a:latin typeface="Calibri" panose="020F0502020204030204"/>
                <a:ea typeface="+mn-ea"/>
                <a:cs typeface="+mn-cs"/>
              </a:endParaRPr>
            </a:p>
          </p:txBody>
        </p:sp>
        <p:sp>
          <p:nvSpPr>
            <p:cNvPr id="8" name="Isosceles Triangle 6">
              <a:extLst>
                <a:ext uri="{FF2B5EF4-FFF2-40B4-BE49-F238E27FC236}">
                  <a16:creationId xmlns:a16="http://schemas.microsoft.com/office/drawing/2014/main" xmlns="" id="{DC5A9662-BC1B-4CA4-8324-B6DC0A2BD12E}"/>
                </a:ext>
              </a:extLst>
            </p:cNvPr>
            <p:cNvSpPr/>
            <p:nvPr/>
          </p:nvSpPr>
          <p:spPr>
            <a:xfrm flipV="1">
              <a:off x="4399999" y="5852463"/>
              <a:ext cx="220319" cy="238313"/>
            </a:xfrm>
            <a:prstGeom prst="triangle">
              <a:avLst/>
            </a:prstGeom>
            <a:grpFill/>
            <a:ln w="12700" cap="flat" cmpd="sng" algn="ctr">
              <a:noFill/>
              <a:prstDash val="solid"/>
              <a:miter lim="800000"/>
            </a:ln>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lumMod val="65000"/>
                    <a:lumOff val="35000"/>
                  </a:prstClr>
                </a:solidFill>
                <a:effectLst/>
                <a:uLnTx/>
                <a:uFillTx/>
                <a:latin typeface="Calibri" panose="020F0502020204030204"/>
                <a:ea typeface="+mn-ea"/>
                <a:cs typeface="+mn-cs"/>
              </a:endParaRPr>
            </a:p>
          </p:txBody>
        </p:sp>
      </p:grpSp>
      <p:grpSp>
        <p:nvGrpSpPr>
          <p:cNvPr id="9" name="Group 7">
            <a:extLst>
              <a:ext uri="{FF2B5EF4-FFF2-40B4-BE49-F238E27FC236}">
                <a16:creationId xmlns:a16="http://schemas.microsoft.com/office/drawing/2014/main" xmlns="" id="{E31901CE-7742-4173-B277-56F3ED2F5B80}"/>
              </a:ext>
            </a:extLst>
          </p:cNvPr>
          <p:cNvGrpSpPr/>
          <p:nvPr/>
        </p:nvGrpSpPr>
        <p:grpSpPr>
          <a:xfrm>
            <a:off x="5013757" y="4114990"/>
            <a:ext cx="1393459" cy="1338773"/>
            <a:chOff x="5013756" y="3958570"/>
            <a:chExt cx="1393459" cy="1338773"/>
          </a:xfrm>
        </p:grpSpPr>
        <p:sp>
          <p:nvSpPr>
            <p:cNvPr id="10" name="Diamond 8">
              <a:extLst>
                <a:ext uri="{FF2B5EF4-FFF2-40B4-BE49-F238E27FC236}">
                  <a16:creationId xmlns:a16="http://schemas.microsoft.com/office/drawing/2014/main" xmlns="" id="{1A0753FC-82A6-46CF-B4AF-DF9CE0682EAB}"/>
                </a:ext>
              </a:extLst>
            </p:cNvPr>
            <p:cNvSpPr/>
            <p:nvPr/>
          </p:nvSpPr>
          <p:spPr>
            <a:xfrm>
              <a:off x="5013756" y="3958570"/>
              <a:ext cx="1393459" cy="1338773"/>
            </a:xfrm>
            <a:prstGeom prst="diamond">
              <a:avLst/>
            </a:pr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GB">
                <a:latin typeface="Calibri" panose="020F0502020204030204" pitchFamily="34" charset="0"/>
                <a:ea typeface="宋体" panose="02010600030101010101" pitchFamily="2" charset="-122"/>
              </a:endParaRPr>
            </a:p>
          </p:txBody>
        </p:sp>
        <p:grpSp>
          <p:nvGrpSpPr>
            <p:cNvPr id="11" name="Group 9">
              <a:extLst>
                <a:ext uri="{FF2B5EF4-FFF2-40B4-BE49-F238E27FC236}">
                  <a16:creationId xmlns:a16="http://schemas.microsoft.com/office/drawing/2014/main" xmlns="" id="{BF81AB09-E85D-4369-8044-B2B058BF2789}"/>
                </a:ext>
              </a:extLst>
            </p:cNvPr>
            <p:cNvGrpSpPr/>
            <p:nvPr/>
          </p:nvGrpSpPr>
          <p:grpSpPr>
            <a:xfrm>
              <a:off x="5478313" y="4439043"/>
              <a:ext cx="464344" cy="377825"/>
              <a:chOff x="10074275" y="4479132"/>
              <a:chExt cx="464344" cy="377825"/>
            </a:xfrm>
            <a:solidFill>
              <a:sysClr val="window" lastClr="FFFFFF"/>
            </a:solidFill>
          </p:grpSpPr>
          <p:sp>
            <p:nvSpPr>
              <p:cNvPr id="12" name="AutoShape 5">
                <a:extLst>
                  <a:ext uri="{FF2B5EF4-FFF2-40B4-BE49-F238E27FC236}">
                    <a16:creationId xmlns:a16="http://schemas.microsoft.com/office/drawing/2014/main" xmlns="" id="{4E89137E-59FA-4F6D-8D62-9C9B5D51EFCB}"/>
                  </a:ext>
                </a:extLst>
              </p:cNvPr>
              <p:cNvSpPr>
                <a:spLocks/>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13" name="AutoShape 6">
                <a:extLst>
                  <a:ext uri="{FF2B5EF4-FFF2-40B4-BE49-F238E27FC236}">
                    <a16:creationId xmlns:a16="http://schemas.microsoft.com/office/drawing/2014/main" xmlns="" id="{485E7BAA-E869-4071-B287-3C31E58F4955}"/>
                  </a:ext>
                </a:extLst>
              </p:cNvPr>
              <p:cNvSpPr>
                <a:spLocks/>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grpSp>
        <p:nvGrpSpPr>
          <p:cNvPr id="14" name="Group 12">
            <a:extLst>
              <a:ext uri="{FF2B5EF4-FFF2-40B4-BE49-F238E27FC236}">
                <a16:creationId xmlns:a16="http://schemas.microsoft.com/office/drawing/2014/main" xmlns="" id="{11AC6F5C-751A-4F42-9F5B-4D2E4FE6D39F}"/>
              </a:ext>
            </a:extLst>
          </p:cNvPr>
          <p:cNvGrpSpPr/>
          <p:nvPr/>
        </p:nvGrpSpPr>
        <p:grpSpPr>
          <a:xfrm>
            <a:off x="5711759" y="1685184"/>
            <a:ext cx="1393459" cy="1338773"/>
            <a:chOff x="5711758" y="1528765"/>
            <a:chExt cx="1393459" cy="1338773"/>
          </a:xfrm>
        </p:grpSpPr>
        <p:sp>
          <p:nvSpPr>
            <p:cNvPr id="15" name="Diamond 13">
              <a:extLst>
                <a:ext uri="{FF2B5EF4-FFF2-40B4-BE49-F238E27FC236}">
                  <a16:creationId xmlns:a16="http://schemas.microsoft.com/office/drawing/2014/main" xmlns="" id="{4DDE3A4A-4114-4665-A85C-545923265091}"/>
                </a:ext>
              </a:extLst>
            </p:cNvPr>
            <p:cNvSpPr/>
            <p:nvPr/>
          </p:nvSpPr>
          <p:spPr>
            <a:xfrm>
              <a:off x="5711758" y="1528765"/>
              <a:ext cx="1393459" cy="1338773"/>
            </a:xfrm>
            <a:prstGeom prst="diamond">
              <a:avLst/>
            </a:pr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GB">
                <a:latin typeface="Calibri" panose="020F0502020204030204" pitchFamily="34" charset="0"/>
                <a:ea typeface="宋体" panose="02010600030101010101" pitchFamily="2" charset="-122"/>
              </a:endParaRPr>
            </a:p>
          </p:txBody>
        </p:sp>
        <p:sp>
          <p:nvSpPr>
            <p:cNvPr id="16" name="AutoShape 83">
              <a:extLst>
                <a:ext uri="{FF2B5EF4-FFF2-40B4-BE49-F238E27FC236}">
                  <a16:creationId xmlns:a16="http://schemas.microsoft.com/office/drawing/2014/main" xmlns="" id="{611BF906-7E77-492E-92AD-AFE1B7595CB7}"/>
                </a:ext>
              </a:extLst>
            </p:cNvPr>
            <p:cNvSpPr>
              <a:spLocks/>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rgbClr val="E7E6E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nvGrpSpPr>
          <p:cNvPr id="17" name="Group 15">
            <a:extLst>
              <a:ext uri="{FF2B5EF4-FFF2-40B4-BE49-F238E27FC236}">
                <a16:creationId xmlns:a16="http://schemas.microsoft.com/office/drawing/2014/main" xmlns="" id="{B9AB1DBE-7827-47E9-B4E4-39FF50D14237}"/>
              </a:ext>
            </a:extLst>
          </p:cNvPr>
          <p:cNvGrpSpPr/>
          <p:nvPr/>
        </p:nvGrpSpPr>
        <p:grpSpPr>
          <a:xfrm>
            <a:off x="5710488" y="3317062"/>
            <a:ext cx="1393459" cy="1338773"/>
            <a:chOff x="5710487" y="3160643"/>
            <a:chExt cx="1393459" cy="1338773"/>
          </a:xfrm>
        </p:grpSpPr>
        <p:sp>
          <p:nvSpPr>
            <p:cNvPr id="18" name="Diamond 16">
              <a:extLst>
                <a:ext uri="{FF2B5EF4-FFF2-40B4-BE49-F238E27FC236}">
                  <a16:creationId xmlns:a16="http://schemas.microsoft.com/office/drawing/2014/main" xmlns="" id="{4C76F65C-B98B-4CCE-AD05-B048EA0579D1}"/>
                </a:ext>
              </a:extLst>
            </p:cNvPr>
            <p:cNvSpPr/>
            <p:nvPr/>
          </p:nvSpPr>
          <p:spPr>
            <a:xfrm>
              <a:off x="5710487" y="3160643"/>
              <a:ext cx="1393459" cy="1338773"/>
            </a:xfrm>
            <a:prstGeom prst="diamond">
              <a:avLst/>
            </a:pr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GB">
                <a:latin typeface="Calibri" panose="020F0502020204030204" pitchFamily="34" charset="0"/>
                <a:ea typeface="宋体" panose="02010600030101010101" pitchFamily="2" charset="-122"/>
              </a:endParaRPr>
            </a:p>
          </p:txBody>
        </p:sp>
        <p:grpSp>
          <p:nvGrpSpPr>
            <p:cNvPr id="19" name="Group 17">
              <a:extLst>
                <a:ext uri="{FF2B5EF4-FFF2-40B4-BE49-F238E27FC236}">
                  <a16:creationId xmlns:a16="http://schemas.microsoft.com/office/drawing/2014/main" xmlns="" id="{151BF900-F119-48AA-BDC5-C1A7E5FA21DB}"/>
                </a:ext>
              </a:extLst>
            </p:cNvPr>
            <p:cNvGrpSpPr/>
            <p:nvPr/>
          </p:nvGrpSpPr>
          <p:grpSpPr>
            <a:xfrm>
              <a:off x="6175045" y="3597325"/>
              <a:ext cx="464344" cy="464344"/>
              <a:chOff x="4439444" y="2582069"/>
              <a:chExt cx="464344" cy="464344"/>
            </a:xfrm>
            <a:solidFill>
              <a:sysClr val="window" lastClr="FFFFFF"/>
            </a:solidFill>
          </p:grpSpPr>
          <p:sp>
            <p:nvSpPr>
              <p:cNvPr id="20" name="AutoShape 123">
                <a:extLst>
                  <a:ext uri="{FF2B5EF4-FFF2-40B4-BE49-F238E27FC236}">
                    <a16:creationId xmlns:a16="http://schemas.microsoft.com/office/drawing/2014/main" xmlns="" id="{B206E675-BC29-44BD-B071-DD74BCF847C4}"/>
                  </a:ext>
                </a:extLst>
              </p:cNvPr>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21" name="AutoShape 124">
                <a:extLst>
                  <a:ext uri="{FF2B5EF4-FFF2-40B4-BE49-F238E27FC236}">
                    <a16:creationId xmlns:a16="http://schemas.microsoft.com/office/drawing/2014/main" xmlns="" id="{C2992DBD-6E19-47CE-BDC7-986049BE61CE}"/>
                  </a:ext>
                </a:extLst>
              </p:cNvPr>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22" name="AutoShape 125">
                <a:extLst>
                  <a:ext uri="{FF2B5EF4-FFF2-40B4-BE49-F238E27FC236}">
                    <a16:creationId xmlns:a16="http://schemas.microsoft.com/office/drawing/2014/main" xmlns="" id="{BBDF5F6A-0773-4C9F-ADB8-3AC8979FF7EB}"/>
                  </a:ext>
                </a:extLst>
              </p:cNvPr>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grpSp>
        <p:nvGrpSpPr>
          <p:cNvPr id="23" name="Group 21">
            <a:extLst>
              <a:ext uri="{FF2B5EF4-FFF2-40B4-BE49-F238E27FC236}">
                <a16:creationId xmlns:a16="http://schemas.microsoft.com/office/drawing/2014/main" xmlns="" id="{74C97CF2-F9DC-4B91-BB38-704A65AECD59}"/>
              </a:ext>
            </a:extLst>
          </p:cNvPr>
          <p:cNvGrpSpPr/>
          <p:nvPr/>
        </p:nvGrpSpPr>
        <p:grpSpPr>
          <a:xfrm>
            <a:off x="5013757" y="2501123"/>
            <a:ext cx="1393459" cy="1338773"/>
            <a:chOff x="5013757" y="2344704"/>
            <a:chExt cx="1393459" cy="1338773"/>
          </a:xfrm>
        </p:grpSpPr>
        <p:sp>
          <p:nvSpPr>
            <p:cNvPr id="24" name="Diamond 22">
              <a:extLst>
                <a:ext uri="{FF2B5EF4-FFF2-40B4-BE49-F238E27FC236}">
                  <a16:creationId xmlns:a16="http://schemas.microsoft.com/office/drawing/2014/main" xmlns="" id="{1B4565F2-B218-47E9-988B-208795473C9F}"/>
                </a:ext>
              </a:extLst>
            </p:cNvPr>
            <p:cNvSpPr/>
            <p:nvPr/>
          </p:nvSpPr>
          <p:spPr>
            <a:xfrm>
              <a:off x="5013757" y="2344704"/>
              <a:ext cx="1393459" cy="1338773"/>
            </a:xfrm>
            <a:prstGeom prst="diamond">
              <a:avLst/>
            </a:pr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GB">
                <a:latin typeface="Calibri" panose="020F0502020204030204" pitchFamily="34" charset="0"/>
                <a:ea typeface="宋体" panose="02010600030101010101" pitchFamily="2" charset="-122"/>
              </a:endParaRPr>
            </a:p>
          </p:txBody>
        </p:sp>
        <p:grpSp>
          <p:nvGrpSpPr>
            <p:cNvPr id="25" name="Group 23">
              <a:extLst>
                <a:ext uri="{FF2B5EF4-FFF2-40B4-BE49-F238E27FC236}">
                  <a16:creationId xmlns:a16="http://schemas.microsoft.com/office/drawing/2014/main" xmlns="" id="{40070B5E-8D1A-48F1-B849-446891E3958B}"/>
                </a:ext>
              </a:extLst>
            </p:cNvPr>
            <p:cNvGrpSpPr/>
            <p:nvPr/>
          </p:nvGrpSpPr>
          <p:grpSpPr>
            <a:xfrm>
              <a:off x="5478313" y="2752368"/>
              <a:ext cx="464344" cy="464344"/>
              <a:chOff x="4439444" y="1652588"/>
              <a:chExt cx="464344" cy="464344"/>
            </a:xfrm>
            <a:solidFill>
              <a:srgbClr val="E7E6E6"/>
            </a:solidFill>
          </p:grpSpPr>
          <p:sp>
            <p:nvSpPr>
              <p:cNvPr id="26" name="AutoShape 136">
                <a:extLst>
                  <a:ext uri="{FF2B5EF4-FFF2-40B4-BE49-F238E27FC236}">
                    <a16:creationId xmlns:a16="http://schemas.microsoft.com/office/drawing/2014/main" xmlns="" id="{F61C765F-904A-4CDD-8B5A-DB40DC72D85B}"/>
                  </a:ext>
                </a:extLst>
              </p:cNvPr>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27" name="AutoShape 137">
                <a:extLst>
                  <a:ext uri="{FF2B5EF4-FFF2-40B4-BE49-F238E27FC236}">
                    <a16:creationId xmlns:a16="http://schemas.microsoft.com/office/drawing/2014/main" xmlns="" id="{137C5D04-740A-423C-A14E-5A82D78EEC58}"/>
                  </a:ext>
                </a:extLst>
              </p:cNvPr>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sp>
            <p:nvSpPr>
              <p:cNvPr id="28" name="AutoShape 138">
                <a:extLst>
                  <a:ext uri="{FF2B5EF4-FFF2-40B4-BE49-F238E27FC236}">
                    <a16:creationId xmlns:a16="http://schemas.microsoft.com/office/drawing/2014/main" xmlns="" id="{434FCCEC-51D5-4F61-8BB2-2FB556C4B77A}"/>
                  </a:ext>
                </a:extLst>
              </p:cNvPr>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5400" tIns="25400" rIns="25400" bIns="25400" anchor="ctr"/>
              <a:lstStyle/>
              <a:p>
                <a:pPr marL="0" marR="0" lvl="0" indent="0" algn="ctr" defTabSz="228594" eaLnBrk="1" fontAlgn="base" latinLnBrk="0" hangingPunct="0">
                  <a:lnSpc>
                    <a:spcPct val="100000"/>
                  </a:lnSpc>
                  <a:spcBef>
                    <a:spcPct val="0"/>
                  </a:spcBef>
                  <a:spcAft>
                    <a:spcPct val="0"/>
                  </a:spcAft>
                  <a:buClrTx/>
                  <a:buSzTx/>
                  <a:buFontTx/>
                  <a:buNone/>
                  <a:tabLst/>
                  <a:defRPr/>
                </a:pPr>
                <a:endParaRPr kumimoji="0" lang="en-US" sz="1467" b="0" i="0" u="none" strike="noStrike" kern="0" cap="none" spc="0" normalizeH="0" baseline="0" noProof="0">
                  <a:ln>
                    <a:noFill/>
                  </a:ln>
                  <a:solidFill>
                    <a:prstClr val="black">
                      <a:lumMod val="65000"/>
                      <a:lumOff val="35000"/>
                    </a:prstClr>
                  </a:solidFill>
                  <a:effectLst>
                    <a:outerShdw blurRad="38100" dist="38100" dir="2700000" algn="tl">
                      <a:srgbClr val="000000"/>
                    </a:outerShdw>
                  </a:effectLst>
                  <a:uLnTx/>
                  <a:uFillTx/>
                  <a:latin typeface="Gill Sans" charset="0"/>
                  <a:sym typeface="Gill Sans" charset="0"/>
                </a:endParaRPr>
              </a:p>
            </p:txBody>
          </p:sp>
        </p:grpSp>
      </p:grpSp>
      <p:sp>
        <p:nvSpPr>
          <p:cNvPr id="29" name="TextBox 42">
            <a:extLst>
              <a:ext uri="{FF2B5EF4-FFF2-40B4-BE49-F238E27FC236}">
                <a16:creationId xmlns:a16="http://schemas.microsoft.com/office/drawing/2014/main" xmlns="" id="{33373EE8-BFCF-4427-B8FA-86D11356F783}"/>
              </a:ext>
            </a:extLst>
          </p:cNvPr>
          <p:cNvSpPr txBox="1"/>
          <p:nvPr/>
        </p:nvSpPr>
        <p:spPr>
          <a:xfrm>
            <a:off x="3336079" y="2948599"/>
            <a:ext cx="1415772" cy="338554"/>
          </a:xfrm>
          <a:prstGeom prst="rect">
            <a:avLst/>
          </a:prstGeom>
          <a:noFill/>
        </p:spPr>
        <p:txBody>
          <a:bodyPr wrap="none" rtlCol="0">
            <a:spAutoFit/>
          </a:bodyPr>
          <a:lstStyle/>
          <a:p>
            <a:pPr algn="r" defTabSz="914377"/>
            <a:r>
              <a:rPr lang="zh-CN" altLang="en-US" sz="1600" dirty="0">
                <a:solidFill>
                  <a:srgbClr val="F07474"/>
                </a:solidFill>
                <a:latin typeface="迷你简菱心" panose="02010609000101010101" pitchFamily="49" charset="-122"/>
                <a:ea typeface="迷你简菱心" panose="02010609000101010101" pitchFamily="49" charset="-122"/>
              </a:rPr>
              <a:t>点击添加文本</a:t>
            </a:r>
          </a:p>
        </p:txBody>
      </p:sp>
      <p:sp>
        <p:nvSpPr>
          <p:cNvPr id="30" name="TextBox 43">
            <a:extLst>
              <a:ext uri="{FF2B5EF4-FFF2-40B4-BE49-F238E27FC236}">
                <a16:creationId xmlns:a16="http://schemas.microsoft.com/office/drawing/2014/main" xmlns="" id="{C375D81A-7A95-41DD-B50A-EC31D7C4C43D}"/>
              </a:ext>
            </a:extLst>
          </p:cNvPr>
          <p:cNvSpPr txBox="1"/>
          <p:nvPr/>
        </p:nvSpPr>
        <p:spPr>
          <a:xfrm>
            <a:off x="1442398" y="3262614"/>
            <a:ext cx="3289133" cy="461665"/>
          </a:xfrm>
          <a:prstGeom prst="rect">
            <a:avLst/>
          </a:prstGeom>
          <a:noFill/>
        </p:spPr>
        <p:txBody>
          <a:bodyPr wrap="square" rtlCol="0">
            <a:spAutoFit/>
          </a:bodyPr>
          <a:lstStyle/>
          <a:p>
            <a:pPr algn="r" defTabSz="914377"/>
            <a:r>
              <a:rPr lang="zh-CN" altLang="en-US" sz="1200" dirty="0">
                <a:solidFill>
                  <a:prstClr val="black">
                    <a:lumMod val="65000"/>
                    <a:lumOff val="35000"/>
                  </a:prstClr>
                </a:solidFill>
                <a:latin typeface="微软雅黑 Light" panose="020B0502040204020203" pitchFamily="34" charset="-122"/>
                <a:ea typeface="微软雅黑 Light" panose="020B0502040204020203" pitchFamily="34" charset="-122"/>
              </a:rPr>
              <a:t>点击输入简要文本内容，文字内容需概况精炼的说明该分项内容专业设计</a:t>
            </a:r>
            <a:r>
              <a:rPr lang="en-US" altLang="zh-CN" sz="1200" dirty="0">
                <a:solidFill>
                  <a:prstClr val="black">
                    <a:lumMod val="65000"/>
                    <a:lumOff val="35000"/>
                  </a:prstClr>
                </a:solidFill>
                <a:latin typeface="微软雅黑 Light" panose="020B0502040204020203" pitchFamily="34" charset="-122"/>
                <a:ea typeface="微软雅黑 Light" panose="020B0502040204020203" pitchFamily="34" charset="-122"/>
              </a:rPr>
              <a:t>……</a:t>
            </a:r>
          </a:p>
        </p:txBody>
      </p:sp>
      <p:sp>
        <p:nvSpPr>
          <p:cNvPr id="31" name="TextBox 44">
            <a:extLst>
              <a:ext uri="{FF2B5EF4-FFF2-40B4-BE49-F238E27FC236}">
                <a16:creationId xmlns:a16="http://schemas.microsoft.com/office/drawing/2014/main" xmlns="" id="{9093A757-C0EF-4AB5-AF2B-10BBDEBA5B46}"/>
              </a:ext>
            </a:extLst>
          </p:cNvPr>
          <p:cNvSpPr txBox="1"/>
          <p:nvPr/>
        </p:nvSpPr>
        <p:spPr>
          <a:xfrm>
            <a:off x="3336079" y="4377247"/>
            <a:ext cx="1415772" cy="338554"/>
          </a:xfrm>
          <a:prstGeom prst="rect">
            <a:avLst/>
          </a:prstGeom>
          <a:noFill/>
        </p:spPr>
        <p:txBody>
          <a:bodyPr wrap="none" rtlCol="0">
            <a:spAutoFit/>
          </a:bodyPr>
          <a:lstStyle/>
          <a:p>
            <a:pPr algn="r" defTabSz="914377"/>
            <a:r>
              <a:rPr lang="zh-CN" altLang="en-US" sz="1600" dirty="0">
                <a:solidFill>
                  <a:srgbClr val="02B3C5"/>
                </a:solidFill>
                <a:latin typeface="迷你简菱心" panose="02010609000101010101" pitchFamily="49" charset="-122"/>
                <a:ea typeface="迷你简菱心" panose="02010609000101010101" pitchFamily="49" charset="-122"/>
              </a:rPr>
              <a:t>点击添加文本</a:t>
            </a:r>
          </a:p>
        </p:txBody>
      </p:sp>
      <p:sp>
        <p:nvSpPr>
          <p:cNvPr id="32" name="TextBox 45">
            <a:extLst>
              <a:ext uri="{FF2B5EF4-FFF2-40B4-BE49-F238E27FC236}">
                <a16:creationId xmlns:a16="http://schemas.microsoft.com/office/drawing/2014/main" xmlns="" id="{ACF95ED7-B9B1-4BCA-AE4A-874D289DA0E9}"/>
              </a:ext>
            </a:extLst>
          </p:cNvPr>
          <p:cNvSpPr txBox="1"/>
          <p:nvPr/>
        </p:nvSpPr>
        <p:spPr>
          <a:xfrm>
            <a:off x="1442398" y="4691262"/>
            <a:ext cx="3289133" cy="461665"/>
          </a:xfrm>
          <a:prstGeom prst="rect">
            <a:avLst/>
          </a:prstGeom>
          <a:noFill/>
        </p:spPr>
        <p:txBody>
          <a:bodyPr wrap="square" rtlCol="0">
            <a:spAutoFit/>
          </a:bodyPr>
          <a:lstStyle/>
          <a:p>
            <a:pPr algn="r" defTabSz="914377"/>
            <a:r>
              <a:rPr lang="zh-CN" altLang="en-US" sz="1200" dirty="0">
                <a:solidFill>
                  <a:prstClr val="black">
                    <a:lumMod val="65000"/>
                    <a:lumOff val="35000"/>
                  </a:prstClr>
                </a:solidFill>
                <a:latin typeface="微软雅黑 Light" panose="020B0502040204020203" pitchFamily="34" charset="-122"/>
                <a:ea typeface="微软雅黑 Light" panose="020B0502040204020203" pitchFamily="34" charset="-122"/>
              </a:rPr>
              <a:t>点击输入简要文本内容，文字内容需概况精炼的说明该分项内容专业设计</a:t>
            </a:r>
            <a:r>
              <a:rPr lang="en-US" altLang="zh-CN" sz="1200" dirty="0">
                <a:solidFill>
                  <a:prstClr val="black">
                    <a:lumMod val="65000"/>
                    <a:lumOff val="35000"/>
                  </a:prstClr>
                </a:solidFill>
                <a:latin typeface="微软雅黑 Light" panose="020B0502040204020203" pitchFamily="34" charset="-122"/>
                <a:ea typeface="微软雅黑 Light" panose="020B0502040204020203" pitchFamily="34" charset="-122"/>
              </a:rPr>
              <a:t>……</a:t>
            </a:r>
          </a:p>
        </p:txBody>
      </p:sp>
      <p:sp>
        <p:nvSpPr>
          <p:cNvPr id="33" name="TextBox 46">
            <a:extLst>
              <a:ext uri="{FF2B5EF4-FFF2-40B4-BE49-F238E27FC236}">
                <a16:creationId xmlns:a16="http://schemas.microsoft.com/office/drawing/2014/main" xmlns="" id="{0C75F2D2-CA27-4194-85E3-486ACB1898EF}"/>
              </a:ext>
            </a:extLst>
          </p:cNvPr>
          <p:cNvSpPr txBox="1"/>
          <p:nvPr/>
        </p:nvSpPr>
        <p:spPr>
          <a:xfrm>
            <a:off x="7240205" y="2022388"/>
            <a:ext cx="1415772" cy="338554"/>
          </a:xfrm>
          <a:prstGeom prst="rect">
            <a:avLst/>
          </a:prstGeom>
          <a:noFill/>
        </p:spPr>
        <p:txBody>
          <a:bodyPr wrap="none" rtlCol="0">
            <a:spAutoFit/>
          </a:bodyPr>
          <a:lstStyle/>
          <a:p>
            <a:pPr defTabSz="914377"/>
            <a:r>
              <a:rPr lang="zh-CN" altLang="en-US" sz="1600" dirty="0">
                <a:solidFill>
                  <a:srgbClr val="6A3C7C"/>
                </a:solidFill>
                <a:latin typeface="迷你简菱心" panose="02010609000101010101" pitchFamily="49" charset="-122"/>
                <a:ea typeface="迷你简菱心" panose="02010609000101010101" pitchFamily="49" charset="-122"/>
              </a:rPr>
              <a:t>点击添加文本</a:t>
            </a:r>
          </a:p>
        </p:txBody>
      </p:sp>
      <p:sp>
        <p:nvSpPr>
          <p:cNvPr id="34" name="TextBox 47">
            <a:extLst>
              <a:ext uri="{FF2B5EF4-FFF2-40B4-BE49-F238E27FC236}">
                <a16:creationId xmlns:a16="http://schemas.microsoft.com/office/drawing/2014/main" xmlns="" id="{F9B83694-DAD5-42DD-A422-424B64FFA2D1}"/>
              </a:ext>
            </a:extLst>
          </p:cNvPr>
          <p:cNvSpPr txBox="1"/>
          <p:nvPr/>
        </p:nvSpPr>
        <p:spPr>
          <a:xfrm>
            <a:off x="7240206" y="2336403"/>
            <a:ext cx="3289133" cy="461665"/>
          </a:xfrm>
          <a:prstGeom prst="rect">
            <a:avLst/>
          </a:prstGeom>
          <a:noFill/>
        </p:spPr>
        <p:txBody>
          <a:bodyPr wrap="square" rtlCol="0">
            <a:spAutoFit/>
          </a:bodyPr>
          <a:lstStyle/>
          <a:p>
            <a:pPr defTabSz="914377"/>
            <a:r>
              <a:rPr lang="zh-CN" altLang="en-US" sz="1200" dirty="0">
                <a:solidFill>
                  <a:prstClr val="black">
                    <a:lumMod val="65000"/>
                    <a:lumOff val="35000"/>
                  </a:prstClr>
                </a:solidFill>
                <a:latin typeface="微软雅黑 Light" panose="020B0502040204020203" pitchFamily="34" charset="-122"/>
                <a:ea typeface="微软雅黑 Light" panose="020B0502040204020203" pitchFamily="34" charset="-122"/>
              </a:rPr>
              <a:t>点击输入简要文本内容，文字内容需概况精炼的说明该分项内容</a:t>
            </a:r>
            <a:r>
              <a:rPr lang="en-US" altLang="zh-CN" sz="1200" dirty="0">
                <a:solidFill>
                  <a:prstClr val="black">
                    <a:lumMod val="65000"/>
                    <a:lumOff val="35000"/>
                  </a:prstClr>
                </a:solidFill>
                <a:latin typeface="微软雅黑 Light" panose="020B0502040204020203" pitchFamily="34" charset="-122"/>
                <a:ea typeface="微软雅黑 Light" panose="020B0502040204020203" pitchFamily="34" charset="-122"/>
              </a:rPr>
              <a:t>l</a:t>
            </a:r>
            <a:r>
              <a:rPr lang="zh-CN" altLang="en-US" sz="1200" dirty="0">
                <a:solidFill>
                  <a:prstClr val="black">
                    <a:lumMod val="65000"/>
                    <a:lumOff val="35000"/>
                  </a:prstClr>
                </a:solidFill>
                <a:latin typeface="微软雅黑 Light" panose="020B0502040204020203" pitchFamily="34" charset="-122"/>
                <a:ea typeface="微软雅黑 Light" panose="020B0502040204020203" pitchFamily="34" charset="-122"/>
              </a:rPr>
              <a:t>专业设计</a:t>
            </a:r>
            <a:r>
              <a:rPr lang="en-US" altLang="zh-CN" sz="1200" dirty="0">
                <a:solidFill>
                  <a:prstClr val="black">
                    <a:lumMod val="65000"/>
                    <a:lumOff val="35000"/>
                  </a:prstClr>
                </a:solidFill>
                <a:latin typeface="微软雅黑 Light" panose="020B0502040204020203" pitchFamily="34" charset="-122"/>
                <a:ea typeface="微软雅黑 Light" panose="020B0502040204020203" pitchFamily="34" charset="-122"/>
              </a:rPr>
              <a:t>……</a:t>
            </a:r>
          </a:p>
        </p:txBody>
      </p:sp>
      <p:sp>
        <p:nvSpPr>
          <p:cNvPr id="35" name="TextBox 48">
            <a:extLst>
              <a:ext uri="{FF2B5EF4-FFF2-40B4-BE49-F238E27FC236}">
                <a16:creationId xmlns:a16="http://schemas.microsoft.com/office/drawing/2014/main" xmlns="" id="{3ED5F526-8B4F-4E28-841A-973635F4B7AB}"/>
              </a:ext>
            </a:extLst>
          </p:cNvPr>
          <p:cNvSpPr txBox="1"/>
          <p:nvPr/>
        </p:nvSpPr>
        <p:spPr>
          <a:xfrm>
            <a:off x="7240205" y="3451036"/>
            <a:ext cx="1415772" cy="338554"/>
          </a:xfrm>
          <a:prstGeom prst="rect">
            <a:avLst/>
          </a:prstGeom>
          <a:noFill/>
        </p:spPr>
        <p:txBody>
          <a:bodyPr wrap="none" rtlCol="0">
            <a:spAutoFit/>
          </a:bodyPr>
          <a:lstStyle/>
          <a:p>
            <a:pPr defTabSz="914377"/>
            <a:r>
              <a:rPr lang="zh-CN" altLang="en-US" sz="1600" dirty="0">
                <a:solidFill>
                  <a:srgbClr val="FFBF53"/>
                </a:solidFill>
                <a:latin typeface="迷你简菱心" panose="02010609000101010101" pitchFamily="49" charset="-122"/>
                <a:ea typeface="迷你简菱心" panose="02010609000101010101" pitchFamily="49" charset="-122"/>
              </a:rPr>
              <a:t>点击添加文本</a:t>
            </a:r>
          </a:p>
        </p:txBody>
      </p:sp>
      <p:sp>
        <p:nvSpPr>
          <p:cNvPr id="36" name="TextBox 49">
            <a:extLst>
              <a:ext uri="{FF2B5EF4-FFF2-40B4-BE49-F238E27FC236}">
                <a16:creationId xmlns:a16="http://schemas.microsoft.com/office/drawing/2014/main" xmlns="" id="{50FE9711-EB95-421A-928E-71ED0EB55423}"/>
              </a:ext>
            </a:extLst>
          </p:cNvPr>
          <p:cNvSpPr txBox="1"/>
          <p:nvPr/>
        </p:nvSpPr>
        <p:spPr>
          <a:xfrm>
            <a:off x="7240206" y="3765051"/>
            <a:ext cx="3289133" cy="461665"/>
          </a:xfrm>
          <a:prstGeom prst="rect">
            <a:avLst/>
          </a:prstGeom>
          <a:noFill/>
        </p:spPr>
        <p:txBody>
          <a:bodyPr wrap="square" rtlCol="0">
            <a:spAutoFit/>
          </a:bodyPr>
          <a:lstStyle/>
          <a:p>
            <a:pPr defTabSz="914377"/>
            <a:r>
              <a:rPr lang="zh-CN" altLang="en-US" sz="1200" dirty="0">
                <a:solidFill>
                  <a:prstClr val="black">
                    <a:lumMod val="65000"/>
                    <a:lumOff val="35000"/>
                  </a:prstClr>
                </a:solidFill>
                <a:latin typeface="微软雅黑 Light" panose="020B0502040204020203" pitchFamily="34" charset="-122"/>
                <a:ea typeface="微软雅黑 Light" panose="020B0502040204020203" pitchFamily="34" charset="-122"/>
              </a:rPr>
              <a:t>点击输入简要文本内容，文字内容需概况精炼的说明该分项内容专业设计</a:t>
            </a:r>
            <a:r>
              <a:rPr lang="en-US" altLang="zh-CN" sz="1200" dirty="0">
                <a:solidFill>
                  <a:prstClr val="black">
                    <a:lumMod val="65000"/>
                    <a:lumOff val="35000"/>
                  </a:prstClr>
                </a:solidFill>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142478673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ppt_x"/>
                                          </p:val>
                                        </p:tav>
                                        <p:tav tm="100000">
                                          <p:val>
                                            <p:strVal val="#ppt_x"/>
                                          </p:val>
                                        </p:tav>
                                      </p:tavLst>
                                    </p:anim>
                                    <p:anim calcmode="lin" valueType="num">
                                      <p:cBhvr additive="base">
                                        <p:cTn id="22" dur="250" fill="hold"/>
                                        <p:tgtEl>
                                          <p:spTgt spid="5"/>
                                        </p:tgtEl>
                                        <p:attrNameLst>
                                          <p:attrName>ppt_y</p:attrName>
                                        </p:attrNameLst>
                                      </p:cBhvr>
                                      <p:tavLst>
                                        <p:tav tm="0">
                                          <p:val>
                                            <p:strVal val="0-#ppt_h/2"/>
                                          </p:val>
                                        </p:tav>
                                        <p:tav tm="100000">
                                          <p:val>
                                            <p:strVal val="#ppt_y"/>
                                          </p:val>
                                        </p:tav>
                                      </p:tavLst>
                                    </p:anim>
                                  </p:childTnLst>
                                </p:cTn>
                              </p:par>
                            </p:childTnLst>
                          </p:cTn>
                        </p:par>
                        <p:par>
                          <p:cTn id="23" fill="hold">
                            <p:stCondLst>
                              <p:cond delay="1800"/>
                            </p:stCondLst>
                            <p:childTnLst>
                              <p:par>
                                <p:cTn id="24" presetID="49" presetClass="entr" presetSubtype="0" decel="10000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500" fill="hold"/>
                                        <p:tgtEl>
                                          <p:spTgt spid="14"/>
                                        </p:tgtEl>
                                        <p:attrNameLst>
                                          <p:attrName>ppt_w</p:attrName>
                                        </p:attrNameLst>
                                      </p:cBhvr>
                                      <p:tavLst>
                                        <p:tav tm="0">
                                          <p:val>
                                            <p:fltVal val="0"/>
                                          </p:val>
                                        </p:tav>
                                        <p:tav tm="100000">
                                          <p:val>
                                            <p:strVal val="#ppt_w"/>
                                          </p:val>
                                        </p:tav>
                                      </p:tavLst>
                                    </p:anim>
                                    <p:anim calcmode="lin" valueType="num">
                                      <p:cBhvr>
                                        <p:cTn id="27" dur="500" fill="hold"/>
                                        <p:tgtEl>
                                          <p:spTgt spid="14"/>
                                        </p:tgtEl>
                                        <p:attrNameLst>
                                          <p:attrName>ppt_h</p:attrName>
                                        </p:attrNameLst>
                                      </p:cBhvr>
                                      <p:tavLst>
                                        <p:tav tm="0">
                                          <p:val>
                                            <p:fltVal val="0"/>
                                          </p:val>
                                        </p:tav>
                                        <p:tav tm="100000">
                                          <p:val>
                                            <p:strVal val="#ppt_h"/>
                                          </p:val>
                                        </p:tav>
                                      </p:tavLst>
                                    </p:anim>
                                    <p:anim calcmode="lin" valueType="num">
                                      <p:cBhvr>
                                        <p:cTn id="28" dur="500" fill="hold"/>
                                        <p:tgtEl>
                                          <p:spTgt spid="14"/>
                                        </p:tgtEl>
                                        <p:attrNameLst>
                                          <p:attrName>style.rotation</p:attrName>
                                        </p:attrNameLst>
                                      </p:cBhvr>
                                      <p:tavLst>
                                        <p:tav tm="0">
                                          <p:val>
                                            <p:fltVal val="360"/>
                                          </p:val>
                                        </p:tav>
                                        <p:tav tm="100000">
                                          <p:val>
                                            <p:fltVal val="0"/>
                                          </p:val>
                                        </p:tav>
                                      </p:tavLst>
                                    </p:anim>
                                    <p:animEffect transition="in" filter="fade">
                                      <p:cBhvr>
                                        <p:cTn id="29" dur="500"/>
                                        <p:tgtEl>
                                          <p:spTgt spid="14"/>
                                        </p:tgtEl>
                                      </p:cBhvr>
                                    </p:animEffect>
                                  </p:childTnLst>
                                </p:cTn>
                              </p:par>
                            </p:childTnLst>
                          </p:cTn>
                        </p:par>
                        <p:par>
                          <p:cTn id="30" fill="hold">
                            <p:stCondLst>
                              <p:cond delay="2300"/>
                            </p:stCondLst>
                            <p:childTnLst>
                              <p:par>
                                <p:cTn id="31" presetID="2" presetClass="entr" presetSubtype="2" fill="hold" grpId="0" nodeType="afterEffect">
                                  <p:stCondLst>
                                    <p:cond delay="0"/>
                                  </p:stCondLst>
                                  <p:childTnLst>
                                    <p:set>
                                      <p:cBhvr>
                                        <p:cTn id="32" dur="1" fill="hold">
                                          <p:stCondLst>
                                            <p:cond delay="0"/>
                                          </p:stCondLst>
                                        </p:cTn>
                                        <p:tgtEl>
                                          <p:spTgt spid="33"/>
                                        </p:tgtEl>
                                        <p:attrNameLst>
                                          <p:attrName>style.visibility</p:attrName>
                                        </p:attrNameLst>
                                      </p:cBhvr>
                                      <p:to>
                                        <p:strVal val="visible"/>
                                      </p:to>
                                    </p:set>
                                    <p:anim calcmode="lin" valueType="num">
                                      <p:cBhvr additive="base">
                                        <p:cTn id="33" dur="250" fill="hold"/>
                                        <p:tgtEl>
                                          <p:spTgt spid="33"/>
                                        </p:tgtEl>
                                        <p:attrNameLst>
                                          <p:attrName>ppt_x</p:attrName>
                                        </p:attrNameLst>
                                      </p:cBhvr>
                                      <p:tavLst>
                                        <p:tav tm="0">
                                          <p:val>
                                            <p:strVal val="1+#ppt_w/2"/>
                                          </p:val>
                                        </p:tav>
                                        <p:tav tm="100000">
                                          <p:val>
                                            <p:strVal val="#ppt_x"/>
                                          </p:val>
                                        </p:tav>
                                      </p:tavLst>
                                    </p:anim>
                                    <p:anim calcmode="lin" valueType="num">
                                      <p:cBhvr additive="base">
                                        <p:cTn id="34" dur="250" fill="hold"/>
                                        <p:tgtEl>
                                          <p:spTgt spid="33"/>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up)">
                                      <p:cBhvr>
                                        <p:cTn id="37" dur="500"/>
                                        <p:tgtEl>
                                          <p:spTgt spid="34"/>
                                        </p:tgtEl>
                                      </p:cBhvr>
                                    </p:animEffect>
                                  </p:childTnLst>
                                </p:cTn>
                              </p:par>
                            </p:childTnLst>
                          </p:cTn>
                        </p:par>
                        <p:par>
                          <p:cTn id="38" fill="hold">
                            <p:stCondLst>
                              <p:cond delay="2800"/>
                            </p:stCondLst>
                            <p:childTnLst>
                              <p:par>
                                <p:cTn id="39" presetID="49" presetClass="entr" presetSubtype="0" decel="10000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500" fill="hold"/>
                                        <p:tgtEl>
                                          <p:spTgt spid="23"/>
                                        </p:tgtEl>
                                        <p:attrNameLst>
                                          <p:attrName>ppt_w</p:attrName>
                                        </p:attrNameLst>
                                      </p:cBhvr>
                                      <p:tavLst>
                                        <p:tav tm="0">
                                          <p:val>
                                            <p:fltVal val="0"/>
                                          </p:val>
                                        </p:tav>
                                        <p:tav tm="100000">
                                          <p:val>
                                            <p:strVal val="#ppt_w"/>
                                          </p:val>
                                        </p:tav>
                                      </p:tavLst>
                                    </p:anim>
                                    <p:anim calcmode="lin" valueType="num">
                                      <p:cBhvr>
                                        <p:cTn id="42" dur="500" fill="hold"/>
                                        <p:tgtEl>
                                          <p:spTgt spid="23"/>
                                        </p:tgtEl>
                                        <p:attrNameLst>
                                          <p:attrName>ppt_h</p:attrName>
                                        </p:attrNameLst>
                                      </p:cBhvr>
                                      <p:tavLst>
                                        <p:tav tm="0">
                                          <p:val>
                                            <p:fltVal val="0"/>
                                          </p:val>
                                        </p:tav>
                                        <p:tav tm="100000">
                                          <p:val>
                                            <p:strVal val="#ppt_h"/>
                                          </p:val>
                                        </p:tav>
                                      </p:tavLst>
                                    </p:anim>
                                    <p:anim calcmode="lin" valueType="num">
                                      <p:cBhvr>
                                        <p:cTn id="43" dur="500" fill="hold"/>
                                        <p:tgtEl>
                                          <p:spTgt spid="23"/>
                                        </p:tgtEl>
                                        <p:attrNameLst>
                                          <p:attrName>style.rotation</p:attrName>
                                        </p:attrNameLst>
                                      </p:cBhvr>
                                      <p:tavLst>
                                        <p:tav tm="0">
                                          <p:val>
                                            <p:fltVal val="360"/>
                                          </p:val>
                                        </p:tav>
                                        <p:tav tm="100000">
                                          <p:val>
                                            <p:fltVal val="0"/>
                                          </p:val>
                                        </p:tav>
                                      </p:tavLst>
                                    </p:anim>
                                    <p:animEffect transition="in" filter="fade">
                                      <p:cBhvr>
                                        <p:cTn id="44" dur="500"/>
                                        <p:tgtEl>
                                          <p:spTgt spid="23"/>
                                        </p:tgtEl>
                                      </p:cBhvr>
                                    </p:animEffect>
                                  </p:childTnLst>
                                </p:cTn>
                              </p:par>
                            </p:childTnLst>
                          </p:cTn>
                        </p:par>
                        <p:par>
                          <p:cTn id="45" fill="hold">
                            <p:stCondLst>
                              <p:cond delay="3300"/>
                            </p:stCondLst>
                            <p:childTnLst>
                              <p:par>
                                <p:cTn id="46" presetID="2" presetClass="entr" presetSubtype="8"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250" fill="hold"/>
                                        <p:tgtEl>
                                          <p:spTgt spid="29"/>
                                        </p:tgtEl>
                                        <p:attrNameLst>
                                          <p:attrName>ppt_x</p:attrName>
                                        </p:attrNameLst>
                                      </p:cBhvr>
                                      <p:tavLst>
                                        <p:tav tm="0">
                                          <p:val>
                                            <p:strVal val="0-#ppt_w/2"/>
                                          </p:val>
                                        </p:tav>
                                        <p:tav tm="100000">
                                          <p:val>
                                            <p:strVal val="#ppt_x"/>
                                          </p:val>
                                        </p:tav>
                                      </p:tavLst>
                                    </p:anim>
                                    <p:anim calcmode="lin" valueType="num">
                                      <p:cBhvr additive="base">
                                        <p:cTn id="49" dur="250" fill="hold"/>
                                        <p:tgtEl>
                                          <p:spTgt spid="29"/>
                                        </p:tgtEl>
                                        <p:attrNameLst>
                                          <p:attrName>ppt_y</p:attrName>
                                        </p:attrNameLst>
                                      </p:cBhvr>
                                      <p:tavLst>
                                        <p:tav tm="0">
                                          <p:val>
                                            <p:strVal val="#ppt_y"/>
                                          </p:val>
                                        </p:tav>
                                        <p:tav tm="100000">
                                          <p:val>
                                            <p:strVal val="#ppt_y"/>
                                          </p:val>
                                        </p:tav>
                                      </p:tavLst>
                                    </p:anim>
                                  </p:childTnLst>
                                </p:cTn>
                              </p:par>
                              <p:par>
                                <p:cTn id="50" presetID="22" presetClass="entr" presetSubtype="1"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up)">
                                      <p:cBhvr>
                                        <p:cTn id="52" dur="500"/>
                                        <p:tgtEl>
                                          <p:spTgt spid="30"/>
                                        </p:tgtEl>
                                      </p:cBhvr>
                                    </p:animEffect>
                                  </p:childTnLst>
                                </p:cTn>
                              </p:par>
                            </p:childTnLst>
                          </p:cTn>
                        </p:par>
                        <p:par>
                          <p:cTn id="53" fill="hold">
                            <p:stCondLst>
                              <p:cond delay="3800"/>
                            </p:stCondLst>
                            <p:childTnLst>
                              <p:par>
                                <p:cTn id="54" presetID="49" presetClass="entr" presetSubtype="0" decel="100000"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p:cTn id="56" dur="500" fill="hold"/>
                                        <p:tgtEl>
                                          <p:spTgt spid="17"/>
                                        </p:tgtEl>
                                        <p:attrNameLst>
                                          <p:attrName>ppt_w</p:attrName>
                                        </p:attrNameLst>
                                      </p:cBhvr>
                                      <p:tavLst>
                                        <p:tav tm="0">
                                          <p:val>
                                            <p:fltVal val="0"/>
                                          </p:val>
                                        </p:tav>
                                        <p:tav tm="100000">
                                          <p:val>
                                            <p:strVal val="#ppt_w"/>
                                          </p:val>
                                        </p:tav>
                                      </p:tavLst>
                                    </p:anim>
                                    <p:anim calcmode="lin" valueType="num">
                                      <p:cBhvr>
                                        <p:cTn id="57" dur="500" fill="hold"/>
                                        <p:tgtEl>
                                          <p:spTgt spid="17"/>
                                        </p:tgtEl>
                                        <p:attrNameLst>
                                          <p:attrName>ppt_h</p:attrName>
                                        </p:attrNameLst>
                                      </p:cBhvr>
                                      <p:tavLst>
                                        <p:tav tm="0">
                                          <p:val>
                                            <p:fltVal val="0"/>
                                          </p:val>
                                        </p:tav>
                                        <p:tav tm="100000">
                                          <p:val>
                                            <p:strVal val="#ppt_h"/>
                                          </p:val>
                                        </p:tav>
                                      </p:tavLst>
                                    </p:anim>
                                    <p:anim calcmode="lin" valueType="num">
                                      <p:cBhvr>
                                        <p:cTn id="58" dur="500" fill="hold"/>
                                        <p:tgtEl>
                                          <p:spTgt spid="17"/>
                                        </p:tgtEl>
                                        <p:attrNameLst>
                                          <p:attrName>style.rotation</p:attrName>
                                        </p:attrNameLst>
                                      </p:cBhvr>
                                      <p:tavLst>
                                        <p:tav tm="0">
                                          <p:val>
                                            <p:fltVal val="360"/>
                                          </p:val>
                                        </p:tav>
                                        <p:tav tm="100000">
                                          <p:val>
                                            <p:fltVal val="0"/>
                                          </p:val>
                                        </p:tav>
                                      </p:tavLst>
                                    </p:anim>
                                    <p:animEffect transition="in" filter="fade">
                                      <p:cBhvr>
                                        <p:cTn id="59" dur="500"/>
                                        <p:tgtEl>
                                          <p:spTgt spid="17"/>
                                        </p:tgtEl>
                                      </p:cBhvr>
                                    </p:animEffect>
                                  </p:childTnLst>
                                </p:cTn>
                              </p:par>
                            </p:childTnLst>
                          </p:cTn>
                        </p:par>
                        <p:par>
                          <p:cTn id="60" fill="hold">
                            <p:stCondLst>
                              <p:cond delay="4300"/>
                            </p:stCondLst>
                            <p:childTnLst>
                              <p:par>
                                <p:cTn id="61" presetID="2" presetClass="entr" presetSubtype="2" fill="hold" grpId="0" nodeType="after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additive="base">
                                        <p:cTn id="63" dur="250" fill="hold"/>
                                        <p:tgtEl>
                                          <p:spTgt spid="35"/>
                                        </p:tgtEl>
                                        <p:attrNameLst>
                                          <p:attrName>ppt_x</p:attrName>
                                        </p:attrNameLst>
                                      </p:cBhvr>
                                      <p:tavLst>
                                        <p:tav tm="0">
                                          <p:val>
                                            <p:strVal val="1+#ppt_w/2"/>
                                          </p:val>
                                        </p:tav>
                                        <p:tav tm="100000">
                                          <p:val>
                                            <p:strVal val="#ppt_x"/>
                                          </p:val>
                                        </p:tav>
                                      </p:tavLst>
                                    </p:anim>
                                    <p:anim calcmode="lin" valueType="num">
                                      <p:cBhvr additive="base">
                                        <p:cTn id="64" dur="250" fill="hold"/>
                                        <p:tgtEl>
                                          <p:spTgt spid="35"/>
                                        </p:tgtEl>
                                        <p:attrNameLst>
                                          <p:attrName>ppt_y</p:attrName>
                                        </p:attrNameLst>
                                      </p:cBhvr>
                                      <p:tavLst>
                                        <p:tav tm="0">
                                          <p:val>
                                            <p:strVal val="#ppt_y"/>
                                          </p:val>
                                        </p:tav>
                                        <p:tav tm="100000">
                                          <p:val>
                                            <p:strVal val="#ppt_y"/>
                                          </p:val>
                                        </p:tav>
                                      </p:tavLst>
                                    </p:anim>
                                  </p:childTnLst>
                                </p:cTn>
                              </p:par>
                              <p:par>
                                <p:cTn id="65" presetID="22" presetClass="entr" presetSubtype="1"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ipe(up)">
                                      <p:cBhvr>
                                        <p:cTn id="67" dur="500"/>
                                        <p:tgtEl>
                                          <p:spTgt spid="36"/>
                                        </p:tgtEl>
                                      </p:cBhvr>
                                    </p:animEffect>
                                  </p:childTnLst>
                                </p:cTn>
                              </p:par>
                            </p:childTnLst>
                          </p:cTn>
                        </p:par>
                        <p:par>
                          <p:cTn id="68" fill="hold">
                            <p:stCondLst>
                              <p:cond delay="4800"/>
                            </p:stCondLst>
                            <p:childTnLst>
                              <p:par>
                                <p:cTn id="69" presetID="49" presetClass="entr" presetSubtype="0" decel="100000"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p:cTn id="71" dur="500" fill="hold"/>
                                        <p:tgtEl>
                                          <p:spTgt spid="9"/>
                                        </p:tgtEl>
                                        <p:attrNameLst>
                                          <p:attrName>ppt_w</p:attrName>
                                        </p:attrNameLst>
                                      </p:cBhvr>
                                      <p:tavLst>
                                        <p:tav tm="0">
                                          <p:val>
                                            <p:fltVal val="0"/>
                                          </p:val>
                                        </p:tav>
                                        <p:tav tm="100000">
                                          <p:val>
                                            <p:strVal val="#ppt_w"/>
                                          </p:val>
                                        </p:tav>
                                      </p:tavLst>
                                    </p:anim>
                                    <p:anim calcmode="lin" valueType="num">
                                      <p:cBhvr>
                                        <p:cTn id="72" dur="500" fill="hold"/>
                                        <p:tgtEl>
                                          <p:spTgt spid="9"/>
                                        </p:tgtEl>
                                        <p:attrNameLst>
                                          <p:attrName>ppt_h</p:attrName>
                                        </p:attrNameLst>
                                      </p:cBhvr>
                                      <p:tavLst>
                                        <p:tav tm="0">
                                          <p:val>
                                            <p:fltVal val="0"/>
                                          </p:val>
                                        </p:tav>
                                        <p:tav tm="100000">
                                          <p:val>
                                            <p:strVal val="#ppt_h"/>
                                          </p:val>
                                        </p:tav>
                                      </p:tavLst>
                                    </p:anim>
                                    <p:anim calcmode="lin" valueType="num">
                                      <p:cBhvr>
                                        <p:cTn id="73" dur="500" fill="hold"/>
                                        <p:tgtEl>
                                          <p:spTgt spid="9"/>
                                        </p:tgtEl>
                                        <p:attrNameLst>
                                          <p:attrName>style.rotation</p:attrName>
                                        </p:attrNameLst>
                                      </p:cBhvr>
                                      <p:tavLst>
                                        <p:tav tm="0">
                                          <p:val>
                                            <p:fltVal val="360"/>
                                          </p:val>
                                        </p:tav>
                                        <p:tav tm="100000">
                                          <p:val>
                                            <p:fltVal val="0"/>
                                          </p:val>
                                        </p:tav>
                                      </p:tavLst>
                                    </p:anim>
                                    <p:animEffect transition="in" filter="fade">
                                      <p:cBhvr>
                                        <p:cTn id="74" dur="500"/>
                                        <p:tgtEl>
                                          <p:spTgt spid="9"/>
                                        </p:tgtEl>
                                      </p:cBhvr>
                                    </p:animEffect>
                                  </p:childTnLst>
                                </p:cTn>
                              </p:par>
                            </p:childTnLst>
                          </p:cTn>
                        </p:par>
                        <p:par>
                          <p:cTn id="75" fill="hold">
                            <p:stCondLst>
                              <p:cond delay="5300"/>
                            </p:stCondLst>
                            <p:childTnLst>
                              <p:par>
                                <p:cTn id="76" presetID="2" presetClass="entr" presetSubtype="8" fill="hold" grpId="0" nodeType="after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additive="base">
                                        <p:cTn id="78" dur="250" fill="hold"/>
                                        <p:tgtEl>
                                          <p:spTgt spid="31"/>
                                        </p:tgtEl>
                                        <p:attrNameLst>
                                          <p:attrName>ppt_x</p:attrName>
                                        </p:attrNameLst>
                                      </p:cBhvr>
                                      <p:tavLst>
                                        <p:tav tm="0">
                                          <p:val>
                                            <p:strVal val="0-#ppt_w/2"/>
                                          </p:val>
                                        </p:tav>
                                        <p:tav tm="100000">
                                          <p:val>
                                            <p:strVal val="#ppt_x"/>
                                          </p:val>
                                        </p:tav>
                                      </p:tavLst>
                                    </p:anim>
                                    <p:anim calcmode="lin" valueType="num">
                                      <p:cBhvr additive="base">
                                        <p:cTn id="79" dur="250" fill="hold"/>
                                        <p:tgtEl>
                                          <p:spTgt spid="31"/>
                                        </p:tgtEl>
                                        <p:attrNameLst>
                                          <p:attrName>ppt_y</p:attrName>
                                        </p:attrNameLst>
                                      </p:cBhvr>
                                      <p:tavLst>
                                        <p:tav tm="0">
                                          <p:val>
                                            <p:strVal val="#ppt_y"/>
                                          </p:val>
                                        </p:tav>
                                        <p:tav tm="100000">
                                          <p:val>
                                            <p:strVal val="#ppt_y"/>
                                          </p:val>
                                        </p:tav>
                                      </p:tavLst>
                                    </p:anim>
                                  </p:childTnLst>
                                </p:cTn>
                              </p:par>
                              <p:par>
                                <p:cTn id="80" presetID="22" presetClass="entr" presetSubtype="1"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Effect transition="in" filter="wipe(up)">
                                      <p:cBhvr>
                                        <p:cTn id="82"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9" grpId="0"/>
      <p:bldP spid="30" grpId="0"/>
      <p:bldP spid="31" grpId="0"/>
      <p:bldP spid="32" grpId="0"/>
      <p:bldP spid="33" grpId="0"/>
      <p:bldP spid="34" grpId="0"/>
      <p:bldP spid="35" grpId="0"/>
      <p:bldP spid="3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a:solidFill>
                  <a:srgbClr val="61BB84"/>
                </a:solidFill>
                <a:latin typeface="迷你简菱心" panose="02010609000101010101" pitchFamily="49" charset="-122"/>
                <a:ea typeface="迷你简菱心" panose="02010609000101010101" pitchFamily="49" charset="-122"/>
              </a:rPr>
              <a:t>一、此处添加您的标题</a:t>
            </a:r>
          </a:p>
        </p:txBody>
      </p:sp>
      <p:sp>
        <p:nvSpPr>
          <p:cNvPr id="5" name="Teardrop 6"/>
          <p:cNvSpPr/>
          <p:nvPr/>
        </p:nvSpPr>
        <p:spPr>
          <a:xfrm rot="8100000">
            <a:off x="4000886" y="1820229"/>
            <a:ext cx="3638931" cy="3638932"/>
          </a:xfrm>
          <a:prstGeom prst="teardrop">
            <a:avLst>
              <a:gd name="adj" fmla="val 112833"/>
            </a:avLst>
          </a:prstGeom>
          <a:solidFill>
            <a:srgbClr val="7030A0"/>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dirty="0">
              <a:solidFill>
                <a:schemeClr val="tx1"/>
              </a:solidFill>
              <a:latin typeface="微软雅黑 Light" panose="020B0502040204020203" pitchFamily="34" charset="-122"/>
              <a:ea typeface="微软雅黑 Light" panose="020B0502040204020203" pitchFamily="34" charset="-122"/>
            </a:endParaRPr>
          </a:p>
        </p:txBody>
      </p:sp>
      <p:sp>
        <p:nvSpPr>
          <p:cNvPr id="6" name="Teardrop 34"/>
          <p:cNvSpPr/>
          <p:nvPr/>
        </p:nvSpPr>
        <p:spPr>
          <a:xfrm rot="8100000">
            <a:off x="4381074" y="2797316"/>
            <a:ext cx="2878555" cy="2878555"/>
          </a:xfrm>
          <a:prstGeom prst="teardrop">
            <a:avLst>
              <a:gd name="adj" fmla="val 112833"/>
            </a:avLst>
          </a:prstGeom>
          <a:solidFill>
            <a:srgbClr val="F6BB00"/>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dirty="0">
              <a:solidFill>
                <a:schemeClr val="tx1"/>
              </a:solidFill>
              <a:latin typeface="微软雅黑 Light" panose="020B0502040204020203" pitchFamily="34" charset="-122"/>
              <a:ea typeface="微软雅黑 Light" panose="020B0502040204020203" pitchFamily="34" charset="-122"/>
            </a:endParaRPr>
          </a:p>
        </p:txBody>
      </p:sp>
      <p:sp>
        <p:nvSpPr>
          <p:cNvPr id="7" name="Teardrop 35"/>
          <p:cNvSpPr/>
          <p:nvPr/>
        </p:nvSpPr>
        <p:spPr>
          <a:xfrm rot="8100000">
            <a:off x="4650947" y="3652048"/>
            <a:ext cx="2338808" cy="2338808"/>
          </a:xfrm>
          <a:prstGeom prst="teardrop">
            <a:avLst>
              <a:gd name="adj" fmla="val 112833"/>
            </a:avLst>
          </a:prstGeom>
          <a:solidFill>
            <a:srgbClr val="02B3C5"/>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dirty="0">
              <a:solidFill>
                <a:schemeClr val="tx1"/>
              </a:solidFill>
              <a:latin typeface="微软雅黑 Light" panose="020B0502040204020203" pitchFamily="34" charset="-122"/>
              <a:ea typeface="微软雅黑 Light" panose="020B0502040204020203" pitchFamily="34" charset="-122"/>
            </a:endParaRPr>
          </a:p>
        </p:txBody>
      </p:sp>
      <p:sp>
        <p:nvSpPr>
          <p:cNvPr id="8" name="Teardrop 36"/>
          <p:cNvSpPr/>
          <p:nvPr/>
        </p:nvSpPr>
        <p:spPr>
          <a:xfrm rot="8100000">
            <a:off x="4911373" y="4361851"/>
            <a:ext cx="1817957" cy="1817957"/>
          </a:xfrm>
          <a:prstGeom prst="teardrop">
            <a:avLst>
              <a:gd name="adj" fmla="val 112833"/>
            </a:avLst>
          </a:prstGeom>
          <a:solidFill>
            <a:srgbClr val="F07474"/>
          </a:solidFill>
          <a:ln w="28575" cmpd="sng">
            <a:solidFill>
              <a:schemeClr val="bg1"/>
            </a:solidFill>
            <a:round/>
            <a:headEnd/>
            <a:tailEnd/>
          </a:ln>
          <a:effectLst>
            <a:outerShdw dist="63500" dir="8100000" algn="ctr" rotWithShape="0">
              <a:srgbClr val="000000">
                <a:alpha val="25000"/>
              </a:srgbClr>
            </a:outerShdw>
          </a:effectLst>
        </p:spPr>
        <p:txBody>
          <a:bodyPr/>
          <a:lstStyle/>
          <a:p>
            <a:endParaRPr lang="en-US" dirty="0">
              <a:solidFill>
                <a:schemeClr val="tx1"/>
              </a:solidFill>
              <a:latin typeface="微软雅黑 Light" panose="020B0502040204020203" pitchFamily="34" charset="-122"/>
              <a:ea typeface="微软雅黑 Light" panose="020B0502040204020203" pitchFamily="34" charset="-122"/>
            </a:endParaRPr>
          </a:p>
        </p:txBody>
      </p:sp>
      <p:sp>
        <p:nvSpPr>
          <p:cNvPr id="9" name="Freeform 23"/>
          <p:cNvSpPr>
            <a:spLocks noEditPoints="1"/>
          </p:cNvSpPr>
          <p:nvPr/>
        </p:nvSpPr>
        <p:spPr bwMode="auto">
          <a:xfrm>
            <a:off x="5556092" y="3760861"/>
            <a:ext cx="528521" cy="499757"/>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sp>
        <p:nvSpPr>
          <p:cNvPr id="10" name="Freeform 144"/>
          <p:cNvSpPr>
            <a:spLocks noEditPoints="1"/>
          </p:cNvSpPr>
          <p:nvPr/>
        </p:nvSpPr>
        <p:spPr bwMode="auto">
          <a:xfrm>
            <a:off x="5482095" y="3036268"/>
            <a:ext cx="602517" cy="522496"/>
          </a:xfrm>
          <a:custGeom>
            <a:avLst/>
            <a:gdLst/>
            <a:ahLst/>
            <a:cxnLst>
              <a:cxn ang="0">
                <a:pos x="59" y="26"/>
              </a:cxn>
              <a:cxn ang="0">
                <a:pos x="57" y="28"/>
              </a:cxn>
              <a:cxn ang="0">
                <a:pos x="20" y="32"/>
              </a:cxn>
              <a:cxn ang="0">
                <a:pos x="20" y="35"/>
              </a:cxn>
              <a:cxn ang="0">
                <a:pos x="19" y="37"/>
              </a:cxn>
              <a:cxn ang="0">
                <a:pos x="52" y="37"/>
              </a:cxn>
              <a:cxn ang="0">
                <a:pos x="55" y="39"/>
              </a:cxn>
              <a:cxn ang="0">
                <a:pos x="52" y="42"/>
              </a:cxn>
              <a:cxn ang="0">
                <a:pos x="16" y="42"/>
              </a:cxn>
              <a:cxn ang="0">
                <a:pos x="13" y="39"/>
              </a:cxn>
              <a:cxn ang="0">
                <a:pos x="16" y="34"/>
              </a:cxn>
              <a:cxn ang="0">
                <a:pos x="9" y="5"/>
              </a:cxn>
              <a:cxn ang="0">
                <a:pos x="2" y="5"/>
              </a:cxn>
              <a:cxn ang="0">
                <a:pos x="0" y="3"/>
              </a:cxn>
              <a:cxn ang="0">
                <a:pos x="2" y="0"/>
              </a:cxn>
              <a:cxn ang="0">
                <a:pos x="11" y="0"/>
              </a:cxn>
              <a:cxn ang="0">
                <a:pos x="14" y="5"/>
              </a:cxn>
              <a:cxn ang="0">
                <a:pos x="57" y="5"/>
              </a:cxn>
              <a:cxn ang="0">
                <a:pos x="59" y="7"/>
              </a:cxn>
              <a:cxn ang="0">
                <a:pos x="59" y="26"/>
              </a:cxn>
              <a:cxn ang="0">
                <a:pos x="18" y="51"/>
              </a:cxn>
              <a:cxn ang="0">
                <a:pos x="13" y="46"/>
              </a:cxn>
              <a:cxn ang="0">
                <a:pos x="18" y="42"/>
              </a:cxn>
              <a:cxn ang="0">
                <a:pos x="23" y="46"/>
              </a:cxn>
              <a:cxn ang="0">
                <a:pos x="18" y="51"/>
              </a:cxn>
              <a:cxn ang="0">
                <a:pos x="50" y="51"/>
              </a:cxn>
              <a:cxn ang="0">
                <a:pos x="45" y="46"/>
              </a:cxn>
              <a:cxn ang="0">
                <a:pos x="50" y="42"/>
              </a:cxn>
              <a:cxn ang="0">
                <a:pos x="55" y="46"/>
              </a:cxn>
              <a:cxn ang="0">
                <a:pos x="50" y="51"/>
              </a:cxn>
            </a:cxnLst>
            <a:rect l="0" t="0" r="r" b="b"/>
            <a:pathLst>
              <a:path w="59" h="51">
                <a:moveTo>
                  <a:pt x="59" y="26"/>
                </a:moveTo>
                <a:cubicBezTo>
                  <a:pt x="59" y="27"/>
                  <a:pt x="58" y="28"/>
                  <a:pt x="57" y="28"/>
                </a:cubicBezTo>
                <a:cubicBezTo>
                  <a:pt x="20" y="32"/>
                  <a:pt x="20" y="32"/>
                  <a:pt x="20" y="32"/>
                </a:cubicBezTo>
                <a:cubicBezTo>
                  <a:pt x="20" y="33"/>
                  <a:pt x="20" y="34"/>
                  <a:pt x="20" y="35"/>
                </a:cubicBezTo>
                <a:cubicBezTo>
                  <a:pt x="20" y="36"/>
                  <a:pt x="20" y="36"/>
                  <a:pt x="19" y="37"/>
                </a:cubicBezTo>
                <a:cubicBezTo>
                  <a:pt x="52" y="37"/>
                  <a:pt x="52" y="37"/>
                  <a:pt x="52" y="37"/>
                </a:cubicBezTo>
                <a:cubicBezTo>
                  <a:pt x="54" y="37"/>
                  <a:pt x="55" y="38"/>
                  <a:pt x="55" y="39"/>
                </a:cubicBezTo>
                <a:cubicBezTo>
                  <a:pt x="55" y="41"/>
                  <a:pt x="54" y="42"/>
                  <a:pt x="52" y="42"/>
                </a:cubicBezTo>
                <a:cubicBezTo>
                  <a:pt x="16" y="42"/>
                  <a:pt x="16" y="42"/>
                  <a:pt x="16" y="42"/>
                </a:cubicBezTo>
                <a:cubicBezTo>
                  <a:pt x="15" y="42"/>
                  <a:pt x="13" y="41"/>
                  <a:pt x="13" y="39"/>
                </a:cubicBezTo>
                <a:cubicBezTo>
                  <a:pt x="13" y="38"/>
                  <a:pt x="15" y="35"/>
                  <a:pt x="16" y="34"/>
                </a:cubicBezTo>
                <a:cubicBezTo>
                  <a:pt x="9" y="5"/>
                  <a:pt x="9" y="5"/>
                  <a:pt x="9" y="5"/>
                </a:cubicBezTo>
                <a:cubicBezTo>
                  <a:pt x="2" y="5"/>
                  <a:pt x="2" y="5"/>
                  <a:pt x="2" y="5"/>
                </a:cubicBezTo>
                <a:cubicBezTo>
                  <a:pt x="1" y="5"/>
                  <a:pt x="0" y="4"/>
                  <a:pt x="0" y="3"/>
                </a:cubicBezTo>
                <a:cubicBezTo>
                  <a:pt x="0" y="2"/>
                  <a:pt x="1" y="0"/>
                  <a:pt x="2" y="0"/>
                </a:cubicBezTo>
                <a:cubicBezTo>
                  <a:pt x="11" y="0"/>
                  <a:pt x="11" y="0"/>
                  <a:pt x="11" y="0"/>
                </a:cubicBezTo>
                <a:cubicBezTo>
                  <a:pt x="14" y="0"/>
                  <a:pt x="14" y="3"/>
                  <a:pt x="14" y="5"/>
                </a:cubicBezTo>
                <a:cubicBezTo>
                  <a:pt x="57" y="5"/>
                  <a:pt x="57" y="5"/>
                  <a:pt x="57" y="5"/>
                </a:cubicBezTo>
                <a:cubicBezTo>
                  <a:pt x="58" y="5"/>
                  <a:pt x="59" y="6"/>
                  <a:pt x="59" y="7"/>
                </a:cubicBezTo>
                <a:lnTo>
                  <a:pt x="59" y="26"/>
                </a:lnTo>
                <a:close/>
                <a:moveTo>
                  <a:pt x="18" y="51"/>
                </a:moveTo>
                <a:cubicBezTo>
                  <a:pt x="16" y="51"/>
                  <a:pt x="13" y="49"/>
                  <a:pt x="13" y="46"/>
                </a:cubicBezTo>
                <a:cubicBezTo>
                  <a:pt x="13" y="44"/>
                  <a:pt x="16" y="42"/>
                  <a:pt x="18" y="42"/>
                </a:cubicBezTo>
                <a:cubicBezTo>
                  <a:pt x="21" y="42"/>
                  <a:pt x="23" y="44"/>
                  <a:pt x="23" y="46"/>
                </a:cubicBezTo>
                <a:cubicBezTo>
                  <a:pt x="23" y="49"/>
                  <a:pt x="21" y="51"/>
                  <a:pt x="18" y="51"/>
                </a:cubicBezTo>
                <a:close/>
                <a:moveTo>
                  <a:pt x="50" y="51"/>
                </a:moveTo>
                <a:cubicBezTo>
                  <a:pt x="47" y="51"/>
                  <a:pt x="45" y="49"/>
                  <a:pt x="45" y="46"/>
                </a:cubicBezTo>
                <a:cubicBezTo>
                  <a:pt x="45" y="44"/>
                  <a:pt x="47" y="42"/>
                  <a:pt x="50" y="42"/>
                </a:cubicBezTo>
                <a:cubicBezTo>
                  <a:pt x="53" y="42"/>
                  <a:pt x="55" y="44"/>
                  <a:pt x="55" y="46"/>
                </a:cubicBezTo>
                <a:cubicBezTo>
                  <a:pt x="55" y="49"/>
                  <a:pt x="53" y="51"/>
                  <a:pt x="50" y="5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sp>
        <p:nvSpPr>
          <p:cNvPr id="11" name="Freeform 56"/>
          <p:cNvSpPr>
            <a:spLocks noEditPoints="1"/>
          </p:cNvSpPr>
          <p:nvPr/>
        </p:nvSpPr>
        <p:spPr bwMode="auto">
          <a:xfrm>
            <a:off x="5532896" y="5041042"/>
            <a:ext cx="608927" cy="608927"/>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sp>
        <p:nvSpPr>
          <p:cNvPr id="12" name="Freeform 113"/>
          <p:cNvSpPr>
            <a:spLocks noEditPoints="1"/>
          </p:cNvSpPr>
          <p:nvPr/>
        </p:nvSpPr>
        <p:spPr bwMode="auto">
          <a:xfrm>
            <a:off x="5380194" y="1986782"/>
            <a:ext cx="806317" cy="632292"/>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sp>
        <p:nvSpPr>
          <p:cNvPr id="13" name="文本框 12"/>
          <p:cNvSpPr txBox="1"/>
          <p:nvPr/>
        </p:nvSpPr>
        <p:spPr bwMode="auto">
          <a:xfrm flipH="1">
            <a:off x="1211145" y="2110400"/>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4" name="文本框 13"/>
          <p:cNvSpPr txBox="1"/>
          <p:nvPr/>
        </p:nvSpPr>
        <p:spPr bwMode="auto">
          <a:xfrm flipH="1">
            <a:off x="1213952" y="4293624"/>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5" name="文本框 14"/>
          <p:cNvSpPr txBox="1"/>
          <p:nvPr/>
        </p:nvSpPr>
        <p:spPr bwMode="auto">
          <a:xfrm flipH="1">
            <a:off x="7829838" y="2110400"/>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6" name="文本框 15"/>
          <p:cNvSpPr txBox="1"/>
          <p:nvPr/>
        </p:nvSpPr>
        <p:spPr bwMode="auto">
          <a:xfrm flipH="1">
            <a:off x="7829838" y="4293623"/>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05164764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par>
                          <p:cTn id="23" fill="hold">
                            <p:stCondLst>
                              <p:cond delay="2050"/>
                            </p:stCondLst>
                            <p:childTnLst>
                              <p:par>
                                <p:cTn id="24" presetID="53" presetClass="entr" presetSubtype="0"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255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50"/>
                            </p:stCondLst>
                            <p:childTnLst>
                              <p:par>
                                <p:cTn id="35" presetID="53"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3550"/>
                            </p:stCondLst>
                            <p:childTnLst>
                              <p:par>
                                <p:cTn id="41" presetID="2" presetClass="entr" presetSubtype="4" accel="50000" decel="50000"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par>
                          <p:cTn id="45" fill="hold">
                            <p:stCondLst>
                              <p:cond delay="4050"/>
                            </p:stCondLst>
                            <p:childTnLst>
                              <p:par>
                                <p:cTn id="46" presetID="53" presetClass="entr" presetSubtype="0"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4550"/>
                            </p:stCondLst>
                            <p:childTnLst>
                              <p:par>
                                <p:cTn id="52" presetID="2" presetClass="entr" presetSubtype="4" accel="50000" decel="5000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5050"/>
                            </p:stCondLst>
                            <p:childTnLst>
                              <p:par>
                                <p:cTn id="57" presetID="53"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 calcmode="lin" valueType="num">
                                      <p:cBhvr>
                                        <p:cTn id="59" dur="500" fill="hold"/>
                                        <p:tgtEl>
                                          <p:spTgt spid="11"/>
                                        </p:tgtEl>
                                        <p:attrNameLst>
                                          <p:attrName>ppt_w</p:attrName>
                                        </p:attrNameLst>
                                      </p:cBhvr>
                                      <p:tavLst>
                                        <p:tav tm="0">
                                          <p:val>
                                            <p:fltVal val="0"/>
                                          </p:val>
                                        </p:tav>
                                        <p:tav tm="100000">
                                          <p:val>
                                            <p:strVal val="#ppt_w"/>
                                          </p:val>
                                        </p:tav>
                                      </p:tavLst>
                                    </p:anim>
                                    <p:anim calcmode="lin" valueType="num">
                                      <p:cBhvr>
                                        <p:cTn id="60" dur="500" fill="hold"/>
                                        <p:tgtEl>
                                          <p:spTgt spid="11"/>
                                        </p:tgtEl>
                                        <p:attrNameLst>
                                          <p:attrName>ppt_h</p:attrName>
                                        </p:attrNameLst>
                                      </p:cBhvr>
                                      <p:tavLst>
                                        <p:tav tm="0">
                                          <p:val>
                                            <p:fltVal val="0"/>
                                          </p:val>
                                        </p:tav>
                                        <p:tav tm="100000">
                                          <p:val>
                                            <p:strVal val="#ppt_h"/>
                                          </p:val>
                                        </p:tav>
                                      </p:tavLst>
                                    </p:anim>
                                    <p:animEffect transition="in" filter="fade">
                                      <p:cBhvr>
                                        <p:cTn id="61" dur="500"/>
                                        <p:tgtEl>
                                          <p:spTgt spid="11"/>
                                        </p:tgtEl>
                                      </p:cBhvr>
                                    </p:animEffect>
                                  </p:childTnLst>
                                </p:cTn>
                              </p:par>
                            </p:childTnLst>
                          </p:cTn>
                        </p:par>
                        <p:par>
                          <p:cTn id="62" fill="hold">
                            <p:stCondLst>
                              <p:cond delay="5550"/>
                            </p:stCondLst>
                            <p:childTnLst>
                              <p:par>
                                <p:cTn id="63" presetID="37" presetClass="entr" presetSubtype="0" fill="hold" grpId="0" nodeType="afterEffect">
                                  <p:stCondLst>
                                    <p:cond delay="0"/>
                                  </p:stCondLst>
                                  <p:childTnLst>
                                    <p:set>
                                      <p:cBhvr>
                                        <p:cTn id="64" dur="1" fill="hold">
                                          <p:stCondLst>
                                            <p:cond delay="0"/>
                                          </p:stCondLst>
                                        </p:cTn>
                                        <p:tgtEl>
                                          <p:spTgt spid="13"/>
                                        </p:tgtEl>
                                        <p:attrNameLst>
                                          <p:attrName>style.visibility</p:attrName>
                                        </p:attrNameLst>
                                      </p:cBhvr>
                                      <p:to>
                                        <p:strVal val="visible"/>
                                      </p:to>
                                    </p:set>
                                    <p:animEffect transition="in" filter="fade">
                                      <p:cBhvr>
                                        <p:cTn id="65" dur="500"/>
                                        <p:tgtEl>
                                          <p:spTgt spid="13"/>
                                        </p:tgtEl>
                                      </p:cBhvr>
                                    </p:animEffect>
                                    <p:anim calcmode="lin" valueType="num">
                                      <p:cBhvr>
                                        <p:cTn id="66" dur="500" fill="hold"/>
                                        <p:tgtEl>
                                          <p:spTgt spid="13"/>
                                        </p:tgtEl>
                                        <p:attrNameLst>
                                          <p:attrName>ppt_x</p:attrName>
                                        </p:attrNameLst>
                                      </p:cBhvr>
                                      <p:tavLst>
                                        <p:tav tm="0">
                                          <p:val>
                                            <p:strVal val="#ppt_x"/>
                                          </p:val>
                                        </p:tav>
                                        <p:tav tm="100000">
                                          <p:val>
                                            <p:strVal val="#ppt_x"/>
                                          </p:val>
                                        </p:tav>
                                      </p:tavLst>
                                    </p:anim>
                                    <p:anim calcmode="lin" valueType="num">
                                      <p:cBhvr>
                                        <p:cTn id="67" dur="450" decel="100000" fill="hold"/>
                                        <p:tgtEl>
                                          <p:spTgt spid="13"/>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69" fill="hold">
                            <p:stCondLst>
                              <p:cond delay="6050"/>
                            </p:stCondLst>
                            <p:childTnLst>
                              <p:par>
                                <p:cTn id="70" presetID="37" presetClass="entr" presetSubtype="0" fill="hold" grpId="0"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500"/>
                                        <p:tgtEl>
                                          <p:spTgt spid="14"/>
                                        </p:tgtEl>
                                      </p:cBhvr>
                                    </p:animEffect>
                                    <p:anim calcmode="lin" valueType="num">
                                      <p:cBhvr>
                                        <p:cTn id="73" dur="500" fill="hold"/>
                                        <p:tgtEl>
                                          <p:spTgt spid="14"/>
                                        </p:tgtEl>
                                        <p:attrNameLst>
                                          <p:attrName>ppt_x</p:attrName>
                                        </p:attrNameLst>
                                      </p:cBhvr>
                                      <p:tavLst>
                                        <p:tav tm="0">
                                          <p:val>
                                            <p:strVal val="#ppt_x"/>
                                          </p:val>
                                        </p:tav>
                                        <p:tav tm="100000">
                                          <p:val>
                                            <p:strVal val="#ppt_x"/>
                                          </p:val>
                                        </p:tav>
                                      </p:tavLst>
                                    </p:anim>
                                    <p:anim calcmode="lin" valueType="num">
                                      <p:cBhvr>
                                        <p:cTn id="74" dur="450" decel="100000" fill="hold"/>
                                        <p:tgtEl>
                                          <p:spTgt spid="14"/>
                                        </p:tgtEl>
                                        <p:attrNameLst>
                                          <p:attrName>ppt_y</p:attrName>
                                        </p:attrNameLst>
                                      </p:cBhvr>
                                      <p:tavLst>
                                        <p:tav tm="0">
                                          <p:val>
                                            <p:strVal val="#ppt_y+1"/>
                                          </p:val>
                                        </p:tav>
                                        <p:tav tm="100000">
                                          <p:val>
                                            <p:strVal val="#ppt_y-.03"/>
                                          </p:val>
                                        </p:tav>
                                      </p:tavLst>
                                    </p:anim>
                                    <p:anim calcmode="lin" valueType="num">
                                      <p:cBhvr>
                                        <p:cTn id="75"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76" fill="hold">
                            <p:stCondLst>
                              <p:cond delay="6550"/>
                            </p:stCondLst>
                            <p:childTnLst>
                              <p:par>
                                <p:cTn id="77" presetID="37" presetClass="entr" presetSubtype="0" fill="hold" grpId="0" nodeType="afterEffect">
                                  <p:stCondLst>
                                    <p:cond delay="0"/>
                                  </p:stCondLst>
                                  <p:childTnLst>
                                    <p:set>
                                      <p:cBhvr>
                                        <p:cTn id="78" dur="1" fill="hold">
                                          <p:stCondLst>
                                            <p:cond delay="0"/>
                                          </p:stCondLst>
                                        </p:cTn>
                                        <p:tgtEl>
                                          <p:spTgt spid="15"/>
                                        </p:tgtEl>
                                        <p:attrNameLst>
                                          <p:attrName>style.visibility</p:attrName>
                                        </p:attrNameLst>
                                      </p:cBhvr>
                                      <p:to>
                                        <p:strVal val="visible"/>
                                      </p:to>
                                    </p:set>
                                    <p:animEffect transition="in" filter="fade">
                                      <p:cBhvr>
                                        <p:cTn id="79" dur="500"/>
                                        <p:tgtEl>
                                          <p:spTgt spid="15"/>
                                        </p:tgtEl>
                                      </p:cBhvr>
                                    </p:animEffect>
                                    <p:anim calcmode="lin" valueType="num">
                                      <p:cBhvr>
                                        <p:cTn id="80" dur="500" fill="hold"/>
                                        <p:tgtEl>
                                          <p:spTgt spid="15"/>
                                        </p:tgtEl>
                                        <p:attrNameLst>
                                          <p:attrName>ppt_x</p:attrName>
                                        </p:attrNameLst>
                                      </p:cBhvr>
                                      <p:tavLst>
                                        <p:tav tm="0">
                                          <p:val>
                                            <p:strVal val="#ppt_x"/>
                                          </p:val>
                                        </p:tav>
                                        <p:tav tm="100000">
                                          <p:val>
                                            <p:strVal val="#ppt_x"/>
                                          </p:val>
                                        </p:tav>
                                      </p:tavLst>
                                    </p:anim>
                                    <p:anim calcmode="lin" valueType="num">
                                      <p:cBhvr>
                                        <p:cTn id="81" dur="450" decel="100000" fill="hold"/>
                                        <p:tgtEl>
                                          <p:spTgt spid="15"/>
                                        </p:tgtEl>
                                        <p:attrNameLst>
                                          <p:attrName>ppt_y</p:attrName>
                                        </p:attrNameLst>
                                      </p:cBhvr>
                                      <p:tavLst>
                                        <p:tav tm="0">
                                          <p:val>
                                            <p:strVal val="#ppt_y+1"/>
                                          </p:val>
                                        </p:tav>
                                        <p:tav tm="100000">
                                          <p:val>
                                            <p:strVal val="#ppt_y-.03"/>
                                          </p:val>
                                        </p:tav>
                                      </p:tavLst>
                                    </p:anim>
                                    <p:anim calcmode="lin" valueType="num">
                                      <p:cBhvr>
                                        <p:cTn id="82"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83" fill="hold">
                            <p:stCondLst>
                              <p:cond delay="7050"/>
                            </p:stCondLst>
                            <p:childTnLst>
                              <p:par>
                                <p:cTn id="84" presetID="37" presetClass="entr" presetSubtype="0"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anim calcmode="lin" valueType="num">
                                      <p:cBhvr>
                                        <p:cTn id="87" dur="500" fill="hold"/>
                                        <p:tgtEl>
                                          <p:spTgt spid="16"/>
                                        </p:tgtEl>
                                        <p:attrNameLst>
                                          <p:attrName>ppt_x</p:attrName>
                                        </p:attrNameLst>
                                      </p:cBhvr>
                                      <p:tavLst>
                                        <p:tav tm="0">
                                          <p:val>
                                            <p:strVal val="#ppt_x"/>
                                          </p:val>
                                        </p:tav>
                                        <p:tav tm="100000">
                                          <p:val>
                                            <p:strVal val="#ppt_x"/>
                                          </p:val>
                                        </p:tav>
                                      </p:tavLst>
                                    </p:anim>
                                    <p:anim calcmode="lin" valueType="num">
                                      <p:cBhvr>
                                        <p:cTn id="88" dur="450" decel="100000" fill="hold"/>
                                        <p:tgtEl>
                                          <p:spTgt spid="16"/>
                                        </p:tgtEl>
                                        <p:attrNameLst>
                                          <p:attrName>ppt_y</p:attrName>
                                        </p:attrNameLst>
                                      </p:cBhvr>
                                      <p:tavLst>
                                        <p:tav tm="0">
                                          <p:val>
                                            <p:strVal val="#ppt_y+1"/>
                                          </p:val>
                                        </p:tav>
                                        <p:tav tm="100000">
                                          <p:val>
                                            <p:strVal val="#ppt_y-.03"/>
                                          </p:val>
                                        </p:tav>
                                      </p:tavLst>
                                    </p:anim>
                                    <p:anim calcmode="lin" valueType="num">
                                      <p:cBhvr>
                                        <p:cTn id="89"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6353"/>
            <a:ext cx="12192000" cy="1220458"/>
          </a:xfrm>
          <a:prstGeom prst="rect">
            <a:avLst/>
          </a:prstGeom>
        </p:spPr>
      </p:pic>
      <p:pic>
        <p:nvPicPr>
          <p:cNvPr id="3" name="图片 2"/>
          <p:cNvPicPr>
            <a:picLocks noChangeAspect="1"/>
          </p:cNvPicPr>
          <p:nvPr/>
        </p:nvPicPr>
        <p:blipFill rotWithShape="1">
          <a:blip r:embed="rId4" cstate="print">
            <a:extLst>
              <a:ext uri="{28A0092B-C50C-407E-A947-70E740481C1C}">
                <a14:useLocalDpi xmlns:a14="http://schemas.microsoft.com/office/drawing/2010/main" val="0"/>
              </a:ext>
            </a:extLst>
          </a:blip>
          <a:srcRect l="53119" t="3486"/>
          <a:stretch/>
        </p:blipFill>
        <p:spPr>
          <a:xfrm>
            <a:off x="125164" y="189892"/>
            <a:ext cx="1221284" cy="1256944"/>
          </a:xfrm>
          <a:prstGeom prst="rect">
            <a:avLst/>
          </a:prstGeom>
        </p:spPr>
      </p:pic>
      <p:sp>
        <p:nvSpPr>
          <p:cNvPr id="4" name="TextBox 28"/>
          <p:cNvSpPr txBox="1"/>
          <p:nvPr/>
        </p:nvSpPr>
        <p:spPr>
          <a:xfrm>
            <a:off x="1471612" y="467599"/>
            <a:ext cx="5682806" cy="598983"/>
          </a:xfrm>
          <a:prstGeom prst="rect">
            <a:avLst/>
          </a:prstGeom>
          <a:noFill/>
        </p:spPr>
        <p:txBody>
          <a:bodyPr wrap="square" lIns="105509" tIns="52755" rIns="105509" bIns="52755" rtlCol="0">
            <a:spAutoFit/>
          </a:bodyPr>
          <a:lstStyle/>
          <a:p>
            <a:r>
              <a:rPr lang="zh-CN" altLang="en-US" sz="3200" spc="300" dirty="0">
                <a:solidFill>
                  <a:srgbClr val="61BB84"/>
                </a:solidFill>
                <a:latin typeface="迷你简菱心" panose="02010609000101010101" pitchFamily="49" charset="-122"/>
                <a:ea typeface="迷你简菱心" panose="02010609000101010101" pitchFamily="49" charset="-122"/>
              </a:rPr>
              <a:t>一、此处添加您的标题</a:t>
            </a:r>
          </a:p>
        </p:txBody>
      </p:sp>
      <p:grpSp>
        <p:nvGrpSpPr>
          <p:cNvPr id="5" name="组合 4"/>
          <p:cNvGrpSpPr/>
          <p:nvPr/>
        </p:nvGrpSpPr>
        <p:grpSpPr>
          <a:xfrm>
            <a:off x="4290484" y="2025393"/>
            <a:ext cx="3611032" cy="3638549"/>
            <a:chOff x="3674221" y="1678517"/>
            <a:chExt cx="3611032" cy="3638549"/>
          </a:xfrm>
        </p:grpSpPr>
        <p:sp>
          <p:nvSpPr>
            <p:cNvPr id="6" name="Freeform 6"/>
            <p:cNvSpPr>
              <a:spLocks/>
            </p:cNvSpPr>
            <p:nvPr/>
          </p:nvSpPr>
          <p:spPr bwMode="auto">
            <a:xfrm>
              <a:off x="5481854" y="1678517"/>
              <a:ext cx="1799167" cy="1843617"/>
            </a:xfrm>
            <a:custGeom>
              <a:avLst/>
              <a:gdLst/>
              <a:ahLst/>
              <a:cxnLst>
                <a:cxn ang="0">
                  <a:pos x="93" y="458"/>
                </a:cxn>
                <a:cxn ang="0">
                  <a:pos x="93" y="464"/>
                </a:cxn>
                <a:cxn ang="0">
                  <a:pos x="374" y="464"/>
                </a:cxn>
                <a:cxn ang="0">
                  <a:pos x="372" y="420"/>
                </a:cxn>
                <a:cxn ang="0">
                  <a:pos x="453" y="373"/>
                </a:cxn>
                <a:cxn ang="0">
                  <a:pos x="416" y="259"/>
                </a:cxn>
                <a:cxn ang="0">
                  <a:pos x="322" y="268"/>
                </a:cxn>
                <a:cxn ang="0">
                  <a:pos x="279" y="208"/>
                </a:cxn>
                <a:cxn ang="0">
                  <a:pos x="317" y="122"/>
                </a:cxn>
                <a:cxn ang="0">
                  <a:pos x="219" y="52"/>
                </a:cxn>
                <a:cxn ang="0">
                  <a:pos x="149" y="115"/>
                </a:cxn>
                <a:cxn ang="0">
                  <a:pos x="114" y="102"/>
                </a:cxn>
                <a:cxn ang="0">
                  <a:pos x="79" y="92"/>
                </a:cxn>
                <a:cxn ang="0">
                  <a:pos x="59" y="0"/>
                </a:cxn>
                <a:cxn ang="0">
                  <a:pos x="0" y="0"/>
                </a:cxn>
                <a:cxn ang="0">
                  <a:pos x="0" y="364"/>
                </a:cxn>
                <a:cxn ang="0">
                  <a:pos x="93" y="458"/>
                </a:cxn>
              </a:cxnLst>
              <a:rect l="0" t="0" r="r" b="b"/>
              <a:pathLst>
                <a:path w="453" h="464">
                  <a:moveTo>
                    <a:pt x="93" y="458"/>
                  </a:moveTo>
                  <a:cubicBezTo>
                    <a:pt x="93" y="460"/>
                    <a:pt x="93" y="462"/>
                    <a:pt x="93" y="464"/>
                  </a:cubicBezTo>
                  <a:cubicBezTo>
                    <a:pt x="374" y="464"/>
                    <a:pt x="374" y="464"/>
                    <a:pt x="374" y="464"/>
                  </a:cubicBezTo>
                  <a:cubicBezTo>
                    <a:pt x="374" y="450"/>
                    <a:pt x="374" y="435"/>
                    <a:pt x="372" y="420"/>
                  </a:cubicBezTo>
                  <a:cubicBezTo>
                    <a:pt x="453" y="373"/>
                    <a:pt x="453" y="373"/>
                    <a:pt x="453" y="373"/>
                  </a:cubicBezTo>
                  <a:cubicBezTo>
                    <a:pt x="416" y="259"/>
                    <a:pt x="416" y="259"/>
                    <a:pt x="416" y="259"/>
                  </a:cubicBezTo>
                  <a:cubicBezTo>
                    <a:pt x="322" y="268"/>
                    <a:pt x="322" y="268"/>
                    <a:pt x="322" y="268"/>
                  </a:cubicBezTo>
                  <a:cubicBezTo>
                    <a:pt x="310" y="247"/>
                    <a:pt x="295" y="227"/>
                    <a:pt x="279" y="208"/>
                  </a:cubicBezTo>
                  <a:cubicBezTo>
                    <a:pt x="317" y="122"/>
                    <a:pt x="317" y="122"/>
                    <a:pt x="317" y="122"/>
                  </a:cubicBezTo>
                  <a:cubicBezTo>
                    <a:pt x="219" y="52"/>
                    <a:pt x="219" y="52"/>
                    <a:pt x="219" y="52"/>
                  </a:cubicBezTo>
                  <a:cubicBezTo>
                    <a:pt x="149" y="115"/>
                    <a:pt x="149" y="115"/>
                    <a:pt x="149" y="115"/>
                  </a:cubicBezTo>
                  <a:cubicBezTo>
                    <a:pt x="138" y="110"/>
                    <a:pt x="126" y="106"/>
                    <a:pt x="114" y="102"/>
                  </a:cubicBezTo>
                  <a:cubicBezTo>
                    <a:pt x="103" y="98"/>
                    <a:pt x="91" y="95"/>
                    <a:pt x="79" y="92"/>
                  </a:cubicBezTo>
                  <a:cubicBezTo>
                    <a:pt x="59" y="0"/>
                    <a:pt x="59" y="0"/>
                    <a:pt x="59" y="0"/>
                  </a:cubicBezTo>
                  <a:cubicBezTo>
                    <a:pt x="0" y="0"/>
                    <a:pt x="0" y="0"/>
                    <a:pt x="0" y="0"/>
                  </a:cubicBezTo>
                  <a:cubicBezTo>
                    <a:pt x="0" y="364"/>
                    <a:pt x="0" y="364"/>
                    <a:pt x="0" y="364"/>
                  </a:cubicBezTo>
                  <a:cubicBezTo>
                    <a:pt x="51" y="364"/>
                    <a:pt x="93" y="406"/>
                    <a:pt x="93" y="458"/>
                  </a:cubicBezTo>
                  <a:close/>
                </a:path>
              </a:pathLst>
            </a:custGeom>
            <a:solidFill>
              <a:srgbClr val="FFBF53"/>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latin typeface="微软雅黑 Light" panose="020B0502040204020203" pitchFamily="34" charset="-122"/>
                <a:ea typeface="微软雅黑 Light" panose="020B0502040204020203" pitchFamily="34" charset="-122"/>
              </a:endParaRPr>
            </a:p>
          </p:txBody>
        </p:sp>
        <p:sp>
          <p:nvSpPr>
            <p:cNvPr id="7" name="Freeform 5"/>
            <p:cNvSpPr>
              <a:spLocks/>
            </p:cNvSpPr>
            <p:nvPr/>
          </p:nvSpPr>
          <p:spPr bwMode="auto">
            <a:xfrm>
              <a:off x="3674221" y="1678517"/>
              <a:ext cx="1807633" cy="1843617"/>
            </a:xfrm>
            <a:custGeom>
              <a:avLst/>
              <a:gdLst/>
              <a:ahLst/>
              <a:cxnLst>
                <a:cxn ang="0">
                  <a:pos x="361" y="458"/>
                </a:cxn>
                <a:cxn ang="0">
                  <a:pos x="455" y="364"/>
                </a:cxn>
                <a:cxn ang="0">
                  <a:pos x="455" y="0"/>
                </a:cxn>
                <a:cxn ang="0">
                  <a:pos x="394" y="0"/>
                </a:cxn>
                <a:cxn ang="0">
                  <a:pos x="374" y="92"/>
                </a:cxn>
                <a:cxn ang="0">
                  <a:pos x="303" y="115"/>
                </a:cxn>
                <a:cxn ang="0">
                  <a:pos x="233" y="53"/>
                </a:cxn>
                <a:cxn ang="0">
                  <a:pos x="136" y="123"/>
                </a:cxn>
                <a:cxn ang="0">
                  <a:pos x="175" y="209"/>
                </a:cxn>
                <a:cxn ang="0">
                  <a:pos x="131" y="270"/>
                </a:cxn>
                <a:cxn ang="0">
                  <a:pos x="37" y="260"/>
                </a:cxn>
                <a:cxn ang="0">
                  <a:pos x="0" y="374"/>
                </a:cxn>
                <a:cxn ang="0">
                  <a:pos x="82" y="421"/>
                </a:cxn>
                <a:cxn ang="0">
                  <a:pos x="80" y="464"/>
                </a:cxn>
                <a:cxn ang="0">
                  <a:pos x="361" y="464"/>
                </a:cxn>
                <a:cxn ang="0">
                  <a:pos x="361" y="458"/>
                </a:cxn>
              </a:cxnLst>
              <a:rect l="0" t="0" r="r" b="b"/>
              <a:pathLst>
                <a:path w="455" h="464">
                  <a:moveTo>
                    <a:pt x="361" y="458"/>
                  </a:moveTo>
                  <a:cubicBezTo>
                    <a:pt x="361" y="406"/>
                    <a:pt x="403" y="364"/>
                    <a:pt x="455" y="364"/>
                  </a:cubicBezTo>
                  <a:cubicBezTo>
                    <a:pt x="455" y="0"/>
                    <a:pt x="455" y="0"/>
                    <a:pt x="455" y="0"/>
                  </a:cubicBezTo>
                  <a:cubicBezTo>
                    <a:pt x="394" y="0"/>
                    <a:pt x="394" y="0"/>
                    <a:pt x="394" y="0"/>
                  </a:cubicBezTo>
                  <a:cubicBezTo>
                    <a:pt x="374" y="92"/>
                    <a:pt x="374" y="92"/>
                    <a:pt x="374" y="92"/>
                  </a:cubicBezTo>
                  <a:cubicBezTo>
                    <a:pt x="350" y="98"/>
                    <a:pt x="326" y="105"/>
                    <a:pt x="303" y="115"/>
                  </a:cubicBezTo>
                  <a:cubicBezTo>
                    <a:pt x="233" y="53"/>
                    <a:pt x="233" y="53"/>
                    <a:pt x="233" y="53"/>
                  </a:cubicBezTo>
                  <a:cubicBezTo>
                    <a:pt x="136" y="123"/>
                    <a:pt x="136" y="123"/>
                    <a:pt x="136" y="123"/>
                  </a:cubicBezTo>
                  <a:cubicBezTo>
                    <a:pt x="175" y="209"/>
                    <a:pt x="175" y="209"/>
                    <a:pt x="175" y="209"/>
                  </a:cubicBezTo>
                  <a:cubicBezTo>
                    <a:pt x="158" y="228"/>
                    <a:pt x="144" y="248"/>
                    <a:pt x="131" y="270"/>
                  </a:cubicBezTo>
                  <a:cubicBezTo>
                    <a:pt x="37" y="260"/>
                    <a:pt x="37" y="260"/>
                    <a:pt x="37" y="260"/>
                  </a:cubicBezTo>
                  <a:cubicBezTo>
                    <a:pt x="0" y="374"/>
                    <a:pt x="0" y="374"/>
                    <a:pt x="0" y="374"/>
                  </a:cubicBezTo>
                  <a:cubicBezTo>
                    <a:pt x="82" y="421"/>
                    <a:pt x="82" y="421"/>
                    <a:pt x="82" y="421"/>
                  </a:cubicBezTo>
                  <a:cubicBezTo>
                    <a:pt x="80" y="436"/>
                    <a:pt x="80" y="450"/>
                    <a:pt x="80" y="464"/>
                  </a:cubicBezTo>
                  <a:cubicBezTo>
                    <a:pt x="361" y="464"/>
                    <a:pt x="361" y="464"/>
                    <a:pt x="361" y="464"/>
                  </a:cubicBezTo>
                  <a:cubicBezTo>
                    <a:pt x="361" y="462"/>
                    <a:pt x="361" y="460"/>
                    <a:pt x="361" y="458"/>
                  </a:cubicBezTo>
                  <a:close/>
                </a:path>
              </a:pathLst>
            </a:custGeom>
            <a:solidFill>
              <a:srgbClr val="02B3C5"/>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latin typeface="微软雅黑 Light" panose="020B0502040204020203" pitchFamily="34" charset="-122"/>
                <a:ea typeface="微软雅黑 Light" panose="020B0502040204020203" pitchFamily="34" charset="-122"/>
              </a:endParaRPr>
            </a:p>
          </p:txBody>
        </p:sp>
        <p:sp>
          <p:nvSpPr>
            <p:cNvPr id="8" name="Freeform 8"/>
            <p:cNvSpPr>
              <a:spLocks/>
            </p:cNvSpPr>
            <p:nvPr/>
          </p:nvSpPr>
          <p:spPr bwMode="auto">
            <a:xfrm>
              <a:off x="3678453" y="3522133"/>
              <a:ext cx="1803400" cy="1794933"/>
            </a:xfrm>
            <a:custGeom>
              <a:avLst/>
              <a:gdLst/>
              <a:ahLst/>
              <a:cxnLst>
                <a:cxn ang="0">
                  <a:pos x="360" y="0"/>
                </a:cxn>
                <a:cxn ang="0">
                  <a:pos x="79" y="0"/>
                </a:cxn>
                <a:cxn ang="0">
                  <a:pos x="81" y="32"/>
                </a:cxn>
                <a:cxn ang="0">
                  <a:pos x="0" y="79"/>
                </a:cxn>
                <a:cxn ang="0">
                  <a:pos x="37" y="193"/>
                </a:cxn>
                <a:cxn ang="0">
                  <a:pos x="131" y="183"/>
                </a:cxn>
                <a:cxn ang="0">
                  <a:pos x="174" y="243"/>
                </a:cxn>
                <a:cxn ang="0">
                  <a:pos x="136" y="330"/>
                </a:cxn>
                <a:cxn ang="0">
                  <a:pos x="234" y="400"/>
                </a:cxn>
                <a:cxn ang="0">
                  <a:pos x="304" y="337"/>
                </a:cxn>
                <a:cxn ang="0">
                  <a:pos x="338" y="350"/>
                </a:cxn>
                <a:cxn ang="0">
                  <a:pos x="374" y="360"/>
                </a:cxn>
                <a:cxn ang="0">
                  <a:pos x="394" y="452"/>
                </a:cxn>
                <a:cxn ang="0">
                  <a:pos x="454" y="452"/>
                </a:cxn>
                <a:cxn ang="0">
                  <a:pos x="454" y="87"/>
                </a:cxn>
                <a:cxn ang="0">
                  <a:pos x="360" y="0"/>
                </a:cxn>
              </a:cxnLst>
              <a:rect l="0" t="0" r="r" b="b"/>
              <a:pathLst>
                <a:path w="454" h="452">
                  <a:moveTo>
                    <a:pt x="360" y="0"/>
                  </a:moveTo>
                  <a:cubicBezTo>
                    <a:pt x="79" y="0"/>
                    <a:pt x="79" y="0"/>
                    <a:pt x="79" y="0"/>
                  </a:cubicBezTo>
                  <a:cubicBezTo>
                    <a:pt x="79" y="11"/>
                    <a:pt x="80" y="21"/>
                    <a:pt x="81" y="32"/>
                  </a:cubicBezTo>
                  <a:cubicBezTo>
                    <a:pt x="0" y="79"/>
                    <a:pt x="0" y="79"/>
                    <a:pt x="0" y="79"/>
                  </a:cubicBezTo>
                  <a:cubicBezTo>
                    <a:pt x="37" y="193"/>
                    <a:pt x="37" y="193"/>
                    <a:pt x="37" y="193"/>
                  </a:cubicBezTo>
                  <a:cubicBezTo>
                    <a:pt x="131" y="183"/>
                    <a:pt x="131" y="183"/>
                    <a:pt x="131" y="183"/>
                  </a:cubicBezTo>
                  <a:cubicBezTo>
                    <a:pt x="143" y="205"/>
                    <a:pt x="158" y="225"/>
                    <a:pt x="174" y="243"/>
                  </a:cubicBezTo>
                  <a:cubicBezTo>
                    <a:pt x="136" y="330"/>
                    <a:pt x="136" y="330"/>
                    <a:pt x="136" y="330"/>
                  </a:cubicBezTo>
                  <a:cubicBezTo>
                    <a:pt x="234" y="400"/>
                    <a:pt x="234" y="400"/>
                    <a:pt x="234" y="400"/>
                  </a:cubicBezTo>
                  <a:cubicBezTo>
                    <a:pt x="304" y="337"/>
                    <a:pt x="304" y="337"/>
                    <a:pt x="304" y="337"/>
                  </a:cubicBezTo>
                  <a:cubicBezTo>
                    <a:pt x="315" y="342"/>
                    <a:pt x="327" y="346"/>
                    <a:pt x="338" y="350"/>
                  </a:cubicBezTo>
                  <a:cubicBezTo>
                    <a:pt x="350" y="354"/>
                    <a:pt x="362" y="357"/>
                    <a:pt x="374" y="360"/>
                  </a:cubicBezTo>
                  <a:cubicBezTo>
                    <a:pt x="394" y="452"/>
                    <a:pt x="394" y="452"/>
                    <a:pt x="394" y="452"/>
                  </a:cubicBezTo>
                  <a:cubicBezTo>
                    <a:pt x="454" y="452"/>
                    <a:pt x="454" y="452"/>
                    <a:pt x="454" y="452"/>
                  </a:cubicBezTo>
                  <a:cubicBezTo>
                    <a:pt x="454" y="87"/>
                    <a:pt x="454" y="87"/>
                    <a:pt x="454" y="87"/>
                  </a:cubicBezTo>
                  <a:cubicBezTo>
                    <a:pt x="404" y="87"/>
                    <a:pt x="364" y="49"/>
                    <a:pt x="360" y="0"/>
                  </a:cubicBezTo>
                  <a:close/>
                </a:path>
              </a:pathLst>
            </a:custGeom>
            <a:solidFill>
              <a:srgbClr val="F07474"/>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latin typeface="微软雅黑 Light" panose="020B0502040204020203" pitchFamily="34" charset="-122"/>
                <a:ea typeface="微软雅黑 Light" panose="020B0502040204020203" pitchFamily="34" charset="-122"/>
              </a:endParaRPr>
            </a:p>
          </p:txBody>
        </p:sp>
        <p:sp>
          <p:nvSpPr>
            <p:cNvPr id="9" name="Freeform 7"/>
            <p:cNvSpPr>
              <a:spLocks/>
            </p:cNvSpPr>
            <p:nvPr/>
          </p:nvSpPr>
          <p:spPr bwMode="auto">
            <a:xfrm>
              <a:off x="5481853" y="3522133"/>
              <a:ext cx="1803400" cy="1794933"/>
            </a:xfrm>
            <a:custGeom>
              <a:avLst/>
              <a:gdLst/>
              <a:ahLst/>
              <a:cxnLst>
                <a:cxn ang="0">
                  <a:pos x="374" y="0"/>
                </a:cxn>
                <a:cxn ang="0">
                  <a:pos x="93" y="0"/>
                </a:cxn>
                <a:cxn ang="0">
                  <a:pos x="0" y="87"/>
                </a:cxn>
                <a:cxn ang="0">
                  <a:pos x="0" y="452"/>
                </a:cxn>
                <a:cxn ang="0">
                  <a:pos x="60" y="452"/>
                </a:cxn>
                <a:cxn ang="0">
                  <a:pos x="80" y="359"/>
                </a:cxn>
                <a:cxn ang="0">
                  <a:pos x="151" y="336"/>
                </a:cxn>
                <a:cxn ang="0">
                  <a:pos x="221" y="399"/>
                </a:cxn>
                <a:cxn ang="0">
                  <a:pos x="318" y="328"/>
                </a:cxn>
                <a:cxn ang="0">
                  <a:pos x="279" y="242"/>
                </a:cxn>
                <a:cxn ang="0">
                  <a:pos x="323" y="182"/>
                </a:cxn>
                <a:cxn ang="0">
                  <a:pos x="417" y="192"/>
                </a:cxn>
                <a:cxn ang="0">
                  <a:pos x="454" y="77"/>
                </a:cxn>
                <a:cxn ang="0">
                  <a:pos x="372" y="30"/>
                </a:cxn>
                <a:cxn ang="0">
                  <a:pos x="374" y="0"/>
                </a:cxn>
              </a:cxnLst>
              <a:rect l="0" t="0" r="r" b="b"/>
              <a:pathLst>
                <a:path w="454" h="452">
                  <a:moveTo>
                    <a:pt x="374" y="0"/>
                  </a:moveTo>
                  <a:cubicBezTo>
                    <a:pt x="93" y="0"/>
                    <a:pt x="93" y="0"/>
                    <a:pt x="93" y="0"/>
                  </a:cubicBezTo>
                  <a:cubicBezTo>
                    <a:pt x="89" y="49"/>
                    <a:pt x="49" y="87"/>
                    <a:pt x="0" y="87"/>
                  </a:cubicBezTo>
                  <a:cubicBezTo>
                    <a:pt x="0" y="452"/>
                    <a:pt x="0" y="452"/>
                    <a:pt x="0" y="452"/>
                  </a:cubicBezTo>
                  <a:cubicBezTo>
                    <a:pt x="60" y="452"/>
                    <a:pt x="60" y="452"/>
                    <a:pt x="60" y="452"/>
                  </a:cubicBezTo>
                  <a:cubicBezTo>
                    <a:pt x="80" y="359"/>
                    <a:pt x="80" y="359"/>
                    <a:pt x="80" y="359"/>
                  </a:cubicBezTo>
                  <a:cubicBezTo>
                    <a:pt x="104" y="354"/>
                    <a:pt x="128" y="346"/>
                    <a:pt x="151" y="336"/>
                  </a:cubicBezTo>
                  <a:cubicBezTo>
                    <a:pt x="221" y="399"/>
                    <a:pt x="221" y="399"/>
                    <a:pt x="221" y="399"/>
                  </a:cubicBezTo>
                  <a:cubicBezTo>
                    <a:pt x="318" y="328"/>
                    <a:pt x="318" y="328"/>
                    <a:pt x="318" y="328"/>
                  </a:cubicBezTo>
                  <a:cubicBezTo>
                    <a:pt x="279" y="242"/>
                    <a:pt x="279" y="242"/>
                    <a:pt x="279" y="242"/>
                  </a:cubicBezTo>
                  <a:cubicBezTo>
                    <a:pt x="296" y="224"/>
                    <a:pt x="310" y="204"/>
                    <a:pt x="323" y="182"/>
                  </a:cubicBezTo>
                  <a:cubicBezTo>
                    <a:pt x="417" y="192"/>
                    <a:pt x="417" y="192"/>
                    <a:pt x="417" y="192"/>
                  </a:cubicBezTo>
                  <a:cubicBezTo>
                    <a:pt x="454" y="77"/>
                    <a:pt x="454" y="77"/>
                    <a:pt x="454" y="77"/>
                  </a:cubicBezTo>
                  <a:cubicBezTo>
                    <a:pt x="372" y="30"/>
                    <a:pt x="372" y="30"/>
                    <a:pt x="372" y="30"/>
                  </a:cubicBezTo>
                  <a:cubicBezTo>
                    <a:pt x="373" y="20"/>
                    <a:pt x="374" y="10"/>
                    <a:pt x="374" y="0"/>
                  </a:cubicBezTo>
                  <a:close/>
                </a:path>
              </a:pathLst>
            </a:custGeom>
            <a:solidFill>
              <a:srgbClr val="6A3C7C"/>
            </a:solidFill>
            <a:ln w="28575" cap="flat" cmpd="sng">
              <a:solidFill>
                <a:schemeClr val="bg1"/>
              </a:solidFill>
              <a:round/>
              <a:headEnd/>
              <a:tailEnd/>
            </a:ln>
            <a:effectLst>
              <a:outerShdw dist="63500" dir="8100000" algn="ctr" rotWithShape="0">
                <a:srgbClr val="000000">
                  <a:alpha val="25000"/>
                </a:srgbClr>
              </a:outerShdw>
            </a:effectLst>
          </p:spPr>
          <p:txBody>
            <a:bodyPr anchor="ctr"/>
            <a:lstStyle/>
            <a:p>
              <a:pPr eaLnBrk="0" fontAlgn="base" hangingPunct="0">
                <a:spcBef>
                  <a:spcPct val="0"/>
                </a:spcBef>
                <a:spcAft>
                  <a:spcPct val="0"/>
                </a:spcAft>
                <a:buFont typeface="Arial" panose="020B0604020202020204" pitchFamily="34" charset="0"/>
              </a:pPr>
              <a:endParaRPr lang="en-US" dirty="0">
                <a:latin typeface="微软雅黑 Light" panose="020B0502040204020203" pitchFamily="34" charset="-122"/>
                <a:ea typeface="微软雅黑 Light" panose="020B0502040204020203" pitchFamily="34" charset="-122"/>
              </a:endParaRPr>
            </a:p>
          </p:txBody>
        </p:sp>
        <p:sp>
          <p:nvSpPr>
            <p:cNvPr id="10" name="Freeform 119"/>
            <p:cNvSpPr>
              <a:spLocks noEditPoints="1"/>
            </p:cNvSpPr>
            <p:nvPr/>
          </p:nvSpPr>
          <p:spPr bwMode="auto">
            <a:xfrm>
              <a:off x="4661263" y="2700724"/>
              <a:ext cx="295315" cy="364995"/>
            </a:xfrm>
            <a:custGeom>
              <a:avLst/>
              <a:gdLst/>
              <a:ahLst/>
              <a:cxnLst>
                <a:cxn ang="0">
                  <a:pos x="41" y="47"/>
                </a:cxn>
                <a:cxn ang="0">
                  <a:pos x="37" y="51"/>
                </a:cxn>
                <a:cxn ang="0">
                  <a:pos x="3" y="51"/>
                </a:cxn>
                <a:cxn ang="0">
                  <a:pos x="0" y="47"/>
                </a:cxn>
                <a:cxn ang="0">
                  <a:pos x="0" y="27"/>
                </a:cxn>
                <a:cxn ang="0">
                  <a:pos x="3" y="23"/>
                </a:cxn>
                <a:cxn ang="0">
                  <a:pos x="4" y="23"/>
                </a:cxn>
                <a:cxn ang="0">
                  <a:pos x="4" y="16"/>
                </a:cxn>
                <a:cxn ang="0">
                  <a:pos x="20" y="0"/>
                </a:cxn>
                <a:cxn ang="0">
                  <a:pos x="36" y="16"/>
                </a:cxn>
                <a:cxn ang="0">
                  <a:pos x="36" y="23"/>
                </a:cxn>
                <a:cxn ang="0">
                  <a:pos x="37" y="23"/>
                </a:cxn>
                <a:cxn ang="0">
                  <a:pos x="41" y="27"/>
                </a:cxn>
                <a:cxn ang="0">
                  <a:pos x="41" y="47"/>
                </a:cxn>
                <a:cxn ang="0">
                  <a:pos x="29" y="23"/>
                </a:cxn>
                <a:cxn ang="0">
                  <a:pos x="29" y="16"/>
                </a:cxn>
                <a:cxn ang="0">
                  <a:pos x="20" y="7"/>
                </a:cxn>
                <a:cxn ang="0">
                  <a:pos x="11" y="16"/>
                </a:cxn>
                <a:cxn ang="0">
                  <a:pos x="11" y="23"/>
                </a:cxn>
                <a:cxn ang="0">
                  <a:pos x="29" y="23"/>
                </a:cxn>
              </a:cxnLst>
              <a:rect l="0" t="0" r="r" b="b"/>
              <a:pathLst>
                <a:path w="41" h="51">
                  <a:moveTo>
                    <a:pt x="41" y="47"/>
                  </a:moveTo>
                  <a:cubicBezTo>
                    <a:pt x="41" y="49"/>
                    <a:pt x="39" y="51"/>
                    <a:pt x="37" y="51"/>
                  </a:cubicBezTo>
                  <a:cubicBezTo>
                    <a:pt x="3" y="51"/>
                    <a:pt x="3" y="51"/>
                    <a:pt x="3" y="51"/>
                  </a:cubicBezTo>
                  <a:cubicBezTo>
                    <a:pt x="1" y="51"/>
                    <a:pt x="0" y="49"/>
                    <a:pt x="0" y="47"/>
                  </a:cubicBezTo>
                  <a:cubicBezTo>
                    <a:pt x="0" y="27"/>
                    <a:pt x="0" y="27"/>
                    <a:pt x="0" y="27"/>
                  </a:cubicBezTo>
                  <a:cubicBezTo>
                    <a:pt x="0" y="25"/>
                    <a:pt x="1" y="23"/>
                    <a:pt x="3" y="23"/>
                  </a:cubicBezTo>
                  <a:cubicBezTo>
                    <a:pt x="4" y="23"/>
                    <a:pt x="4" y="23"/>
                    <a:pt x="4" y="23"/>
                  </a:cubicBezTo>
                  <a:cubicBezTo>
                    <a:pt x="4" y="16"/>
                    <a:pt x="4" y="16"/>
                    <a:pt x="4" y="16"/>
                  </a:cubicBezTo>
                  <a:cubicBezTo>
                    <a:pt x="4" y="8"/>
                    <a:pt x="12" y="0"/>
                    <a:pt x="20" y="0"/>
                  </a:cubicBezTo>
                  <a:cubicBezTo>
                    <a:pt x="29" y="0"/>
                    <a:pt x="36" y="8"/>
                    <a:pt x="36" y="16"/>
                  </a:cubicBezTo>
                  <a:cubicBezTo>
                    <a:pt x="36" y="23"/>
                    <a:pt x="36" y="23"/>
                    <a:pt x="36" y="23"/>
                  </a:cubicBezTo>
                  <a:cubicBezTo>
                    <a:pt x="37" y="23"/>
                    <a:pt x="37" y="23"/>
                    <a:pt x="37" y="23"/>
                  </a:cubicBezTo>
                  <a:cubicBezTo>
                    <a:pt x="39" y="23"/>
                    <a:pt x="41" y="25"/>
                    <a:pt x="41" y="27"/>
                  </a:cubicBezTo>
                  <a:lnTo>
                    <a:pt x="41" y="47"/>
                  </a:lnTo>
                  <a:close/>
                  <a:moveTo>
                    <a:pt x="29" y="23"/>
                  </a:moveTo>
                  <a:cubicBezTo>
                    <a:pt x="29" y="16"/>
                    <a:pt x="29" y="16"/>
                    <a:pt x="29" y="16"/>
                  </a:cubicBezTo>
                  <a:cubicBezTo>
                    <a:pt x="29" y="11"/>
                    <a:pt x="25" y="7"/>
                    <a:pt x="20" y="7"/>
                  </a:cubicBezTo>
                  <a:cubicBezTo>
                    <a:pt x="15" y="7"/>
                    <a:pt x="11" y="11"/>
                    <a:pt x="11" y="16"/>
                  </a:cubicBezTo>
                  <a:cubicBezTo>
                    <a:pt x="11" y="23"/>
                    <a:pt x="11" y="23"/>
                    <a:pt x="11" y="23"/>
                  </a:cubicBezTo>
                  <a:lnTo>
                    <a:pt x="29" y="2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sp>
          <p:nvSpPr>
            <p:cNvPr id="11" name="Freeform 113"/>
            <p:cNvSpPr>
              <a:spLocks noEditPoints="1"/>
            </p:cNvSpPr>
            <p:nvPr/>
          </p:nvSpPr>
          <p:spPr bwMode="auto">
            <a:xfrm>
              <a:off x="4661263" y="3996225"/>
              <a:ext cx="438021" cy="343484"/>
            </a:xfrm>
            <a:custGeom>
              <a:avLst/>
              <a:gdLst/>
              <a:ahLst/>
              <a:cxnLst>
                <a:cxn ang="0">
                  <a:pos x="63" y="20"/>
                </a:cxn>
                <a:cxn ang="0">
                  <a:pos x="44" y="43"/>
                </a:cxn>
                <a:cxn ang="0">
                  <a:pos x="28" y="47"/>
                </a:cxn>
                <a:cxn ang="0">
                  <a:pos x="18" y="46"/>
                </a:cxn>
                <a:cxn ang="0">
                  <a:pos x="11" y="43"/>
                </a:cxn>
                <a:cxn ang="0">
                  <a:pos x="4" y="50"/>
                </a:cxn>
                <a:cxn ang="0">
                  <a:pos x="0" y="47"/>
                </a:cxn>
                <a:cxn ang="0">
                  <a:pos x="0" y="46"/>
                </a:cxn>
                <a:cxn ang="0">
                  <a:pos x="7" y="37"/>
                </a:cxn>
                <a:cxn ang="0">
                  <a:pos x="6" y="34"/>
                </a:cxn>
                <a:cxn ang="0">
                  <a:pos x="5" y="30"/>
                </a:cxn>
                <a:cxn ang="0">
                  <a:pos x="25" y="8"/>
                </a:cxn>
                <a:cxn ang="0">
                  <a:pos x="52" y="3"/>
                </a:cxn>
                <a:cxn ang="0">
                  <a:pos x="58" y="0"/>
                </a:cxn>
                <a:cxn ang="0">
                  <a:pos x="64" y="13"/>
                </a:cxn>
                <a:cxn ang="0">
                  <a:pos x="63" y="20"/>
                </a:cxn>
                <a:cxn ang="0">
                  <a:pos x="43" y="18"/>
                </a:cxn>
                <a:cxn ang="0">
                  <a:pos x="14" y="32"/>
                </a:cxn>
                <a:cxn ang="0">
                  <a:pos x="13" y="34"/>
                </a:cxn>
                <a:cxn ang="0">
                  <a:pos x="16" y="36"/>
                </a:cxn>
                <a:cxn ang="0">
                  <a:pos x="17" y="36"/>
                </a:cxn>
                <a:cxn ang="0">
                  <a:pos x="22" y="31"/>
                </a:cxn>
                <a:cxn ang="0">
                  <a:pos x="43" y="23"/>
                </a:cxn>
                <a:cxn ang="0">
                  <a:pos x="45" y="20"/>
                </a:cxn>
                <a:cxn ang="0">
                  <a:pos x="43" y="18"/>
                </a:cxn>
              </a:cxnLst>
              <a:rect l="0" t="0" r="r" b="b"/>
              <a:pathLst>
                <a:path w="64" h="50">
                  <a:moveTo>
                    <a:pt x="63" y="20"/>
                  </a:moveTo>
                  <a:cubicBezTo>
                    <a:pt x="61" y="31"/>
                    <a:pt x="54" y="38"/>
                    <a:pt x="44" y="43"/>
                  </a:cubicBezTo>
                  <a:cubicBezTo>
                    <a:pt x="39" y="46"/>
                    <a:pt x="33" y="47"/>
                    <a:pt x="28" y="47"/>
                  </a:cubicBezTo>
                  <a:cubicBezTo>
                    <a:pt x="25" y="47"/>
                    <a:pt x="21" y="47"/>
                    <a:pt x="18" y="46"/>
                  </a:cubicBezTo>
                  <a:cubicBezTo>
                    <a:pt x="16" y="45"/>
                    <a:pt x="13" y="43"/>
                    <a:pt x="11" y="43"/>
                  </a:cubicBezTo>
                  <a:cubicBezTo>
                    <a:pt x="9" y="43"/>
                    <a:pt x="7" y="50"/>
                    <a:pt x="4" y="50"/>
                  </a:cubicBezTo>
                  <a:cubicBezTo>
                    <a:pt x="2" y="50"/>
                    <a:pt x="1" y="49"/>
                    <a:pt x="0" y="47"/>
                  </a:cubicBezTo>
                  <a:cubicBezTo>
                    <a:pt x="0" y="47"/>
                    <a:pt x="0" y="46"/>
                    <a:pt x="0" y="46"/>
                  </a:cubicBezTo>
                  <a:cubicBezTo>
                    <a:pt x="0" y="42"/>
                    <a:pt x="7" y="39"/>
                    <a:pt x="7" y="37"/>
                  </a:cubicBezTo>
                  <a:cubicBezTo>
                    <a:pt x="7" y="37"/>
                    <a:pt x="6" y="35"/>
                    <a:pt x="6" y="34"/>
                  </a:cubicBezTo>
                  <a:cubicBezTo>
                    <a:pt x="6" y="33"/>
                    <a:pt x="5" y="32"/>
                    <a:pt x="5" y="30"/>
                  </a:cubicBezTo>
                  <a:cubicBezTo>
                    <a:pt x="5" y="19"/>
                    <a:pt x="14" y="11"/>
                    <a:pt x="25" y="8"/>
                  </a:cubicBezTo>
                  <a:cubicBezTo>
                    <a:pt x="32" y="5"/>
                    <a:pt x="47" y="8"/>
                    <a:pt x="52" y="3"/>
                  </a:cubicBezTo>
                  <a:cubicBezTo>
                    <a:pt x="54" y="1"/>
                    <a:pt x="55" y="0"/>
                    <a:pt x="58" y="0"/>
                  </a:cubicBezTo>
                  <a:cubicBezTo>
                    <a:pt x="62" y="0"/>
                    <a:pt x="64" y="10"/>
                    <a:pt x="64" y="13"/>
                  </a:cubicBezTo>
                  <a:cubicBezTo>
                    <a:pt x="64" y="16"/>
                    <a:pt x="63" y="18"/>
                    <a:pt x="63" y="20"/>
                  </a:cubicBezTo>
                  <a:close/>
                  <a:moveTo>
                    <a:pt x="43" y="18"/>
                  </a:moveTo>
                  <a:cubicBezTo>
                    <a:pt x="31" y="18"/>
                    <a:pt x="22" y="23"/>
                    <a:pt x="14" y="32"/>
                  </a:cubicBezTo>
                  <a:cubicBezTo>
                    <a:pt x="14" y="33"/>
                    <a:pt x="13" y="33"/>
                    <a:pt x="13" y="34"/>
                  </a:cubicBezTo>
                  <a:cubicBezTo>
                    <a:pt x="13" y="35"/>
                    <a:pt x="15" y="36"/>
                    <a:pt x="16" y="36"/>
                  </a:cubicBezTo>
                  <a:cubicBezTo>
                    <a:pt x="16" y="36"/>
                    <a:pt x="17" y="36"/>
                    <a:pt x="17" y="36"/>
                  </a:cubicBezTo>
                  <a:cubicBezTo>
                    <a:pt x="19" y="34"/>
                    <a:pt x="21" y="32"/>
                    <a:pt x="22" y="31"/>
                  </a:cubicBezTo>
                  <a:cubicBezTo>
                    <a:pt x="29" y="25"/>
                    <a:pt x="34" y="23"/>
                    <a:pt x="43" y="23"/>
                  </a:cubicBezTo>
                  <a:cubicBezTo>
                    <a:pt x="44" y="23"/>
                    <a:pt x="45" y="22"/>
                    <a:pt x="45" y="20"/>
                  </a:cubicBezTo>
                  <a:cubicBezTo>
                    <a:pt x="45" y="19"/>
                    <a:pt x="44" y="18"/>
                    <a:pt x="43"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sp>
          <p:nvSpPr>
            <p:cNvPr id="12" name="Freeform 145"/>
            <p:cNvSpPr>
              <a:spLocks/>
            </p:cNvSpPr>
            <p:nvPr/>
          </p:nvSpPr>
          <p:spPr bwMode="auto">
            <a:xfrm>
              <a:off x="5943620" y="2704465"/>
              <a:ext cx="362376" cy="312484"/>
            </a:xfrm>
            <a:custGeom>
              <a:avLst/>
              <a:gdLst/>
              <a:ahLst/>
              <a:cxnLst>
                <a:cxn ang="0">
                  <a:pos x="64" y="51"/>
                </a:cxn>
                <a:cxn ang="0">
                  <a:pos x="60" y="55"/>
                </a:cxn>
                <a:cxn ang="0">
                  <a:pos x="49" y="55"/>
                </a:cxn>
                <a:cxn ang="0">
                  <a:pos x="45" y="51"/>
                </a:cxn>
                <a:cxn ang="0">
                  <a:pos x="45" y="40"/>
                </a:cxn>
                <a:cxn ang="0">
                  <a:pos x="49" y="36"/>
                </a:cxn>
                <a:cxn ang="0">
                  <a:pos x="52" y="36"/>
                </a:cxn>
                <a:cxn ang="0">
                  <a:pos x="52" y="30"/>
                </a:cxn>
                <a:cxn ang="0">
                  <a:pos x="34" y="30"/>
                </a:cxn>
                <a:cxn ang="0">
                  <a:pos x="34" y="36"/>
                </a:cxn>
                <a:cxn ang="0">
                  <a:pos x="37" y="36"/>
                </a:cxn>
                <a:cxn ang="0">
                  <a:pos x="41" y="40"/>
                </a:cxn>
                <a:cxn ang="0">
                  <a:pos x="41" y="51"/>
                </a:cxn>
                <a:cxn ang="0">
                  <a:pos x="37" y="55"/>
                </a:cxn>
                <a:cxn ang="0">
                  <a:pos x="26" y="55"/>
                </a:cxn>
                <a:cxn ang="0">
                  <a:pos x="23" y="51"/>
                </a:cxn>
                <a:cxn ang="0">
                  <a:pos x="23" y="40"/>
                </a:cxn>
                <a:cxn ang="0">
                  <a:pos x="26" y="36"/>
                </a:cxn>
                <a:cxn ang="0">
                  <a:pos x="29" y="36"/>
                </a:cxn>
                <a:cxn ang="0">
                  <a:pos x="29" y="30"/>
                </a:cxn>
                <a:cxn ang="0">
                  <a:pos x="11" y="30"/>
                </a:cxn>
                <a:cxn ang="0">
                  <a:pos x="11" y="36"/>
                </a:cxn>
                <a:cxn ang="0">
                  <a:pos x="15" y="36"/>
                </a:cxn>
                <a:cxn ang="0">
                  <a:pos x="18" y="40"/>
                </a:cxn>
                <a:cxn ang="0">
                  <a:pos x="18" y="51"/>
                </a:cxn>
                <a:cxn ang="0">
                  <a:pos x="15" y="55"/>
                </a:cxn>
                <a:cxn ang="0">
                  <a:pos x="3" y="55"/>
                </a:cxn>
                <a:cxn ang="0">
                  <a:pos x="0" y="51"/>
                </a:cxn>
                <a:cxn ang="0">
                  <a:pos x="0" y="40"/>
                </a:cxn>
                <a:cxn ang="0">
                  <a:pos x="3" y="36"/>
                </a:cxn>
                <a:cxn ang="0">
                  <a:pos x="7" y="36"/>
                </a:cxn>
                <a:cxn ang="0">
                  <a:pos x="7" y="30"/>
                </a:cxn>
                <a:cxn ang="0">
                  <a:pos x="11" y="25"/>
                </a:cxn>
                <a:cxn ang="0">
                  <a:pos x="29" y="25"/>
                </a:cxn>
                <a:cxn ang="0">
                  <a:pos x="29" y="18"/>
                </a:cxn>
                <a:cxn ang="0">
                  <a:pos x="26" y="18"/>
                </a:cxn>
                <a:cxn ang="0">
                  <a:pos x="23" y="15"/>
                </a:cxn>
                <a:cxn ang="0">
                  <a:pos x="23" y="3"/>
                </a:cxn>
                <a:cxn ang="0">
                  <a:pos x="26" y="0"/>
                </a:cxn>
                <a:cxn ang="0">
                  <a:pos x="37" y="0"/>
                </a:cxn>
                <a:cxn ang="0">
                  <a:pos x="41" y="3"/>
                </a:cxn>
                <a:cxn ang="0">
                  <a:pos x="41" y="15"/>
                </a:cxn>
                <a:cxn ang="0">
                  <a:pos x="37" y="18"/>
                </a:cxn>
                <a:cxn ang="0">
                  <a:pos x="34" y="18"/>
                </a:cxn>
                <a:cxn ang="0">
                  <a:pos x="34" y="25"/>
                </a:cxn>
                <a:cxn ang="0">
                  <a:pos x="52" y="25"/>
                </a:cxn>
                <a:cxn ang="0">
                  <a:pos x="57" y="30"/>
                </a:cxn>
                <a:cxn ang="0">
                  <a:pos x="57" y="36"/>
                </a:cxn>
                <a:cxn ang="0">
                  <a:pos x="60" y="36"/>
                </a:cxn>
                <a:cxn ang="0">
                  <a:pos x="64" y="40"/>
                </a:cxn>
                <a:cxn ang="0">
                  <a:pos x="64" y="51"/>
                </a:cxn>
              </a:cxnLst>
              <a:rect l="0" t="0" r="r" b="b"/>
              <a:pathLst>
                <a:path w="64" h="55">
                  <a:moveTo>
                    <a:pt x="64" y="51"/>
                  </a:moveTo>
                  <a:cubicBezTo>
                    <a:pt x="64" y="53"/>
                    <a:pt x="62" y="55"/>
                    <a:pt x="60" y="55"/>
                  </a:cubicBezTo>
                  <a:cubicBezTo>
                    <a:pt x="49" y="55"/>
                    <a:pt x="49" y="55"/>
                    <a:pt x="49" y="55"/>
                  </a:cubicBezTo>
                  <a:cubicBezTo>
                    <a:pt x="47" y="55"/>
                    <a:pt x="45" y="53"/>
                    <a:pt x="45" y="51"/>
                  </a:cubicBezTo>
                  <a:cubicBezTo>
                    <a:pt x="45" y="40"/>
                    <a:pt x="45" y="40"/>
                    <a:pt x="45" y="40"/>
                  </a:cubicBezTo>
                  <a:cubicBezTo>
                    <a:pt x="45" y="38"/>
                    <a:pt x="47" y="36"/>
                    <a:pt x="49" y="36"/>
                  </a:cubicBezTo>
                  <a:cubicBezTo>
                    <a:pt x="52" y="36"/>
                    <a:pt x="52" y="36"/>
                    <a:pt x="52" y="36"/>
                  </a:cubicBezTo>
                  <a:cubicBezTo>
                    <a:pt x="52" y="30"/>
                    <a:pt x="52" y="30"/>
                    <a:pt x="52" y="30"/>
                  </a:cubicBezTo>
                  <a:cubicBezTo>
                    <a:pt x="34" y="30"/>
                    <a:pt x="34" y="30"/>
                    <a:pt x="34" y="30"/>
                  </a:cubicBezTo>
                  <a:cubicBezTo>
                    <a:pt x="34" y="36"/>
                    <a:pt x="34" y="36"/>
                    <a:pt x="34" y="36"/>
                  </a:cubicBezTo>
                  <a:cubicBezTo>
                    <a:pt x="37" y="36"/>
                    <a:pt x="37" y="36"/>
                    <a:pt x="37" y="36"/>
                  </a:cubicBezTo>
                  <a:cubicBezTo>
                    <a:pt x="39" y="36"/>
                    <a:pt x="41" y="38"/>
                    <a:pt x="41" y="40"/>
                  </a:cubicBezTo>
                  <a:cubicBezTo>
                    <a:pt x="41" y="51"/>
                    <a:pt x="41" y="51"/>
                    <a:pt x="41" y="51"/>
                  </a:cubicBezTo>
                  <a:cubicBezTo>
                    <a:pt x="41" y="53"/>
                    <a:pt x="39" y="55"/>
                    <a:pt x="37" y="55"/>
                  </a:cubicBezTo>
                  <a:cubicBezTo>
                    <a:pt x="26" y="55"/>
                    <a:pt x="26" y="55"/>
                    <a:pt x="26" y="55"/>
                  </a:cubicBezTo>
                  <a:cubicBezTo>
                    <a:pt x="24" y="55"/>
                    <a:pt x="23" y="53"/>
                    <a:pt x="23" y="51"/>
                  </a:cubicBezTo>
                  <a:cubicBezTo>
                    <a:pt x="23" y="40"/>
                    <a:pt x="23" y="40"/>
                    <a:pt x="23" y="40"/>
                  </a:cubicBezTo>
                  <a:cubicBezTo>
                    <a:pt x="23" y="38"/>
                    <a:pt x="24" y="36"/>
                    <a:pt x="26" y="36"/>
                  </a:cubicBezTo>
                  <a:cubicBezTo>
                    <a:pt x="29" y="36"/>
                    <a:pt x="29" y="36"/>
                    <a:pt x="29" y="36"/>
                  </a:cubicBezTo>
                  <a:cubicBezTo>
                    <a:pt x="29" y="30"/>
                    <a:pt x="29" y="30"/>
                    <a:pt x="29" y="30"/>
                  </a:cubicBezTo>
                  <a:cubicBezTo>
                    <a:pt x="11" y="30"/>
                    <a:pt x="11" y="30"/>
                    <a:pt x="11" y="30"/>
                  </a:cubicBezTo>
                  <a:cubicBezTo>
                    <a:pt x="11" y="36"/>
                    <a:pt x="11" y="36"/>
                    <a:pt x="11" y="36"/>
                  </a:cubicBezTo>
                  <a:cubicBezTo>
                    <a:pt x="15" y="36"/>
                    <a:pt x="15" y="36"/>
                    <a:pt x="15" y="36"/>
                  </a:cubicBezTo>
                  <a:cubicBezTo>
                    <a:pt x="17" y="36"/>
                    <a:pt x="18" y="38"/>
                    <a:pt x="18" y="40"/>
                  </a:cubicBezTo>
                  <a:cubicBezTo>
                    <a:pt x="18" y="51"/>
                    <a:pt x="18" y="51"/>
                    <a:pt x="18" y="51"/>
                  </a:cubicBezTo>
                  <a:cubicBezTo>
                    <a:pt x="18" y="53"/>
                    <a:pt x="17" y="55"/>
                    <a:pt x="15" y="55"/>
                  </a:cubicBezTo>
                  <a:cubicBezTo>
                    <a:pt x="3" y="55"/>
                    <a:pt x="3" y="55"/>
                    <a:pt x="3" y="55"/>
                  </a:cubicBezTo>
                  <a:cubicBezTo>
                    <a:pt x="1" y="55"/>
                    <a:pt x="0" y="53"/>
                    <a:pt x="0" y="51"/>
                  </a:cubicBezTo>
                  <a:cubicBezTo>
                    <a:pt x="0" y="40"/>
                    <a:pt x="0" y="40"/>
                    <a:pt x="0" y="40"/>
                  </a:cubicBezTo>
                  <a:cubicBezTo>
                    <a:pt x="0" y="38"/>
                    <a:pt x="1" y="36"/>
                    <a:pt x="3" y="36"/>
                  </a:cubicBezTo>
                  <a:cubicBezTo>
                    <a:pt x="7" y="36"/>
                    <a:pt x="7" y="36"/>
                    <a:pt x="7" y="36"/>
                  </a:cubicBezTo>
                  <a:cubicBezTo>
                    <a:pt x="7" y="30"/>
                    <a:pt x="7" y="30"/>
                    <a:pt x="7" y="30"/>
                  </a:cubicBezTo>
                  <a:cubicBezTo>
                    <a:pt x="7" y="27"/>
                    <a:pt x="9" y="25"/>
                    <a:pt x="11" y="25"/>
                  </a:cubicBezTo>
                  <a:cubicBezTo>
                    <a:pt x="29" y="25"/>
                    <a:pt x="29" y="25"/>
                    <a:pt x="29" y="25"/>
                  </a:cubicBezTo>
                  <a:cubicBezTo>
                    <a:pt x="29" y="18"/>
                    <a:pt x="29" y="18"/>
                    <a:pt x="29" y="18"/>
                  </a:cubicBezTo>
                  <a:cubicBezTo>
                    <a:pt x="26" y="18"/>
                    <a:pt x="26" y="18"/>
                    <a:pt x="26" y="18"/>
                  </a:cubicBezTo>
                  <a:cubicBezTo>
                    <a:pt x="24" y="18"/>
                    <a:pt x="23" y="17"/>
                    <a:pt x="23" y="15"/>
                  </a:cubicBezTo>
                  <a:cubicBezTo>
                    <a:pt x="23" y="3"/>
                    <a:pt x="23" y="3"/>
                    <a:pt x="23" y="3"/>
                  </a:cubicBezTo>
                  <a:cubicBezTo>
                    <a:pt x="23" y="1"/>
                    <a:pt x="24" y="0"/>
                    <a:pt x="26" y="0"/>
                  </a:cubicBezTo>
                  <a:cubicBezTo>
                    <a:pt x="37" y="0"/>
                    <a:pt x="37" y="0"/>
                    <a:pt x="37" y="0"/>
                  </a:cubicBezTo>
                  <a:cubicBezTo>
                    <a:pt x="39" y="0"/>
                    <a:pt x="41" y="1"/>
                    <a:pt x="41" y="3"/>
                  </a:cubicBezTo>
                  <a:cubicBezTo>
                    <a:pt x="41" y="15"/>
                    <a:pt x="41" y="15"/>
                    <a:pt x="41" y="15"/>
                  </a:cubicBezTo>
                  <a:cubicBezTo>
                    <a:pt x="41" y="17"/>
                    <a:pt x="39" y="18"/>
                    <a:pt x="37" y="18"/>
                  </a:cubicBezTo>
                  <a:cubicBezTo>
                    <a:pt x="34" y="18"/>
                    <a:pt x="34" y="18"/>
                    <a:pt x="34" y="18"/>
                  </a:cubicBezTo>
                  <a:cubicBezTo>
                    <a:pt x="34" y="25"/>
                    <a:pt x="34" y="25"/>
                    <a:pt x="34" y="25"/>
                  </a:cubicBezTo>
                  <a:cubicBezTo>
                    <a:pt x="52" y="25"/>
                    <a:pt x="52" y="25"/>
                    <a:pt x="52" y="25"/>
                  </a:cubicBezTo>
                  <a:cubicBezTo>
                    <a:pt x="55" y="25"/>
                    <a:pt x="57" y="27"/>
                    <a:pt x="57" y="30"/>
                  </a:cubicBezTo>
                  <a:cubicBezTo>
                    <a:pt x="57" y="36"/>
                    <a:pt x="57" y="36"/>
                    <a:pt x="57" y="36"/>
                  </a:cubicBezTo>
                  <a:cubicBezTo>
                    <a:pt x="60" y="36"/>
                    <a:pt x="60" y="36"/>
                    <a:pt x="60" y="36"/>
                  </a:cubicBezTo>
                  <a:cubicBezTo>
                    <a:pt x="62" y="36"/>
                    <a:pt x="64" y="38"/>
                    <a:pt x="64" y="40"/>
                  </a:cubicBezTo>
                  <a:lnTo>
                    <a:pt x="64" y="5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sp>
          <p:nvSpPr>
            <p:cNvPr id="13" name="Freeform 100"/>
            <p:cNvSpPr>
              <a:spLocks noEditPoints="1"/>
            </p:cNvSpPr>
            <p:nvPr/>
          </p:nvSpPr>
          <p:spPr bwMode="auto">
            <a:xfrm>
              <a:off x="5978155" y="3920368"/>
              <a:ext cx="405397" cy="38862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2400">
                <a:latin typeface="微软雅黑 Light" panose="020B0502040204020203" pitchFamily="34" charset="-122"/>
                <a:ea typeface="微软雅黑 Light" panose="020B0502040204020203" pitchFamily="34" charset="-122"/>
              </a:endParaRPr>
            </a:p>
          </p:txBody>
        </p:sp>
      </p:grpSp>
      <p:sp>
        <p:nvSpPr>
          <p:cNvPr id="14" name="文本框 13"/>
          <p:cNvSpPr txBox="1"/>
          <p:nvPr/>
        </p:nvSpPr>
        <p:spPr bwMode="auto">
          <a:xfrm flipH="1">
            <a:off x="1547593" y="2278331"/>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5" name="文本框 14"/>
          <p:cNvSpPr txBox="1"/>
          <p:nvPr/>
        </p:nvSpPr>
        <p:spPr bwMode="auto">
          <a:xfrm flipH="1">
            <a:off x="1550400" y="4461555"/>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6" name="文本框 15"/>
          <p:cNvSpPr txBox="1"/>
          <p:nvPr/>
        </p:nvSpPr>
        <p:spPr bwMode="auto">
          <a:xfrm flipH="1">
            <a:off x="8166286" y="2278331"/>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
        <p:nvSpPr>
          <p:cNvPr id="17" name="文本框 16"/>
          <p:cNvSpPr txBox="1"/>
          <p:nvPr/>
        </p:nvSpPr>
        <p:spPr bwMode="auto">
          <a:xfrm flipH="1">
            <a:off x="8166286" y="4461554"/>
            <a:ext cx="2602527" cy="1274195"/>
          </a:xfrm>
          <a:prstGeom prst="rect">
            <a:avLst/>
          </a:prstGeom>
          <a:noFill/>
        </p:spPr>
        <p:txBody>
          <a:bodyPr wrap="square">
            <a:spAutoFit/>
          </a:bodyPr>
          <a:lstStyle/>
          <a:p>
            <a:pPr algn="ctr">
              <a:lnSpc>
                <a:spcPct val="120000"/>
              </a:lnSpc>
              <a:defRPr/>
            </a:pPr>
            <a:r>
              <a:rPr lang="zh-CN" altLang="en-US" sz="1600" dirty="0">
                <a:uFill>
                  <a:solidFill>
                    <a:srgbClr val="D99694"/>
                  </a:solidFill>
                </a:uFill>
                <a:latin typeface="微软雅黑 Light" panose="020B0502040204020203" pitchFamily="34" charset="-122"/>
                <a:ea typeface="微软雅黑 Light" panose="020B0502040204020203" pitchFamily="34" charset="-122"/>
                <a:cs typeface="华文细黑"/>
                <a:sym typeface="华文细黑"/>
              </a:rPr>
              <a:t>此处添加标题此处添加标题此处添加标题此处添加标题此处添加标题此处添加标题此处添加标题</a:t>
            </a:r>
            <a:endParaRPr lang="zh-CN" altLang="en-US" sz="16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261260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750"/>
                                        <p:tgtEl>
                                          <p:spTgt spid="2"/>
                                        </p:tgtEl>
                                      </p:cBhvr>
                                    </p:animEffect>
                                  </p:childTnLst>
                                </p:cTn>
                              </p:par>
                              <p:par>
                                <p:cTn id="14" presetID="19" presetClass="entr" presetSubtype="5" fill="hold" grpId="0" nodeType="withEffect">
                                  <p:stCondLst>
                                    <p:cond delay="10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strVal val="#ppt_w"/>
                                          </p:val>
                                        </p:tav>
                                        <p:tav tm="100000">
                                          <p:val>
                                            <p:strVal val="#ppt_w"/>
                                          </p:val>
                                        </p:tav>
                                      </p:tavLst>
                                    </p:anim>
                                    <p:anim calcmode="lin" valueType="num">
                                      <p:cBhvr>
                                        <p:cTn id="17" dur="500" fill="hold"/>
                                        <p:tgtEl>
                                          <p:spTgt spid="4"/>
                                        </p:tgtEl>
                                        <p:attrNameLst>
                                          <p:attrName>ppt_h</p:attrName>
                                        </p:attrNameLst>
                                      </p:cBhvr>
                                      <p:tavLst>
                                        <p:tav tm="0" fmla="#ppt_h*sin(2.5*pi*$)">
                                          <p:val>
                                            <p:fltVal val="0"/>
                                          </p:val>
                                        </p:tav>
                                        <p:tav tm="100000">
                                          <p:val>
                                            <p:fltVal val="1"/>
                                          </p:val>
                                        </p:tav>
                                      </p:tavLst>
                                    </p:anim>
                                  </p:childTnLst>
                                </p:cTn>
                              </p:par>
                            </p:childTnLst>
                          </p:cTn>
                        </p:par>
                        <p:par>
                          <p:cTn id="18" fill="hold">
                            <p:stCondLst>
                              <p:cond delay="1550"/>
                            </p:stCondLst>
                            <p:childTnLst>
                              <p:par>
                                <p:cTn id="19" presetID="31" presetClass="entr" presetSubtype="0"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par>
                          <p:cTn id="25" fill="hold">
                            <p:stCondLst>
                              <p:cond delay="2550"/>
                            </p:stCondLst>
                            <p:childTnLst>
                              <p:par>
                                <p:cTn id="26" presetID="37" presetClass="entr" presetSubtype="0"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anim calcmode="lin" valueType="num">
                                      <p:cBhvr>
                                        <p:cTn id="29" dur="500" fill="hold"/>
                                        <p:tgtEl>
                                          <p:spTgt spid="14"/>
                                        </p:tgtEl>
                                        <p:attrNameLst>
                                          <p:attrName>ppt_x</p:attrName>
                                        </p:attrNameLst>
                                      </p:cBhvr>
                                      <p:tavLst>
                                        <p:tav tm="0">
                                          <p:val>
                                            <p:strVal val="#ppt_x"/>
                                          </p:val>
                                        </p:tav>
                                        <p:tav tm="100000">
                                          <p:val>
                                            <p:strVal val="#ppt_x"/>
                                          </p:val>
                                        </p:tav>
                                      </p:tavLst>
                                    </p:anim>
                                    <p:anim calcmode="lin" valueType="num">
                                      <p:cBhvr>
                                        <p:cTn id="30" dur="450" decel="100000" fill="hold"/>
                                        <p:tgtEl>
                                          <p:spTgt spid="14"/>
                                        </p:tgtEl>
                                        <p:attrNameLst>
                                          <p:attrName>ppt_y</p:attrName>
                                        </p:attrNameLst>
                                      </p:cBhvr>
                                      <p:tavLst>
                                        <p:tav tm="0">
                                          <p:val>
                                            <p:strVal val="#ppt_y+1"/>
                                          </p:val>
                                        </p:tav>
                                        <p:tav tm="100000">
                                          <p:val>
                                            <p:strVal val="#ppt_y-.03"/>
                                          </p:val>
                                        </p:tav>
                                      </p:tavLst>
                                    </p:anim>
                                    <p:anim calcmode="lin" valueType="num">
                                      <p:cBhvr>
                                        <p:cTn id="31"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par>
                          <p:cTn id="32" fill="hold">
                            <p:stCondLst>
                              <p:cond delay="3050"/>
                            </p:stCondLst>
                            <p:childTnLst>
                              <p:par>
                                <p:cTn id="33" presetID="37"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anim calcmode="lin" valueType="num">
                                      <p:cBhvr>
                                        <p:cTn id="36" dur="500" fill="hold"/>
                                        <p:tgtEl>
                                          <p:spTgt spid="15"/>
                                        </p:tgtEl>
                                        <p:attrNameLst>
                                          <p:attrName>ppt_x</p:attrName>
                                        </p:attrNameLst>
                                      </p:cBhvr>
                                      <p:tavLst>
                                        <p:tav tm="0">
                                          <p:val>
                                            <p:strVal val="#ppt_x"/>
                                          </p:val>
                                        </p:tav>
                                        <p:tav tm="100000">
                                          <p:val>
                                            <p:strVal val="#ppt_x"/>
                                          </p:val>
                                        </p:tav>
                                      </p:tavLst>
                                    </p:anim>
                                    <p:anim calcmode="lin" valueType="num">
                                      <p:cBhvr>
                                        <p:cTn id="37" dur="450" decel="100000" fill="hold"/>
                                        <p:tgtEl>
                                          <p:spTgt spid="15"/>
                                        </p:tgtEl>
                                        <p:attrNameLst>
                                          <p:attrName>ppt_y</p:attrName>
                                        </p:attrNameLst>
                                      </p:cBhvr>
                                      <p:tavLst>
                                        <p:tav tm="0">
                                          <p:val>
                                            <p:strVal val="#ppt_y+1"/>
                                          </p:val>
                                        </p:tav>
                                        <p:tav tm="100000">
                                          <p:val>
                                            <p:strVal val="#ppt_y-.03"/>
                                          </p:val>
                                        </p:tav>
                                      </p:tavLst>
                                    </p:anim>
                                    <p:anim calcmode="lin" valueType="num">
                                      <p:cBhvr>
                                        <p:cTn id="38" dur="50" accel="100000" fill="hold">
                                          <p:stCondLst>
                                            <p:cond delay="450"/>
                                          </p:stCondLst>
                                        </p:cTn>
                                        <p:tgtEl>
                                          <p:spTgt spid="15"/>
                                        </p:tgtEl>
                                        <p:attrNameLst>
                                          <p:attrName>ppt_y</p:attrName>
                                        </p:attrNameLst>
                                      </p:cBhvr>
                                      <p:tavLst>
                                        <p:tav tm="0">
                                          <p:val>
                                            <p:strVal val="#ppt_y-.03"/>
                                          </p:val>
                                        </p:tav>
                                        <p:tav tm="100000">
                                          <p:val>
                                            <p:strVal val="#ppt_y"/>
                                          </p:val>
                                        </p:tav>
                                      </p:tavLst>
                                    </p:anim>
                                  </p:childTnLst>
                                </p:cTn>
                              </p:par>
                            </p:childTnLst>
                          </p:cTn>
                        </p:par>
                        <p:par>
                          <p:cTn id="39" fill="hold">
                            <p:stCondLst>
                              <p:cond delay="3550"/>
                            </p:stCondLst>
                            <p:childTnLst>
                              <p:par>
                                <p:cTn id="40" presetID="37" presetClass="entr" presetSubtype="0"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anim calcmode="lin" valueType="num">
                                      <p:cBhvr>
                                        <p:cTn id="43" dur="500" fill="hold"/>
                                        <p:tgtEl>
                                          <p:spTgt spid="16"/>
                                        </p:tgtEl>
                                        <p:attrNameLst>
                                          <p:attrName>ppt_x</p:attrName>
                                        </p:attrNameLst>
                                      </p:cBhvr>
                                      <p:tavLst>
                                        <p:tav tm="0">
                                          <p:val>
                                            <p:strVal val="#ppt_x"/>
                                          </p:val>
                                        </p:tav>
                                        <p:tav tm="100000">
                                          <p:val>
                                            <p:strVal val="#ppt_x"/>
                                          </p:val>
                                        </p:tav>
                                      </p:tavLst>
                                    </p:anim>
                                    <p:anim calcmode="lin" valueType="num">
                                      <p:cBhvr>
                                        <p:cTn id="44" dur="450" decel="100000" fill="hold"/>
                                        <p:tgtEl>
                                          <p:spTgt spid="16"/>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16"/>
                                        </p:tgtEl>
                                        <p:attrNameLst>
                                          <p:attrName>ppt_y</p:attrName>
                                        </p:attrNameLst>
                                      </p:cBhvr>
                                      <p:tavLst>
                                        <p:tav tm="0">
                                          <p:val>
                                            <p:strVal val="#ppt_y-.03"/>
                                          </p:val>
                                        </p:tav>
                                        <p:tav tm="100000">
                                          <p:val>
                                            <p:strVal val="#ppt_y"/>
                                          </p:val>
                                        </p:tav>
                                      </p:tavLst>
                                    </p:anim>
                                  </p:childTnLst>
                                </p:cTn>
                              </p:par>
                            </p:childTnLst>
                          </p:cTn>
                        </p:par>
                        <p:par>
                          <p:cTn id="46" fill="hold">
                            <p:stCondLst>
                              <p:cond delay="4050"/>
                            </p:stCondLst>
                            <p:childTnLst>
                              <p:par>
                                <p:cTn id="47" presetID="37" presetClass="entr" presetSubtype="0"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fade">
                                      <p:cBhvr>
                                        <p:cTn id="49" dur="500"/>
                                        <p:tgtEl>
                                          <p:spTgt spid="17"/>
                                        </p:tgtEl>
                                      </p:cBhvr>
                                    </p:animEffect>
                                    <p:anim calcmode="lin" valueType="num">
                                      <p:cBhvr>
                                        <p:cTn id="50" dur="500" fill="hold"/>
                                        <p:tgtEl>
                                          <p:spTgt spid="17"/>
                                        </p:tgtEl>
                                        <p:attrNameLst>
                                          <p:attrName>ppt_x</p:attrName>
                                        </p:attrNameLst>
                                      </p:cBhvr>
                                      <p:tavLst>
                                        <p:tav tm="0">
                                          <p:val>
                                            <p:strVal val="#ppt_x"/>
                                          </p:val>
                                        </p:tav>
                                        <p:tav tm="100000">
                                          <p:val>
                                            <p:strVal val="#ppt_x"/>
                                          </p:val>
                                        </p:tav>
                                      </p:tavLst>
                                    </p:anim>
                                    <p:anim calcmode="lin" valueType="num">
                                      <p:cBhvr>
                                        <p:cTn id="51" dur="450" decel="100000" fill="hold"/>
                                        <p:tgtEl>
                                          <p:spTgt spid="17"/>
                                        </p:tgtEl>
                                        <p:attrNameLst>
                                          <p:attrName>ppt_y</p:attrName>
                                        </p:attrNameLst>
                                      </p:cBhvr>
                                      <p:tavLst>
                                        <p:tav tm="0">
                                          <p:val>
                                            <p:strVal val="#ppt_y+1"/>
                                          </p:val>
                                        </p:tav>
                                        <p:tav tm="100000">
                                          <p:val>
                                            <p:strVal val="#ppt_y-.03"/>
                                          </p:val>
                                        </p:tav>
                                      </p:tavLst>
                                    </p:anim>
                                    <p:anim calcmode="lin" valueType="num">
                                      <p:cBhvr>
                                        <p:cTn id="52"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 grpId="0"/>
      <p:bldP spid="15" grpId="0"/>
      <p:bldP spid="16" grpId="0"/>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MH" val="20160413204114"/>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413204114"/>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413204114"/>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 val="20160413204114"/>
  <p:tag name="MH_LIBRARY" val="GRAPHIC"/>
  <p:tag name="MH_TYPE" val="Picture"/>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413204114"/>
  <p:tag name="MH_LIBRARY" val="GRAPHIC"/>
  <p:tag name="MH_TYPE" val="Picture"/>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60413204114"/>
  <p:tag name="MH_LIBRARY" val="GRAPHIC"/>
  <p:tag name="MH_TYPE" val="Picture"/>
  <p:tag name="MH_ORDER" val="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TotalTime>
  <Words>2129</Words>
  <Application>Microsoft Office PowerPoint</Application>
  <PresentationFormat>宽屏</PresentationFormat>
  <Paragraphs>210</Paragraphs>
  <Slides>26</Slides>
  <Notes>26</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26</vt:i4>
      </vt:variant>
    </vt:vector>
  </HeadingPairs>
  <TitlesOfParts>
    <vt:vector size="45" baseType="lpstr">
      <vt:lpstr>FontAwesome</vt:lpstr>
      <vt:lpstr>Gill Sans</vt:lpstr>
      <vt:lpstr>News Gothic MT</vt:lpstr>
      <vt:lpstr>Open Sans</vt:lpstr>
      <vt:lpstr>Raleway</vt:lpstr>
      <vt:lpstr>Raleway Light</vt:lpstr>
      <vt:lpstr>ヒラギノ角ゴ ProN W3</vt:lpstr>
      <vt:lpstr>方正姚体</vt:lpstr>
      <vt:lpstr>华文细黑</vt:lpstr>
      <vt:lpstr>迷你简菱心</vt:lpstr>
      <vt:lpstr>宋体</vt:lpstr>
      <vt:lpstr>微软雅黑</vt:lpstr>
      <vt:lpstr>微软雅黑 Light</vt:lpstr>
      <vt:lpstr>Agency FB</vt:lpstr>
      <vt:lpstr>Arial</vt:lpstr>
      <vt:lpstr>Calibri</vt:lpstr>
      <vt:lpstr>Calibri Light</vt:lpstr>
      <vt:lpstr>Corbel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china</dc:creator>
  <cp:lastModifiedBy>china</cp:lastModifiedBy>
  <cp:revision>8</cp:revision>
  <dcterms:created xsi:type="dcterms:W3CDTF">2017-09-15T17:21:00Z</dcterms:created>
  <dcterms:modified xsi:type="dcterms:W3CDTF">2017-09-15T18:10:39Z</dcterms:modified>
</cp:coreProperties>
</file>