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76" r:id="rId9"/>
    <p:sldId id="262" r:id="rId10"/>
    <p:sldId id="265" r:id="rId11"/>
    <p:sldId id="264" r:id="rId12"/>
    <p:sldId id="277" r:id="rId13"/>
    <p:sldId id="266" r:id="rId14"/>
    <p:sldId id="267" r:id="rId15"/>
    <p:sldId id="268" r:id="rId16"/>
    <p:sldId id="278" r:id="rId17"/>
    <p:sldId id="270" r:id="rId18"/>
    <p:sldId id="269" r:id="rId19"/>
    <p:sldId id="271" r:id="rId20"/>
    <p:sldId id="279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6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" d="100"/>
          <a:sy n="16" d="100"/>
        </p:scale>
        <p:origin x="42" y="11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0320" y="-274955"/>
            <a:ext cx="12223115" cy="71697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284730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0000">
                      <a:srgbClr val="FBFDFE">
                        <a:alpha val="100000"/>
                      </a:srgbClr>
                    </a:gs>
                    <a:gs pos="67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Impact" panose="020B0806030902050204" charset="0"/>
                <a:cs typeface="Impact" panose="020B0806030902050204" charset="0"/>
              </a:rPr>
              <a:t>S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209290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solidFill>
                  <a:schemeClr val="bg1"/>
                </a:solidFill>
                <a:latin typeface="Impact" panose="020B0806030902050204" charset="0"/>
                <a:cs typeface="Impact" panose="020B0806030902050204" charset="0"/>
              </a:rPr>
              <a:t>U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437380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8000">
                      <a:schemeClr val="bg1"/>
                    </a:gs>
                    <a:gs pos="84000">
                      <a:schemeClr val="bg1">
                        <a:alpha val="0"/>
                      </a:schemeClr>
                    </a:gs>
                  </a:gsLst>
                  <a:lin ang="19260000" scaled="0"/>
                  <a:tileRect/>
                </a:gradFill>
                <a:latin typeface="Impact" panose="020B0806030902050204" charset="0"/>
                <a:cs typeface="Impact" panose="020B0806030902050204" charset="0"/>
              </a:rPr>
              <a:t>M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865495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solidFill>
                  <a:schemeClr val="bg1"/>
                </a:solidFill>
                <a:latin typeface="Impact" panose="020B0806030902050204" charset="0"/>
                <a:cs typeface="Impact" panose="020B0806030902050204" charset="0"/>
              </a:rPr>
              <a:t>M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393305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solidFill>
                  <a:schemeClr val="bg1"/>
                </a:solidFill>
                <a:latin typeface="Impact" panose="020B0806030902050204" charset="0"/>
                <a:cs typeface="Impact" panose="020B0806030902050204" charset="0"/>
              </a:rPr>
              <a:t>E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36915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4000">
                      <a:schemeClr val="bg1"/>
                    </a:gs>
                    <a:gs pos="81000">
                      <a:schemeClr val="bg1">
                        <a:alpha val="0"/>
                      </a:schemeClr>
                    </a:gs>
                  </a:gsLst>
                  <a:lin ang="600000" scaled="0"/>
                  <a:tileRect/>
                </a:gradFill>
                <a:latin typeface="Impact" panose="020B0806030902050204" charset="0"/>
                <a:cs typeface="Impact" panose="020B0806030902050204" charset="0"/>
              </a:rPr>
              <a:t>R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330450" y="4199890"/>
            <a:ext cx="75215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sym typeface="+mn-ea"/>
              </a:rPr>
              <a:t>BUSINESS TEMPLATE</a:t>
            </a:r>
            <a:endParaRPr lang="en-US" altLang="zh-CN" dirty="0">
              <a:solidFill>
                <a:schemeClr val="bg1"/>
              </a:solidFill>
              <a:latin typeface="Tahoma" panose="020B0604030504040204" charset="0"/>
              <a:ea typeface="字体管家大侦探" panose="02010600030101010101" charset="-128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950595" y="1649730"/>
            <a:ext cx="3792855" cy="3536315"/>
            <a:chOff x="1573" y="2259"/>
            <a:chExt cx="6761" cy="6304"/>
          </a:xfrm>
        </p:grpSpPr>
        <p:sp>
          <p:nvSpPr>
            <p:cNvPr id="2" name="等腰三角形 1"/>
            <p:cNvSpPr/>
            <p:nvPr/>
          </p:nvSpPr>
          <p:spPr>
            <a:xfrm>
              <a:off x="1573" y="4679"/>
              <a:ext cx="3885" cy="3885"/>
            </a:xfrm>
            <a:prstGeom prst="triangle">
              <a:avLst/>
            </a:prstGeom>
            <a:solidFill>
              <a:srgbClr val="3C62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 descr="pexels-photo-807598"/>
            <p:cNvPicPr>
              <a:picLocks noChangeAspect="1"/>
            </p:cNvPicPr>
            <p:nvPr/>
          </p:nvPicPr>
          <p:blipFill>
            <a:blip r:embed="rId2"/>
            <a:srcRect l="19180" r="20183"/>
            <a:stretch>
              <a:fillRect/>
            </a:stretch>
          </p:blipFill>
          <p:spPr>
            <a:xfrm>
              <a:off x="2276" y="2259"/>
              <a:ext cx="6059" cy="5861"/>
            </a:xfrm>
            <a:prstGeom prst="triangle">
              <a:avLst/>
            </a:prstGeom>
          </p:spPr>
        </p:pic>
      </p:grpSp>
      <p:cxnSp>
        <p:nvCxnSpPr>
          <p:cNvPr id="16" name="直接连接符 15"/>
          <p:cNvCxnSpPr/>
          <p:nvPr/>
        </p:nvCxnSpPr>
        <p:spPr>
          <a:xfrm flipV="1">
            <a:off x="1466850" y="2386330"/>
            <a:ext cx="678815" cy="1257935"/>
          </a:xfrm>
          <a:prstGeom prst="line">
            <a:avLst/>
          </a:prstGeom>
          <a:ln>
            <a:solidFill>
              <a:srgbClr val="3C62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3696335" y="5090795"/>
            <a:ext cx="1278890" cy="31115"/>
          </a:xfrm>
          <a:prstGeom prst="line">
            <a:avLst/>
          </a:prstGeom>
          <a:ln>
            <a:solidFill>
              <a:srgbClr val="3C62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690235" y="1115695"/>
            <a:ext cx="714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chemeClr val="tx1">
                    <a:lumMod val="75000"/>
                    <a:lumOff val="25000"/>
                  </a:schemeClr>
                </a:soli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1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690235" y="2340610"/>
            <a:ext cx="714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chemeClr val="tx1">
                    <a:lumMod val="75000"/>
                    <a:lumOff val="25000"/>
                  </a:schemeClr>
                </a:soli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2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690235" y="3601720"/>
            <a:ext cx="714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chemeClr val="tx1">
                    <a:lumMod val="75000"/>
                    <a:lumOff val="25000"/>
                  </a:schemeClr>
                </a:soli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3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690235" y="4838700"/>
            <a:ext cx="714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chemeClr val="tx1">
                    <a:lumMod val="75000"/>
                    <a:lumOff val="25000"/>
                  </a:schemeClr>
                </a:soli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4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530975" y="1147618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30975" y="1485265"/>
            <a:ext cx="4719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30975" y="2386503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30975" y="2724150"/>
            <a:ext cx="4719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30975" y="3601893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30975" y="3939540"/>
            <a:ext cx="4719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30975" y="4937933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30975" y="5275580"/>
            <a:ext cx="4719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exels-photo-807598"/>
          <p:cNvPicPr>
            <a:picLocks noChangeAspect="1"/>
          </p:cNvPicPr>
          <p:nvPr/>
        </p:nvPicPr>
        <p:blipFill>
          <a:blip r:embed="rId2"/>
          <a:srcRect l="26677" t="9875" r="34069"/>
          <a:stretch>
            <a:fillRect/>
          </a:stretch>
        </p:blipFill>
        <p:spPr>
          <a:xfrm>
            <a:off x="1200785" y="561340"/>
            <a:ext cx="4258310" cy="57353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961390" y="883285"/>
            <a:ext cx="9890760" cy="5092065"/>
          </a:xfrm>
          <a:prstGeom prst="rect">
            <a:avLst/>
          </a:prstGeom>
          <a:noFill/>
          <a:ln>
            <a:solidFill>
              <a:srgbClr val="3C623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116195" y="1592580"/>
            <a:ext cx="538099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cs typeface="+mn-lt"/>
              </a:rPr>
              <a:t>SUMMER </a:t>
            </a:r>
            <a:endParaRPr lang="en-US" altLang="zh-CN" sz="3200">
              <a:solidFill>
                <a:schemeClr val="tx1">
                  <a:lumMod val="75000"/>
                  <a:lumOff val="25000"/>
                </a:schemeClr>
              </a:solidFill>
              <a:cs typeface="+mn-lt"/>
            </a:endParaRPr>
          </a:p>
          <a:p>
            <a:pPr algn="r"/>
            <a:r>
              <a:rPr lang="en-US" altLang="zh-CN" sz="3200">
                <a:solidFill>
                  <a:schemeClr val="tx1">
                    <a:lumMod val="75000"/>
                    <a:lumOff val="25000"/>
                  </a:schemeClr>
                </a:solidFill>
                <a:cs typeface="+mn-lt"/>
              </a:rPr>
              <a:t>IS A BEAUTIFUL SEASON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981065" y="2990850"/>
            <a:ext cx="441579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just" fontAlgn="auto">
              <a:lnSpc>
                <a:spcPct val="200000"/>
              </a:lnSpc>
              <a:buFont typeface="+mj-lt"/>
              <a:buAutoNum type="arabicPeriod"/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</a:p>
          <a:p>
            <a:pPr marL="228600" indent="-228600" algn="just" fontAlgn="auto">
              <a:lnSpc>
                <a:spcPct val="200000"/>
              </a:lnSpc>
              <a:buFont typeface="+mj-lt"/>
              <a:buAutoNum type="arabicPeriod"/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</a:p>
          <a:p>
            <a:pPr marL="228600" indent="-228600" algn="just" fontAlgn="auto">
              <a:lnSpc>
                <a:spcPct val="200000"/>
              </a:lnSpc>
              <a:buFont typeface="+mj-lt"/>
              <a:buAutoNum type="arabicPeriod"/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</a:p>
          <a:p>
            <a:pPr marL="228600" indent="-228600" algn="just" fontAlgn="auto">
              <a:lnSpc>
                <a:spcPct val="200000"/>
              </a:lnSpc>
              <a:buFont typeface="+mj-lt"/>
              <a:buAutoNum type="arabicPeriod"/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0320" y="-274955"/>
            <a:ext cx="12223115" cy="71697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9095" y="168910"/>
            <a:ext cx="11424285" cy="6341110"/>
          </a:xfrm>
          <a:prstGeom prst="rect">
            <a:avLst/>
          </a:prstGeom>
          <a:solidFill>
            <a:srgbClr val="3C623F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053330" y="1567180"/>
            <a:ext cx="2471420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1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BFDFE">
                        <a:alpha val="100000"/>
                      </a:srgbClr>
                    </a:gs>
                    <a:gs pos="64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0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01055" y="1567180"/>
            <a:ext cx="1494790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1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7000">
                      <a:srgbClr val="FBFDFE">
                        <a:alpha val="100000"/>
                      </a:srgbClr>
                    </a:gs>
                    <a:gs pos="58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3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5513705" y="1973580"/>
            <a:ext cx="603885" cy="10388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6177915" y="2120265"/>
            <a:ext cx="550545" cy="10083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349500" y="3388995"/>
            <a:ext cx="75742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kern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在此输入您的标题</a:t>
            </a:r>
          </a:p>
        </p:txBody>
      </p:sp>
      <p:sp>
        <p:nvSpPr>
          <p:cNvPr id="10" name="Shape 6922"/>
          <p:cNvSpPr/>
          <p:nvPr/>
        </p:nvSpPr>
        <p:spPr>
          <a:xfrm>
            <a:off x="3268028" y="4173220"/>
            <a:ext cx="5737225" cy="370840"/>
          </a:xfrm>
          <a:prstGeom prst="rect">
            <a:avLst/>
          </a:prstGeom>
          <a:ln w="12700">
            <a:round/>
          </a:ln>
        </p:spPr>
        <p:txBody>
          <a:bodyPr wrap="square" lIns="38100" tIns="38100" rIns="38100" bIns="38100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0320" y="-274955"/>
            <a:ext cx="12223115" cy="7169785"/>
          </a:xfrm>
          <a:prstGeom prst="rect">
            <a:avLst/>
          </a:prstGeom>
        </p:spPr>
      </p:pic>
      <p:sp>
        <p:nvSpPr>
          <p:cNvPr id="6" name="菱形 5"/>
          <p:cNvSpPr/>
          <p:nvPr/>
        </p:nvSpPr>
        <p:spPr>
          <a:xfrm>
            <a:off x="1056005" y="-1732280"/>
            <a:ext cx="9627235" cy="9627235"/>
          </a:xfrm>
          <a:prstGeom prst="diamond">
            <a:avLst/>
          </a:prstGeom>
          <a:solidFill>
            <a:srgbClr val="3C623F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372168" y="1784350"/>
            <a:ext cx="491299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Impact" panose="020B0806030902050204" charset="0"/>
                <a:ea typeface="方正舒体" panose="02010601030101010101" pitchFamily="2" charset="-122"/>
                <a:cs typeface="Impact" panose="020B0806030902050204" charset="0"/>
                <a:sym typeface="+mn-ea"/>
              </a:rPr>
              <a:t>ADD YOUR TEXT HERE</a:t>
            </a:r>
            <a:endParaRPr lang="en-US" altLang="zh-CN" sz="44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Impact" panose="020B0806030902050204" charset="0"/>
              <a:ea typeface="方正舒体" panose="02010601030101010101" pitchFamily="2" charset="-122"/>
              <a:cs typeface="Impact" panose="020B0806030902050204" charset="0"/>
              <a:sym typeface="+mn-ea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5235575" y="3032760"/>
            <a:ext cx="11861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625725" y="3443605"/>
            <a:ext cx="64058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4173855" y="1806575"/>
            <a:ext cx="3875405" cy="3445510"/>
            <a:chOff x="3949950" y="1935228"/>
            <a:chExt cx="4292100" cy="3816694"/>
          </a:xfrm>
        </p:grpSpPr>
        <p:sp>
          <p:nvSpPr>
            <p:cNvPr id="34830" name="Freeform 28"/>
            <p:cNvSpPr/>
            <p:nvPr/>
          </p:nvSpPr>
          <p:spPr>
            <a:xfrm>
              <a:off x="6856115" y="2914246"/>
              <a:ext cx="639249" cy="929328"/>
            </a:xfrm>
            <a:custGeom>
              <a:avLst/>
              <a:gdLst/>
              <a:ahLst/>
              <a:cxnLst>
                <a:cxn ang="0">
                  <a:pos x="639249" y="0"/>
                </a:cxn>
                <a:cxn ang="0">
                  <a:pos x="0" y="750714"/>
                </a:cxn>
                <a:cxn ang="0">
                  <a:pos x="104751" y="929328"/>
                </a:cxn>
                <a:cxn ang="0">
                  <a:pos x="639249" y="0"/>
                </a:cxn>
              </a:cxnLst>
              <a:rect l="0" t="0" r="0" b="0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1" name="Freeform 29"/>
            <p:cNvSpPr/>
            <p:nvPr/>
          </p:nvSpPr>
          <p:spPr>
            <a:xfrm>
              <a:off x="6528433" y="4412990"/>
              <a:ext cx="102065" cy="181300"/>
            </a:xfrm>
            <a:custGeom>
              <a:avLst/>
              <a:gdLst/>
              <a:ahLst/>
              <a:cxnLst>
                <a:cxn ang="0">
                  <a:pos x="102065" y="0"/>
                </a:cxn>
                <a:cxn ang="0">
                  <a:pos x="0" y="181300"/>
                </a:cxn>
                <a:cxn ang="0">
                  <a:pos x="102065" y="0"/>
                </a:cxn>
                <a:cxn ang="0">
                  <a:pos x="102065" y="0"/>
                </a:cxn>
              </a:cxnLst>
              <a:rect l="0" t="0" r="0" b="0"/>
              <a:pathLst>
                <a:path w="76" h="135">
                  <a:moveTo>
                    <a:pt x="76" y="0"/>
                  </a:moveTo>
                  <a:lnTo>
                    <a:pt x="0" y="135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D9D9D9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2" name="Freeform 30"/>
            <p:cNvSpPr/>
            <p:nvPr/>
          </p:nvSpPr>
          <p:spPr>
            <a:xfrm>
              <a:off x="6528433" y="4412990"/>
              <a:ext cx="102065" cy="181300"/>
            </a:xfrm>
            <a:custGeom>
              <a:avLst/>
              <a:gdLst/>
              <a:ahLst/>
              <a:cxnLst>
                <a:cxn ang="0">
                  <a:pos x="102065" y="0"/>
                </a:cxn>
                <a:cxn ang="0">
                  <a:pos x="0" y="181300"/>
                </a:cxn>
                <a:cxn ang="0">
                  <a:pos x="102065" y="0"/>
                </a:cxn>
                <a:cxn ang="0">
                  <a:pos x="102065" y="0"/>
                </a:cxn>
              </a:cxnLst>
              <a:rect l="0" t="0" r="0" b="0"/>
              <a:pathLst>
                <a:path w="76" h="135">
                  <a:moveTo>
                    <a:pt x="76" y="0"/>
                  </a:moveTo>
                  <a:lnTo>
                    <a:pt x="0" y="135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3" name="Freeform 31"/>
            <p:cNvSpPr/>
            <p:nvPr/>
          </p:nvSpPr>
          <p:spPr>
            <a:xfrm>
              <a:off x="6528433" y="4412990"/>
              <a:ext cx="1071682" cy="181300"/>
            </a:xfrm>
            <a:custGeom>
              <a:avLst/>
              <a:gdLst/>
              <a:ahLst/>
              <a:cxnLst>
                <a:cxn ang="0">
                  <a:pos x="102065" y="0"/>
                </a:cxn>
                <a:cxn ang="0">
                  <a:pos x="0" y="181300"/>
                </a:cxn>
                <a:cxn ang="0">
                  <a:pos x="1071682" y="181300"/>
                </a:cxn>
                <a:cxn ang="0">
                  <a:pos x="102065" y="0"/>
                </a:cxn>
              </a:cxnLst>
              <a:rect l="0" t="0" r="0" b="0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4" name="Freeform 32"/>
            <p:cNvSpPr/>
            <p:nvPr/>
          </p:nvSpPr>
          <p:spPr>
            <a:xfrm>
              <a:off x="5663567" y="4594289"/>
              <a:ext cx="206816" cy="0"/>
            </a:xfrm>
            <a:custGeom>
              <a:avLst/>
              <a:gdLst/>
              <a:ahLst/>
              <a:cxnLst>
                <a:cxn ang="0">
                  <a:pos x="206816" y="0"/>
                </a:cxn>
                <a:cxn ang="0">
                  <a:pos x="0" y="0"/>
                </a:cxn>
                <a:cxn ang="0">
                  <a:pos x="206816" y="0"/>
                </a:cxn>
                <a:cxn ang="0">
                  <a:pos x="206816" y="0"/>
                </a:cxn>
              </a:cxnLst>
              <a:rect l="0" t="0" r="0" b="0"/>
              <a:pathLst>
                <a:path w="154">
                  <a:moveTo>
                    <a:pt x="154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9D9D9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5" name="Freeform 33"/>
            <p:cNvSpPr/>
            <p:nvPr/>
          </p:nvSpPr>
          <p:spPr>
            <a:xfrm>
              <a:off x="5663567" y="4594289"/>
              <a:ext cx="206816" cy="0"/>
            </a:xfrm>
            <a:custGeom>
              <a:avLst/>
              <a:gdLst/>
              <a:ahLst/>
              <a:cxnLst>
                <a:cxn ang="0">
                  <a:pos x="206816" y="0"/>
                </a:cxn>
                <a:cxn ang="0">
                  <a:pos x="0" y="0"/>
                </a:cxn>
                <a:cxn ang="0">
                  <a:pos x="206816" y="0"/>
                </a:cxn>
                <a:cxn ang="0">
                  <a:pos x="206816" y="0"/>
                </a:cxn>
              </a:cxnLst>
              <a:rect l="0" t="0" r="0" b="0"/>
              <a:pathLst>
                <a:path w="154">
                  <a:moveTo>
                    <a:pt x="154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154" y="0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6" name="Freeform 34"/>
            <p:cNvSpPr/>
            <p:nvPr/>
          </p:nvSpPr>
          <p:spPr>
            <a:xfrm>
              <a:off x="5663567" y="4594289"/>
              <a:ext cx="534498" cy="9279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15" y="9401"/>
                </a:cxn>
                <a:cxn ang="0">
                  <a:pos x="534498" y="927986"/>
                </a:cxn>
                <a:cxn ang="0">
                  <a:pos x="206816" y="0"/>
                </a:cxn>
                <a:cxn ang="0">
                  <a:pos x="0" y="0"/>
                </a:cxn>
              </a:cxnLst>
              <a:rect l="0" t="0" r="0" b="0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7" name="Freeform 35"/>
            <p:cNvSpPr/>
            <p:nvPr/>
          </p:nvSpPr>
          <p:spPr>
            <a:xfrm>
              <a:off x="4693950" y="3843574"/>
              <a:ext cx="639249" cy="927986"/>
            </a:xfrm>
            <a:custGeom>
              <a:avLst/>
              <a:gdLst/>
              <a:ahLst/>
              <a:cxnLst>
                <a:cxn ang="0">
                  <a:pos x="537184" y="0"/>
                </a:cxn>
                <a:cxn ang="0">
                  <a:pos x="0" y="927986"/>
                </a:cxn>
                <a:cxn ang="0">
                  <a:pos x="537184" y="0"/>
                </a:cxn>
                <a:cxn ang="0">
                  <a:pos x="639249" y="177271"/>
                </a:cxn>
                <a:cxn ang="0">
                  <a:pos x="639249" y="177271"/>
                </a:cxn>
                <a:cxn ang="0">
                  <a:pos x="537184" y="0"/>
                </a:cxn>
              </a:cxnLst>
              <a:rect l="0" t="0" r="0" b="0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00" y="0"/>
                  </a:lnTo>
                  <a:lnTo>
                    <a:pt x="476" y="132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rgbClr val="D9D9D9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8" name="Freeform 36"/>
            <p:cNvSpPr/>
            <p:nvPr/>
          </p:nvSpPr>
          <p:spPr>
            <a:xfrm>
              <a:off x="4693950" y="3843574"/>
              <a:ext cx="639249" cy="927986"/>
            </a:xfrm>
            <a:custGeom>
              <a:avLst/>
              <a:gdLst/>
              <a:ahLst/>
              <a:cxnLst>
                <a:cxn ang="0">
                  <a:pos x="537184" y="0"/>
                </a:cxn>
                <a:cxn ang="0">
                  <a:pos x="0" y="927986"/>
                </a:cxn>
                <a:cxn ang="0">
                  <a:pos x="537184" y="0"/>
                </a:cxn>
                <a:cxn ang="0">
                  <a:pos x="639249" y="177271"/>
                </a:cxn>
                <a:cxn ang="0">
                  <a:pos x="639249" y="177271"/>
                </a:cxn>
                <a:cxn ang="0">
                  <a:pos x="537184" y="0"/>
                </a:cxn>
              </a:cxnLst>
              <a:rect l="0" t="0" r="0" b="0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00" y="0"/>
                  </a:lnTo>
                  <a:lnTo>
                    <a:pt x="476" y="132"/>
                  </a:lnTo>
                  <a:lnTo>
                    <a:pt x="476" y="132"/>
                  </a:lnTo>
                  <a:lnTo>
                    <a:pt x="400" y="0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9" name="Freeform 37"/>
            <p:cNvSpPr/>
            <p:nvPr/>
          </p:nvSpPr>
          <p:spPr>
            <a:xfrm>
              <a:off x="4693950" y="3843574"/>
              <a:ext cx="639249" cy="927986"/>
            </a:xfrm>
            <a:custGeom>
              <a:avLst/>
              <a:gdLst/>
              <a:ahLst/>
              <a:cxnLst>
                <a:cxn ang="0">
                  <a:pos x="537184" y="0"/>
                </a:cxn>
                <a:cxn ang="0">
                  <a:pos x="0" y="927986"/>
                </a:cxn>
                <a:cxn ang="0">
                  <a:pos x="639249" y="177271"/>
                </a:cxn>
                <a:cxn ang="0">
                  <a:pos x="537184" y="0"/>
                </a:cxn>
              </a:cxnLst>
              <a:rect l="0" t="0" r="0" b="0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0" name="Freeform 38"/>
            <p:cNvSpPr/>
            <p:nvPr/>
          </p:nvSpPr>
          <p:spPr>
            <a:xfrm>
              <a:off x="5558816" y="3095545"/>
              <a:ext cx="104751" cy="178614"/>
            </a:xfrm>
            <a:custGeom>
              <a:avLst/>
              <a:gdLst/>
              <a:ahLst/>
              <a:cxnLst>
                <a:cxn ang="0">
                  <a:pos x="104751" y="0"/>
                </a:cxn>
                <a:cxn ang="0">
                  <a:pos x="0" y="178614"/>
                </a:cxn>
                <a:cxn ang="0">
                  <a:pos x="0" y="178614"/>
                </a:cxn>
                <a:cxn ang="0">
                  <a:pos x="104751" y="0"/>
                </a:cxn>
              </a:cxnLst>
              <a:rect l="0" t="0" r="0" b="0"/>
              <a:pathLst>
                <a:path w="78" h="133">
                  <a:moveTo>
                    <a:pt x="78" y="0"/>
                  </a:moveTo>
                  <a:lnTo>
                    <a:pt x="0" y="133"/>
                  </a:lnTo>
                  <a:lnTo>
                    <a:pt x="0" y="13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9D9D9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1" name="Freeform 39"/>
            <p:cNvSpPr/>
            <p:nvPr/>
          </p:nvSpPr>
          <p:spPr>
            <a:xfrm>
              <a:off x="5558816" y="3095545"/>
              <a:ext cx="104751" cy="178614"/>
            </a:xfrm>
            <a:custGeom>
              <a:avLst/>
              <a:gdLst/>
              <a:ahLst/>
              <a:cxnLst>
                <a:cxn ang="0">
                  <a:pos x="104751" y="0"/>
                </a:cxn>
                <a:cxn ang="0">
                  <a:pos x="0" y="178614"/>
                </a:cxn>
                <a:cxn ang="0">
                  <a:pos x="0" y="178614"/>
                </a:cxn>
                <a:cxn ang="0">
                  <a:pos x="104751" y="0"/>
                </a:cxn>
              </a:cxnLst>
              <a:rect l="0" t="0" r="0" b="0"/>
              <a:pathLst>
                <a:path w="78" h="133">
                  <a:moveTo>
                    <a:pt x="78" y="0"/>
                  </a:moveTo>
                  <a:lnTo>
                    <a:pt x="0" y="133"/>
                  </a:lnTo>
                  <a:lnTo>
                    <a:pt x="0" y="133"/>
                  </a:lnTo>
                  <a:lnTo>
                    <a:pt x="78" y="0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2" name="Freeform 40"/>
            <p:cNvSpPr/>
            <p:nvPr/>
          </p:nvSpPr>
          <p:spPr>
            <a:xfrm>
              <a:off x="4589199" y="3095545"/>
              <a:ext cx="1074368" cy="178614"/>
            </a:xfrm>
            <a:custGeom>
              <a:avLst/>
              <a:gdLst/>
              <a:ahLst/>
              <a:cxnLst>
                <a:cxn ang="0">
                  <a:pos x="1074368" y="0"/>
                </a:cxn>
                <a:cxn ang="0">
                  <a:pos x="0" y="0"/>
                </a:cxn>
                <a:cxn ang="0">
                  <a:pos x="969617" y="178614"/>
                </a:cxn>
                <a:cxn ang="0">
                  <a:pos x="1074368" y="0"/>
                </a:cxn>
              </a:cxnLst>
              <a:rect l="0" t="0" r="0" b="0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3" name="Freeform 41"/>
            <p:cNvSpPr/>
            <p:nvPr/>
          </p:nvSpPr>
          <p:spPr>
            <a:xfrm>
              <a:off x="6321617" y="3095545"/>
              <a:ext cx="20681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06816" y="0"/>
                </a:cxn>
                <a:cxn ang="0">
                  <a:pos x="0" y="0"/>
                </a:cxn>
              </a:cxnLst>
              <a:rect l="0" t="0" r="0" b="0"/>
              <a:pathLst>
                <a:path w="154">
                  <a:moveTo>
                    <a:pt x="0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4" name="Freeform 42"/>
            <p:cNvSpPr/>
            <p:nvPr/>
          </p:nvSpPr>
          <p:spPr>
            <a:xfrm>
              <a:off x="6321617" y="3095545"/>
              <a:ext cx="206816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06816" y="0"/>
                </a:cxn>
                <a:cxn ang="0">
                  <a:pos x="0" y="0"/>
                </a:cxn>
              </a:cxnLst>
              <a:rect l="0" t="0" r="0" b="0"/>
              <a:pathLst>
                <a:path w="154">
                  <a:moveTo>
                    <a:pt x="0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5" name="Freeform 43"/>
            <p:cNvSpPr/>
            <p:nvPr/>
          </p:nvSpPr>
          <p:spPr>
            <a:xfrm>
              <a:off x="5991249" y="2167560"/>
              <a:ext cx="537184" cy="9279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0368" y="927986"/>
                </a:cxn>
                <a:cxn ang="0">
                  <a:pos x="537184" y="927986"/>
                </a:cxn>
                <a:cxn ang="0">
                  <a:pos x="244419" y="423033"/>
                </a:cxn>
                <a:cxn ang="0">
                  <a:pos x="0" y="0"/>
                </a:cxn>
              </a:cxnLst>
              <a:rect l="0" t="0" r="0" b="0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4846" name="Group 44"/>
            <p:cNvGrpSpPr/>
            <p:nvPr/>
          </p:nvGrpSpPr>
          <p:grpSpPr>
            <a:xfrm>
              <a:off x="3949950" y="3095545"/>
              <a:ext cx="1713617" cy="2152765"/>
              <a:chOff x="3949950" y="3095545"/>
              <a:chExt cx="1713617" cy="2152765"/>
            </a:xfrm>
          </p:grpSpPr>
          <p:sp>
            <p:nvSpPr>
              <p:cNvPr id="76" name="Freeform 75"/>
              <p:cNvSpPr/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 algn="l" defTabSz="913765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defRPr/>
                </a:pPr>
                <a:endParaRPr lang="en-US" noProof="0">
                  <a:ln>
                    <a:noFill/>
                  </a:ln>
                  <a:effectLst/>
                  <a:uLnTx/>
                  <a:uFillTx/>
                  <a:sym typeface="+mn-ea"/>
                </a:endParaRPr>
              </a:p>
            </p:txBody>
          </p:sp>
          <p:sp>
            <p:nvSpPr>
              <p:cNvPr id="77" name="Freeform 76"/>
              <p:cNvSpPr/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4847" name="Group 71"/>
            <p:cNvGrpSpPr/>
            <p:nvPr/>
          </p:nvGrpSpPr>
          <p:grpSpPr>
            <a:xfrm>
              <a:off x="4182282" y="1935228"/>
              <a:ext cx="2346151" cy="1404736"/>
              <a:chOff x="4182282" y="1935228"/>
              <a:chExt cx="2346151" cy="1404736"/>
            </a:xfrm>
          </p:grpSpPr>
          <p:sp>
            <p:nvSpPr>
              <p:cNvPr id="74" name="Freeform 73"/>
              <p:cNvSpPr/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rgbClr val="3C62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5" name="Freeform 74"/>
              <p:cNvSpPr/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4848" name="Group 46"/>
            <p:cNvGrpSpPr/>
            <p:nvPr/>
          </p:nvGrpSpPr>
          <p:grpSpPr>
            <a:xfrm>
              <a:off x="5663567" y="4345842"/>
              <a:ext cx="2346151" cy="1406079"/>
              <a:chOff x="5663567" y="4345842"/>
              <a:chExt cx="2346151" cy="1406079"/>
            </a:xfrm>
          </p:grpSpPr>
          <p:grpSp>
            <p:nvGrpSpPr>
              <p:cNvPr id="34864" name="Group 65"/>
              <p:cNvGrpSpPr/>
              <p:nvPr/>
            </p:nvGrpSpPr>
            <p:grpSpPr>
              <a:xfrm>
                <a:off x="5663567" y="4345842"/>
                <a:ext cx="2346151" cy="1406079"/>
                <a:chOff x="5663567" y="4345842"/>
                <a:chExt cx="2346151" cy="1406079"/>
              </a:xfrm>
            </p:grpSpPr>
            <p:sp>
              <p:nvSpPr>
                <p:cNvPr id="70" name="Freeform 69"/>
                <p:cNvSpPr/>
                <p:nvPr/>
              </p:nvSpPr>
              <p:spPr bwMode="auto">
                <a:xfrm>
                  <a:off x="5663567" y="4345842"/>
                  <a:ext cx="2346151" cy="1406079"/>
                </a:xfrm>
                <a:custGeom>
                  <a:avLst/>
                  <a:gdLst>
                    <a:gd name="T0" fmla="*/ 168 w 738"/>
                    <a:gd name="T1" fmla="*/ 370 h 442"/>
                    <a:gd name="T2" fmla="*/ 300 w 738"/>
                    <a:gd name="T3" fmla="*/ 442 h 442"/>
                    <a:gd name="T4" fmla="*/ 402 w 738"/>
                    <a:gd name="T5" fmla="*/ 442 h 442"/>
                    <a:gd name="T6" fmla="*/ 522 w 738"/>
                    <a:gd name="T7" fmla="*/ 373 h 442"/>
                    <a:gd name="T8" fmla="*/ 738 w 738"/>
                    <a:gd name="T9" fmla="*/ 0 h 442"/>
                    <a:gd name="T10" fmla="*/ 609 w 738"/>
                    <a:gd name="T11" fmla="*/ 78 h 442"/>
                    <a:gd name="T12" fmla="*/ 0 w 738"/>
                    <a:gd name="T13" fmla="*/ 78 h 442"/>
                    <a:gd name="T14" fmla="*/ 168 w 738"/>
                    <a:gd name="T15" fmla="*/ 370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8" h="442">
                      <a:moveTo>
                        <a:pt x="168" y="370"/>
                      </a:moveTo>
                      <a:cubicBezTo>
                        <a:pt x="196" y="413"/>
                        <a:pt x="244" y="442"/>
                        <a:pt x="300" y="442"/>
                      </a:cubicBezTo>
                      <a:cubicBezTo>
                        <a:pt x="402" y="442"/>
                        <a:pt x="402" y="442"/>
                        <a:pt x="402" y="442"/>
                      </a:cubicBezTo>
                      <a:cubicBezTo>
                        <a:pt x="446" y="442"/>
                        <a:pt x="500" y="411"/>
                        <a:pt x="522" y="373"/>
                      </a:cubicBezTo>
                      <a:cubicBezTo>
                        <a:pt x="738" y="0"/>
                        <a:pt x="738" y="0"/>
                        <a:pt x="738" y="0"/>
                      </a:cubicBezTo>
                      <a:cubicBezTo>
                        <a:pt x="710" y="48"/>
                        <a:pt x="661" y="76"/>
                        <a:pt x="609" y="78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168" y="370"/>
                        <a:pt x="168" y="370"/>
                        <a:pt x="168" y="370"/>
                      </a:cubicBezTo>
                    </a:path>
                  </a:pathLst>
                </a:custGeom>
                <a:blipFill rotWithShape="1">
                  <a:blip r:embed="rId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 algn="l" defTabSz="913765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defRPr/>
                  </a:pPr>
                  <a:endParaRPr lang="en-US" noProof="0">
                    <a:ln>
                      <a:noFill/>
                    </a:ln>
                    <a:effectLst/>
                    <a:uLnTx/>
                    <a:uFillTx/>
                    <a:sym typeface="+mn-ea"/>
                  </a:endParaRPr>
                </a:p>
              </p:txBody>
            </p:sp>
            <p:sp>
              <p:nvSpPr>
                <p:cNvPr id="71" name="Freeform 70"/>
                <p:cNvSpPr/>
                <p:nvPr/>
              </p:nvSpPr>
              <p:spPr bwMode="auto">
                <a:xfrm>
                  <a:off x="5663567" y="4594289"/>
                  <a:ext cx="534498" cy="927986"/>
                </a:xfrm>
                <a:custGeom>
                  <a:avLst/>
                  <a:gdLst>
                    <a:gd name="T0" fmla="*/ 0 w 398"/>
                    <a:gd name="T1" fmla="*/ 0 h 691"/>
                    <a:gd name="T2" fmla="*/ 5 w 398"/>
                    <a:gd name="T3" fmla="*/ 7 h 691"/>
                    <a:gd name="T4" fmla="*/ 398 w 398"/>
                    <a:gd name="T5" fmla="*/ 691 h 691"/>
                    <a:gd name="T6" fmla="*/ 154 w 398"/>
                    <a:gd name="T7" fmla="*/ 0 h 691"/>
                    <a:gd name="T8" fmla="*/ 0 w 398"/>
                    <a:gd name="T9" fmla="*/ 0 h 6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691">
                      <a:moveTo>
                        <a:pt x="0" y="0"/>
                      </a:moveTo>
                      <a:lnTo>
                        <a:pt x="5" y="7"/>
                      </a:lnTo>
                      <a:lnTo>
                        <a:pt x="398" y="691"/>
                      </a:lnTo>
                      <a:lnTo>
                        <a:pt x="15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1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6674717" y="4979124"/>
                <a:ext cx="362796" cy="338611"/>
                <a:chOff x="4418013" y="3475038"/>
                <a:chExt cx="285750" cy="266701"/>
              </a:xfrm>
              <a:solidFill>
                <a:schemeClr val="bg1"/>
              </a:solidFill>
            </p:grpSpPr>
            <p:sp>
              <p:nvSpPr>
                <p:cNvPr id="68" name="Freeform 105"/>
                <p:cNvSpPr/>
                <p:nvPr/>
              </p:nvSpPr>
              <p:spPr bwMode="auto">
                <a:xfrm>
                  <a:off x="4418013" y="3651251"/>
                  <a:ext cx="98425" cy="90488"/>
                </a:xfrm>
                <a:custGeom>
                  <a:avLst/>
                  <a:gdLst>
                    <a:gd name="T0" fmla="*/ 22 w 26"/>
                    <a:gd name="T1" fmla="*/ 1 h 24"/>
                    <a:gd name="T2" fmla="*/ 20 w 26"/>
                    <a:gd name="T3" fmla="*/ 1 h 24"/>
                    <a:gd name="T4" fmla="*/ 0 w 26"/>
                    <a:gd name="T5" fmla="*/ 20 h 24"/>
                    <a:gd name="T6" fmla="*/ 0 w 26"/>
                    <a:gd name="T7" fmla="*/ 22 h 24"/>
                    <a:gd name="T8" fmla="*/ 1 w 26"/>
                    <a:gd name="T9" fmla="*/ 23 h 24"/>
                    <a:gd name="T10" fmla="*/ 5 w 26"/>
                    <a:gd name="T11" fmla="*/ 24 h 24"/>
                    <a:gd name="T12" fmla="*/ 7 w 26"/>
                    <a:gd name="T13" fmla="*/ 24 h 24"/>
                    <a:gd name="T14" fmla="*/ 25 w 26"/>
                    <a:gd name="T15" fmla="*/ 6 h 24"/>
                    <a:gd name="T16" fmla="*/ 25 w 26"/>
                    <a:gd name="T17" fmla="*/ 3 h 24"/>
                    <a:gd name="T18" fmla="*/ 22 w 26"/>
                    <a:gd name="T19" fmla="*/ 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24">
                      <a:moveTo>
                        <a:pt x="22" y="1"/>
                      </a:move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2"/>
                        <a:pt x="1" y="23"/>
                        <a:pt x="1" y="23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6" y="24"/>
                        <a:pt x="7" y="24"/>
                        <a:pt x="7" y="24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6" y="5"/>
                        <a:pt x="26" y="4"/>
                        <a:pt x="25" y="3"/>
                      </a:cubicBezTo>
                      <a:lnTo>
                        <a:pt x="2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Freeform 106"/>
                <p:cNvSpPr>
                  <a:spLocks noEditPoints="1"/>
                </p:cNvSpPr>
                <p:nvPr/>
              </p:nvSpPr>
              <p:spPr bwMode="auto">
                <a:xfrm>
                  <a:off x="4456113" y="3475038"/>
                  <a:ext cx="247650" cy="236538"/>
                </a:xfrm>
                <a:custGeom>
                  <a:avLst/>
                  <a:gdLst>
                    <a:gd name="T0" fmla="*/ 45 w 66"/>
                    <a:gd name="T1" fmla="*/ 1 h 63"/>
                    <a:gd name="T2" fmla="*/ 45 w 66"/>
                    <a:gd name="T3" fmla="*/ 0 h 63"/>
                    <a:gd name="T4" fmla="*/ 45 w 66"/>
                    <a:gd name="T5" fmla="*/ 1 h 63"/>
                    <a:gd name="T6" fmla="*/ 40 w 66"/>
                    <a:gd name="T7" fmla="*/ 1 h 63"/>
                    <a:gd name="T8" fmla="*/ 39 w 66"/>
                    <a:gd name="T9" fmla="*/ 2 h 63"/>
                    <a:gd name="T10" fmla="*/ 37 w 66"/>
                    <a:gd name="T11" fmla="*/ 6 h 63"/>
                    <a:gd name="T12" fmla="*/ 38 w 66"/>
                    <a:gd name="T13" fmla="*/ 9 h 63"/>
                    <a:gd name="T14" fmla="*/ 36 w 66"/>
                    <a:gd name="T15" fmla="*/ 16 h 63"/>
                    <a:gd name="T16" fmla="*/ 21 w 66"/>
                    <a:gd name="T17" fmla="*/ 26 h 63"/>
                    <a:gd name="T18" fmla="*/ 5 w 66"/>
                    <a:gd name="T19" fmla="*/ 26 h 63"/>
                    <a:gd name="T20" fmla="*/ 5 w 66"/>
                    <a:gd name="T21" fmla="*/ 26 h 63"/>
                    <a:gd name="T22" fmla="*/ 5 w 66"/>
                    <a:gd name="T23" fmla="*/ 26 h 63"/>
                    <a:gd name="T24" fmla="*/ 0 w 66"/>
                    <a:gd name="T25" fmla="*/ 29 h 63"/>
                    <a:gd name="T26" fmla="*/ 0 w 66"/>
                    <a:gd name="T27" fmla="*/ 30 h 63"/>
                    <a:gd name="T28" fmla="*/ 0 w 66"/>
                    <a:gd name="T29" fmla="*/ 32 h 63"/>
                    <a:gd name="T30" fmla="*/ 31 w 66"/>
                    <a:gd name="T31" fmla="*/ 62 h 63"/>
                    <a:gd name="T32" fmla="*/ 32 w 66"/>
                    <a:gd name="T33" fmla="*/ 63 h 63"/>
                    <a:gd name="T34" fmla="*/ 33 w 66"/>
                    <a:gd name="T35" fmla="*/ 62 h 63"/>
                    <a:gd name="T36" fmla="*/ 37 w 66"/>
                    <a:gd name="T37" fmla="*/ 42 h 63"/>
                    <a:gd name="T38" fmla="*/ 46 w 66"/>
                    <a:gd name="T39" fmla="*/ 27 h 63"/>
                    <a:gd name="T40" fmla="*/ 54 w 66"/>
                    <a:gd name="T41" fmla="*/ 25 h 63"/>
                    <a:gd name="T42" fmla="*/ 56 w 66"/>
                    <a:gd name="T43" fmla="*/ 25 h 63"/>
                    <a:gd name="T44" fmla="*/ 61 w 66"/>
                    <a:gd name="T45" fmla="*/ 23 h 63"/>
                    <a:gd name="T46" fmla="*/ 61 w 66"/>
                    <a:gd name="T47" fmla="*/ 23 h 63"/>
                    <a:gd name="T48" fmla="*/ 45 w 66"/>
                    <a:gd name="T49" fmla="*/ 1 h 63"/>
                    <a:gd name="T50" fmla="*/ 54 w 66"/>
                    <a:gd name="T51" fmla="*/ 9 h 63"/>
                    <a:gd name="T52" fmla="*/ 52 w 66"/>
                    <a:gd name="T53" fmla="*/ 8 h 63"/>
                    <a:gd name="T54" fmla="*/ 54 w 66"/>
                    <a:gd name="T55" fmla="*/ 9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6" h="63">
                      <a:moveTo>
                        <a:pt x="45" y="1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1"/>
                        <a:pt x="45" y="1"/>
                        <a:pt x="45" y="1"/>
                      </a:cubicBezTo>
                      <a:cubicBezTo>
                        <a:pt x="43" y="0"/>
                        <a:pt x="41" y="0"/>
                        <a:pt x="40" y="1"/>
                      </a:cubicBezTo>
                      <a:cubicBezTo>
                        <a:pt x="39" y="2"/>
                        <a:pt x="39" y="2"/>
                        <a:pt x="39" y="2"/>
                      </a:cubicBezTo>
                      <a:cubicBezTo>
                        <a:pt x="38" y="3"/>
                        <a:pt x="37" y="5"/>
                        <a:pt x="37" y="6"/>
                      </a:cubicBezTo>
                      <a:cubicBezTo>
                        <a:pt x="37" y="7"/>
                        <a:pt x="37" y="8"/>
                        <a:pt x="38" y="9"/>
                      </a:cubicBezTo>
                      <a:cubicBezTo>
                        <a:pt x="39" y="12"/>
                        <a:pt x="38" y="15"/>
                        <a:pt x="36" y="16"/>
                      </a:cubicBezTo>
                      <a:cubicBezTo>
                        <a:pt x="33" y="19"/>
                        <a:pt x="24" y="28"/>
                        <a:pt x="21" y="26"/>
                      </a:cubicBezTo>
                      <a:cubicBezTo>
                        <a:pt x="16" y="23"/>
                        <a:pt x="10" y="24"/>
                        <a:pt x="5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3" y="27"/>
                        <a:pt x="2" y="28"/>
                        <a:pt x="0" y="29"/>
                      </a:cubicBezTo>
                      <a:cubicBezTo>
                        <a:pt x="0" y="29"/>
                        <a:pt x="0" y="30"/>
                        <a:pt x="0" y="30"/>
                      </a:cubicBezTo>
                      <a:cubicBezTo>
                        <a:pt x="0" y="31"/>
                        <a:pt x="0" y="31"/>
                        <a:pt x="0" y="32"/>
                      </a:cubicBezTo>
                      <a:cubicBezTo>
                        <a:pt x="31" y="62"/>
                        <a:pt x="31" y="62"/>
                        <a:pt x="31" y="62"/>
                      </a:cubicBezTo>
                      <a:cubicBezTo>
                        <a:pt x="31" y="63"/>
                        <a:pt x="32" y="63"/>
                        <a:pt x="32" y="63"/>
                      </a:cubicBezTo>
                      <a:cubicBezTo>
                        <a:pt x="33" y="63"/>
                        <a:pt x="33" y="63"/>
                        <a:pt x="33" y="62"/>
                      </a:cubicBezTo>
                      <a:cubicBezTo>
                        <a:pt x="38" y="57"/>
                        <a:pt x="41" y="49"/>
                        <a:pt x="37" y="42"/>
                      </a:cubicBezTo>
                      <a:cubicBezTo>
                        <a:pt x="35" y="39"/>
                        <a:pt x="44" y="30"/>
                        <a:pt x="46" y="27"/>
                      </a:cubicBezTo>
                      <a:cubicBezTo>
                        <a:pt x="48" y="25"/>
                        <a:pt x="51" y="24"/>
                        <a:pt x="54" y="25"/>
                      </a:cubicBezTo>
                      <a:cubicBezTo>
                        <a:pt x="54" y="25"/>
                        <a:pt x="55" y="25"/>
                        <a:pt x="56" y="25"/>
                      </a:cubicBezTo>
                      <a:cubicBezTo>
                        <a:pt x="58" y="25"/>
                        <a:pt x="60" y="25"/>
                        <a:pt x="61" y="23"/>
                      </a:cubicBezTo>
                      <a:cubicBezTo>
                        <a:pt x="61" y="23"/>
                        <a:pt x="61" y="23"/>
                        <a:pt x="61" y="23"/>
                      </a:cubicBezTo>
                      <a:cubicBezTo>
                        <a:pt x="66" y="17"/>
                        <a:pt x="54" y="3"/>
                        <a:pt x="45" y="1"/>
                      </a:cubicBezTo>
                      <a:close/>
                      <a:moveTo>
                        <a:pt x="54" y="9"/>
                      </a:moveTo>
                      <a:cubicBezTo>
                        <a:pt x="52" y="8"/>
                        <a:pt x="52" y="8"/>
                        <a:pt x="52" y="8"/>
                      </a:cubicBezTo>
                      <a:cubicBezTo>
                        <a:pt x="53" y="8"/>
                        <a:pt x="53" y="9"/>
                        <a:pt x="5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4849" name="Group 47"/>
            <p:cNvGrpSpPr/>
            <p:nvPr/>
          </p:nvGrpSpPr>
          <p:grpSpPr>
            <a:xfrm>
              <a:off x="4614716" y="3843574"/>
              <a:ext cx="2002354" cy="1908348"/>
              <a:chOff x="4614716" y="3843574"/>
              <a:chExt cx="2002354" cy="1908348"/>
            </a:xfrm>
          </p:grpSpPr>
          <p:grpSp>
            <p:nvGrpSpPr>
              <p:cNvPr id="34860" name="Group 61"/>
              <p:cNvGrpSpPr/>
              <p:nvPr/>
            </p:nvGrpSpPr>
            <p:grpSpPr>
              <a:xfrm>
                <a:off x="4614716" y="3843574"/>
                <a:ext cx="2002354" cy="1908348"/>
                <a:chOff x="4614716" y="3843574"/>
                <a:chExt cx="2002354" cy="1908348"/>
              </a:xfrm>
            </p:grpSpPr>
            <p:sp>
              <p:nvSpPr>
                <p:cNvPr id="64" name="Freeform 63"/>
                <p:cNvSpPr/>
                <p:nvPr/>
              </p:nvSpPr>
              <p:spPr bwMode="auto">
                <a:xfrm>
                  <a:off x="4614716" y="3843575"/>
                  <a:ext cx="2002354" cy="1908347"/>
                </a:xfrm>
                <a:custGeom>
                  <a:avLst/>
                  <a:gdLst>
                    <a:gd name="T0" fmla="*/ 25 w 630"/>
                    <a:gd name="T1" fmla="*/ 292 h 600"/>
                    <a:gd name="T2" fmla="*/ 28 w 630"/>
                    <a:gd name="T3" fmla="*/ 442 h 600"/>
                    <a:gd name="T4" fmla="*/ 79 w 630"/>
                    <a:gd name="T5" fmla="*/ 531 h 600"/>
                    <a:gd name="T6" fmla="*/ 199 w 630"/>
                    <a:gd name="T7" fmla="*/ 600 h 600"/>
                    <a:gd name="T8" fmla="*/ 630 w 630"/>
                    <a:gd name="T9" fmla="*/ 600 h 600"/>
                    <a:gd name="T10" fmla="*/ 498 w 630"/>
                    <a:gd name="T11" fmla="*/ 528 h 600"/>
                    <a:gd name="T12" fmla="*/ 194 w 630"/>
                    <a:gd name="T13" fmla="*/ 0 h 600"/>
                    <a:gd name="T14" fmla="*/ 25 w 630"/>
                    <a:gd name="T15" fmla="*/ 292 h 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0" h="600">
                      <a:moveTo>
                        <a:pt x="25" y="292"/>
                      </a:moveTo>
                      <a:cubicBezTo>
                        <a:pt x="1" y="338"/>
                        <a:pt x="0" y="394"/>
                        <a:pt x="28" y="442"/>
                      </a:cubicBezTo>
                      <a:cubicBezTo>
                        <a:pt x="79" y="531"/>
                        <a:pt x="79" y="531"/>
                        <a:pt x="79" y="531"/>
                      </a:cubicBezTo>
                      <a:cubicBezTo>
                        <a:pt x="101" y="569"/>
                        <a:pt x="155" y="600"/>
                        <a:pt x="199" y="600"/>
                      </a:cubicBezTo>
                      <a:cubicBezTo>
                        <a:pt x="630" y="600"/>
                        <a:pt x="630" y="600"/>
                        <a:pt x="630" y="600"/>
                      </a:cubicBezTo>
                      <a:cubicBezTo>
                        <a:pt x="574" y="600"/>
                        <a:pt x="526" y="571"/>
                        <a:pt x="498" y="528"/>
                      </a:cubicBezTo>
                      <a:cubicBezTo>
                        <a:pt x="194" y="0"/>
                        <a:pt x="194" y="0"/>
                        <a:pt x="194" y="0"/>
                      </a:cubicBezTo>
                      <a:cubicBezTo>
                        <a:pt x="25" y="292"/>
                        <a:pt x="25" y="292"/>
                        <a:pt x="25" y="292"/>
                      </a:cubicBezTo>
                    </a:path>
                  </a:pathLst>
                </a:custGeom>
                <a:solidFill>
                  <a:srgbClr val="3C62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Freeform 64"/>
                <p:cNvSpPr/>
                <p:nvPr/>
              </p:nvSpPr>
              <p:spPr bwMode="auto">
                <a:xfrm>
                  <a:off x="4693950" y="3843574"/>
                  <a:ext cx="639249" cy="927986"/>
                </a:xfrm>
                <a:custGeom>
                  <a:avLst/>
                  <a:gdLst>
                    <a:gd name="T0" fmla="*/ 400 w 476"/>
                    <a:gd name="T1" fmla="*/ 0 h 691"/>
                    <a:gd name="T2" fmla="*/ 0 w 476"/>
                    <a:gd name="T3" fmla="*/ 691 h 691"/>
                    <a:gd name="T4" fmla="*/ 476 w 476"/>
                    <a:gd name="T5" fmla="*/ 132 h 691"/>
                    <a:gd name="T6" fmla="*/ 400 w 476"/>
                    <a:gd name="T7" fmla="*/ 0 h 6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76" h="691">
                      <a:moveTo>
                        <a:pt x="400" y="0"/>
                      </a:moveTo>
                      <a:lnTo>
                        <a:pt x="0" y="691"/>
                      </a:lnTo>
                      <a:lnTo>
                        <a:pt x="476" y="132"/>
                      </a:lnTo>
                      <a:lnTo>
                        <a:pt x="40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1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4861" name="Freeform 18"/>
              <p:cNvSpPr/>
              <p:nvPr/>
            </p:nvSpPr>
            <p:spPr>
              <a:xfrm>
                <a:off x="5122816" y="4936315"/>
                <a:ext cx="413624" cy="413623"/>
              </a:xfrm>
              <a:custGeom>
                <a:avLst/>
                <a:gdLst/>
                <a:ahLst/>
                <a:cxnLst>
                  <a:cxn ang="0">
                    <a:pos x="305622" y="413623"/>
                  </a:cxn>
                  <a:cxn ang="0">
                    <a:pos x="337793" y="380303"/>
                  </a:cxn>
                  <a:cxn ang="0">
                    <a:pos x="281494" y="178088"/>
                  </a:cxn>
                  <a:cxn ang="0">
                    <a:pos x="365368" y="94214"/>
                  </a:cxn>
                  <a:cxn ang="0">
                    <a:pos x="390645" y="21830"/>
                  </a:cxn>
                  <a:cxn ang="0">
                    <a:pos x="319410" y="48256"/>
                  </a:cxn>
                  <a:cxn ang="0">
                    <a:pos x="235536" y="132130"/>
                  </a:cxn>
                  <a:cxn ang="0">
                    <a:pos x="32171" y="74682"/>
                  </a:cxn>
                  <a:cxn ang="0">
                    <a:pos x="0" y="108002"/>
                  </a:cxn>
                  <a:cxn ang="0">
                    <a:pos x="170045" y="197620"/>
                  </a:cxn>
                  <a:cxn ang="0">
                    <a:pos x="112598" y="255068"/>
                  </a:cxn>
                  <a:cxn ang="0">
                    <a:pos x="43660" y="259663"/>
                  </a:cxn>
                  <a:cxn ang="0">
                    <a:pos x="10341" y="291834"/>
                  </a:cxn>
                  <a:cxn ang="0">
                    <a:pos x="91916" y="321707"/>
                  </a:cxn>
                  <a:cxn ang="0">
                    <a:pos x="120640" y="402133"/>
                  </a:cxn>
                  <a:cxn ang="0">
                    <a:pos x="153960" y="369963"/>
                  </a:cxn>
                  <a:cxn ang="0">
                    <a:pos x="157407" y="301026"/>
                  </a:cxn>
                  <a:cxn ang="0">
                    <a:pos x="216004" y="242429"/>
                  </a:cxn>
                  <a:cxn ang="0">
                    <a:pos x="305622" y="413623"/>
                  </a:cxn>
                </a:cxnLst>
                <a:rect l="0" t="0" r="0" b="0"/>
                <a:pathLst>
                  <a:path w="360" h="360">
                    <a:moveTo>
                      <a:pt x="266" y="360"/>
                    </a:moveTo>
                    <a:cubicBezTo>
                      <a:pt x="294" y="331"/>
                      <a:pt x="294" y="331"/>
                      <a:pt x="294" y="331"/>
                    </a:cubicBezTo>
                    <a:cubicBezTo>
                      <a:pt x="245" y="155"/>
                      <a:pt x="245" y="155"/>
                      <a:pt x="245" y="155"/>
                    </a:cubicBezTo>
                    <a:cubicBezTo>
                      <a:pt x="318" y="82"/>
                      <a:pt x="318" y="82"/>
                      <a:pt x="318" y="82"/>
                    </a:cubicBezTo>
                    <a:cubicBezTo>
                      <a:pt x="318" y="82"/>
                      <a:pt x="360" y="39"/>
                      <a:pt x="340" y="19"/>
                    </a:cubicBezTo>
                    <a:cubicBezTo>
                      <a:pt x="320" y="0"/>
                      <a:pt x="278" y="42"/>
                      <a:pt x="278" y="42"/>
                    </a:cubicBezTo>
                    <a:cubicBezTo>
                      <a:pt x="205" y="115"/>
                      <a:pt x="205" y="115"/>
                      <a:pt x="205" y="11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148" y="172"/>
                      <a:pt x="148" y="172"/>
                      <a:pt x="148" y="172"/>
                    </a:cubicBezTo>
                    <a:cubicBezTo>
                      <a:pt x="98" y="222"/>
                      <a:pt x="98" y="222"/>
                      <a:pt x="98" y="222"/>
                    </a:cubicBezTo>
                    <a:cubicBezTo>
                      <a:pt x="38" y="226"/>
                      <a:pt x="38" y="226"/>
                      <a:pt x="38" y="226"/>
                    </a:cubicBezTo>
                    <a:cubicBezTo>
                      <a:pt x="9" y="254"/>
                      <a:pt x="9" y="254"/>
                      <a:pt x="9" y="254"/>
                    </a:cubicBezTo>
                    <a:cubicBezTo>
                      <a:pt x="80" y="280"/>
                      <a:pt x="80" y="280"/>
                      <a:pt x="80" y="280"/>
                    </a:cubicBezTo>
                    <a:cubicBezTo>
                      <a:pt x="105" y="350"/>
                      <a:pt x="105" y="350"/>
                      <a:pt x="105" y="350"/>
                    </a:cubicBezTo>
                    <a:cubicBezTo>
                      <a:pt x="134" y="322"/>
                      <a:pt x="134" y="322"/>
                      <a:pt x="134" y="322"/>
                    </a:cubicBezTo>
                    <a:cubicBezTo>
                      <a:pt x="137" y="262"/>
                      <a:pt x="137" y="262"/>
                      <a:pt x="137" y="262"/>
                    </a:cubicBezTo>
                    <a:cubicBezTo>
                      <a:pt x="188" y="211"/>
                      <a:pt x="188" y="211"/>
                      <a:pt x="188" y="211"/>
                    </a:cubicBezTo>
                    <a:lnTo>
                      <a:pt x="266" y="360"/>
                    </a:ln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850" name="Group 55"/>
            <p:cNvGrpSpPr/>
            <p:nvPr/>
          </p:nvGrpSpPr>
          <p:grpSpPr>
            <a:xfrm>
              <a:off x="5574932" y="1935228"/>
              <a:ext cx="1999668" cy="1908347"/>
              <a:chOff x="5574932" y="1935228"/>
              <a:chExt cx="1999668" cy="1908347"/>
            </a:xfrm>
          </p:grpSpPr>
          <p:sp>
            <p:nvSpPr>
              <p:cNvPr id="60" name="Freeform 59"/>
              <p:cNvSpPr/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1" name="Freeform 60"/>
              <p:cNvSpPr/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4851" name="Group 51"/>
            <p:cNvGrpSpPr/>
            <p:nvPr/>
          </p:nvGrpSpPr>
          <p:grpSpPr>
            <a:xfrm>
              <a:off x="6528433" y="2437495"/>
              <a:ext cx="1713617" cy="2156795"/>
              <a:chOff x="6528433" y="2437495"/>
              <a:chExt cx="1713617" cy="2156795"/>
            </a:xfrm>
          </p:grpSpPr>
          <p:sp>
            <p:nvSpPr>
              <p:cNvPr id="54" name="Freeform 53"/>
              <p:cNvSpPr/>
              <p:nvPr/>
            </p:nvSpPr>
            <p:spPr bwMode="auto">
              <a:xfrm>
                <a:off x="6528433" y="2437495"/>
                <a:ext cx="1713617" cy="2156794"/>
              </a:xfrm>
              <a:custGeom>
                <a:avLst/>
                <a:gdLst>
                  <a:gd name="T0" fmla="*/ 337 w 539"/>
                  <a:gd name="T1" fmla="*/ 678 h 678"/>
                  <a:gd name="T2" fmla="*/ 466 w 539"/>
                  <a:gd name="T3" fmla="*/ 600 h 678"/>
                  <a:gd name="T4" fmla="*/ 517 w 539"/>
                  <a:gd name="T5" fmla="*/ 511 h 678"/>
                  <a:gd name="T6" fmla="*/ 517 w 539"/>
                  <a:gd name="T7" fmla="*/ 373 h 678"/>
                  <a:gd name="T8" fmla="*/ 302 w 539"/>
                  <a:gd name="T9" fmla="*/ 0 h 678"/>
                  <a:gd name="T10" fmla="*/ 304 w 539"/>
                  <a:gd name="T11" fmla="*/ 150 h 678"/>
                  <a:gd name="T12" fmla="*/ 0 w 539"/>
                  <a:gd name="T13" fmla="*/ 678 h 678"/>
                  <a:gd name="T14" fmla="*/ 337 w 539"/>
                  <a:gd name="T15" fmla="*/ 678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8">
                    <a:moveTo>
                      <a:pt x="337" y="678"/>
                    </a:moveTo>
                    <a:cubicBezTo>
                      <a:pt x="389" y="676"/>
                      <a:pt x="438" y="648"/>
                      <a:pt x="466" y="600"/>
                    </a:cubicBezTo>
                    <a:cubicBezTo>
                      <a:pt x="517" y="511"/>
                      <a:pt x="517" y="511"/>
                      <a:pt x="517" y="511"/>
                    </a:cubicBezTo>
                    <a:cubicBezTo>
                      <a:pt x="539" y="473"/>
                      <a:pt x="539" y="411"/>
                      <a:pt x="517" y="373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29" y="48"/>
                      <a:pt x="328" y="104"/>
                      <a:pt x="304" y="150"/>
                    </a:cubicBezTo>
                    <a:cubicBezTo>
                      <a:pt x="0" y="678"/>
                      <a:pt x="0" y="678"/>
                      <a:pt x="0" y="678"/>
                    </a:cubicBezTo>
                    <a:cubicBezTo>
                      <a:pt x="337" y="678"/>
                      <a:pt x="337" y="678"/>
                      <a:pt x="337" y="678"/>
                    </a:cubicBezTo>
                  </a:path>
                </a:pathLst>
              </a:custGeom>
              <a:solidFill>
                <a:srgbClr val="3C62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5" name="Freeform 54"/>
              <p:cNvSpPr/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34852" name="Shape 222"/>
            <p:cNvSpPr/>
            <p:nvPr/>
          </p:nvSpPr>
          <p:spPr>
            <a:xfrm>
              <a:off x="4445538" y="3585006"/>
              <a:ext cx="328470" cy="412689"/>
            </a:xfrm>
            <a:custGeom>
              <a:avLst/>
              <a:gdLst/>
              <a:ahLst/>
              <a:cxnLst>
                <a:cxn ang="0">
                  <a:pos x="164235" y="206345"/>
                </a:cxn>
                <a:cxn ang="5898240">
                  <a:pos x="164235" y="206345"/>
                </a:cxn>
                <a:cxn ang="11796480">
                  <a:pos x="164235" y="206345"/>
                </a:cxn>
                <a:cxn ang="17694720">
                  <a:pos x="164235" y="206345"/>
                </a:cxn>
              </a:cxnLst>
              <a:rect l="0" t="0" r="0" b="0"/>
              <a:pathLst>
                <a:path w="21015" h="21072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127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5051424" y="2328257"/>
              <a:ext cx="612143" cy="429803"/>
              <a:chOff x="7350125" y="1003300"/>
              <a:chExt cx="522288" cy="366713"/>
            </a:xfrm>
            <a:solidFill>
              <a:schemeClr val="bg1"/>
            </a:solidFill>
          </p:grpSpPr>
          <p:sp>
            <p:nvSpPr>
              <p:cNvPr id="85" name="Freeform 21"/>
              <p:cNvSpPr>
                <a:spLocks noEditPoints="1"/>
              </p:cNvSpPr>
              <p:nvPr/>
            </p:nvSpPr>
            <p:spPr bwMode="auto">
              <a:xfrm>
                <a:off x="7350125" y="1003300"/>
                <a:ext cx="373063" cy="366713"/>
              </a:xfrm>
              <a:custGeom>
                <a:avLst/>
                <a:gdLst>
                  <a:gd name="T0" fmla="*/ 85 w 99"/>
                  <a:gd name="T1" fmla="*/ 60 h 97"/>
                  <a:gd name="T2" fmla="*/ 99 w 99"/>
                  <a:gd name="T3" fmla="*/ 54 h 97"/>
                  <a:gd name="T4" fmla="*/ 99 w 99"/>
                  <a:gd name="T5" fmla="*/ 43 h 97"/>
                  <a:gd name="T6" fmla="*/ 85 w 99"/>
                  <a:gd name="T7" fmla="*/ 38 h 97"/>
                  <a:gd name="T8" fmla="*/ 83 w 99"/>
                  <a:gd name="T9" fmla="*/ 32 h 97"/>
                  <a:gd name="T10" fmla="*/ 88 w 99"/>
                  <a:gd name="T11" fmla="*/ 18 h 97"/>
                  <a:gd name="T12" fmla="*/ 81 w 99"/>
                  <a:gd name="T13" fmla="*/ 11 h 97"/>
                  <a:gd name="T14" fmla="*/ 67 w 99"/>
                  <a:gd name="T15" fmla="*/ 16 h 97"/>
                  <a:gd name="T16" fmla="*/ 61 w 99"/>
                  <a:gd name="T17" fmla="*/ 14 h 97"/>
                  <a:gd name="T18" fmla="*/ 55 w 99"/>
                  <a:gd name="T19" fmla="*/ 0 h 97"/>
                  <a:gd name="T20" fmla="*/ 44 w 99"/>
                  <a:gd name="T21" fmla="*/ 0 h 97"/>
                  <a:gd name="T22" fmla="*/ 38 w 99"/>
                  <a:gd name="T23" fmla="*/ 14 h 97"/>
                  <a:gd name="T24" fmla="*/ 32 w 99"/>
                  <a:gd name="T25" fmla="*/ 16 h 97"/>
                  <a:gd name="T26" fmla="*/ 18 w 99"/>
                  <a:gd name="T27" fmla="*/ 11 h 97"/>
                  <a:gd name="T28" fmla="*/ 10 w 99"/>
                  <a:gd name="T29" fmla="*/ 18 h 97"/>
                  <a:gd name="T30" fmla="*/ 16 w 99"/>
                  <a:gd name="T31" fmla="*/ 32 h 97"/>
                  <a:gd name="T32" fmla="*/ 14 w 99"/>
                  <a:gd name="T33" fmla="*/ 38 h 97"/>
                  <a:gd name="T34" fmla="*/ 0 w 99"/>
                  <a:gd name="T35" fmla="*/ 44 h 97"/>
                  <a:gd name="T36" fmla="*/ 0 w 99"/>
                  <a:gd name="T37" fmla="*/ 54 h 97"/>
                  <a:gd name="T38" fmla="*/ 14 w 99"/>
                  <a:gd name="T39" fmla="*/ 60 h 97"/>
                  <a:gd name="T40" fmla="*/ 16 w 99"/>
                  <a:gd name="T41" fmla="*/ 66 h 97"/>
                  <a:gd name="T42" fmla="*/ 11 w 99"/>
                  <a:gd name="T43" fmla="*/ 79 h 97"/>
                  <a:gd name="T44" fmla="*/ 18 w 99"/>
                  <a:gd name="T45" fmla="*/ 87 h 97"/>
                  <a:gd name="T46" fmla="*/ 32 w 99"/>
                  <a:gd name="T47" fmla="*/ 82 h 97"/>
                  <a:gd name="T48" fmla="*/ 38 w 99"/>
                  <a:gd name="T49" fmla="*/ 84 h 97"/>
                  <a:gd name="T50" fmla="*/ 44 w 99"/>
                  <a:gd name="T51" fmla="*/ 97 h 97"/>
                  <a:gd name="T52" fmla="*/ 55 w 99"/>
                  <a:gd name="T53" fmla="*/ 97 h 97"/>
                  <a:gd name="T54" fmla="*/ 61 w 99"/>
                  <a:gd name="T55" fmla="*/ 84 h 97"/>
                  <a:gd name="T56" fmla="*/ 67 w 99"/>
                  <a:gd name="T57" fmla="*/ 81 h 97"/>
                  <a:gd name="T58" fmla="*/ 81 w 99"/>
                  <a:gd name="T59" fmla="*/ 87 h 97"/>
                  <a:gd name="T60" fmla="*/ 89 w 99"/>
                  <a:gd name="T61" fmla="*/ 79 h 97"/>
                  <a:gd name="T62" fmla="*/ 83 w 99"/>
                  <a:gd name="T63" fmla="*/ 66 h 97"/>
                  <a:gd name="T64" fmla="*/ 85 w 99"/>
                  <a:gd name="T65" fmla="*/ 60 h 97"/>
                  <a:gd name="T66" fmla="*/ 49 w 99"/>
                  <a:gd name="T67" fmla="*/ 64 h 97"/>
                  <a:gd name="T68" fmla="*/ 34 w 99"/>
                  <a:gd name="T69" fmla="*/ 49 h 97"/>
                  <a:gd name="T70" fmla="*/ 49 w 99"/>
                  <a:gd name="T71" fmla="*/ 33 h 97"/>
                  <a:gd name="T72" fmla="*/ 65 w 99"/>
                  <a:gd name="T73" fmla="*/ 49 h 97"/>
                  <a:gd name="T74" fmla="*/ 49 w 99"/>
                  <a:gd name="T75" fmla="*/ 6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9" h="97">
                    <a:moveTo>
                      <a:pt x="85" y="60"/>
                    </a:moveTo>
                    <a:cubicBezTo>
                      <a:pt x="85" y="60"/>
                      <a:pt x="99" y="55"/>
                      <a:pt x="99" y="54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2"/>
                      <a:pt x="85" y="38"/>
                      <a:pt x="85" y="38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3" y="32"/>
                      <a:pt x="89" y="19"/>
                      <a:pt x="88" y="18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0" y="10"/>
                      <a:pt x="67" y="16"/>
                      <a:pt x="67" y="16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4"/>
                      <a:pt x="55" y="0"/>
                      <a:pt x="5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38" y="14"/>
                      <a:pt x="38" y="14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19" y="10"/>
                      <a:pt x="18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9"/>
                      <a:pt x="16" y="32"/>
                      <a:pt x="16" y="32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0" y="43"/>
                      <a:pt x="0" y="4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5"/>
                      <a:pt x="14" y="60"/>
                      <a:pt x="14" y="60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16" y="66"/>
                      <a:pt x="10" y="79"/>
                      <a:pt x="11" y="79"/>
                    </a:cubicBezTo>
                    <a:cubicBezTo>
                      <a:pt x="18" y="87"/>
                      <a:pt x="18" y="87"/>
                      <a:pt x="18" y="87"/>
                    </a:cubicBezTo>
                    <a:cubicBezTo>
                      <a:pt x="19" y="88"/>
                      <a:pt x="32" y="82"/>
                      <a:pt x="32" y="82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8" y="84"/>
                      <a:pt x="44" y="97"/>
                      <a:pt x="44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6" y="97"/>
                      <a:pt x="61" y="84"/>
                      <a:pt x="61" y="84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81"/>
                      <a:pt x="80" y="87"/>
                      <a:pt x="81" y="87"/>
                    </a:cubicBezTo>
                    <a:cubicBezTo>
                      <a:pt x="89" y="79"/>
                      <a:pt x="89" y="79"/>
                      <a:pt x="89" y="79"/>
                    </a:cubicBezTo>
                    <a:cubicBezTo>
                      <a:pt x="89" y="79"/>
                      <a:pt x="83" y="66"/>
                      <a:pt x="83" y="66"/>
                    </a:cubicBezTo>
                    <a:lnTo>
                      <a:pt x="85" y="60"/>
                    </a:lnTo>
                    <a:close/>
                    <a:moveTo>
                      <a:pt x="49" y="64"/>
                    </a:moveTo>
                    <a:cubicBezTo>
                      <a:pt x="41" y="64"/>
                      <a:pt x="34" y="57"/>
                      <a:pt x="34" y="49"/>
                    </a:cubicBezTo>
                    <a:cubicBezTo>
                      <a:pt x="34" y="40"/>
                      <a:pt x="41" y="33"/>
                      <a:pt x="49" y="33"/>
                    </a:cubicBezTo>
                    <a:cubicBezTo>
                      <a:pt x="58" y="33"/>
                      <a:pt x="65" y="40"/>
                      <a:pt x="65" y="49"/>
                    </a:cubicBezTo>
                    <a:cubicBezTo>
                      <a:pt x="65" y="57"/>
                      <a:pt x="58" y="64"/>
                      <a:pt x="49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86" name="Freeform 22"/>
              <p:cNvSpPr>
                <a:spLocks noEditPoints="1"/>
              </p:cNvSpPr>
              <p:nvPr/>
            </p:nvSpPr>
            <p:spPr bwMode="auto">
              <a:xfrm>
                <a:off x="7699375" y="1189038"/>
                <a:ext cx="173038" cy="176213"/>
              </a:xfrm>
              <a:custGeom>
                <a:avLst/>
                <a:gdLst>
                  <a:gd name="T0" fmla="*/ 41 w 46"/>
                  <a:gd name="T1" fmla="*/ 22 h 47"/>
                  <a:gd name="T2" fmla="*/ 40 w 46"/>
                  <a:gd name="T3" fmla="*/ 19 h 47"/>
                  <a:gd name="T4" fmla="*/ 44 w 46"/>
                  <a:gd name="T5" fmla="*/ 13 h 47"/>
                  <a:gd name="T6" fmla="*/ 42 w 46"/>
                  <a:gd name="T7" fmla="*/ 9 h 47"/>
                  <a:gd name="T8" fmla="*/ 35 w 46"/>
                  <a:gd name="T9" fmla="*/ 10 h 47"/>
                  <a:gd name="T10" fmla="*/ 32 w 46"/>
                  <a:gd name="T11" fmla="*/ 8 h 47"/>
                  <a:gd name="T12" fmla="*/ 31 w 46"/>
                  <a:gd name="T13" fmla="*/ 1 h 47"/>
                  <a:gd name="T14" fmla="*/ 26 w 46"/>
                  <a:gd name="T15" fmla="*/ 0 h 47"/>
                  <a:gd name="T16" fmla="*/ 22 w 46"/>
                  <a:gd name="T17" fmla="*/ 5 h 47"/>
                  <a:gd name="T18" fmla="*/ 19 w 46"/>
                  <a:gd name="T19" fmla="*/ 6 h 47"/>
                  <a:gd name="T20" fmla="*/ 13 w 46"/>
                  <a:gd name="T21" fmla="*/ 2 h 47"/>
                  <a:gd name="T22" fmla="*/ 9 w 46"/>
                  <a:gd name="T23" fmla="*/ 5 h 47"/>
                  <a:gd name="T24" fmla="*/ 10 w 46"/>
                  <a:gd name="T25" fmla="*/ 12 h 47"/>
                  <a:gd name="T26" fmla="*/ 8 w 46"/>
                  <a:gd name="T27" fmla="*/ 14 h 47"/>
                  <a:gd name="T28" fmla="*/ 1 w 46"/>
                  <a:gd name="T29" fmla="*/ 15 h 47"/>
                  <a:gd name="T30" fmla="*/ 0 w 46"/>
                  <a:gd name="T31" fmla="*/ 20 h 47"/>
                  <a:gd name="T32" fmla="*/ 6 w 46"/>
                  <a:gd name="T33" fmla="*/ 25 h 47"/>
                  <a:gd name="T34" fmla="*/ 6 w 46"/>
                  <a:gd name="T35" fmla="*/ 28 h 47"/>
                  <a:gd name="T36" fmla="*/ 2 w 46"/>
                  <a:gd name="T37" fmla="*/ 34 h 47"/>
                  <a:gd name="T38" fmla="*/ 5 w 46"/>
                  <a:gd name="T39" fmla="*/ 38 h 47"/>
                  <a:gd name="T40" fmla="*/ 11 w 46"/>
                  <a:gd name="T41" fmla="*/ 37 h 47"/>
                  <a:gd name="T42" fmla="*/ 14 w 46"/>
                  <a:gd name="T43" fmla="*/ 39 h 47"/>
                  <a:gd name="T44" fmla="*/ 15 w 46"/>
                  <a:gd name="T45" fmla="*/ 46 h 47"/>
                  <a:gd name="T46" fmla="*/ 20 w 46"/>
                  <a:gd name="T47" fmla="*/ 47 h 47"/>
                  <a:gd name="T48" fmla="*/ 24 w 46"/>
                  <a:gd name="T49" fmla="*/ 41 h 47"/>
                  <a:gd name="T50" fmla="*/ 27 w 46"/>
                  <a:gd name="T51" fmla="*/ 41 h 47"/>
                  <a:gd name="T52" fmla="*/ 33 w 46"/>
                  <a:gd name="T53" fmla="*/ 45 h 47"/>
                  <a:gd name="T54" fmla="*/ 37 w 46"/>
                  <a:gd name="T55" fmla="*/ 42 h 47"/>
                  <a:gd name="T56" fmla="*/ 36 w 46"/>
                  <a:gd name="T57" fmla="*/ 35 h 47"/>
                  <a:gd name="T58" fmla="*/ 38 w 46"/>
                  <a:gd name="T59" fmla="*/ 33 h 47"/>
                  <a:gd name="T60" fmla="*/ 45 w 46"/>
                  <a:gd name="T61" fmla="*/ 31 h 47"/>
                  <a:gd name="T62" fmla="*/ 46 w 46"/>
                  <a:gd name="T63" fmla="*/ 26 h 47"/>
                  <a:gd name="T64" fmla="*/ 41 w 46"/>
                  <a:gd name="T65" fmla="*/ 22 h 47"/>
                  <a:gd name="T66" fmla="*/ 30 w 46"/>
                  <a:gd name="T67" fmla="*/ 25 h 47"/>
                  <a:gd name="T68" fmla="*/ 21 w 46"/>
                  <a:gd name="T69" fmla="*/ 31 h 47"/>
                  <a:gd name="T70" fmla="*/ 16 w 46"/>
                  <a:gd name="T71" fmla="*/ 22 h 47"/>
                  <a:gd name="T72" fmla="*/ 25 w 46"/>
                  <a:gd name="T73" fmla="*/ 16 h 47"/>
                  <a:gd name="T74" fmla="*/ 30 w 46"/>
                  <a:gd name="T75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6" h="47">
                    <a:moveTo>
                      <a:pt x="41" y="22"/>
                    </a:moveTo>
                    <a:cubicBezTo>
                      <a:pt x="40" y="19"/>
                      <a:pt x="40" y="19"/>
                      <a:pt x="40" y="19"/>
                    </a:cubicBezTo>
                    <a:cubicBezTo>
                      <a:pt x="40" y="19"/>
                      <a:pt x="44" y="13"/>
                      <a:pt x="44" y="13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1" y="8"/>
                      <a:pt x="35" y="10"/>
                      <a:pt x="35" y="10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1"/>
                      <a:pt x="31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2" y="5"/>
                      <a:pt x="22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4" y="2"/>
                      <a:pt x="13" y="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12"/>
                      <a:pt x="10" y="12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1" y="15"/>
                      <a:pt x="1" y="1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6" y="25"/>
                      <a:pt x="6" y="25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2" y="33"/>
                      <a:pt x="2" y="34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8"/>
                      <a:pt x="11" y="37"/>
                      <a:pt x="11" y="37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5" y="46"/>
                      <a:pt x="15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7"/>
                      <a:pt x="24" y="41"/>
                      <a:pt x="24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1"/>
                      <a:pt x="33" y="45"/>
                      <a:pt x="33" y="45"/>
                    </a:cubicBezTo>
                    <a:cubicBezTo>
                      <a:pt x="37" y="42"/>
                      <a:pt x="37" y="42"/>
                      <a:pt x="37" y="42"/>
                    </a:cubicBezTo>
                    <a:cubicBezTo>
                      <a:pt x="38" y="42"/>
                      <a:pt x="36" y="35"/>
                      <a:pt x="36" y="35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8" y="33"/>
                      <a:pt x="45" y="32"/>
                      <a:pt x="45" y="31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6"/>
                      <a:pt x="41" y="22"/>
                      <a:pt x="41" y="22"/>
                    </a:cubicBezTo>
                    <a:close/>
                    <a:moveTo>
                      <a:pt x="30" y="25"/>
                    </a:moveTo>
                    <a:cubicBezTo>
                      <a:pt x="29" y="29"/>
                      <a:pt x="25" y="32"/>
                      <a:pt x="21" y="31"/>
                    </a:cubicBezTo>
                    <a:cubicBezTo>
                      <a:pt x="17" y="30"/>
                      <a:pt x="15" y="26"/>
                      <a:pt x="16" y="22"/>
                    </a:cubicBezTo>
                    <a:cubicBezTo>
                      <a:pt x="17" y="18"/>
                      <a:pt x="21" y="15"/>
                      <a:pt x="25" y="16"/>
                    </a:cubicBezTo>
                    <a:cubicBezTo>
                      <a:pt x="29" y="17"/>
                      <a:pt x="31" y="21"/>
                      <a:pt x="3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34854" name="Freeform 71"/>
            <p:cNvSpPr>
              <a:spLocks noEditPoints="1"/>
            </p:cNvSpPr>
            <p:nvPr/>
          </p:nvSpPr>
          <p:spPr>
            <a:xfrm>
              <a:off x="6760765" y="2349305"/>
              <a:ext cx="252470" cy="383135"/>
            </a:xfrm>
            <a:custGeom>
              <a:avLst/>
              <a:gdLst/>
              <a:ahLst/>
              <a:cxnLst>
                <a:cxn ang="0">
                  <a:pos x="68377" y="309657"/>
                </a:cxn>
                <a:cxn ang="0">
                  <a:pos x="189353" y="309657"/>
                </a:cxn>
                <a:cxn ang="0">
                  <a:pos x="189353" y="309657"/>
                </a:cxn>
                <a:cxn ang="0">
                  <a:pos x="194612" y="309657"/>
                </a:cxn>
                <a:cxn ang="0">
                  <a:pos x="199872" y="299160"/>
                </a:cxn>
                <a:cxn ang="0">
                  <a:pos x="126235" y="215185"/>
                </a:cxn>
                <a:cxn ang="0">
                  <a:pos x="57858" y="299160"/>
                </a:cxn>
                <a:cxn ang="0">
                  <a:pos x="57858" y="309657"/>
                </a:cxn>
                <a:cxn ang="0">
                  <a:pos x="68377" y="309657"/>
                </a:cxn>
                <a:cxn ang="0">
                  <a:pos x="68377" y="309657"/>
                </a:cxn>
                <a:cxn ang="0">
                  <a:pos x="231431" y="57733"/>
                </a:cxn>
                <a:cxn ang="0">
                  <a:pos x="252470" y="36739"/>
                </a:cxn>
                <a:cxn ang="0">
                  <a:pos x="252470" y="26242"/>
                </a:cxn>
                <a:cxn ang="0">
                  <a:pos x="231431" y="0"/>
                </a:cxn>
                <a:cxn ang="0">
                  <a:pos x="26299" y="0"/>
                </a:cxn>
                <a:cxn ang="0">
                  <a:pos x="0" y="26242"/>
                </a:cxn>
                <a:cxn ang="0">
                  <a:pos x="0" y="36739"/>
                </a:cxn>
                <a:cxn ang="0">
                  <a:pos x="21039" y="57733"/>
                </a:cxn>
                <a:cxn ang="0">
                  <a:pos x="231431" y="57733"/>
                </a:cxn>
                <a:cxn ang="0">
                  <a:pos x="210392" y="68230"/>
                </a:cxn>
                <a:cxn ang="0">
                  <a:pos x="231431" y="68230"/>
                </a:cxn>
                <a:cxn ang="0">
                  <a:pos x="163054" y="188943"/>
                </a:cxn>
                <a:cxn ang="0">
                  <a:pos x="231431" y="309657"/>
                </a:cxn>
                <a:cxn ang="0">
                  <a:pos x="210392" y="309657"/>
                </a:cxn>
                <a:cxn ang="0">
                  <a:pos x="136755" y="199440"/>
                </a:cxn>
                <a:cxn ang="0">
                  <a:pos x="131495" y="188943"/>
                </a:cxn>
                <a:cxn ang="0">
                  <a:pos x="136755" y="183695"/>
                </a:cxn>
                <a:cxn ang="0">
                  <a:pos x="136755" y="183695"/>
                </a:cxn>
                <a:cxn ang="0">
                  <a:pos x="210392" y="68230"/>
                </a:cxn>
                <a:cxn ang="0">
                  <a:pos x="21039" y="320154"/>
                </a:cxn>
                <a:cxn ang="0">
                  <a:pos x="0" y="346396"/>
                </a:cxn>
                <a:cxn ang="0">
                  <a:pos x="0" y="356893"/>
                </a:cxn>
                <a:cxn ang="0">
                  <a:pos x="26299" y="383135"/>
                </a:cxn>
                <a:cxn ang="0">
                  <a:pos x="231431" y="383135"/>
                </a:cxn>
                <a:cxn ang="0">
                  <a:pos x="252470" y="356893"/>
                </a:cxn>
                <a:cxn ang="0">
                  <a:pos x="252470" y="346396"/>
                </a:cxn>
                <a:cxn ang="0">
                  <a:pos x="231431" y="320154"/>
                </a:cxn>
                <a:cxn ang="0">
                  <a:pos x="21039" y="320154"/>
                </a:cxn>
                <a:cxn ang="0">
                  <a:pos x="42078" y="309657"/>
                </a:cxn>
                <a:cxn ang="0">
                  <a:pos x="21039" y="309657"/>
                </a:cxn>
                <a:cxn ang="0">
                  <a:pos x="94676" y="188943"/>
                </a:cxn>
                <a:cxn ang="0">
                  <a:pos x="21039" y="68230"/>
                </a:cxn>
                <a:cxn ang="0">
                  <a:pos x="42078" y="68230"/>
                </a:cxn>
                <a:cxn ang="0">
                  <a:pos x="115715" y="183695"/>
                </a:cxn>
                <a:cxn ang="0">
                  <a:pos x="126235" y="194192"/>
                </a:cxn>
                <a:cxn ang="0">
                  <a:pos x="115715" y="199440"/>
                </a:cxn>
                <a:cxn ang="0">
                  <a:pos x="42078" y="309657"/>
                </a:cxn>
              </a:cxnLst>
              <a:rect l="0" t="0" r="0" b="0"/>
              <a:pathLst>
                <a:path w="48" h="73">
                  <a:moveTo>
                    <a:pt x="13" y="59"/>
                  </a:move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7" y="59"/>
                    <a:pt x="37" y="59"/>
                  </a:cubicBezTo>
                  <a:cubicBezTo>
                    <a:pt x="38" y="58"/>
                    <a:pt x="38" y="57"/>
                    <a:pt x="38" y="57"/>
                  </a:cubicBezTo>
                  <a:cubicBezTo>
                    <a:pt x="36" y="49"/>
                    <a:pt x="31" y="41"/>
                    <a:pt x="24" y="41"/>
                  </a:cubicBezTo>
                  <a:cubicBezTo>
                    <a:pt x="17" y="41"/>
                    <a:pt x="12" y="49"/>
                    <a:pt x="11" y="57"/>
                  </a:cubicBezTo>
                  <a:cubicBezTo>
                    <a:pt x="11" y="57"/>
                    <a:pt x="11" y="58"/>
                    <a:pt x="11" y="59"/>
                  </a:cubicBezTo>
                  <a:cubicBezTo>
                    <a:pt x="12" y="59"/>
                    <a:pt x="12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44" y="11"/>
                  </a:moveTo>
                  <a:cubicBezTo>
                    <a:pt x="47" y="11"/>
                    <a:pt x="48" y="9"/>
                    <a:pt x="48" y="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6" y="0"/>
                    <a:pt x="4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1"/>
                    <a:pt x="4" y="11"/>
                  </a:cubicBezTo>
                  <a:cubicBezTo>
                    <a:pt x="44" y="11"/>
                    <a:pt x="44" y="11"/>
                    <a:pt x="44" y="11"/>
                  </a:cubicBezTo>
                  <a:close/>
                  <a:moveTo>
                    <a:pt x="40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3" y="22"/>
                    <a:pt x="39" y="31"/>
                    <a:pt x="31" y="36"/>
                  </a:cubicBezTo>
                  <a:cubicBezTo>
                    <a:pt x="39" y="42"/>
                    <a:pt x="43" y="50"/>
                    <a:pt x="44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1"/>
                    <a:pt x="35" y="41"/>
                    <a:pt x="26" y="38"/>
                  </a:cubicBezTo>
                  <a:cubicBezTo>
                    <a:pt x="25" y="38"/>
                    <a:pt x="25" y="37"/>
                    <a:pt x="25" y="36"/>
                  </a:cubicBezTo>
                  <a:cubicBezTo>
                    <a:pt x="25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4" y="32"/>
                    <a:pt x="39" y="21"/>
                    <a:pt x="40" y="13"/>
                  </a:cubicBezTo>
                  <a:close/>
                  <a:moveTo>
                    <a:pt x="4" y="61"/>
                  </a:moveTo>
                  <a:cubicBezTo>
                    <a:pt x="2" y="62"/>
                    <a:pt x="0" y="64"/>
                    <a:pt x="0" y="6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3"/>
                    <a:pt x="5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3"/>
                    <a:pt x="48" y="70"/>
                    <a:pt x="48" y="68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4"/>
                    <a:pt x="47" y="62"/>
                    <a:pt x="44" y="61"/>
                  </a:cubicBezTo>
                  <a:cubicBezTo>
                    <a:pt x="4" y="61"/>
                    <a:pt x="4" y="61"/>
                    <a:pt x="4" y="61"/>
                  </a:cubicBezTo>
                  <a:close/>
                  <a:moveTo>
                    <a:pt x="8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5" y="50"/>
                    <a:pt x="10" y="42"/>
                    <a:pt x="18" y="36"/>
                  </a:cubicBezTo>
                  <a:cubicBezTo>
                    <a:pt x="10" y="31"/>
                    <a:pt x="5" y="22"/>
                    <a:pt x="4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21"/>
                    <a:pt x="14" y="32"/>
                    <a:pt x="22" y="35"/>
                  </a:cubicBezTo>
                  <a:cubicBezTo>
                    <a:pt x="23" y="35"/>
                    <a:pt x="24" y="36"/>
                    <a:pt x="24" y="37"/>
                  </a:cubicBezTo>
                  <a:cubicBezTo>
                    <a:pt x="23" y="38"/>
                    <a:pt x="23" y="38"/>
                    <a:pt x="22" y="38"/>
                  </a:cubicBezTo>
                  <a:cubicBezTo>
                    <a:pt x="14" y="41"/>
                    <a:pt x="9" y="51"/>
                    <a:pt x="8" y="59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55" name="Shape 227"/>
            <p:cNvSpPr/>
            <p:nvPr/>
          </p:nvSpPr>
          <p:spPr>
            <a:xfrm>
              <a:off x="7351672" y="3651621"/>
              <a:ext cx="433011" cy="461888"/>
            </a:xfrm>
            <a:custGeom>
              <a:avLst/>
              <a:gdLst/>
              <a:ahLst/>
              <a:cxnLst>
                <a:cxn ang="0">
                  <a:pos x="216506" y="230944"/>
                </a:cxn>
                <a:cxn ang="5898240">
                  <a:pos x="216506" y="230944"/>
                </a:cxn>
                <a:cxn ang="11796480">
                  <a:pos x="216506" y="230944"/>
                </a:cxn>
                <a:cxn ang="17694720">
                  <a:pos x="216506" y="230944"/>
                </a:cxn>
              </a:cxnLst>
              <a:rect l="0" t="0" r="0" b="0"/>
              <a:pathLst>
                <a:path w="21153" h="21260">
                  <a:moveTo>
                    <a:pt x="11752" y="11733"/>
                  </a:moveTo>
                  <a:lnTo>
                    <a:pt x="9401" y="11733"/>
                  </a:lnTo>
                  <a:lnTo>
                    <a:pt x="9401" y="5975"/>
                  </a:lnTo>
                  <a:lnTo>
                    <a:pt x="11752" y="5975"/>
                  </a:lnTo>
                  <a:cubicBezTo>
                    <a:pt x="11752" y="5975"/>
                    <a:pt x="11752" y="11733"/>
                    <a:pt x="11752" y="11733"/>
                  </a:cubicBezTo>
                  <a:close/>
                  <a:moveTo>
                    <a:pt x="11752" y="15276"/>
                  </a:moveTo>
                  <a:lnTo>
                    <a:pt x="9401" y="15276"/>
                  </a:lnTo>
                  <a:lnTo>
                    <a:pt x="9401" y="12951"/>
                  </a:lnTo>
                  <a:lnTo>
                    <a:pt x="11752" y="12951"/>
                  </a:lnTo>
                  <a:cubicBezTo>
                    <a:pt x="11752" y="12951"/>
                    <a:pt x="11752" y="15276"/>
                    <a:pt x="11752" y="15276"/>
                  </a:cubicBezTo>
                  <a:close/>
                  <a:moveTo>
                    <a:pt x="20789" y="13227"/>
                  </a:moveTo>
                  <a:lnTo>
                    <a:pt x="18761" y="11523"/>
                  </a:lnTo>
                  <a:cubicBezTo>
                    <a:pt x="18172" y="11029"/>
                    <a:pt x="18172" y="10223"/>
                    <a:pt x="18761" y="9729"/>
                  </a:cubicBezTo>
                  <a:lnTo>
                    <a:pt x="20789" y="8025"/>
                  </a:lnTo>
                  <a:cubicBezTo>
                    <a:pt x="21376" y="7532"/>
                    <a:pt x="21220" y="7072"/>
                    <a:pt x="20441" y="7001"/>
                  </a:cubicBezTo>
                  <a:lnTo>
                    <a:pt x="17751" y="6761"/>
                  </a:lnTo>
                  <a:cubicBezTo>
                    <a:pt x="16971" y="6692"/>
                    <a:pt x="16552" y="6061"/>
                    <a:pt x="16819" y="5360"/>
                  </a:cubicBezTo>
                  <a:lnTo>
                    <a:pt x="18247" y="1615"/>
                  </a:lnTo>
                  <a:cubicBezTo>
                    <a:pt x="18515" y="912"/>
                    <a:pt x="18188" y="656"/>
                    <a:pt x="17520" y="1047"/>
                  </a:cubicBezTo>
                  <a:lnTo>
                    <a:pt x="14346" y="2896"/>
                  </a:lnTo>
                  <a:cubicBezTo>
                    <a:pt x="13678" y="3285"/>
                    <a:pt x="12815" y="3072"/>
                    <a:pt x="12430" y="2423"/>
                  </a:cubicBezTo>
                  <a:lnTo>
                    <a:pt x="11279" y="489"/>
                  </a:lnTo>
                  <a:cubicBezTo>
                    <a:pt x="10893" y="-160"/>
                    <a:pt x="10255" y="-164"/>
                    <a:pt x="9860" y="481"/>
                  </a:cubicBezTo>
                  <a:lnTo>
                    <a:pt x="8793" y="2232"/>
                  </a:lnTo>
                  <a:cubicBezTo>
                    <a:pt x="8398" y="2877"/>
                    <a:pt x="7493" y="3153"/>
                    <a:pt x="6781" y="2844"/>
                  </a:cubicBezTo>
                  <a:lnTo>
                    <a:pt x="4900" y="2031"/>
                  </a:lnTo>
                  <a:cubicBezTo>
                    <a:pt x="4188" y="1723"/>
                    <a:pt x="3639" y="2080"/>
                    <a:pt x="3682" y="2825"/>
                  </a:cubicBezTo>
                  <a:lnTo>
                    <a:pt x="3784" y="4615"/>
                  </a:lnTo>
                  <a:cubicBezTo>
                    <a:pt x="3826" y="5360"/>
                    <a:pt x="3242" y="6128"/>
                    <a:pt x="2486" y="6320"/>
                  </a:cubicBezTo>
                  <a:lnTo>
                    <a:pt x="670" y="6780"/>
                  </a:lnTo>
                  <a:cubicBezTo>
                    <a:pt x="-85" y="6972"/>
                    <a:pt x="-224" y="7532"/>
                    <a:pt x="365" y="8025"/>
                  </a:cubicBezTo>
                  <a:lnTo>
                    <a:pt x="2394" y="9729"/>
                  </a:lnTo>
                  <a:cubicBezTo>
                    <a:pt x="2981" y="10223"/>
                    <a:pt x="2981" y="11029"/>
                    <a:pt x="2394" y="11523"/>
                  </a:cubicBezTo>
                  <a:lnTo>
                    <a:pt x="365" y="13225"/>
                  </a:lnTo>
                  <a:cubicBezTo>
                    <a:pt x="-224" y="13720"/>
                    <a:pt x="-68" y="14196"/>
                    <a:pt x="709" y="14285"/>
                  </a:cubicBezTo>
                  <a:lnTo>
                    <a:pt x="3171" y="14567"/>
                  </a:lnTo>
                  <a:cubicBezTo>
                    <a:pt x="3948" y="14656"/>
                    <a:pt x="4381" y="15309"/>
                    <a:pt x="4133" y="16017"/>
                  </a:cubicBezTo>
                  <a:lnTo>
                    <a:pt x="2869" y="19625"/>
                  </a:lnTo>
                  <a:cubicBezTo>
                    <a:pt x="2622" y="20333"/>
                    <a:pt x="2976" y="20609"/>
                    <a:pt x="3655" y="20240"/>
                  </a:cubicBezTo>
                  <a:lnTo>
                    <a:pt x="6549" y="18661"/>
                  </a:lnTo>
                  <a:cubicBezTo>
                    <a:pt x="7229" y="18291"/>
                    <a:pt x="8143" y="18495"/>
                    <a:pt x="8581" y="19113"/>
                  </a:cubicBezTo>
                  <a:lnTo>
                    <a:pt x="9782" y="20816"/>
                  </a:lnTo>
                  <a:cubicBezTo>
                    <a:pt x="10219" y="21436"/>
                    <a:pt x="10875" y="21403"/>
                    <a:pt x="11240" y="20741"/>
                  </a:cubicBezTo>
                  <a:lnTo>
                    <a:pt x="12297" y="18823"/>
                  </a:lnTo>
                  <a:cubicBezTo>
                    <a:pt x="12660" y="18160"/>
                    <a:pt x="13532" y="17891"/>
                    <a:pt x="14234" y="18221"/>
                  </a:cubicBezTo>
                  <a:lnTo>
                    <a:pt x="16272" y="19181"/>
                  </a:lnTo>
                  <a:cubicBezTo>
                    <a:pt x="16974" y="19511"/>
                    <a:pt x="17514" y="19172"/>
                    <a:pt x="17472" y="18427"/>
                  </a:cubicBezTo>
                  <a:lnTo>
                    <a:pt x="17370" y="16637"/>
                  </a:lnTo>
                  <a:cubicBezTo>
                    <a:pt x="17327" y="15891"/>
                    <a:pt x="17912" y="15124"/>
                    <a:pt x="18668" y="14932"/>
                  </a:cubicBezTo>
                  <a:lnTo>
                    <a:pt x="20482" y="14472"/>
                  </a:lnTo>
                  <a:cubicBezTo>
                    <a:pt x="21239" y="14280"/>
                    <a:pt x="21376" y="13720"/>
                    <a:pt x="20789" y="13227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27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8324215" y="3893358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324215" y="4142105"/>
            <a:ext cx="3365500" cy="1120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900" kern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</a:pPr>
            <a:endParaRPr lang="en-US" altLang="zh-CN" sz="900" kern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324215" y="1806748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24215" y="2055495"/>
            <a:ext cx="33655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900" kern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84985" y="3910503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2115" y="4159250"/>
            <a:ext cx="3365500" cy="1120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900" kern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indent="0" algn="r" fontAlgn="auto">
              <a:lnSpc>
                <a:spcPct val="150000"/>
              </a:lnSpc>
            </a:pPr>
            <a:endParaRPr lang="en-US" altLang="zh-CN" sz="900" kern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84985" y="1823893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2115" y="2072640"/>
            <a:ext cx="33655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900" kern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11454" y="-1909611"/>
            <a:ext cx="1388110" cy="9326245"/>
            <a:chOff x="885" y="-4250"/>
            <a:chExt cx="2186" cy="14687"/>
          </a:xfrm>
          <a:blipFill>
            <a:blip r:embed="rId2"/>
            <a:stretch>
              <a:fillRect/>
            </a:stretch>
          </a:blipFill>
        </p:grpSpPr>
        <p:sp>
          <p:nvSpPr>
            <p:cNvPr id="2" name="平行四边形 1"/>
            <p:cNvSpPr/>
            <p:nvPr/>
          </p:nvSpPr>
          <p:spPr>
            <a:xfrm>
              <a:off x="1897" y="4067"/>
              <a:ext cx="923" cy="6058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平行四边形 2"/>
            <p:cNvSpPr/>
            <p:nvPr/>
          </p:nvSpPr>
          <p:spPr>
            <a:xfrm>
              <a:off x="885" y="2167"/>
              <a:ext cx="923" cy="827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2148" y="-2354"/>
              <a:ext cx="923" cy="6058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>
              <a:off x="1095" y="-4250"/>
              <a:ext cx="923" cy="6058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flipH="1" flipV="1">
            <a:off x="1679244" y="-931711"/>
            <a:ext cx="1410970" cy="9376410"/>
            <a:chOff x="15908" y="-3696"/>
            <a:chExt cx="2222" cy="14766"/>
          </a:xfrm>
          <a:blipFill>
            <a:blip r:embed="rId2"/>
            <a:stretch>
              <a:fillRect/>
            </a:stretch>
          </a:blipFill>
        </p:grpSpPr>
        <p:sp>
          <p:nvSpPr>
            <p:cNvPr id="6" name="平行四边形 5"/>
            <p:cNvSpPr/>
            <p:nvPr/>
          </p:nvSpPr>
          <p:spPr>
            <a:xfrm>
              <a:off x="16944" y="5012"/>
              <a:ext cx="923" cy="6058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平行四边形 6"/>
            <p:cNvSpPr/>
            <p:nvPr/>
          </p:nvSpPr>
          <p:spPr>
            <a:xfrm>
              <a:off x="15908" y="2666"/>
              <a:ext cx="923" cy="827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平行四边形 7"/>
            <p:cNvSpPr/>
            <p:nvPr/>
          </p:nvSpPr>
          <p:spPr>
            <a:xfrm>
              <a:off x="17171" y="-1599"/>
              <a:ext cx="959" cy="6295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16162" y="-3696"/>
              <a:ext cx="923" cy="6058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27170" y="1376680"/>
            <a:ext cx="491299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Impact" panose="020B0806030902050204" charset="0"/>
                <a:ea typeface="方正舒体" panose="02010601030101010101" pitchFamily="2" charset="-122"/>
                <a:cs typeface="Impact" panose="020B0806030902050204" charset="0"/>
                <a:sym typeface="+mn-ea"/>
              </a:rPr>
              <a:t>ADD YOUR TEXT HERE</a:t>
            </a:r>
            <a:endParaRPr lang="en-US" altLang="zh-CN" sz="44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Impact" panose="020B0806030902050204" charset="0"/>
              <a:ea typeface="方正舒体" panose="02010601030101010101" pitchFamily="2" charset="-122"/>
              <a:cs typeface="Impact" panose="020B0806030902050204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27170" y="2377440"/>
            <a:ext cx="673925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56735" y="4054475"/>
            <a:ext cx="51555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356735" y="4646295"/>
            <a:ext cx="52317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56735" y="5238115"/>
            <a:ext cx="52324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156710" y="4184650"/>
            <a:ext cx="200025" cy="200025"/>
          </a:xfrm>
          <a:prstGeom prst="ellipse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156710" y="4776470"/>
            <a:ext cx="200025" cy="200025"/>
          </a:xfrm>
          <a:prstGeom prst="ellipse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156710" y="5368290"/>
            <a:ext cx="200025" cy="200025"/>
          </a:xfrm>
          <a:prstGeom prst="ellipse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0320" y="-274955"/>
            <a:ext cx="12223115" cy="71697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9095" y="168910"/>
            <a:ext cx="11424285" cy="6341110"/>
          </a:xfrm>
          <a:prstGeom prst="rect">
            <a:avLst/>
          </a:prstGeom>
          <a:solidFill>
            <a:srgbClr val="3C623F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053330" y="1567180"/>
            <a:ext cx="2471420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1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BFDFE">
                        <a:alpha val="100000"/>
                      </a:srgbClr>
                    </a:gs>
                    <a:gs pos="64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0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01055" y="1567180"/>
            <a:ext cx="1494790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1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7000">
                      <a:srgbClr val="FBFDFE">
                        <a:alpha val="100000"/>
                      </a:srgbClr>
                    </a:gs>
                    <a:gs pos="58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4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5513705" y="1973580"/>
            <a:ext cx="603885" cy="10388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6177915" y="2120265"/>
            <a:ext cx="550545" cy="10083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349500" y="3388995"/>
            <a:ext cx="75742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kern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在此输入您的标题</a:t>
            </a:r>
          </a:p>
        </p:txBody>
      </p:sp>
      <p:sp>
        <p:nvSpPr>
          <p:cNvPr id="10" name="Shape 6922"/>
          <p:cNvSpPr/>
          <p:nvPr/>
        </p:nvSpPr>
        <p:spPr>
          <a:xfrm>
            <a:off x="3268028" y="4173220"/>
            <a:ext cx="5737225" cy="370840"/>
          </a:xfrm>
          <a:prstGeom prst="rect">
            <a:avLst/>
          </a:prstGeom>
          <a:ln w="12700">
            <a:round/>
          </a:ln>
        </p:spPr>
        <p:txBody>
          <a:bodyPr wrap="square" lIns="38100" tIns="38100" rIns="38100" bIns="38100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Freeform 29"/>
          <p:cNvSpPr>
            <a:spLocks noEditPoints="1"/>
          </p:cNvSpPr>
          <p:nvPr/>
        </p:nvSpPr>
        <p:spPr bwMode="auto">
          <a:xfrm>
            <a:off x="1972310" y="3850640"/>
            <a:ext cx="511810" cy="511810"/>
          </a:xfrm>
          <a:custGeom>
            <a:avLst/>
            <a:gdLst>
              <a:gd name="T0" fmla="*/ 124 w 184"/>
              <a:gd name="T1" fmla="*/ 164 h 184"/>
              <a:gd name="T2" fmla="*/ 120 w 184"/>
              <a:gd name="T3" fmla="*/ 160 h 184"/>
              <a:gd name="T4" fmla="*/ 116 w 184"/>
              <a:gd name="T5" fmla="*/ 164 h 184"/>
              <a:gd name="T6" fmla="*/ 120 w 184"/>
              <a:gd name="T7" fmla="*/ 168 h 184"/>
              <a:gd name="T8" fmla="*/ 124 w 184"/>
              <a:gd name="T9" fmla="*/ 164 h 184"/>
              <a:gd name="T10" fmla="*/ 184 w 184"/>
              <a:gd name="T11" fmla="*/ 96 h 184"/>
              <a:gd name="T12" fmla="*/ 184 w 184"/>
              <a:gd name="T13" fmla="*/ 88 h 184"/>
              <a:gd name="T14" fmla="*/ 184 w 184"/>
              <a:gd name="T15" fmla="*/ 88 h 184"/>
              <a:gd name="T16" fmla="*/ 92 w 184"/>
              <a:gd name="T17" fmla="*/ 0 h 184"/>
              <a:gd name="T18" fmla="*/ 0 w 184"/>
              <a:gd name="T19" fmla="*/ 88 h 184"/>
              <a:gd name="T20" fmla="*/ 0 w 184"/>
              <a:gd name="T21" fmla="*/ 88 h 184"/>
              <a:gd name="T22" fmla="*/ 0 w 184"/>
              <a:gd name="T23" fmla="*/ 96 h 184"/>
              <a:gd name="T24" fmla="*/ 88 w 184"/>
              <a:gd name="T25" fmla="*/ 96 h 184"/>
              <a:gd name="T26" fmla="*/ 88 w 184"/>
              <a:gd name="T27" fmla="*/ 168 h 184"/>
              <a:gd name="T28" fmla="*/ 104 w 184"/>
              <a:gd name="T29" fmla="*/ 184 h 184"/>
              <a:gd name="T30" fmla="*/ 108 w 184"/>
              <a:gd name="T31" fmla="*/ 184 h 184"/>
              <a:gd name="T32" fmla="*/ 124 w 184"/>
              <a:gd name="T33" fmla="*/ 168 h 184"/>
              <a:gd name="T34" fmla="*/ 120 w 184"/>
              <a:gd name="T35" fmla="*/ 168 h 184"/>
              <a:gd name="T36" fmla="*/ 116 w 184"/>
              <a:gd name="T37" fmla="*/ 168 h 184"/>
              <a:gd name="T38" fmla="*/ 108 w 184"/>
              <a:gd name="T39" fmla="*/ 176 h 184"/>
              <a:gd name="T40" fmla="*/ 104 w 184"/>
              <a:gd name="T41" fmla="*/ 176 h 184"/>
              <a:gd name="T42" fmla="*/ 96 w 184"/>
              <a:gd name="T43" fmla="*/ 168 h 184"/>
              <a:gd name="T44" fmla="*/ 96 w 184"/>
              <a:gd name="T45" fmla="*/ 96 h 184"/>
              <a:gd name="T46" fmla="*/ 184 w 184"/>
              <a:gd name="T47" fmla="*/ 96 h 184"/>
              <a:gd name="T48" fmla="*/ 8 w 184"/>
              <a:gd name="T49" fmla="*/ 88 h 184"/>
              <a:gd name="T50" fmla="*/ 92 w 184"/>
              <a:gd name="T51" fmla="*/ 8 h 184"/>
              <a:gd name="T52" fmla="*/ 176 w 184"/>
              <a:gd name="T53" fmla="*/ 88 h 184"/>
              <a:gd name="T54" fmla="*/ 8 w 184"/>
              <a:gd name="T55" fmla="*/ 88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4" h="184">
                <a:moveTo>
                  <a:pt x="124" y="164"/>
                </a:moveTo>
                <a:cubicBezTo>
                  <a:pt x="124" y="162"/>
                  <a:pt x="122" y="160"/>
                  <a:pt x="120" y="160"/>
                </a:cubicBezTo>
                <a:cubicBezTo>
                  <a:pt x="118" y="160"/>
                  <a:pt x="116" y="162"/>
                  <a:pt x="116" y="164"/>
                </a:cubicBezTo>
                <a:cubicBezTo>
                  <a:pt x="116" y="166"/>
                  <a:pt x="118" y="168"/>
                  <a:pt x="120" y="168"/>
                </a:cubicBezTo>
                <a:cubicBezTo>
                  <a:pt x="122" y="168"/>
                  <a:pt x="124" y="166"/>
                  <a:pt x="124" y="164"/>
                </a:cubicBezTo>
                <a:close/>
                <a:moveTo>
                  <a:pt x="184" y="96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2" y="39"/>
                  <a:pt x="141" y="0"/>
                  <a:pt x="92" y="0"/>
                </a:cubicBezTo>
                <a:cubicBezTo>
                  <a:pt x="43" y="0"/>
                  <a:pt x="2" y="39"/>
                  <a:pt x="0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6"/>
                  <a:pt x="0" y="96"/>
                  <a:pt x="0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8" y="177"/>
                  <a:pt x="95" y="184"/>
                  <a:pt x="104" y="184"/>
                </a:cubicBezTo>
                <a:cubicBezTo>
                  <a:pt x="108" y="184"/>
                  <a:pt x="108" y="184"/>
                  <a:pt x="108" y="184"/>
                </a:cubicBezTo>
                <a:cubicBezTo>
                  <a:pt x="117" y="184"/>
                  <a:pt x="124" y="177"/>
                  <a:pt x="124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16" y="168"/>
                  <a:pt x="116" y="168"/>
                  <a:pt x="116" y="168"/>
                </a:cubicBezTo>
                <a:cubicBezTo>
                  <a:pt x="116" y="172"/>
                  <a:pt x="112" y="176"/>
                  <a:pt x="108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0" y="176"/>
                  <a:pt x="96" y="172"/>
                  <a:pt x="96" y="168"/>
                </a:cubicBezTo>
                <a:cubicBezTo>
                  <a:pt x="96" y="96"/>
                  <a:pt x="96" y="96"/>
                  <a:pt x="96" y="96"/>
                </a:cubicBezTo>
                <a:lnTo>
                  <a:pt x="184" y="96"/>
                </a:lnTo>
                <a:close/>
                <a:moveTo>
                  <a:pt x="8" y="88"/>
                </a:moveTo>
                <a:cubicBezTo>
                  <a:pt x="10" y="43"/>
                  <a:pt x="47" y="8"/>
                  <a:pt x="92" y="8"/>
                </a:cubicBezTo>
                <a:cubicBezTo>
                  <a:pt x="137" y="8"/>
                  <a:pt x="174" y="43"/>
                  <a:pt x="176" y="88"/>
                </a:cubicBezTo>
                <a:lnTo>
                  <a:pt x="8" y="88"/>
                </a:lnTo>
                <a:close/>
              </a:path>
            </a:pathLst>
          </a:custGeom>
          <a:solidFill>
            <a:srgbClr val="3C623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8" name="Freeform 33"/>
          <p:cNvSpPr>
            <a:spLocks noEditPoints="1"/>
          </p:cNvSpPr>
          <p:nvPr/>
        </p:nvSpPr>
        <p:spPr bwMode="auto">
          <a:xfrm>
            <a:off x="1992630" y="1370965"/>
            <a:ext cx="422910" cy="512445"/>
          </a:xfrm>
          <a:custGeom>
            <a:avLst/>
            <a:gdLst>
              <a:gd name="T0" fmla="*/ 146 w 152"/>
              <a:gd name="T1" fmla="*/ 68 h 184"/>
              <a:gd name="T2" fmla="*/ 144 w 152"/>
              <a:gd name="T3" fmla="*/ 72 h 184"/>
              <a:gd name="T4" fmla="*/ 132 w 152"/>
              <a:gd name="T5" fmla="*/ 72 h 184"/>
              <a:gd name="T6" fmla="*/ 128 w 152"/>
              <a:gd name="T7" fmla="*/ 106 h 184"/>
              <a:gd name="T8" fmla="*/ 74 w 152"/>
              <a:gd name="T9" fmla="*/ 156 h 184"/>
              <a:gd name="T10" fmla="*/ 24 w 152"/>
              <a:gd name="T11" fmla="*/ 72 h 184"/>
              <a:gd name="T12" fmla="*/ 16 w 152"/>
              <a:gd name="T13" fmla="*/ 72 h 184"/>
              <a:gd name="T14" fmla="*/ 8 w 152"/>
              <a:gd name="T15" fmla="*/ 70 h 184"/>
              <a:gd name="T16" fmla="*/ 2 w 152"/>
              <a:gd name="T17" fmla="*/ 68 h 184"/>
              <a:gd name="T18" fmla="*/ 0 w 152"/>
              <a:gd name="T19" fmla="*/ 82 h 184"/>
              <a:gd name="T20" fmla="*/ 6 w 152"/>
              <a:gd name="T21" fmla="*/ 84 h 184"/>
              <a:gd name="T22" fmla="*/ 8 w 152"/>
              <a:gd name="T23" fmla="*/ 80 h 184"/>
              <a:gd name="T24" fmla="*/ 16 w 152"/>
              <a:gd name="T25" fmla="*/ 106 h 184"/>
              <a:gd name="T26" fmla="*/ 72 w 152"/>
              <a:gd name="T27" fmla="*/ 166 h 184"/>
              <a:gd name="T28" fmla="*/ 46 w 152"/>
              <a:gd name="T29" fmla="*/ 176 h 184"/>
              <a:gd name="T30" fmla="*/ 44 w 152"/>
              <a:gd name="T31" fmla="*/ 182 h 184"/>
              <a:gd name="T32" fmla="*/ 74 w 152"/>
              <a:gd name="T33" fmla="*/ 184 h 184"/>
              <a:gd name="T34" fmla="*/ 106 w 152"/>
              <a:gd name="T35" fmla="*/ 184 h 184"/>
              <a:gd name="T36" fmla="*/ 108 w 152"/>
              <a:gd name="T37" fmla="*/ 178 h 184"/>
              <a:gd name="T38" fmla="*/ 80 w 152"/>
              <a:gd name="T39" fmla="*/ 176 h 184"/>
              <a:gd name="T40" fmla="*/ 78 w 152"/>
              <a:gd name="T41" fmla="*/ 164 h 184"/>
              <a:gd name="T42" fmla="*/ 136 w 152"/>
              <a:gd name="T43" fmla="*/ 80 h 184"/>
              <a:gd name="T44" fmla="*/ 144 w 152"/>
              <a:gd name="T45" fmla="*/ 82 h 184"/>
              <a:gd name="T46" fmla="*/ 150 w 152"/>
              <a:gd name="T47" fmla="*/ 84 h 184"/>
              <a:gd name="T48" fmla="*/ 152 w 152"/>
              <a:gd name="T49" fmla="*/ 70 h 184"/>
              <a:gd name="T50" fmla="*/ 74 w 152"/>
              <a:gd name="T51" fmla="*/ 144 h 184"/>
              <a:gd name="T52" fmla="*/ 116 w 152"/>
              <a:gd name="T53" fmla="*/ 106 h 184"/>
              <a:gd name="T54" fmla="*/ 78 w 152"/>
              <a:gd name="T55" fmla="*/ 0 h 184"/>
              <a:gd name="T56" fmla="*/ 36 w 152"/>
              <a:gd name="T57" fmla="*/ 38 h 184"/>
              <a:gd name="T58" fmla="*/ 74 w 152"/>
              <a:gd name="T59" fmla="*/ 144 h 184"/>
              <a:gd name="T60" fmla="*/ 72 w 152"/>
              <a:gd name="T61" fmla="*/ 8 h 184"/>
              <a:gd name="T62" fmla="*/ 108 w 152"/>
              <a:gd name="T63" fmla="*/ 36 h 184"/>
              <a:gd name="T64" fmla="*/ 80 w 152"/>
              <a:gd name="T65" fmla="*/ 136 h 184"/>
              <a:gd name="T66" fmla="*/ 44 w 152"/>
              <a:gd name="T67" fmla="*/ 108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2" h="184">
                <a:moveTo>
                  <a:pt x="150" y="68"/>
                </a:moveTo>
                <a:cubicBezTo>
                  <a:pt x="146" y="68"/>
                  <a:pt x="146" y="68"/>
                  <a:pt x="146" y="68"/>
                </a:cubicBezTo>
                <a:cubicBezTo>
                  <a:pt x="145" y="68"/>
                  <a:pt x="144" y="69"/>
                  <a:pt x="144" y="70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106"/>
                  <a:pt x="128" y="106"/>
                  <a:pt x="128" y="106"/>
                </a:cubicBezTo>
                <a:cubicBezTo>
                  <a:pt x="128" y="134"/>
                  <a:pt x="106" y="156"/>
                  <a:pt x="78" y="156"/>
                </a:cubicBezTo>
                <a:cubicBezTo>
                  <a:pt x="74" y="156"/>
                  <a:pt x="74" y="156"/>
                  <a:pt x="74" y="156"/>
                </a:cubicBezTo>
                <a:cubicBezTo>
                  <a:pt x="46" y="156"/>
                  <a:pt x="24" y="134"/>
                  <a:pt x="24" y="106"/>
                </a:cubicBezTo>
                <a:cubicBezTo>
                  <a:pt x="24" y="72"/>
                  <a:pt x="24" y="72"/>
                  <a:pt x="24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69"/>
                  <a:pt x="7" y="68"/>
                  <a:pt x="6" y="68"/>
                </a:cubicBezTo>
                <a:cubicBezTo>
                  <a:pt x="2" y="68"/>
                  <a:pt x="2" y="68"/>
                  <a:pt x="2" y="68"/>
                </a:cubicBezTo>
                <a:cubicBezTo>
                  <a:pt x="1" y="68"/>
                  <a:pt x="0" y="69"/>
                  <a:pt x="0" y="70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3"/>
                  <a:pt x="1" y="84"/>
                  <a:pt x="2" y="84"/>
                </a:cubicBezTo>
                <a:cubicBezTo>
                  <a:pt x="6" y="84"/>
                  <a:pt x="6" y="84"/>
                  <a:pt x="6" y="84"/>
                </a:cubicBezTo>
                <a:cubicBezTo>
                  <a:pt x="7" y="84"/>
                  <a:pt x="8" y="83"/>
                  <a:pt x="8" y="82"/>
                </a:cubicBezTo>
                <a:cubicBezTo>
                  <a:pt x="8" y="80"/>
                  <a:pt x="8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06"/>
                  <a:pt x="16" y="106"/>
                  <a:pt x="16" y="106"/>
                </a:cubicBezTo>
                <a:cubicBezTo>
                  <a:pt x="16" y="138"/>
                  <a:pt x="42" y="164"/>
                  <a:pt x="74" y="164"/>
                </a:cubicBezTo>
                <a:cubicBezTo>
                  <a:pt x="73" y="164"/>
                  <a:pt x="72" y="165"/>
                  <a:pt x="72" y="166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46" y="176"/>
                  <a:pt x="46" y="176"/>
                  <a:pt x="46" y="176"/>
                </a:cubicBezTo>
                <a:cubicBezTo>
                  <a:pt x="45" y="176"/>
                  <a:pt x="44" y="177"/>
                  <a:pt x="44" y="178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44" y="183"/>
                  <a:pt x="45" y="184"/>
                  <a:pt x="46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8" y="184"/>
                  <a:pt x="78" y="184"/>
                  <a:pt x="78" y="184"/>
                </a:cubicBezTo>
                <a:cubicBezTo>
                  <a:pt x="106" y="184"/>
                  <a:pt x="106" y="184"/>
                  <a:pt x="106" y="184"/>
                </a:cubicBezTo>
                <a:cubicBezTo>
                  <a:pt x="107" y="184"/>
                  <a:pt x="108" y="183"/>
                  <a:pt x="108" y="182"/>
                </a:cubicBezTo>
                <a:cubicBezTo>
                  <a:pt x="108" y="178"/>
                  <a:pt x="108" y="178"/>
                  <a:pt x="108" y="178"/>
                </a:cubicBezTo>
                <a:cubicBezTo>
                  <a:pt x="108" y="177"/>
                  <a:pt x="107" y="176"/>
                  <a:pt x="106" y="176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0" y="165"/>
                  <a:pt x="79" y="164"/>
                  <a:pt x="78" y="164"/>
                </a:cubicBezTo>
                <a:cubicBezTo>
                  <a:pt x="110" y="164"/>
                  <a:pt x="136" y="138"/>
                  <a:pt x="136" y="106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4" y="83"/>
                  <a:pt x="145" y="84"/>
                  <a:pt x="146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1" y="84"/>
                  <a:pt x="152" y="83"/>
                  <a:pt x="152" y="82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2" y="69"/>
                  <a:pt x="151" y="68"/>
                  <a:pt x="150" y="68"/>
                </a:cubicBezTo>
                <a:close/>
                <a:moveTo>
                  <a:pt x="74" y="144"/>
                </a:moveTo>
                <a:cubicBezTo>
                  <a:pt x="78" y="144"/>
                  <a:pt x="78" y="144"/>
                  <a:pt x="78" y="144"/>
                </a:cubicBezTo>
                <a:cubicBezTo>
                  <a:pt x="99" y="144"/>
                  <a:pt x="116" y="127"/>
                  <a:pt x="116" y="106"/>
                </a:cubicBezTo>
                <a:cubicBezTo>
                  <a:pt x="116" y="38"/>
                  <a:pt x="116" y="38"/>
                  <a:pt x="116" y="38"/>
                </a:cubicBezTo>
                <a:cubicBezTo>
                  <a:pt x="116" y="17"/>
                  <a:pt x="99" y="0"/>
                  <a:pt x="78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53" y="0"/>
                  <a:pt x="36" y="17"/>
                  <a:pt x="36" y="38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127"/>
                  <a:pt x="53" y="144"/>
                  <a:pt x="74" y="144"/>
                </a:cubicBezTo>
                <a:close/>
                <a:moveTo>
                  <a:pt x="44" y="36"/>
                </a:moveTo>
                <a:cubicBezTo>
                  <a:pt x="44" y="21"/>
                  <a:pt x="57" y="8"/>
                  <a:pt x="72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95" y="8"/>
                  <a:pt x="108" y="21"/>
                  <a:pt x="108" y="36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8" y="123"/>
                  <a:pt x="95" y="136"/>
                  <a:pt x="80" y="136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57" y="136"/>
                  <a:pt x="44" y="123"/>
                  <a:pt x="44" y="108"/>
                </a:cubicBezTo>
                <a:lnTo>
                  <a:pt x="44" y="36"/>
                </a:lnTo>
                <a:close/>
              </a:path>
            </a:pathLst>
          </a:custGeom>
          <a:solidFill>
            <a:srgbClr val="3C623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70" name="组合 269"/>
          <p:cNvGrpSpPr/>
          <p:nvPr/>
        </p:nvGrpSpPr>
        <p:grpSpPr>
          <a:xfrm>
            <a:off x="5113655" y="3809365"/>
            <a:ext cx="492125" cy="494665"/>
            <a:chOff x="15069" y="2716"/>
            <a:chExt cx="1134" cy="1138"/>
          </a:xfrm>
          <a:solidFill>
            <a:srgbClr val="3C623F"/>
          </a:solidFill>
        </p:grpSpPr>
        <p:sp>
          <p:nvSpPr>
            <p:cNvPr id="271" name="Freeform 184"/>
            <p:cNvSpPr>
              <a:spLocks noEditPoints="1"/>
            </p:cNvSpPr>
            <p:nvPr/>
          </p:nvSpPr>
          <p:spPr bwMode="auto">
            <a:xfrm>
              <a:off x="15069" y="2716"/>
              <a:ext cx="1135" cy="805"/>
            </a:xfrm>
            <a:custGeom>
              <a:avLst/>
              <a:gdLst>
                <a:gd name="T0" fmla="*/ 168 w 192"/>
                <a:gd name="T1" fmla="*/ 136 h 136"/>
                <a:gd name="T2" fmla="*/ 24 w 192"/>
                <a:gd name="T3" fmla="*/ 136 h 136"/>
                <a:gd name="T4" fmla="*/ 0 w 192"/>
                <a:gd name="T5" fmla="*/ 112 h 136"/>
                <a:gd name="T6" fmla="*/ 0 w 192"/>
                <a:gd name="T7" fmla="*/ 24 h 136"/>
                <a:gd name="T8" fmla="*/ 24 w 192"/>
                <a:gd name="T9" fmla="*/ 0 h 136"/>
                <a:gd name="T10" fmla="*/ 168 w 192"/>
                <a:gd name="T11" fmla="*/ 0 h 136"/>
                <a:gd name="T12" fmla="*/ 192 w 192"/>
                <a:gd name="T13" fmla="*/ 24 h 136"/>
                <a:gd name="T14" fmla="*/ 192 w 192"/>
                <a:gd name="T15" fmla="*/ 112 h 136"/>
                <a:gd name="T16" fmla="*/ 168 w 192"/>
                <a:gd name="T17" fmla="*/ 136 h 136"/>
                <a:gd name="T18" fmla="*/ 24 w 192"/>
                <a:gd name="T19" fmla="*/ 8 h 136"/>
                <a:gd name="T20" fmla="*/ 8 w 192"/>
                <a:gd name="T21" fmla="*/ 24 h 136"/>
                <a:gd name="T22" fmla="*/ 8 w 192"/>
                <a:gd name="T23" fmla="*/ 112 h 136"/>
                <a:gd name="T24" fmla="*/ 24 w 192"/>
                <a:gd name="T25" fmla="*/ 128 h 136"/>
                <a:gd name="T26" fmla="*/ 168 w 192"/>
                <a:gd name="T27" fmla="*/ 128 h 136"/>
                <a:gd name="T28" fmla="*/ 184 w 192"/>
                <a:gd name="T29" fmla="*/ 112 h 136"/>
                <a:gd name="T30" fmla="*/ 184 w 192"/>
                <a:gd name="T31" fmla="*/ 24 h 136"/>
                <a:gd name="T32" fmla="*/ 168 w 192"/>
                <a:gd name="T33" fmla="*/ 8 h 136"/>
                <a:gd name="T34" fmla="*/ 24 w 192"/>
                <a:gd name="T35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36">
                  <a:moveTo>
                    <a:pt x="168" y="136"/>
                  </a:moveTo>
                  <a:cubicBezTo>
                    <a:pt x="24" y="136"/>
                    <a:pt x="24" y="136"/>
                    <a:pt x="24" y="136"/>
                  </a:cubicBezTo>
                  <a:cubicBezTo>
                    <a:pt x="11" y="136"/>
                    <a:pt x="0" y="125"/>
                    <a:pt x="0" y="11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81" y="0"/>
                    <a:pt x="192" y="11"/>
                    <a:pt x="192" y="24"/>
                  </a:cubicBezTo>
                  <a:cubicBezTo>
                    <a:pt x="192" y="112"/>
                    <a:pt x="192" y="112"/>
                    <a:pt x="192" y="112"/>
                  </a:cubicBezTo>
                  <a:cubicBezTo>
                    <a:pt x="192" y="125"/>
                    <a:pt x="181" y="136"/>
                    <a:pt x="168" y="136"/>
                  </a:cubicBezTo>
                  <a:close/>
                  <a:moveTo>
                    <a:pt x="24" y="8"/>
                  </a:moveTo>
                  <a:cubicBezTo>
                    <a:pt x="15" y="8"/>
                    <a:pt x="8" y="15"/>
                    <a:pt x="8" y="2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168" y="128"/>
                    <a:pt x="168" y="128"/>
                    <a:pt x="168" y="128"/>
                  </a:cubicBezTo>
                  <a:cubicBezTo>
                    <a:pt x="177" y="128"/>
                    <a:pt x="184" y="121"/>
                    <a:pt x="184" y="112"/>
                  </a:cubicBezTo>
                  <a:cubicBezTo>
                    <a:pt x="184" y="24"/>
                    <a:pt x="184" y="24"/>
                    <a:pt x="184" y="24"/>
                  </a:cubicBezTo>
                  <a:cubicBezTo>
                    <a:pt x="184" y="15"/>
                    <a:pt x="177" y="8"/>
                    <a:pt x="168" y="8"/>
                  </a:cubicBezTo>
                  <a:lnTo>
                    <a:pt x="2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185"/>
            <p:cNvSpPr>
              <a:spLocks noEditPoints="1"/>
            </p:cNvSpPr>
            <p:nvPr/>
          </p:nvSpPr>
          <p:spPr bwMode="auto">
            <a:xfrm>
              <a:off x="15257" y="3616"/>
              <a:ext cx="758" cy="238"/>
            </a:xfrm>
            <a:custGeom>
              <a:avLst/>
              <a:gdLst>
                <a:gd name="T0" fmla="*/ 112 w 128"/>
                <a:gd name="T1" fmla="*/ 40 h 40"/>
                <a:gd name="T2" fmla="*/ 16 w 128"/>
                <a:gd name="T3" fmla="*/ 40 h 40"/>
                <a:gd name="T4" fmla="*/ 0 w 128"/>
                <a:gd name="T5" fmla="*/ 24 h 40"/>
                <a:gd name="T6" fmla="*/ 0 w 128"/>
                <a:gd name="T7" fmla="*/ 16 h 40"/>
                <a:gd name="T8" fmla="*/ 16 w 128"/>
                <a:gd name="T9" fmla="*/ 0 h 40"/>
                <a:gd name="T10" fmla="*/ 112 w 128"/>
                <a:gd name="T11" fmla="*/ 0 h 40"/>
                <a:gd name="T12" fmla="*/ 128 w 128"/>
                <a:gd name="T13" fmla="*/ 16 h 40"/>
                <a:gd name="T14" fmla="*/ 128 w 128"/>
                <a:gd name="T15" fmla="*/ 24 h 40"/>
                <a:gd name="T16" fmla="*/ 112 w 128"/>
                <a:gd name="T17" fmla="*/ 40 h 40"/>
                <a:gd name="T18" fmla="*/ 16 w 128"/>
                <a:gd name="T19" fmla="*/ 8 h 40"/>
                <a:gd name="T20" fmla="*/ 8 w 128"/>
                <a:gd name="T21" fmla="*/ 16 h 40"/>
                <a:gd name="T22" fmla="*/ 8 w 128"/>
                <a:gd name="T23" fmla="*/ 24 h 40"/>
                <a:gd name="T24" fmla="*/ 16 w 128"/>
                <a:gd name="T25" fmla="*/ 32 h 40"/>
                <a:gd name="T26" fmla="*/ 112 w 128"/>
                <a:gd name="T27" fmla="*/ 32 h 40"/>
                <a:gd name="T28" fmla="*/ 120 w 128"/>
                <a:gd name="T29" fmla="*/ 24 h 40"/>
                <a:gd name="T30" fmla="*/ 120 w 128"/>
                <a:gd name="T31" fmla="*/ 16 h 40"/>
                <a:gd name="T32" fmla="*/ 112 w 128"/>
                <a:gd name="T33" fmla="*/ 8 h 40"/>
                <a:gd name="T34" fmla="*/ 16 w 128"/>
                <a:gd name="T35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40">
                  <a:moveTo>
                    <a:pt x="112" y="40"/>
                  </a:moveTo>
                  <a:cubicBezTo>
                    <a:pt x="16" y="40"/>
                    <a:pt x="16" y="40"/>
                    <a:pt x="16" y="40"/>
                  </a:cubicBezTo>
                  <a:cubicBezTo>
                    <a:pt x="7" y="40"/>
                    <a:pt x="0" y="33"/>
                    <a:pt x="0" y="2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1" y="0"/>
                    <a:pt x="128" y="7"/>
                    <a:pt x="128" y="16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28" y="33"/>
                    <a:pt x="121" y="40"/>
                    <a:pt x="112" y="40"/>
                  </a:cubicBezTo>
                  <a:close/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8"/>
                    <a:pt x="12" y="32"/>
                    <a:pt x="16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6" y="32"/>
                    <a:pt x="120" y="28"/>
                    <a:pt x="120" y="24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2"/>
                    <a:pt x="116" y="8"/>
                    <a:pt x="112" y="8"/>
                  </a:cubicBezTo>
                  <a:lnTo>
                    <a:pt x="1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186"/>
            <p:cNvSpPr>
              <a:spLocks noEditPoints="1"/>
            </p:cNvSpPr>
            <p:nvPr/>
          </p:nvSpPr>
          <p:spPr bwMode="auto">
            <a:xfrm>
              <a:off x="15542" y="3474"/>
              <a:ext cx="190" cy="190"/>
            </a:xfrm>
            <a:custGeom>
              <a:avLst/>
              <a:gdLst>
                <a:gd name="T0" fmla="*/ 28 w 32"/>
                <a:gd name="T1" fmla="*/ 32 h 32"/>
                <a:gd name="T2" fmla="*/ 4 w 32"/>
                <a:gd name="T3" fmla="*/ 32 h 32"/>
                <a:gd name="T4" fmla="*/ 0 w 32"/>
                <a:gd name="T5" fmla="*/ 28 h 32"/>
                <a:gd name="T6" fmla="*/ 0 w 32"/>
                <a:gd name="T7" fmla="*/ 4 h 32"/>
                <a:gd name="T8" fmla="*/ 4 w 32"/>
                <a:gd name="T9" fmla="*/ 0 h 32"/>
                <a:gd name="T10" fmla="*/ 28 w 32"/>
                <a:gd name="T11" fmla="*/ 0 h 32"/>
                <a:gd name="T12" fmla="*/ 32 w 32"/>
                <a:gd name="T13" fmla="*/ 4 h 32"/>
                <a:gd name="T14" fmla="*/ 32 w 32"/>
                <a:gd name="T15" fmla="*/ 28 h 32"/>
                <a:gd name="T16" fmla="*/ 28 w 32"/>
                <a:gd name="T17" fmla="*/ 32 h 32"/>
                <a:gd name="T18" fmla="*/ 8 w 32"/>
                <a:gd name="T19" fmla="*/ 24 h 32"/>
                <a:gd name="T20" fmla="*/ 24 w 32"/>
                <a:gd name="T21" fmla="*/ 24 h 32"/>
                <a:gd name="T22" fmla="*/ 24 w 32"/>
                <a:gd name="T23" fmla="*/ 8 h 32"/>
                <a:gd name="T24" fmla="*/ 8 w 32"/>
                <a:gd name="T25" fmla="*/ 8 h 32"/>
                <a:gd name="T26" fmla="*/ 8 w 32"/>
                <a:gd name="T2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2">
                  <a:moveTo>
                    <a:pt x="28" y="32"/>
                  </a:moveTo>
                  <a:cubicBezTo>
                    <a:pt x="4" y="32"/>
                    <a:pt x="4" y="32"/>
                    <a:pt x="4" y="32"/>
                  </a:cubicBez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30"/>
                    <a:pt x="30" y="32"/>
                    <a:pt x="28" y="32"/>
                  </a:cubicBezTo>
                  <a:close/>
                  <a:moveTo>
                    <a:pt x="8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187"/>
            <p:cNvSpPr/>
            <p:nvPr/>
          </p:nvSpPr>
          <p:spPr bwMode="auto">
            <a:xfrm>
              <a:off x="15092" y="3711"/>
              <a:ext cx="190" cy="48"/>
            </a:xfrm>
            <a:custGeom>
              <a:avLst/>
              <a:gdLst>
                <a:gd name="T0" fmla="*/ 28 w 32"/>
                <a:gd name="T1" fmla="*/ 8 h 8"/>
                <a:gd name="T2" fmla="*/ 4 w 32"/>
                <a:gd name="T3" fmla="*/ 8 h 8"/>
                <a:gd name="T4" fmla="*/ 0 w 32"/>
                <a:gd name="T5" fmla="*/ 4 h 8"/>
                <a:gd name="T6" fmla="*/ 4 w 32"/>
                <a:gd name="T7" fmla="*/ 0 h 8"/>
                <a:gd name="T8" fmla="*/ 28 w 32"/>
                <a:gd name="T9" fmla="*/ 0 h 8"/>
                <a:gd name="T10" fmla="*/ 32 w 32"/>
                <a:gd name="T11" fmla="*/ 4 h 8"/>
                <a:gd name="T12" fmla="*/ 28 w 3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ubicBezTo>
                    <a:pt x="32" y="6"/>
                    <a:pt x="30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188"/>
            <p:cNvSpPr/>
            <p:nvPr/>
          </p:nvSpPr>
          <p:spPr bwMode="auto">
            <a:xfrm>
              <a:off x="15992" y="3711"/>
              <a:ext cx="188" cy="48"/>
            </a:xfrm>
            <a:custGeom>
              <a:avLst/>
              <a:gdLst>
                <a:gd name="T0" fmla="*/ 28 w 32"/>
                <a:gd name="T1" fmla="*/ 8 h 8"/>
                <a:gd name="T2" fmla="*/ 4 w 32"/>
                <a:gd name="T3" fmla="*/ 8 h 8"/>
                <a:gd name="T4" fmla="*/ 0 w 32"/>
                <a:gd name="T5" fmla="*/ 4 h 8"/>
                <a:gd name="T6" fmla="*/ 4 w 32"/>
                <a:gd name="T7" fmla="*/ 0 h 8"/>
                <a:gd name="T8" fmla="*/ 28 w 32"/>
                <a:gd name="T9" fmla="*/ 0 h 8"/>
                <a:gd name="T10" fmla="*/ 32 w 32"/>
                <a:gd name="T11" fmla="*/ 4 h 8"/>
                <a:gd name="T12" fmla="*/ 28 w 3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ubicBezTo>
                    <a:pt x="32" y="6"/>
                    <a:pt x="30" y="8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189"/>
            <p:cNvSpPr>
              <a:spLocks noEditPoints="1"/>
            </p:cNvSpPr>
            <p:nvPr/>
          </p:nvSpPr>
          <p:spPr bwMode="auto">
            <a:xfrm>
              <a:off x="15164" y="2811"/>
              <a:ext cx="945" cy="568"/>
            </a:xfrm>
            <a:custGeom>
              <a:avLst/>
              <a:gdLst>
                <a:gd name="T0" fmla="*/ 156 w 160"/>
                <a:gd name="T1" fmla="*/ 96 h 96"/>
                <a:gd name="T2" fmla="*/ 4 w 160"/>
                <a:gd name="T3" fmla="*/ 96 h 96"/>
                <a:gd name="T4" fmla="*/ 0 w 160"/>
                <a:gd name="T5" fmla="*/ 92 h 96"/>
                <a:gd name="T6" fmla="*/ 0 w 160"/>
                <a:gd name="T7" fmla="*/ 4 h 96"/>
                <a:gd name="T8" fmla="*/ 4 w 160"/>
                <a:gd name="T9" fmla="*/ 0 h 96"/>
                <a:gd name="T10" fmla="*/ 156 w 160"/>
                <a:gd name="T11" fmla="*/ 0 h 96"/>
                <a:gd name="T12" fmla="*/ 160 w 160"/>
                <a:gd name="T13" fmla="*/ 4 h 96"/>
                <a:gd name="T14" fmla="*/ 160 w 160"/>
                <a:gd name="T15" fmla="*/ 92 h 96"/>
                <a:gd name="T16" fmla="*/ 156 w 160"/>
                <a:gd name="T17" fmla="*/ 96 h 96"/>
                <a:gd name="T18" fmla="*/ 8 w 160"/>
                <a:gd name="T19" fmla="*/ 88 h 96"/>
                <a:gd name="T20" fmla="*/ 152 w 160"/>
                <a:gd name="T21" fmla="*/ 88 h 96"/>
                <a:gd name="T22" fmla="*/ 152 w 160"/>
                <a:gd name="T23" fmla="*/ 8 h 96"/>
                <a:gd name="T24" fmla="*/ 8 w 160"/>
                <a:gd name="T25" fmla="*/ 8 h 96"/>
                <a:gd name="T26" fmla="*/ 8 w 160"/>
                <a:gd name="T27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0" h="96">
                  <a:moveTo>
                    <a:pt x="156" y="96"/>
                  </a:moveTo>
                  <a:cubicBezTo>
                    <a:pt x="4" y="96"/>
                    <a:pt x="4" y="96"/>
                    <a:pt x="4" y="96"/>
                  </a:cubicBezTo>
                  <a:cubicBezTo>
                    <a:pt x="2" y="96"/>
                    <a:pt x="0" y="94"/>
                    <a:pt x="0" y="9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60" y="2"/>
                    <a:pt x="160" y="4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60" y="94"/>
                    <a:pt x="158" y="96"/>
                    <a:pt x="156" y="96"/>
                  </a:cubicBezTo>
                  <a:close/>
                  <a:moveTo>
                    <a:pt x="8" y="88"/>
                  </a:moveTo>
                  <a:cubicBezTo>
                    <a:pt x="152" y="88"/>
                    <a:pt x="152" y="88"/>
                    <a:pt x="152" y="8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5113655" y="1431290"/>
            <a:ext cx="492125" cy="432435"/>
            <a:chOff x="8259" y="7329"/>
            <a:chExt cx="1134" cy="995"/>
          </a:xfrm>
          <a:solidFill>
            <a:srgbClr val="3C623F"/>
          </a:solidFill>
        </p:grpSpPr>
        <p:sp>
          <p:nvSpPr>
            <p:cNvPr id="330" name="Freeform 269"/>
            <p:cNvSpPr/>
            <p:nvPr/>
          </p:nvSpPr>
          <p:spPr bwMode="auto">
            <a:xfrm>
              <a:off x="8259" y="7614"/>
              <a:ext cx="1135" cy="710"/>
            </a:xfrm>
            <a:custGeom>
              <a:avLst/>
              <a:gdLst>
                <a:gd name="T0" fmla="*/ 188 w 192"/>
                <a:gd name="T1" fmla="*/ 120 h 120"/>
                <a:gd name="T2" fmla="*/ 187 w 192"/>
                <a:gd name="T3" fmla="*/ 120 h 120"/>
                <a:gd name="T4" fmla="*/ 124 w 192"/>
                <a:gd name="T5" fmla="*/ 104 h 120"/>
                <a:gd name="T6" fmla="*/ 61 w 192"/>
                <a:gd name="T7" fmla="*/ 116 h 120"/>
                <a:gd name="T8" fmla="*/ 59 w 192"/>
                <a:gd name="T9" fmla="*/ 116 h 120"/>
                <a:gd name="T10" fmla="*/ 3 w 192"/>
                <a:gd name="T11" fmla="*/ 104 h 120"/>
                <a:gd name="T12" fmla="*/ 0 w 192"/>
                <a:gd name="T13" fmla="*/ 100 h 120"/>
                <a:gd name="T14" fmla="*/ 0 w 192"/>
                <a:gd name="T15" fmla="*/ 4 h 120"/>
                <a:gd name="T16" fmla="*/ 2 w 192"/>
                <a:gd name="T17" fmla="*/ 1 h 120"/>
                <a:gd name="T18" fmla="*/ 5 w 192"/>
                <a:gd name="T19" fmla="*/ 0 h 120"/>
                <a:gd name="T20" fmla="*/ 60 w 192"/>
                <a:gd name="T21" fmla="*/ 16 h 120"/>
                <a:gd name="T22" fmla="*/ 79 w 192"/>
                <a:gd name="T23" fmla="*/ 8 h 120"/>
                <a:gd name="T24" fmla="*/ 84 w 192"/>
                <a:gd name="T25" fmla="*/ 11 h 120"/>
                <a:gd name="T26" fmla="*/ 81 w 192"/>
                <a:gd name="T27" fmla="*/ 16 h 120"/>
                <a:gd name="T28" fmla="*/ 61 w 192"/>
                <a:gd name="T29" fmla="*/ 24 h 120"/>
                <a:gd name="T30" fmla="*/ 59 w 192"/>
                <a:gd name="T31" fmla="*/ 24 h 120"/>
                <a:gd name="T32" fmla="*/ 8 w 192"/>
                <a:gd name="T33" fmla="*/ 9 h 120"/>
                <a:gd name="T34" fmla="*/ 8 w 192"/>
                <a:gd name="T35" fmla="*/ 97 h 120"/>
                <a:gd name="T36" fmla="*/ 60 w 192"/>
                <a:gd name="T37" fmla="*/ 108 h 120"/>
                <a:gd name="T38" fmla="*/ 123 w 192"/>
                <a:gd name="T39" fmla="*/ 96 h 120"/>
                <a:gd name="T40" fmla="*/ 125 w 192"/>
                <a:gd name="T41" fmla="*/ 96 h 120"/>
                <a:gd name="T42" fmla="*/ 184 w 192"/>
                <a:gd name="T43" fmla="*/ 111 h 120"/>
                <a:gd name="T44" fmla="*/ 184 w 192"/>
                <a:gd name="T45" fmla="*/ 23 h 120"/>
                <a:gd name="T46" fmla="*/ 147 w 192"/>
                <a:gd name="T47" fmla="*/ 12 h 120"/>
                <a:gd name="T48" fmla="*/ 144 w 192"/>
                <a:gd name="T49" fmla="*/ 7 h 120"/>
                <a:gd name="T50" fmla="*/ 149 w 192"/>
                <a:gd name="T51" fmla="*/ 4 h 120"/>
                <a:gd name="T52" fmla="*/ 189 w 192"/>
                <a:gd name="T53" fmla="*/ 16 h 120"/>
                <a:gd name="T54" fmla="*/ 192 w 192"/>
                <a:gd name="T55" fmla="*/ 20 h 120"/>
                <a:gd name="T56" fmla="*/ 192 w 192"/>
                <a:gd name="T57" fmla="*/ 116 h 120"/>
                <a:gd name="T58" fmla="*/ 190 w 192"/>
                <a:gd name="T59" fmla="*/ 119 h 120"/>
                <a:gd name="T60" fmla="*/ 188 w 192"/>
                <a:gd name="T6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2" h="120">
                  <a:moveTo>
                    <a:pt x="188" y="120"/>
                  </a:moveTo>
                  <a:cubicBezTo>
                    <a:pt x="188" y="120"/>
                    <a:pt x="187" y="120"/>
                    <a:pt x="187" y="120"/>
                  </a:cubicBezTo>
                  <a:cubicBezTo>
                    <a:pt x="124" y="104"/>
                    <a:pt x="124" y="104"/>
                    <a:pt x="124" y="104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6"/>
                    <a:pt x="60" y="116"/>
                    <a:pt x="59" y="116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1" y="104"/>
                    <a:pt x="0" y="102"/>
                    <a:pt x="0" y="10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81" y="7"/>
                    <a:pt x="83" y="8"/>
                    <a:pt x="84" y="11"/>
                  </a:cubicBezTo>
                  <a:cubicBezTo>
                    <a:pt x="85" y="13"/>
                    <a:pt x="84" y="15"/>
                    <a:pt x="81" y="16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0" y="24"/>
                    <a:pt x="59" y="24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4" y="96"/>
                    <a:pt x="124" y="96"/>
                    <a:pt x="125" y="96"/>
                  </a:cubicBezTo>
                  <a:cubicBezTo>
                    <a:pt x="184" y="111"/>
                    <a:pt x="184" y="111"/>
                    <a:pt x="184" y="111"/>
                  </a:cubicBezTo>
                  <a:cubicBezTo>
                    <a:pt x="184" y="23"/>
                    <a:pt x="184" y="23"/>
                    <a:pt x="184" y="23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45" y="11"/>
                    <a:pt x="144" y="9"/>
                    <a:pt x="144" y="7"/>
                  </a:cubicBezTo>
                  <a:cubicBezTo>
                    <a:pt x="145" y="5"/>
                    <a:pt x="147" y="4"/>
                    <a:pt x="149" y="4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91" y="17"/>
                    <a:pt x="192" y="18"/>
                    <a:pt x="192" y="20"/>
                  </a:cubicBezTo>
                  <a:cubicBezTo>
                    <a:pt x="192" y="116"/>
                    <a:pt x="192" y="116"/>
                    <a:pt x="192" y="116"/>
                  </a:cubicBezTo>
                  <a:cubicBezTo>
                    <a:pt x="192" y="117"/>
                    <a:pt x="191" y="118"/>
                    <a:pt x="190" y="119"/>
                  </a:cubicBezTo>
                  <a:cubicBezTo>
                    <a:pt x="190" y="120"/>
                    <a:pt x="189" y="120"/>
                    <a:pt x="18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1" name="Freeform 270"/>
            <p:cNvSpPr>
              <a:spLocks noEditPoints="1"/>
            </p:cNvSpPr>
            <p:nvPr/>
          </p:nvSpPr>
          <p:spPr bwMode="auto">
            <a:xfrm>
              <a:off x="8687" y="7329"/>
              <a:ext cx="473" cy="593"/>
            </a:xfrm>
            <a:custGeom>
              <a:avLst/>
              <a:gdLst>
                <a:gd name="T0" fmla="*/ 40 w 80"/>
                <a:gd name="T1" fmla="*/ 100 h 100"/>
                <a:gd name="T2" fmla="*/ 38 w 80"/>
                <a:gd name="T3" fmla="*/ 99 h 100"/>
                <a:gd name="T4" fmla="*/ 0 w 80"/>
                <a:gd name="T5" fmla="*/ 40 h 100"/>
                <a:gd name="T6" fmla="*/ 40 w 80"/>
                <a:gd name="T7" fmla="*/ 0 h 100"/>
                <a:gd name="T8" fmla="*/ 80 w 80"/>
                <a:gd name="T9" fmla="*/ 40 h 100"/>
                <a:gd name="T10" fmla="*/ 42 w 80"/>
                <a:gd name="T11" fmla="*/ 99 h 100"/>
                <a:gd name="T12" fmla="*/ 40 w 80"/>
                <a:gd name="T13" fmla="*/ 100 h 100"/>
                <a:gd name="T14" fmla="*/ 40 w 80"/>
                <a:gd name="T15" fmla="*/ 8 h 100"/>
                <a:gd name="T16" fmla="*/ 8 w 80"/>
                <a:gd name="T17" fmla="*/ 40 h 100"/>
                <a:gd name="T18" fmla="*/ 40 w 80"/>
                <a:gd name="T19" fmla="*/ 91 h 100"/>
                <a:gd name="T20" fmla="*/ 72 w 80"/>
                <a:gd name="T21" fmla="*/ 40 h 100"/>
                <a:gd name="T22" fmla="*/ 40 w 80"/>
                <a:gd name="T23" fmla="*/ 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100">
                  <a:moveTo>
                    <a:pt x="40" y="100"/>
                  </a:moveTo>
                  <a:cubicBezTo>
                    <a:pt x="39" y="100"/>
                    <a:pt x="38" y="100"/>
                    <a:pt x="38" y="99"/>
                  </a:cubicBezTo>
                  <a:cubicBezTo>
                    <a:pt x="36" y="98"/>
                    <a:pt x="0" y="74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62" y="0"/>
                    <a:pt x="80" y="18"/>
                    <a:pt x="80" y="40"/>
                  </a:cubicBezTo>
                  <a:cubicBezTo>
                    <a:pt x="80" y="74"/>
                    <a:pt x="44" y="98"/>
                    <a:pt x="42" y="99"/>
                  </a:cubicBezTo>
                  <a:cubicBezTo>
                    <a:pt x="42" y="100"/>
                    <a:pt x="41" y="100"/>
                    <a:pt x="40" y="100"/>
                  </a:cubicBezTo>
                  <a:close/>
                  <a:moveTo>
                    <a:pt x="40" y="8"/>
                  </a:moveTo>
                  <a:cubicBezTo>
                    <a:pt x="22" y="8"/>
                    <a:pt x="8" y="22"/>
                    <a:pt x="8" y="40"/>
                  </a:cubicBezTo>
                  <a:cubicBezTo>
                    <a:pt x="8" y="65"/>
                    <a:pt x="32" y="85"/>
                    <a:pt x="40" y="91"/>
                  </a:cubicBezTo>
                  <a:cubicBezTo>
                    <a:pt x="48" y="85"/>
                    <a:pt x="72" y="65"/>
                    <a:pt x="72" y="40"/>
                  </a:cubicBezTo>
                  <a:cubicBezTo>
                    <a:pt x="72" y="22"/>
                    <a:pt x="58" y="8"/>
                    <a:pt x="4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2" name="Freeform 271"/>
            <p:cNvSpPr>
              <a:spLocks noEditPoints="1"/>
            </p:cNvSpPr>
            <p:nvPr/>
          </p:nvSpPr>
          <p:spPr bwMode="auto">
            <a:xfrm>
              <a:off x="8827" y="7449"/>
              <a:ext cx="190" cy="188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0"/>
                    <a:pt x="12" y="24"/>
                    <a:pt x="16" y="24"/>
                  </a:cubicBezTo>
                  <a:cubicBezTo>
                    <a:pt x="20" y="24"/>
                    <a:pt x="24" y="20"/>
                    <a:pt x="24" y="16"/>
                  </a:cubicBezTo>
                  <a:cubicBezTo>
                    <a:pt x="24" y="12"/>
                    <a:pt x="20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3" name="Freeform 272"/>
            <p:cNvSpPr/>
            <p:nvPr/>
          </p:nvSpPr>
          <p:spPr bwMode="auto">
            <a:xfrm>
              <a:off x="8592" y="7709"/>
              <a:ext cx="48" cy="590"/>
            </a:xfrm>
            <a:custGeom>
              <a:avLst/>
              <a:gdLst>
                <a:gd name="T0" fmla="*/ 4 w 8"/>
                <a:gd name="T1" fmla="*/ 100 h 100"/>
                <a:gd name="T2" fmla="*/ 0 w 8"/>
                <a:gd name="T3" fmla="*/ 96 h 100"/>
                <a:gd name="T4" fmla="*/ 0 w 8"/>
                <a:gd name="T5" fmla="*/ 4 h 100"/>
                <a:gd name="T6" fmla="*/ 4 w 8"/>
                <a:gd name="T7" fmla="*/ 0 h 100"/>
                <a:gd name="T8" fmla="*/ 8 w 8"/>
                <a:gd name="T9" fmla="*/ 4 h 100"/>
                <a:gd name="T10" fmla="*/ 8 w 8"/>
                <a:gd name="T11" fmla="*/ 96 h 100"/>
                <a:gd name="T12" fmla="*/ 4 w 8"/>
                <a:gd name="T1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0">
                  <a:moveTo>
                    <a:pt x="4" y="100"/>
                  </a:moveTo>
                  <a:cubicBezTo>
                    <a:pt x="2" y="100"/>
                    <a:pt x="0" y="98"/>
                    <a:pt x="0" y="9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8"/>
                    <a:pt x="6" y="100"/>
                    <a:pt x="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4" name="Freeform 273"/>
            <p:cNvSpPr/>
            <p:nvPr/>
          </p:nvSpPr>
          <p:spPr bwMode="auto">
            <a:xfrm>
              <a:off x="8969" y="7826"/>
              <a:ext cx="48" cy="403"/>
            </a:xfrm>
            <a:custGeom>
              <a:avLst/>
              <a:gdLst>
                <a:gd name="T0" fmla="*/ 4 w 8"/>
                <a:gd name="T1" fmla="*/ 68 h 68"/>
                <a:gd name="T2" fmla="*/ 0 w 8"/>
                <a:gd name="T3" fmla="*/ 64 h 68"/>
                <a:gd name="T4" fmla="*/ 0 w 8"/>
                <a:gd name="T5" fmla="*/ 4 h 68"/>
                <a:gd name="T6" fmla="*/ 4 w 8"/>
                <a:gd name="T7" fmla="*/ 0 h 68"/>
                <a:gd name="T8" fmla="*/ 8 w 8"/>
                <a:gd name="T9" fmla="*/ 4 h 68"/>
                <a:gd name="T10" fmla="*/ 8 w 8"/>
                <a:gd name="T11" fmla="*/ 64 h 68"/>
                <a:gd name="T12" fmla="*/ 4 w 8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8">
                  <a:moveTo>
                    <a:pt x="4" y="68"/>
                  </a:moveTo>
                  <a:cubicBezTo>
                    <a:pt x="2" y="68"/>
                    <a:pt x="0" y="66"/>
                    <a:pt x="0" y="6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6"/>
                    <a:pt x="6" y="68"/>
                    <a:pt x="4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975360" y="2411095"/>
            <a:ext cx="24574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3768" y="2075180"/>
            <a:ext cx="254063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YOUR TEXT HERE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120515" y="2411095"/>
            <a:ext cx="24574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8923" y="2075180"/>
            <a:ext cx="254063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YOUR TEXT HERE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96950" y="4856480"/>
            <a:ext cx="24574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42105" y="4856480"/>
            <a:ext cx="24574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7898" y="4544060"/>
            <a:ext cx="254063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YOUR TEXT HERE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03053" y="4544060"/>
            <a:ext cx="254063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YOUR TEXT HERE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8036560" y="934085"/>
            <a:ext cx="6528864" cy="5923915"/>
            <a:chOff x="12500" y="2535"/>
            <a:chExt cx="6137" cy="5568"/>
          </a:xfrm>
        </p:grpSpPr>
        <p:pic>
          <p:nvPicPr>
            <p:cNvPr id="8" name="Picture 3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2500" y="2535"/>
              <a:ext cx="6137" cy="556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" name="图片 9" descr="C:\Users\影\Desktop\高清图片\green-leaves-nature-57436.jpggreen-leaves-nature-57436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2944" y="3128"/>
              <a:ext cx="5268" cy="33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/>
          <p:cNvSpPr/>
          <p:nvPr/>
        </p:nvSpPr>
        <p:spPr>
          <a:xfrm>
            <a:off x="9860915" y="2103755"/>
            <a:ext cx="4578985" cy="4578985"/>
          </a:xfrm>
          <a:prstGeom prst="diamond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菱形 18"/>
          <p:cNvSpPr/>
          <p:nvPr/>
        </p:nvSpPr>
        <p:spPr>
          <a:xfrm>
            <a:off x="-2262505" y="894715"/>
            <a:ext cx="4578985" cy="4578985"/>
          </a:xfrm>
          <a:prstGeom prst="diamond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 l="19180" r="20183"/>
          <a:stretch>
            <a:fillRect/>
          </a:stretch>
        </p:blipFill>
        <p:spPr>
          <a:xfrm rot="1740000">
            <a:off x="-1252855" y="1540510"/>
            <a:ext cx="3399155" cy="3288030"/>
          </a:xfrm>
          <a:prstGeom prst="triangle">
            <a:avLst/>
          </a:prstGeom>
        </p:spPr>
      </p:pic>
      <p:pic>
        <p:nvPicPr>
          <p:cNvPr id="5" name="图片 4" descr="pexels-photo-807598"/>
          <p:cNvPicPr>
            <a:picLocks noChangeAspect="1"/>
          </p:cNvPicPr>
          <p:nvPr/>
        </p:nvPicPr>
        <p:blipFill>
          <a:blip r:embed="rId2"/>
          <a:srcRect l="19180" r="20183"/>
          <a:stretch>
            <a:fillRect/>
          </a:stretch>
        </p:blipFill>
        <p:spPr>
          <a:xfrm rot="1740000">
            <a:off x="10714355" y="2354580"/>
            <a:ext cx="3399155" cy="3288030"/>
          </a:xfrm>
          <a:prstGeom prst="triangle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8171815" y="2187575"/>
            <a:ext cx="591185" cy="582295"/>
            <a:chOff x="13247" y="4571"/>
            <a:chExt cx="676" cy="666"/>
          </a:xfrm>
        </p:grpSpPr>
        <p:sp>
          <p:nvSpPr>
            <p:cNvPr id="93282" name="Oval 1855"/>
            <p:cNvSpPr/>
            <p:nvPr/>
          </p:nvSpPr>
          <p:spPr>
            <a:xfrm>
              <a:off x="13247" y="4571"/>
              <a:ext cx="677" cy="667"/>
            </a:xfrm>
            <a:prstGeom prst="ellipse">
              <a:avLst/>
            </a:prstGeom>
            <a:solidFill>
              <a:srgbClr val="3C623F"/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sz="1600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284" name="Freeform 1858"/>
            <p:cNvSpPr/>
            <p:nvPr/>
          </p:nvSpPr>
          <p:spPr>
            <a:xfrm>
              <a:off x="13347" y="4671"/>
              <a:ext cx="475" cy="465"/>
            </a:xfrm>
            <a:custGeom>
              <a:avLst/>
              <a:gdLst>
                <a:gd name="txL" fmla="*/ 0 w 52"/>
                <a:gd name="txT" fmla="*/ 0 h 51"/>
                <a:gd name="txR" fmla="*/ 52 w 52"/>
                <a:gd name="txB" fmla="*/ 51 h 51"/>
              </a:gdLst>
              <a:ahLst/>
              <a:cxnLst>
                <a:cxn ang="0">
                  <a:pos x="261022" y="138953"/>
                </a:cxn>
                <a:cxn ang="0">
                  <a:pos x="261022" y="121584"/>
                </a:cxn>
                <a:cxn ang="0">
                  <a:pos x="243620" y="121584"/>
                </a:cxn>
                <a:cxn ang="0">
                  <a:pos x="243620" y="127374"/>
                </a:cxn>
                <a:cxn ang="0">
                  <a:pos x="220418" y="115794"/>
                </a:cxn>
                <a:cxn ang="0">
                  <a:pos x="220418" y="98425"/>
                </a:cxn>
                <a:cxn ang="0">
                  <a:pos x="197216" y="98425"/>
                </a:cxn>
                <a:cxn ang="0">
                  <a:pos x="197216" y="104215"/>
                </a:cxn>
                <a:cxn ang="0">
                  <a:pos x="168214" y="86846"/>
                </a:cxn>
                <a:cxn ang="0">
                  <a:pos x="168214" y="28949"/>
                </a:cxn>
                <a:cxn ang="0">
                  <a:pos x="150813" y="0"/>
                </a:cxn>
                <a:cxn ang="0">
                  <a:pos x="150813" y="0"/>
                </a:cxn>
                <a:cxn ang="0">
                  <a:pos x="150813" y="0"/>
                </a:cxn>
                <a:cxn ang="0">
                  <a:pos x="133411" y="28949"/>
                </a:cxn>
                <a:cxn ang="0">
                  <a:pos x="133411" y="86846"/>
                </a:cxn>
                <a:cxn ang="0">
                  <a:pos x="98608" y="104215"/>
                </a:cxn>
                <a:cxn ang="0">
                  <a:pos x="98608" y="98425"/>
                </a:cxn>
                <a:cxn ang="0">
                  <a:pos x="81207" y="98425"/>
                </a:cxn>
                <a:cxn ang="0">
                  <a:pos x="81207" y="115794"/>
                </a:cxn>
                <a:cxn ang="0">
                  <a:pos x="58005" y="133163"/>
                </a:cxn>
                <a:cxn ang="0">
                  <a:pos x="58005" y="121584"/>
                </a:cxn>
                <a:cxn ang="0">
                  <a:pos x="40603" y="121584"/>
                </a:cxn>
                <a:cxn ang="0">
                  <a:pos x="40603" y="138953"/>
                </a:cxn>
                <a:cxn ang="0">
                  <a:pos x="0" y="162112"/>
                </a:cxn>
                <a:cxn ang="0">
                  <a:pos x="0" y="179481"/>
                </a:cxn>
                <a:cxn ang="0">
                  <a:pos x="87007" y="150532"/>
                </a:cxn>
                <a:cxn ang="0">
                  <a:pos x="133411" y="150532"/>
                </a:cxn>
                <a:cxn ang="0">
                  <a:pos x="133411" y="156322"/>
                </a:cxn>
                <a:cxn ang="0">
                  <a:pos x="139212" y="237378"/>
                </a:cxn>
                <a:cxn ang="0">
                  <a:pos x="98608" y="272116"/>
                </a:cxn>
                <a:cxn ang="0">
                  <a:pos x="98608" y="289485"/>
                </a:cxn>
                <a:cxn ang="0">
                  <a:pos x="150813" y="272116"/>
                </a:cxn>
                <a:cxn ang="0">
                  <a:pos x="150813" y="295275"/>
                </a:cxn>
                <a:cxn ang="0">
                  <a:pos x="150813" y="295275"/>
                </a:cxn>
                <a:cxn ang="0">
                  <a:pos x="150813" y="272116"/>
                </a:cxn>
                <a:cxn ang="0">
                  <a:pos x="203017" y="283696"/>
                </a:cxn>
                <a:cxn ang="0">
                  <a:pos x="203017" y="272116"/>
                </a:cxn>
                <a:cxn ang="0">
                  <a:pos x="162413" y="237378"/>
                </a:cxn>
                <a:cxn ang="0">
                  <a:pos x="168214" y="156322"/>
                </a:cxn>
                <a:cxn ang="0">
                  <a:pos x="168214" y="144743"/>
                </a:cxn>
                <a:cxn ang="0">
                  <a:pos x="208817" y="144743"/>
                </a:cxn>
                <a:cxn ang="0">
                  <a:pos x="301625" y="173691"/>
                </a:cxn>
                <a:cxn ang="0">
                  <a:pos x="301625" y="162112"/>
                </a:cxn>
                <a:cxn ang="0">
                  <a:pos x="261022" y="138953"/>
                </a:cxn>
              </a:cxnLst>
              <a:rect l="txL" t="txT" r="txR" b="txB"/>
              <a:pathLst>
                <a:path w="52" h="51">
                  <a:moveTo>
                    <a:pt x="45" y="24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3" y="1"/>
                    <a:pt x="23" y="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2" y="28"/>
                    <a:pt x="52" y="28"/>
                    <a:pt x="52" y="28"/>
                  </a:cubicBezTo>
                  <a:lnTo>
                    <a:pt x="45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720715" y="2099945"/>
            <a:ext cx="671830" cy="669925"/>
            <a:chOff x="13613" y="2905"/>
            <a:chExt cx="768" cy="766"/>
          </a:xfrm>
        </p:grpSpPr>
        <p:sp>
          <p:nvSpPr>
            <p:cNvPr id="93256" name="Freeform 1829"/>
            <p:cNvSpPr/>
            <p:nvPr/>
          </p:nvSpPr>
          <p:spPr>
            <a:xfrm>
              <a:off x="13613" y="2905"/>
              <a:ext cx="768" cy="767"/>
            </a:xfrm>
            <a:custGeom>
              <a:avLst/>
              <a:gdLst>
                <a:gd name="txL" fmla="*/ 0 w 84"/>
                <a:gd name="txT" fmla="*/ 0 h 84"/>
                <a:gd name="txR" fmla="*/ 84 w 84"/>
                <a:gd name="txB" fmla="*/ 84 h 84"/>
              </a:gdLst>
              <a:ahLst/>
              <a:cxnLst>
                <a:cxn ang="0">
                  <a:pos x="58019" y="353918"/>
                </a:cxn>
                <a:cxn ang="0">
                  <a:pos x="133445" y="63821"/>
                </a:cxn>
                <a:cxn ang="0">
                  <a:pos x="423542" y="139246"/>
                </a:cxn>
                <a:cxn ang="0">
                  <a:pos x="348116" y="429343"/>
                </a:cxn>
                <a:cxn ang="0">
                  <a:pos x="58019" y="353918"/>
                </a:cxn>
              </a:cxnLst>
              <a:rect l="txL" t="txT" r="txR" b="txB"/>
              <a:pathLst>
                <a:path w="84" h="84">
                  <a:moveTo>
                    <a:pt x="10" y="61"/>
                  </a:moveTo>
                  <a:cubicBezTo>
                    <a:pt x="0" y="43"/>
                    <a:pt x="6" y="21"/>
                    <a:pt x="23" y="11"/>
                  </a:cubicBezTo>
                  <a:cubicBezTo>
                    <a:pt x="41" y="0"/>
                    <a:pt x="63" y="6"/>
                    <a:pt x="73" y="24"/>
                  </a:cubicBezTo>
                  <a:cubicBezTo>
                    <a:pt x="84" y="42"/>
                    <a:pt x="77" y="64"/>
                    <a:pt x="60" y="74"/>
                  </a:cubicBezTo>
                  <a:cubicBezTo>
                    <a:pt x="42" y="84"/>
                    <a:pt x="20" y="78"/>
                    <a:pt x="10" y="61"/>
                  </a:cubicBezTo>
                </a:path>
              </a:pathLst>
            </a:custGeom>
            <a:solidFill>
              <a:srgbClr val="3C623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5" name="稻壳儿小白白(http://dwz.cn/Wu2UP)"/>
            <p:cNvSpPr>
              <a:spLocks noEditPoints="1"/>
            </p:cNvSpPr>
            <p:nvPr/>
          </p:nvSpPr>
          <p:spPr>
            <a:xfrm>
              <a:off x="13753" y="3129"/>
              <a:ext cx="505" cy="381"/>
            </a:xfrm>
            <a:custGeom>
              <a:avLst/>
              <a:gdLst/>
              <a:ahLst/>
              <a:cxnLst>
                <a:cxn ang="0">
                  <a:pos x="1225271385" y="24653465"/>
                </a:cxn>
                <a:cxn ang="0">
                  <a:pos x="327548682" y="0"/>
                </a:cxn>
                <a:cxn ang="0">
                  <a:pos x="24263280" y="271191872"/>
                </a:cxn>
                <a:cxn ang="0">
                  <a:pos x="24263280" y="394459196"/>
                </a:cxn>
                <a:cxn ang="0">
                  <a:pos x="740016979" y="1134070658"/>
                </a:cxn>
                <a:cxn ang="0">
                  <a:pos x="1467900453" y="394459196"/>
                </a:cxn>
                <a:cxn ang="0">
                  <a:pos x="1455770678" y="271191872"/>
                </a:cxn>
                <a:cxn ang="0">
                  <a:pos x="1043302382" y="172574253"/>
                </a:cxn>
                <a:cxn ang="0">
                  <a:pos x="1128221996" y="98613859"/>
                </a:cxn>
                <a:cxn ang="0">
                  <a:pos x="921985983" y="332823654"/>
                </a:cxn>
                <a:cxn ang="0">
                  <a:pos x="1128221996" y="332823654"/>
                </a:cxn>
                <a:cxn ang="0">
                  <a:pos x="885592928" y="308170189"/>
                </a:cxn>
                <a:cxn ang="0">
                  <a:pos x="909856208" y="110942471"/>
                </a:cxn>
                <a:cxn ang="0">
                  <a:pos x="849199873" y="332823654"/>
                </a:cxn>
                <a:cxn ang="0">
                  <a:pos x="740016979" y="246538407"/>
                </a:cxn>
                <a:cxn ang="0">
                  <a:pos x="849199873" y="98613859"/>
                </a:cxn>
                <a:cxn ang="0">
                  <a:pos x="642963860" y="98613859"/>
                </a:cxn>
                <a:cxn ang="0">
                  <a:pos x="703620194" y="209556330"/>
                </a:cxn>
                <a:cxn ang="0">
                  <a:pos x="485258136" y="197231478"/>
                </a:cxn>
                <a:cxn ang="0">
                  <a:pos x="703620194" y="209556330"/>
                </a:cxn>
                <a:cxn ang="0">
                  <a:pos x="363941737" y="332823654"/>
                </a:cxn>
                <a:cxn ang="0">
                  <a:pos x="570177750" y="332823654"/>
                </a:cxn>
                <a:cxn ang="0">
                  <a:pos x="448861351" y="172574253"/>
                </a:cxn>
                <a:cxn ang="0">
                  <a:pos x="521651191" y="98613859"/>
                </a:cxn>
                <a:cxn ang="0">
                  <a:pos x="412468297" y="209556330"/>
                </a:cxn>
                <a:cxn ang="0">
                  <a:pos x="97053119" y="332823654"/>
                </a:cxn>
                <a:cxn ang="0">
                  <a:pos x="133446174" y="382134343"/>
                </a:cxn>
                <a:cxn ang="0">
                  <a:pos x="594441030" y="875207398"/>
                </a:cxn>
                <a:cxn ang="0">
                  <a:pos x="351811962" y="382134343"/>
                </a:cxn>
                <a:cxn ang="0">
                  <a:pos x="691490419" y="961496404"/>
                </a:cxn>
                <a:cxn ang="0">
                  <a:pos x="630834085" y="382134343"/>
                </a:cxn>
                <a:cxn ang="0">
                  <a:pos x="740016979" y="973821257"/>
                </a:cxn>
                <a:cxn ang="0">
                  <a:pos x="788543539" y="961496404"/>
                </a:cxn>
                <a:cxn ang="0">
                  <a:pos x="1140351771" y="382134343"/>
                </a:cxn>
                <a:cxn ang="0">
                  <a:pos x="897722703" y="875207398"/>
                </a:cxn>
                <a:cxn ang="0">
                  <a:pos x="1358717559" y="382134343"/>
                </a:cxn>
                <a:cxn ang="0">
                  <a:pos x="1201008105" y="332823654"/>
                </a:cxn>
                <a:cxn ang="0">
                  <a:pos x="1176748555" y="110942471"/>
                </a:cxn>
                <a:cxn ang="0">
                  <a:pos x="1201008105" y="332823654"/>
                </a:cxn>
                <a:cxn ang="0">
                  <a:pos x="1201008105" y="332823654"/>
                </a:cxn>
              </a:cxnLst>
              <a:rect l="0" t="0" r="0" b="0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221990" y="2108200"/>
            <a:ext cx="652780" cy="661670"/>
            <a:chOff x="11797" y="6789"/>
            <a:chExt cx="1028" cy="1042"/>
          </a:xfrm>
        </p:grpSpPr>
        <p:sp>
          <p:nvSpPr>
            <p:cNvPr id="24" name="Freeform 1812"/>
            <p:cNvSpPr/>
            <p:nvPr/>
          </p:nvSpPr>
          <p:spPr>
            <a:xfrm>
              <a:off x="11797" y="6789"/>
              <a:ext cx="1029" cy="1042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rgbClr val="3C623F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稻壳儿小白白(http://dwz.cn/Wu2UP)"/>
            <p:cNvSpPr>
              <a:spLocks noEditPoints="1"/>
            </p:cNvSpPr>
            <p:nvPr/>
          </p:nvSpPr>
          <p:spPr bwMode="auto">
            <a:xfrm>
              <a:off x="12059" y="7003"/>
              <a:ext cx="535" cy="533"/>
            </a:xfrm>
            <a:custGeom>
              <a:avLst/>
              <a:gdLst>
                <a:gd name="T0" fmla="*/ 35 w 39"/>
                <a:gd name="T1" fmla="*/ 20 h 39"/>
                <a:gd name="T2" fmla="*/ 39 w 39"/>
                <a:gd name="T3" fmla="*/ 14 h 39"/>
                <a:gd name="T4" fmla="*/ 37 w 39"/>
                <a:gd name="T5" fmla="*/ 10 h 39"/>
                <a:gd name="T6" fmla="*/ 31 w 39"/>
                <a:gd name="T7" fmla="*/ 8 h 39"/>
                <a:gd name="T8" fmla="*/ 29 w 39"/>
                <a:gd name="T9" fmla="*/ 2 h 39"/>
                <a:gd name="T10" fmla="*/ 25 w 39"/>
                <a:gd name="T11" fmla="*/ 0 h 39"/>
                <a:gd name="T12" fmla="*/ 19 w 39"/>
                <a:gd name="T13" fmla="*/ 4 h 39"/>
                <a:gd name="T14" fmla="*/ 13 w 39"/>
                <a:gd name="T15" fmla="*/ 0 h 39"/>
                <a:gd name="T16" fmla="*/ 9 w 39"/>
                <a:gd name="T17" fmla="*/ 2 h 39"/>
                <a:gd name="T18" fmla="*/ 8 w 39"/>
                <a:gd name="T19" fmla="*/ 8 h 39"/>
                <a:gd name="T20" fmla="*/ 1 w 39"/>
                <a:gd name="T21" fmla="*/ 10 h 39"/>
                <a:gd name="T22" fmla="*/ 0 w 39"/>
                <a:gd name="T23" fmla="*/ 14 h 39"/>
                <a:gd name="T24" fmla="*/ 3 w 39"/>
                <a:gd name="T25" fmla="*/ 20 h 39"/>
                <a:gd name="T26" fmla="*/ 0 w 39"/>
                <a:gd name="T27" fmla="*/ 26 h 39"/>
                <a:gd name="T28" fmla="*/ 1 w 39"/>
                <a:gd name="T29" fmla="*/ 30 h 39"/>
                <a:gd name="T30" fmla="*/ 8 w 39"/>
                <a:gd name="T31" fmla="*/ 31 h 39"/>
                <a:gd name="T32" fmla="*/ 9 w 39"/>
                <a:gd name="T33" fmla="*/ 38 h 39"/>
                <a:gd name="T34" fmla="*/ 13 w 39"/>
                <a:gd name="T35" fmla="*/ 39 h 39"/>
                <a:gd name="T36" fmla="*/ 19 w 39"/>
                <a:gd name="T37" fmla="*/ 36 h 39"/>
                <a:gd name="T38" fmla="*/ 25 w 39"/>
                <a:gd name="T39" fmla="*/ 39 h 39"/>
                <a:gd name="T40" fmla="*/ 29 w 39"/>
                <a:gd name="T41" fmla="*/ 38 h 39"/>
                <a:gd name="T42" fmla="*/ 31 w 39"/>
                <a:gd name="T43" fmla="*/ 31 h 39"/>
                <a:gd name="T44" fmla="*/ 37 w 39"/>
                <a:gd name="T45" fmla="*/ 29 h 39"/>
                <a:gd name="T46" fmla="*/ 39 w 39"/>
                <a:gd name="T47" fmla="*/ 25 h 39"/>
                <a:gd name="T48" fmla="*/ 35 w 39"/>
                <a:gd name="T49" fmla="*/ 20 h 39"/>
                <a:gd name="T50" fmla="*/ 19 w 39"/>
                <a:gd name="T51" fmla="*/ 28 h 39"/>
                <a:gd name="T52" fmla="*/ 11 w 39"/>
                <a:gd name="T53" fmla="*/ 20 h 39"/>
                <a:gd name="T54" fmla="*/ 19 w 39"/>
                <a:gd name="T55" fmla="*/ 11 h 39"/>
                <a:gd name="T56" fmla="*/ 28 w 39"/>
                <a:gd name="T57" fmla="*/ 20 h 39"/>
                <a:gd name="T58" fmla="*/ 19 w 39"/>
                <a:gd name="T59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39">
                  <a:moveTo>
                    <a:pt x="35" y="20"/>
                  </a:moveTo>
                  <a:cubicBezTo>
                    <a:pt x="35" y="17"/>
                    <a:pt x="37" y="15"/>
                    <a:pt x="39" y="14"/>
                  </a:cubicBezTo>
                  <a:cubicBezTo>
                    <a:pt x="39" y="13"/>
                    <a:pt x="38" y="11"/>
                    <a:pt x="37" y="10"/>
                  </a:cubicBezTo>
                  <a:cubicBezTo>
                    <a:pt x="35" y="11"/>
                    <a:pt x="33" y="10"/>
                    <a:pt x="31" y="8"/>
                  </a:cubicBezTo>
                  <a:cubicBezTo>
                    <a:pt x="29" y="6"/>
                    <a:pt x="29" y="4"/>
                    <a:pt x="29" y="2"/>
                  </a:cubicBezTo>
                  <a:cubicBezTo>
                    <a:pt x="28" y="1"/>
                    <a:pt x="27" y="0"/>
                    <a:pt x="25" y="0"/>
                  </a:cubicBezTo>
                  <a:cubicBezTo>
                    <a:pt x="24" y="2"/>
                    <a:pt x="22" y="4"/>
                    <a:pt x="19" y="4"/>
                  </a:cubicBezTo>
                  <a:cubicBezTo>
                    <a:pt x="17" y="4"/>
                    <a:pt x="14" y="2"/>
                    <a:pt x="13" y="0"/>
                  </a:cubicBezTo>
                  <a:cubicBezTo>
                    <a:pt x="12" y="0"/>
                    <a:pt x="10" y="1"/>
                    <a:pt x="9" y="2"/>
                  </a:cubicBezTo>
                  <a:cubicBezTo>
                    <a:pt x="10" y="4"/>
                    <a:pt x="9" y="6"/>
                    <a:pt x="8" y="8"/>
                  </a:cubicBezTo>
                  <a:cubicBezTo>
                    <a:pt x="6" y="10"/>
                    <a:pt x="4" y="11"/>
                    <a:pt x="1" y="10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2" y="15"/>
                    <a:pt x="3" y="17"/>
                    <a:pt x="3" y="20"/>
                  </a:cubicBezTo>
                  <a:cubicBezTo>
                    <a:pt x="3" y="22"/>
                    <a:pt x="2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29"/>
                    <a:pt x="6" y="30"/>
                    <a:pt x="8" y="31"/>
                  </a:cubicBezTo>
                  <a:cubicBezTo>
                    <a:pt x="9" y="33"/>
                    <a:pt x="10" y="35"/>
                    <a:pt x="9" y="38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4" y="37"/>
                    <a:pt x="17" y="36"/>
                    <a:pt x="19" y="36"/>
                  </a:cubicBezTo>
                  <a:cubicBezTo>
                    <a:pt x="22" y="36"/>
                    <a:pt x="24" y="37"/>
                    <a:pt x="25" y="39"/>
                  </a:cubicBezTo>
                  <a:cubicBezTo>
                    <a:pt x="27" y="39"/>
                    <a:pt x="28" y="38"/>
                    <a:pt x="29" y="38"/>
                  </a:cubicBezTo>
                  <a:cubicBezTo>
                    <a:pt x="29" y="35"/>
                    <a:pt x="29" y="33"/>
                    <a:pt x="31" y="31"/>
                  </a:cubicBezTo>
                  <a:cubicBezTo>
                    <a:pt x="33" y="30"/>
                    <a:pt x="35" y="29"/>
                    <a:pt x="37" y="29"/>
                  </a:cubicBezTo>
                  <a:cubicBezTo>
                    <a:pt x="38" y="28"/>
                    <a:pt x="39" y="27"/>
                    <a:pt x="39" y="25"/>
                  </a:cubicBezTo>
                  <a:cubicBezTo>
                    <a:pt x="37" y="24"/>
                    <a:pt x="35" y="22"/>
                    <a:pt x="35" y="20"/>
                  </a:cubicBezTo>
                  <a:close/>
                  <a:moveTo>
                    <a:pt x="19" y="28"/>
                  </a:moveTo>
                  <a:cubicBezTo>
                    <a:pt x="15" y="28"/>
                    <a:pt x="11" y="24"/>
                    <a:pt x="11" y="20"/>
                  </a:cubicBezTo>
                  <a:cubicBezTo>
                    <a:pt x="11" y="15"/>
                    <a:pt x="15" y="11"/>
                    <a:pt x="19" y="11"/>
                  </a:cubicBezTo>
                  <a:cubicBezTo>
                    <a:pt x="24" y="11"/>
                    <a:pt x="28" y="15"/>
                    <a:pt x="28" y="20"/>
                  </a:cubicBezTo>
                  <a:cubicBezTo>
                    <a:pt x="28" y="24"/>
                    <a:pt x="24" y="28"/>
                    <a:pt x="19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1" name="Shape 1590"/>
          <p:cNvSpPr/>
          <p:nvPr/>
        </p:nvSpPr>
        <p:spPr>
          <a:xfrm>
            <a:off x="5034280" y="3563303"/>
            <a:ext cx="2044700" cy="133223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pPr lvl="0" algn="ctr" fontAlgn="auto">
              <a:lnSpc>
                <a:spcPct val="20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13" name="Shape 1591"/>
          <p:cNvSpPr/>
          <p:nvPr/>
        </p:nvSpPr>
        <p:spPr>
          <a:xfrm>
            <a:off x="4973955" y="3100388"/>
            <a:ext cx="2165350" cy="347345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方正舒体" panose="02010601030101010101" pitchFamily="2" charset="-122"/>
                <a:sym typeface="+mn-ea"/>
              </a:rPr>
              <a:t>ADD YOUR TEXT HERE</a:t>
            </a:r>
          </a:p>
        </p:txBody>
      </p:sp>
      <p:sp>
        <p:nvSpPr>
          <p:cNvPr id="14" name="Shape 1590"/>
          <p:cNvSpPr/>
          <p:nvPr/>
        </p:nvSpPr>
        <p:spPr>
          <a:xfrm>
            <a:off x="7489825" y="3572193"/>
            <a:ext cx="2044700" cy="133223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pPr lvl="0" algn="ctr" fontAlgn="auto">
              <a:lnSpc>
                <a:spcPct val="20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15" name="Shape 1591"/>
          <p:cNvSpPr/>
          <p:nvPr/>
        </p:nvSpPr>
        <p:spPr>
          <a:xfrm>
            <a:off x="7429500" y="3109278"/>
            <a:ext cx="2165350" cy="347345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方正舒体" panose="02010601030101010101" pitchFamily="2" charset="-122"/>
                <a:sym typeface="+mn-ea"/>
              </a:rPr>
              <a:t>ADD YOUR TEXT HERE</a:t>
            </a:r>
          </a:p>
        </p:txBody>
      </p:sp>
      <p:sp>
        <p:nvSpPr>
          <p:cNvPr id="10" name="Shape 1590"/>
          <p:cNvSpPr/>
          <p:nvPr/>
        </p:nvSpPr>
        <p:spPr>
          <a:xfrm>
            <a:off x="2526030" y="3554413"/>
            <a:ext cx="2044700" cy="133223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pPr lvl="0" algn="ctr" fontAlgn="auto">
              <a:lnSpc>
                <a:spcPct val="20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12" name="Shape 1591"/>
          <p:cNvSpPr/>
          <p:nvPr/>
        </p:nvSpPr>
        <p:spPr>
          <a:xfrm>
            <a:off x="2465705" y="3091498"/>
            <a:ext cx="2165350" cy="347345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+mn-lt"/>
                <a:ea typeface="方正舒体" panose="02010601030101010101" pitchFamily="2" charset="-122"/>
                <a:sym typeface="+mn-ea"/>
              </a:rPr>
              <a:t>ADD YOUR TEXT HERE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764030" y="1437005"/>
            <a:ext cx="2651125" cy="2651125"/>
          </a:xfrm>
          <a:prstGeom prst="ellipse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pexels-photo-807598"/>
          <p:cNvPicPr>
            <a:picLocks noChangeAspect="1"/>
          </p:cNvPicPr>
          <p:nvPr/>
        </p:nvPicPr>
        <p:blipFill>
          <a:blip r:embed="rId2"/>
          <a:srcRect l="16780" t="9361" r="30376"/>
          <a:stretch>
            <a:fillRect/>
          </a:stretch>
        </p:blipFill>
        <p:spPr>
          <a:xfrm>
            <a:off x="3137535" y="3336290"/>
            <a:ext cx="2320925" cy="2335530"/>
          </a:xfrm>
          <a:prstGeom prst="ellipse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652780" y="3020695"/>
            <a:ext cx="2651125" cy="2651125"/>
          </a:xfrm>
          <a:prstGeom prst="ellipse">
            <a:avLst/>
          </a:prstGeom>
          <a:solidFill>
            <a:srgbClr val="3C623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496820" y="2713990"/>
            <a:ext cx="11855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KEYWORD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11275" y="4535805"/>
            <a:ext cx="11855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KEYWORD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796665" y="4535805"/>
            <a:ext cx="11855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KEYWORD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496820" y="2186305"/>
            <a:ext cx="1185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</a:rPr>
              <a:t>01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385570" y="4067175"/>
            <a:ext cx="1185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</a:rPr>
              <a:t>02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96665" y="4067175"/>
            <a:ext cx="1185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</a:rPr>
              <a:t>03</a:t>
            </a:r>
          </a:p>
        </p:txBody>
      </p:sp>
      <p:sp>
        <p:nvSpPr>
          <p:cNvPr id="11" name="椭圆 10"/>
          <p:cNvSpPr/>
          <p:nvPr/>
        </p:nvSpPr>
        <p:spPr>
          <a:xfrm flipH="1">
            <a:off x="1164590" y="2211705"/>
            <a:ext cx="502285" cy="502285"/>
          </a:xfrm>
          <a:prstGeom prst="ellipse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H="1">
            <a:off x="2874645" y="5531485"/>
            <a:ext cx="262890" cy="262890"/>
          </a:xfrm>
          <a:prstGeom prst="ellipse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H="1">
            <a:off x="5378450" y="2594610"/>
            <a:ext cx="336550" cy="336550"/>
          </a:xfrm>
          <a:prstGeom prst="ellipse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flipH="1">
            <a:off x="6774815" y="1423670"/>
            <a:ext cx="336550" cy="336550"/>
          </a:xfrm>
          <a:prstGeom prst="ellipse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flipH="1">
            <a:off x="6774815" y="3105150"/>
            <a:ext cx="336550" cy="336550"/>
          </a:xfrm>
          <a:prstGeom prst="ellipse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flipH="1">
            <a:off x="6774815" y="4765040"/>
            <a:ext cx="336550" cy="336550"/>
          </a:xfrm>
          <a:prstGeom prst="ellipse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275195" y="1613535"/>
            <a:ext cx="36671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275195" y="1324610"/>
            <a:ext cx="2540635" cy="287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YOUR TEXT HERE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275195" y="3309620"/>
            <a:ext cx="36671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275195" y="3020695"/>
            <a:ext cx="2540635" cy="287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YOUR TEXT HERE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275195" y="5005705"/>
            <a:ext cx="36671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275195" y="4716780"/>
            <a:ext cx="2540635" cy="287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ADD YOUR TEXT HERE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0320" y="-274955"/>
            <a:ext cx="12223115" cy="71697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9095" y="168910"/>
            <a:ext cx="11424285" cy="6341110"/>
          </a:xfrm>
          <a:prstGeom prst="rect">
            <a:avLst/>
          </a:prstGeom>
          <a:solidFill>
            <a:srgbClr val="3C623F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653280" y="784225"/>
            <a:ext cx="247142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88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BFDFE">
                        <a:alpha val="100000"/>
                      </a:srgbClr>
                    </a:gs>
                    <a:gs pos="64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16295" y="784225"/>
            <a:ext cx="149479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88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BFDFE">
                        <a:alpha val="100000"/>
                      </a:srgbClr>
                    </a:gs>
                    <a:gs pos="64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录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5125720" y="1021080"/>
            <a:ext cx="702945" cy="12084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6497955" y="820420"/>
            <a:ext cx="676275" cy="123761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376805" y="3156585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在此输入您的标题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85900" y="3300730"/>
            <a:ext cx="7956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Impact" panose="020B0806030902050204" charset="0"/>
                <a:ea typeface="方正舒体" panose="02010601030101010101" pitchFamily="2" charset="-122"/>
                <a:sym typeface="+mn-ea"/>
              </a:rPr>
              <a:t>01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485900" y="4356100"/>
            <a:ext cx="7956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Impact" panose="020B0806030902050204" charset="0"/>
                <a:ea typeface="方正舒体" panose="02010601030101010101" pitchFamily="2" charset="-122"/>
                <a:sym typeface="+mn-ea"/>
              </a:rPr>
              <a:t>02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376805" y="3609975"/>
            <a:ext cx="4138930" cy="396240"/>
          </a:xfrm>
          <a:prstGeom prst="rect">
            <a:avLst/>
          </a:prstGeom>
          <a:noFill/>
        </p:spPr>
        <p:txBody>
          <a:bodyPr anchor="ctr"/>
          <a:lstStyle/>
          <a:p>
            <a:pPr algn="l"/>
            <a:r>
              <a:rPr lang="en-US" altLang="zh-CN" sz="1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  ADD YOUR TEXT HERE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76805" y="4253230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在此输入您的标题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76805" y="4769485"/>
            <a:ext cx="4138930" cy="396240"/>
          </a:xfrm>
          <a:prstGeom prst="rect">
            <a:avLst/>
          </a:prstGeom>
          <a:noFill/>
        </p:spPr>
        <p:txBody>
          <a:bodyPr anchor="ctr"/>
          <a:lstStyle/>
          <a:p>
            <a:pPr algn="l"/>
            <a:r>
              <a:rPr lang="en-US" altLang="zh-CN" sz="1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  ADD YOUR TEXT HERE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80580" y="3156585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在此输入您的标题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89675" y="3300730"/>
            <a:ext cx="7956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Impact" panose="020B0806030902050204" charset="0"/>
                <a:ea typeface="方正舒体" panose="02010601030101010101" pitchFamily="2" charset="-122"/>
                <a:sym typeface="+mn-ea"/>
              </a:rPr>
              <a:t>03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89675" y="4356100"/>
            <a:ext cx="7956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Impact" panose="020B0806030902050204" charset="0"/>
                <a:ea typeface="方正舒体" panose="02010601030101010101" pitchFamily="2" charset="-122"/>
                <a:sym typeface="+mn-ea"/>
              </a:rPr>
              <a:t>04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180580" y="3609975"/>
            <a:ext cx="4138930" cy="396240"/>
          </a:xfrm>
          <a:prstGeom prst="rect">
            <a:avLst/>
          </a:prstGeom>
          <a:noFill/>
        </p:spPr>
        <p:txBody>
          <a:bodyPr anchor="ctr"/>
          <a:lstStyle/>
          <a:p>
            <a:pPr algn="l"/>
            <a:r>
              <a:rPr lang="en-US" altLang="zh-CN" sz="1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  ADD YOUR TEXT HERE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180580" y="4253230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在此输入您的标题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180580" y="4769485"/>
            <a:ext cx="4138930" cy="396240"/>
          </a:xfrm>
          <a:prstGeom prst="rect">
            <a:avLst/>
          </a:prstGeom>
          <a:noFill/>
        </p:spPr>
        <p:txBody>
          <a:bodyPr anchor="ctr"/>
          <a:lstStyle/>
          <a:p>
            <a:pPr algn="l"/>
            <a:r>
              <a:rPr lang="en-US" altLang="zh-CN" sz="1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  ADD YOUR TEXT HERE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方正舒体" panose="02010601030101010101" pitchFamily="2" charset="-122"/>
              <a:sym typeface="+mn-ea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7085330" y="711835"/>
            <a:ext cx="268605" cy="4927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5209540" y="1901190"/>
            <a:ext cx="268605" cy="4927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0320" y="-274955"/>
            <a:ext cx="12223115" cy="71697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284730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0000">
                      <a:srgbClr val="FBFDFE">
                        <a:alpha val="100000"/>
                      </a:srgbClr>
                    </a:gs>
                    <a:gs pos="67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Impact" panose="020B0806030902050204" charset="0"/>
                <a:cs typeface="Impact" panose="020B0806030902050204" charset="0"/>
              </a:rPr>
              <a:t>T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02000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solidFill>
                  <a:schemeClr val="bg1"/>
                </a:solidFill>
                <a:latin typeface="Impact" panose="020B0806030902050204" charset="0"/>
                <a:cs typeface="Impact" panose="020B0806030902050204" charset="0"/>
              </a:rPr>
              <a:t>H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604385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8000">
                      <a:schemeClr val="bg1"/>
                    </a:gs>
                    <a:gs pos="84000">
                      <a:schemeClr val="bg1">
                        <a:alpha val="0"/>
                      </a:schemeClr>
                    </a:gs>
                  </a:gsLst>
                  <a:lin ang="19260000" scaled="0"/>
                  <a:tileRect/>
                </a:gradFill>
                <a:latin typeface="Impact" panose="020B0806030902050204" charset="0"/>
                <a:cs typeface="Impact" panose="020B0806030902050204" charset="0"/>
              </a:rPr>
              <a:t>A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865495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solidFill>
                  <a:schemeClr val="bg1"/>
                </a:solidFill>
                <a:latin typeface="Impact" panose="020B0806030902050204" charset="0"/>
                <a:cs typeface="Impact" panose="020B0806030902050204" charset="0"/>
              </a:rPr>
              <a:t>N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075805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solidFill>
                  <a:schemeClr val="bg1"/>
                </a:solidFill>
                <a:latin typeface="Impact" panose="020B0806030902050204" charset="0"/>
                <a:cs typeface="Impact" panose="020B0806030902050204" charset="0"/>
              </a:rPr>
              <a:t>K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36915" y="1752600"/>
            <a:ext cx="2471420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6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4000">
                      <a:schemeClr val="bg1"/>
                    </a:gs>
                    <a:gs pos="81000">
                      <a:schemeClr val="bg1">
                        <a:alpha val="0"/>
                      </a:schemeClr>
                    </a:gs>
                  </a:gsLst>
                  <a:lin ang="600000" scaled="0"/>
                  <a:tileRect/>
                </a:gradFill>
                <a:latin typeface="Impact" panose="020B0806030902050204" charset="0"/>
                <a:cs typeface="Impact" panose="020B0806030902050204" charset="0"/>
              </a:rPr>
              <a:t>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0320" y="-274955"/>
            <a:ext cx="12223115" cy="71697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9095" y="168910"/>
            <a:ext cx="11424285" cy="6341110"/>
          </a:xfrm>
          <a:prstGeom prst="rect">
            <a:avLst/>
          </a:prstGeom>
          <a:solidFill>
            <a:srgbClr val="3C623F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053330" y="1567180"/>
            <a:ext cx="2471420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1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BFDFE">
                        <a:alpha val="100000"/>
                      </a:srgbClr>
                    </a:gs>
                    <a:gs pos="64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0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01055" y="1567180"/>
            <a:ext cx="1494790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1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7000">
                      <a:srgbClr val="FBFDFE">
                        <a:alpha val="100000"/>
                      </a:srgbClr>
                    </a:gs>
                    <a:gs pos="58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1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5513705" y="1973580"/>
            <a:ext cx="603885" cy="10388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6177915" y="2120265"/>
            <a:ext cx="550545" cy="10083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349500" y="3388995"/>
            <a:ext cx="75742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kern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在此输入您的标题</a:t>
            </a:r>
          </a:p>
        </p:txBody>
      </p:sp>
      <p:sp>
        <p:nvSpPr>
          <p:cNvPr id="10" name="Shape 6922"/>
          <p:cNvSpPr/>
          <p:nvPr/>
        </p:nvSpPr>
        <p:spPr>
          <a:xfrm>
            <a:off x="3268028" y="4173220"/>
            <a:ext cx="5737225" cy="370840"/>
          </a:xfrm>
          <a:prstGeom prst="rect">
            <a:avLst/>
          </a:prstGeom>
          <a:ln w="12700">
            <a:round/>
          </a:ln>
        </p:spPr>
        <p:txBody>
          <a:bodyPr wrap="square" lIns="38100" tIns="38100" rIns="38100" bIns="38100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 l="21260" r="20942"/>
          <a:stretch>
            <a:fillRect/>
          </a:stretch>
        </p:blipFill>
        <p:spPr>
          <a:xfrm>
            <a:off x="1102360" y="1422400"/>
            <a:ext cx="3905885" cy="3964305"/>
          </a:xfrm>
          <a:prstGeom prst="ellipse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639435" y="3932555"/>
            <a:ext cx="538099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735320" y="3493770"/>
            <a:ext cx="915670" cy="0"/>
          </a:xfrm>
          <a:prstGeom prst="line">
            <a:avLst/>
          </a:prstGeom>
          <a:ln>
            <a:solidFill>
              <a:srgbClr val="3C62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5676900" y="1787525"/>
            <a:ext cx="538099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>
                <a:solidFill>
                  <a:srgbClr val="3C623F"/>
                </a:solidFill>
                <a:latin typeface="Open Sans Extrabold" panose="020B0906030804020204" charset="0"/>
                <a:cs typeface="Open Sans Extrabold" panose="020B0906030804020204" charset="0"/>
              </a:rPr>
              <a:t>SUMMER </a:t>
            </a:r>
            <a:endParaRPr lang="en-US" altLang="zh-CN" sz="3200">
              <a:solidFill>
                <a:srgbClr val="3C623F"/>
              </a:solidFill>
              <a:latin typeface="Open Sans Extrabold" panose="020B0906030804020204" charset="0"/>
              <a:cs typeface="Open Sans Extrabold" panose="020B0906030804020204" charset="0"/>
            </a:endParaRPr>
          </a:p>
          <a:p>
            <a:r>
              <a:rPr lang="en-US" altLang="zh-CN" sz="3200">
                <a:solidFill>
                  <a:srgbClr val="3C623F"/>
                </a:solidFill>
                <a:latin typeface="Open Sans Extrabold" panose="020B0906030804020204" charset="0"/>
                <a:cs typeface="Open Sans Extrabold" panose="020B0906030804020204" charset="0"/>
              </a:rPr>
              <a:t>IS A BEAUTIFUL SEASON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895465" y="3371215"/>
            <a:ext cx="28206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0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342390" y="1677670"/>
            <a:ext cx="3425825" cy="3511550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6350" y="991870"/>
            <a:ext cx="12204065" cy="3641090"/>
          </a:xfrm>
          <a:prstGeom prst="rect">
            <a:avLst/>
          </a:prstGeom>
          <a:solidFill>
            <a:srgbClr val="3C6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 l="21876" t="21114" r="21378" b="28102"/>
          <a:stretch>
            <a:fillRect/>
          </a:stretch>
        </p:blipFill>
        <p:spPr>
          <a:xfrm>
            <a:off x="2631440" y="992505"/>
            <a:ext cx="6936105" cy="36410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518660" y="2089785"/>
            <a:ext cx="299593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Impact" panose="020B0806030902050204" charset="0"/>
                <a:ea typeface="方正舒体" panose="02010601030101010101" pitchFamily="2" charset="-122"/>
                <a:cs typeface="Impact" panose="020B0806030902050204" charset="0"/>
                <a:sym typeface="+mn-ea"/>
              </a:rPr>
              <a:t>ADD YOUR TEXT HERE</a:t>
            </a:r>
            <a:endParaRPr lang="en-US" altLang="zh-CN" sz="44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Impact" panose="020B0806030902050204" charset="0"/>
              <a:ea typeface="方正舒体" panose="02010601030101010101" pitchFamily="2" charset="-122"/>
              <a:cs typeface="Impact" panose="020B08060309020502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7398" y="5191125"/>
            <a:ext cx="1065593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9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 l="64835"/>
          <a:stretch>
            <a:fillRect/>
          </a:stretch>
        </p:blipFill>
        <p:spPr>
          <a:xfrm>
            <a:off x="7904480" y="-274955"/>
            <a:ext cx="4298315" cy="716978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379855" y="1150620"/>
            <a:ext cx="714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chemeClr val="tx1">
                    <a:lumMod val="75000"/>
                    <a:lumOff val="25000"/>
                  </a:schemeClr>
                </a:soli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1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79855" y="2375535"/>
            <a:ext cx="714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chemeClr val="tx1">
                    <a:lumMod val="75000"/>
                    <a:lumOff val="25000"/>
                  </a:schemeClr>
                </a:soli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2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79855" y="3636645"/>
            <a:ext cx="714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chemeClr val="tx1">
                    <a:lumMod val="75000"/>
                    <a:lumOff val="25000"/>
                  </a:schemeClr>
                </a:soli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3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79855" y="4873625"/>
            <a:ext cx="714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chemeClr val="tx1">
                    <a:lumMod val="75000"/>
                    <a:lumOff val="25000"/>
                  </a:schemeClr>
                </a:soli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4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220595" y="1182543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20595" y="1520190"/>
            <a:ext cx="4719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20595" y="2421428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20595" y="2759075"/>
            <a:ext cx="4719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20595" y="3636818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220595" y="3974465"/>
            <a:ext cx="4719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220595" y="4972858"/>
            <a:ext cx="1992630" cy="33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6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20595" y="5310505"/>
            <a:ext cx="47199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 l="16780" t="9361" r="30376"/>
          <a:stretch>
            <a:fillRect/>
          </a:stretch>
        </p:blipFill>
        <p:spPr>
          <a:xfrm>
            <a:off x="1914525" y="1487170"/>
            <a:ext cx="1601470" cy="1611630"/>
          </a:xfrm>
          <a:prstGeom prst="ellipse">
            <a:avLst/>
          </a:prstGeom>
        </p:spPr>
      </p:pic>
      <p:pic>
        <p:nvPicPr>
          <p:cNvPr id="2" name="图片 1" descr="pexels-photo-807598"/>
          <p:cNvPicPr>
            <a:picLocks noChangeAspect="1"/>
          </p:cNvPicPr>
          <p:nvPr/>
        </p:nvPicPr>
        <p:blipFill>
          <a:blip r:embed="rId2"/>
          <a:srcRect l="16780" t="9361" r="30376"/>
          <a:stretch>
            <a:fillRect/>
          </a:stretch>
        </p:blipFill>
        <p:spPr>
          <a:xfrm>
            <a:off x="5264785" y="1487170"/>
            <a:ext cx="1601470" cy="1611630"/>
          </a:xfrm>
          <a:prstGeom prst="ellipse">
            <a:avLst/>
          </a:prstGeom>
        </p:spPr>
      </p:pic>
      <p:pic>
        <p:nvPicPr>
          <p:cNvPr id="3" name="图片 2" descr="pexels-photo-807598"/>
          <p:cNvPicPr>
            <a:picLocks noChangeAspect="1"/>
          </p:cNvPicPr>
          <p:nvPr/>
        </p:nvPicPr>
        <p:blipFill>
          <a:blip r:embed="rId2"/>
          <a:srcRect l="16780" t="9361" r="30376"/>
          <a:stretch>
            <a:fillRect/>
          </a:stretch>
        </p:blipFill>
        <p:spPr>
          <a:xfrm>
            <a:off x="8518525" y="1487170"/>
            <a:ext cx="1601470" cy="1611630"/>
          </a:xfrm>
          <a:prstGeom prst="ellipse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358390" y="1785620"/>
            <a:ext cx="714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chemeClr val="bg1"/>
                </a:soli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1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708650" y="1785620"/>
            <a:ext cx="714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chemeClr val="bg1"/>
                </a:soli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2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961755" y="1785620"/>
            <a:ext cx="714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000">
                <a:solidFill>
                  <a:schemeClr val="bg1"/>
                </a:soli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3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24380" y="3373120"/>
            <a:ext cx="459740" cy="2343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484120" y="3373120"/>
            <a:ext cx="921385" cy="2343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800" b="1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49875" y="3373120"/>
            <a:ext cx="459740" cy="2343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809615" y="3373120"/>
            <a:ext cx="921385" cy="2343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800" b="1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652510" y="3373120"/>
            <a:ext cx="459740" cy="2343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112250" y="3373120"/>
            <a:ext cx="921385" cy="2343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800" b="1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3405505" y="2225040"/>
            <a:ext cx="677545" cy="391160"/>
          </a:xfrm>
          <a:prstGeom prst="line">
            <a:avLst/>
          </a:prstGeom>
          <a:ln>
            <a:solidFill>
              <a:srgbClr val="3C62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539240" y="2225040"/>
            <a:ext cx="677545" cy="391160"/>
          </a:xfrm>
          <a:prstGeom prst="line">
            <a:avLst/>
          </a:prstGeom>
          <a:ln>
            <a:solidFill>
              <a:srgbClr val="3C62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6731000" y="2225040"/>
            <a:ext cx="677545" cy="391160"/>
          </a:xfrm>
          <a:prstGeom prst="line">
            <a:avLst/>
          </a:prstGeom>
          <a:ln>
            <a:solidFill>
              <a:srgbClr val="3C62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4672330" y="2473960"/>
            <a:ext cx="677545" cy="391160"/>
          </a:xfrm>
          <a:prstGeom prst="line">
            <a:avLst/>
          </a:prstGeom>
          <a:ln>
            <a:solidFill>
              <a:srgbClr val="3C62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9890125" y="2225040"/>
            <a:ext cx="677545" cy="391160"/>
          </a:xfrm>
          <a:prstGeom prst="line">
            <a:avLst/>
          </a:prstGeom>
          <a:ln>
            <a:solidFill>
              <a:srgbClr val="3C62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7840980" y="2473960"/>
            <a:ext cx="677545" cy="391160"/>
          </a:xfrm>
          <a:prstGeom prst="line">
            <a:avLst/>
          </a:prstGeom>
          <a:ln>
            <a:solidFill>
              <a:srgbClr val="3C62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exels-photo-80759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0320" y="-274955"/>
            <a:ext cx="12223115" cy="71697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9095" y="168910"/>
            <a:ext cx="11424285" cy="6341110"/>
          </a:xfrm>
          <a:prstGeom prst="rect">
            <a:avLst/>
          </a:prstGeom>
          <a:solidFill>
            <a:srgbClr val="3C623F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053330" y="1567180"/>
            <a:ext cx="2471420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1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BFDFE">
                        <a:alpha val="100000"/>
                      </a:srgbClr>
                    </a:gs>
                    <a:gs pos="64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0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01055" y="1567180"/>
            <a:ext cx="1494790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1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57000">
                      <a:srgbClr val="FBFDFE">
                        <a:alpha val="100000"/>
                      </a:srgbClr>
                    </a:gs>
                    <a:gs pos="58000">
                      <a:schemeClr val="bg1">
                        <a:alpha val="0"/>
                        <a:lumMod val="44000"/>
                        <a:lumOff val="56000"/>
                      </a:schemeClr>
                    </a:gs>
                  </a:gsLst>
                  <a:lin ang="1800000" scaled="0"/>
                  <a:tileRect/>
                </a:gradFill>
                <a:latin typeface="华文琥珀" panose="02010800040101010101" charset="-122"/>
                <a:ea typeface="华文琥珀" panose="02010800040101010101" charset="-122"/>
                <a:cs typeface="Impact" panose="020B0806030902050204" charset="0"/>
              </a:rPr>
              <a:t>2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5513705" y="1973580"/>
            <a:ext cx="603885" cy="10388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6177915" y="2120265"/>
            <a:ext cx="550545" cy="10083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349500" y="3388995"/>
            <a:ext cx="75742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kern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在此输入您的标题</a:t>
            </a:r>
          </a:p>
        </p:txBody>
      </p:sp>
      <p:sp>
        <p:nvSpPr>
          <p:cNvPr id="10" name="Shape 6922"/>
          <p:cNvSpPr/>
          <p:nvPr/>
        </p:nvSpPr>
        <p:spPr>
          <a:xfrm>
            <a:off x="3268028" y="4173220"/>
            <a:ext cx="5737225" cy="370840"/>
          </a:xfrm>
          <a:prstGeom prst="rect">
            <a:avLst/>
          </a:prstGeom>
          <a:ln w="12700">
            <a:round/>
          </a:ln>
        </p:spPr>
        <p:txBody>
          <a:bodyPr wrap="square" lIns="38100" tIns="38100" rIns="38100" bIns="38100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pexels-photo-807598"/>
          <p:cNvPicPr>
            <a:picLocks noChangeAspect="1"/>
          </p:cNvPicPr>
          <p:nvPr/>
        </p:nvPicPr>
        <p:blipFill>
          <a:blip r:embed="rId2"/>
          <a:srcRect l="73926"/>
          <a:stretch>
            <a:fillRect/>
          </a:stretch>
        </p:blipFill>
        <p:spPr>
          <a:xfrm>
            <a:off x="9015730" y="-274955"/>
            <a:ext cx="3187065" cy="7169785"/>
          </a:xfrm>
          <a:prstGeom prst="rect">
            <a:avLst/>
          </a:prstGeom>
        </p:spPr>
      </p:pic>
      <p:pic>
        <p:nvPicPr>
          <p:cNvPr id="6" name="图片 5" descr="pexels-photo-807598"/>
          <p:cNvPicPr>
            <a:picLocks noChangeAspect="1"/>
          </p:cNvPicPr>
          <p:nvPr/>
        </p:nvPicPr>
        <p:blipFill>
          <a:blip r:embed="rId2"/>
          <a:srcRect l="23077" t="33885" r="51052"/>
          <a:stretch>
            <a:fillRect/>
          </a:stretch>
        </p:blipFill>
        <p:spPr>
          <a:xfrm>
            <a:off x="907415" y="2965450"/>
            <a:ext cx="2620645" cy="39293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6610" y="774065"/>
            <a:ext cx="538099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charset="0"/>
                <a:cs typeface="Open Sans Extrabold" panose="020B0906030804020204" charset="0"/>
              </a:rPr>
              <a:t>SUMMER </a:t>
            </a:r>
            <a:endParaRPr lang="en-US" altLang="zh-CN" sz="3200">
              <a:solidFill>
                <a:schemeClr val="tx1">
                  <a:lumMod val="75000"/>
                  <a:lumOff val="25000"/>
                </a:schemeClr>
              </a:solidFill>
              <a:latin typeface="Open Sans Extrabold" panose="020B0906030804020204" charset="0"/>
              <a:cs typeface="Open Sans Extrabold" panose="020B0906030804020204" charset="0"/>
            </a:endParaRPr>
          </a:p>
          <a:p>
            <a:r>
              <a:rPr lang="en-US" altLang="zh-CN" sz="3200">
                <a:solidFill>
                  <a:schemeClr val="tx1">
                    <a:lumMod val="75000"/>
                    <a:lumOff val="25000"/>
                  </a:schemeClr>
                </a:solidFill>
                <a:latin typeface="Open Sans Extrabold" panose="020B0906030804020204" charset="0"/>
                <a:cs typeface="Open Sans Extrabold" panose="020B0906030804020204" charset="0"/>
              </a:rPr>
              <a:t>IS A BEAUTIFUL SEASON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07415" y="2162810"/>
            <a:ext cx="494538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en-US" altLang="zh-CN" sz="10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微软雅黑" panose="020B0503020204020204" charset="-122"/>
              <a:ea typeface="方正舒体" panose="02010601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64000" y="3370580"/>
            <a:ext cx="441579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2737</Words>
  <Application>Microsoft Office PowerPoint</Application>
  <PresentationFormat>宽屏</PresentationFormat>
  <Paragraphs>133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Open Sans Extrabold</vt:lpstr>
      <vt:lpstr>方正舒体</vt:lpstr>
      <vt:lpstr>华文琥珀</vt:lpstr>
      <vt:lpstr>宋体</vt:lpstr>
      <vt:lpstr>微软雅黑</vt:lpstr>
      <vt:lpstr>字体管家大侦探</vt:lpstr>
      <vt:lpstr>Arial</vt:lpstr>
      <vt:lpstr>Calibri</vt:lpstr>
      <vt:lpstr>Calibri Light</vt:lpstr>
      <vt:lpstr>Helvetica</vt:lpstr>
      <vt:lpstr>Impact</vt:lpstr>
      <vt:lpstr>Tahoma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Windows 用户</cp:lastModifiedBy>
  <cp:revision>1</cp:revision>
  <dcterms:created xsi:type="dcterms:W3CDTF">2018-04-23T09:05:00Z</dcterms:created>
  <dcterms:modified xsi:type="dcterms:W3CDTF">2019-04-16T05:35:49Z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