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61" r:id="rId3"/>
    <p:sldId id="262" r:id="rId4"/>
    <p:sldId id="263" r:id="rId5"/>
    <p:sldId id="264" r:id="rId6"/>
    <p:sldId id="265" r:id="rId7"/>
    <p:sldId id="266" r:id="rId8"/>
    <p:sldId id="267" r:id="rId9"/>
    <p:sldId id="268" r:id="rId10"/>
    <p:sldId id="269" r:id="rId11"/>
    <p:sldId id="270" r:id="rId12"/>
    <p:sldId id="271" r:id="rId13"/>
    <p:sldId id="272" r:id="rId14"/>
    <p:sldId id="273" r:id="rId15"/>
    <p:sldId id="274" r:id="rId16"/>
    <p:sldId id="275" r:id="rId17"/>
    <p:sldId id="276" r:id="rId18"/>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096" autoAdjust="0"/>
  </p:normalViewPr>
  <p:slideViewPr>
    <p:cSldViewPr>
      <p:cViewPr>
        <p:scale>
          <a:sx n="70" d="100"/>
          <a:sy n="70" d="100"/>
        </p:scale>
        <p:origin x="-1374" y="-35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82E3E44-C48F-4FC2-A693-7CED8DA7799F}" type="datetimeFigureOut">
              <a:rPr lang="zh-CN" altLang="en-US" smtClean="0"/>
              <a:t>2018/5/30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11AC9B1-FD06-4238-BED2-875F2116BDBE}" type="slidenum">
              <a:rPr lang="zh-CN" altLang="en-US" smtClean="0"/>
              <a:t>‹#›</a:t>
            </a:fld>
            <a:endParaRPr lang="zh-CN" altLang="en-US"/>
          </a:p>
        </p:txBody>
      </p:sp>
    </p:spTree>
    <p:extLst>
      <p:ext uri="{BB962C8B-B14F-4D97-AF65-F5344CB8AC3E}">
        <p14:creationId xmlns:p14="http://schemas.microsoft.com/office/powerpoint/2010/main" val="3640018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1</a:t>
            </a:fld>
            <a:endParaRPr lang="zh-CN" altLang="en-US"/>
          </a:p>
        </p:txBody>
      </p:sp>
    </p:spTree>
    <p:extLst>
      <p:ext uri="{BB962C8B-B14F-4D97-AF65-F5344CB8AC3E}">
        <p14:creationId xmlns:p14="http://schemas.microsoft.com/office/powerpoint/2010/main" val="38532542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10</a:t>
            </a:fld>
            <a:endParaRPr lang="zh-CN" altLang="en-US"/>
          </a:p>
        </p:txBody>
      </p:sp>
    </p:spTree>
    <p:extLst>
      <p:ext uri="{BB962C8B-B14F-4D97-AF65-F5344CB8AC3E}">
        <p14:creationId xmlns:p14="http://schemas.microsoft.com/office/powerpoint/2010/main" val="1388789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11</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12</a:t>
            </a:fld>
            <a:endParaRPr lang="zh-CN" altLang="en-US"/>
          </a:p>
        </p:txBody>
      </p:sp>
    </p:spTree>
    <p:extLst>
      <p:ext uri="{BB962C8B-B14F-4D97-AF65-F5344CB8AC3E}">
        <p14:creationId xmlns:p14="http://schemas.microsoft.com/office/powerpoint/2010/main" val="38467811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13</a:t>
            </a:fld>
            <a:endParaRPr lang="zh-CN" altLang="en-US"/>
          </a:p>
        </p:txBody>
      </p:sp>
    </p:spTree>
    <p:extLst>
      <p:ext uri="{BB962C8B-B14F-4D97-AF65-F5344CB8AC3E}">
        <p14:creationId xmlns:p14="http://schemas.microsoft.com/office/powerpoint/2010/main" val="1388789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14</a:t>
            </a:fld>
            <a:endParaRPr lang="zh-CN" altLang="en-US"/>
          </a:p>
        </p:txBody>
      </p:sp>
    </p:spTree>
    <p:extLst>
      <p:ext uri="{BB962C8B-B14F-4D97-AF65-F5344CB8AC3E}">
        <p14:creationId xmlns:p14="http://schemas.microsoft.com/office/powerpoint/2010/main" val="1388789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15</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16</a:t>
            </a:fld>
            <a:endParaRPr lang="zh-CN" altLang="en-US"/>
          </a:p>
        </p:txBody>
      </p:sp>
    </p:spTree>
    <p:extLst>
      <p:ext uri="{BB962C8B-B14F-4D97-AF65-F5344CB8AC3E}">
        <p14:creationId xmlns:p14="http://schemas.microsoft.com/office/powerpoint/2010/main" val="38467811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更多精品素材：</a:t>
            </a:r>
            <a:r>
              <a:rPr lang="en-US" altLang="zh-CN" dirty="0" smtClean="0"/>
              <a:t>http://shop248912786.taobao.com/index.htm  </a:t>
            </a:r>
            <a:r>
              <a:rPr lang="zh-CN" altLang="en-US" dirty="0" smtClean="0"/>
              <a:t>（下拉可隐藏）</a:t>
            </a:r>
            <a:endParaRPr lang="zh-CN" altLang="en-US" dirty="0"/>
          </a:p>
        </p:txBody>
      </p:sp>
      <p:sp>
        <p:nvSpPr>
          <p:cNvPr id="4" name="灯片编号占位符 3"/>
          <p:cNvSpPr>
            <a:spLocks noGrp="1"/>
          </p:cNvSpPr>
          <p:nvPr>
            <p:ph type="sldNum" sz="quarter" idx="10"/>
          </p:nvPr>
        </p:nvSpPr>
        <p:spPr/>
        <p:txBody>
          <a:bodyPr/>
          <a:lstStyle/>
          <a:p>
            <a:fld id="{E11AC9B1-FD06-4238-BED2-875F2116BDBE}" type="slidenum">
              <a:rPr lang="zh-CN" altLang="en-US" smtClean="0"/>
              <a:t>17</a:t>
            </a:fld>
            <a:endParaRPr lang="zh-CN" altLang="en-US"/>
          </a:p>
        </p:txBody>
      </p:sp>
    </p:spTree>
    <p:extLst>
      <p:ext uri="{BB962C8B-B14F-4D97-AF65-F5344CB8AC3E}">
        <p14:creationId xmlns:p14="http://schemas.microsoft.com/office/powerpoint/2010/main" val="1388789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2</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3</a:t>
            </a:fld>
            <a:endParaRPr lang="zh-CN" altLang="en-US"/>
          </a:p>
        </p:txBody>
      </p:sp>
    </p:spTree>
    <p:extLst>
      <p:ext uri="{BB962C8B-B14F-4D97-AF65-F5344CB8AC3E}">
        <p14:creationId xmlns:p14="http://schemas.microsoft.com/office/powerpoint/2010/main" val="38467811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4</a:t>
            </a:fld>
            <a:endParaRPr lang="zh-CN" altLang="en-US"/>
          </a:p>
        </p:txBody>
      </p:sp>
    </p:spTree>
    <p:extLst>
      <p:ext uri="{BB962C8B-B14F-4D97-AF65-F5344CB8AC3E}">
        <p14:creationId xmlns:p14="http://schemas.microsoft.com/office/powerpoint/2010/main" val="1388789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5</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6</a:t>
            </a:fld>
            <a:endParaRPr lang="zh-CN" altLang="en-US"/>
          </a:p>
        </p:txBody>
      </p:sp>
    </p:spTree>
    <p:extLst>
      <p:ext uri="{BB962C8B-B14F-4D97-AF65-F5344CB8AC3E}">
        <p14:creationId xmlns:p14="http://schemas.microsoft.com/office/powerpoint/2010/main" val="38467811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7</a:t>
            </a:fld>
            <a:endParaRPr lang="zh-CN" altLang="en-US"/>
          </a:p>
        </p:txBody>
      </p:sp>
    </p:spTree>
    <p:extLst>
      <p:ext uri="{BB962C8B-B14F-4D97-AF65-F5344CB8AC3E}">
        <p14:creationId xmlns:p14="http://schemas.microsoft.com/office/powerpoint/2010/main" val="1388789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8</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9</a:t>
            </a:fld>
            <a:endParaRPr lang="zh-CN" altLang="en-US"/>
          </a:p>
        </p:txBody>
      </p:sp>
    </p:spTree>
    <p:extLst>
      <p:ext uri="{BB962C8B-B14F-4D97-AF65-F5344CB8AC3E}">
        <p14:creationId xmlns:p14="http://schemas.microsoft.com/office/powerpoint/2010/main" val="38467811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296AA53-2C50-4A48-BAD7-DCB50DE8D4B2}" type="datetimeFigureOut">
              <a:rPr lang="zh-CN" altLang="en-US" smtClean="0"/>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7989CA-7233-45BC-815C-EF73CAD10F4A}" type="slidenum">
              <a:rPr lang="zh-CN" altLang="en-US" smtClean="0"/>
              <a:t>‹#›</a:t>
            </a:fld>
            <a:endParaRPr lang="zh-CN" altLang="en-US"/>
          </a:p>
        </p:txBody>
      </p:sp>
    </p:spTree>
    <p:extLst>
      <p:ext uri="{BB962C8B-B14F-4D97-AF65-F5344CB8AC3E}">
        <p14:creationId xmlns:p14="http://schemas.microsoft.com/office/powerpoint/2010/main" val="20903639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296AA53-2C50-4A48-BAD7-DCB50DE8D4B2}" type="datetimeFigureOut">
              <a:rPr lang="zh-CN" altLang="en-US" smtClean="0"/>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7989CA-7233-45BC-815C-EF73CAD10F4A}" type="slidenum">
              <a:rPr lang="zh-CN" altLang="en-US" smtClean="0"/>
              <a:t>‹#›</a:t>
            </a:fld>
            <a:endParaRPr lang="zh-CN" altLang="en-US"/>
          </a:p>
        </p:txBody>
      </p:sp>
    </p:spTree>
    <p:extLst>
      <p:ext uri="{BB962C8B-B14F-4D97-AF65-F5344CB8AC3E}">
        <p14:creationId xmlns:p14="http://schemas.microsoft.com/office/powerpoint/2010/main" val="12531963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296AA53-2C50-4A48-BAD7-DCB50DE8D4B2}" type="datetimeFigureOut">
              <a:rPr lang="zh-CN" altLang="en-US" smtClean="0"/>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7989CA-7233-45BC-815C-EF73CAD10F4A}" type="slidenum">
              <a:rPr lang="zh-CN" altLang="en-US" smtClean="0"/>
              <a:t>‹#›</a:t>
            </a:fld>
            <a:endParaRPr lang="zh-CN" altLang="en-US"/>
          </a:p>
        </p:txBody>
      </p:sp>
    </p:spTree>
    <p:extLst>
      <p:ext uri="{BB962C8B-B14F-4D97-AF65-F5344CB8AC3E}">
        <p14:creationId xmlns:p14="http://schemas.microsoft.com/office/powerpoint/2010/main" val="5551868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296AA53-2C50-4A48-BAD7-DCB50DE8D4B2}" type="datetimeFigureOut">
              <a:rPr lang="zh-CN" altLang="en-US" smtClean="0"/>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7989CA-7233-45BC-815C-EF73CAD10F4A}" type="slidenum">
              <a:rPr lang="zh-CN" altLang="en-US" smtClean="0"/>
              <a:t>‹#›</a:t>
            </a:fld>
            <a:endParaRPr lang="zh-CN" altLang="en-US"/>
          </a:p>
        </p:txBody>
      </p:sp>
    </p:spTree>
    <p:extLst>
      <p:ext uri="{BB962C8B-B14F-4D97-AF65-F5344CB8AC3E}">
        <p14:creationId xmlns:p14="http://schemas.microsoft.com/office/powerpoint/2010/main" val="38851461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296AA53-2C50-4A48-BAD7-DCB50DE8D4B2}" type="datetimeFigureOut">
              <a:rPr lang="zh-CN" altLang="en-US" smtClean="0"/>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7989CA-7233-45BC-815C-EF73CAD10F4A}" type="slidenum">
              <a:rPr lang="zh-CN" altLang="en-US" smtClean="0"/>
              <a:t>‹#›</a:t>
            </a:fld>
            <a:endParaRPr lang="zh-CN" altLang="en-US"/>
          </a:p>
        </p:txBody>
      </p:sp>
    </p:spTree>
    <p:extLst>
      <p:ext uri="{BB962C8B-B14F-4D97-AF65-F5344CB8AC3E}">
        <p14:creationId xmlns:p14="http://schemas.microsoft.com/office/powerpoint/2010/main" val="40073776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296AA53-2C50-4A48-BAD7-DCB50DE8D4B2}" type="datetimeFigureOut">
              <a:rPr lang="zh-CN" altLang="en-US" smtClean="0"/>
              <a:t>2018/5/30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7989CA-7233-45BC-815C-EF73CAD10F4A}" type="slidenum">
              <a:rPr lang="zh-CN" altLang="en-US" smtClean="0"/>
              <a:t>‹#›</a:t>
            </a:fld>
            <a:endParaRPr lang="zh-CN" altLang="en-US"/>
          </a:p>
        </p:txBody>
      </p:sp>
    </p:spTree>
    <p:extLst>
      <p:ext uri="{BB962C8B-B14F-4D97-AF65-F5344CB8AC3E}">
        <p14:creationId xmlns:p14="http://schemas.microsoft.com/office/powerpoint/2010/main" val="10789873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296AA53-2C50-4A48-BAD7-DCB50DE8D4B2}" type="datetimeFigureOut">
              <a:rPr lang="zh-CN" altLang="en-US" smtClean="0"/>
              <a:t>2018/5/30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27989CA-7233-45BC-815C-EF73CAD10F4A}" type="slidenum">
              <a:rPr lang="zh-CN" altLang="en-US" smtClean="0"/>
              <a:t>‹#›</a:t>
            </a:fld>
            <a:endParaRPr lang="zh-CN" altLang="en-US"/>
          </a:p>
        </p:txBody>
      </p:sp>
    </p:spTree>
    <p:extLst>
      <p:ext uri="{BB962C8B-B14F-4D97-AF65-F5344CB8AC3E}">
        <p14:creationId xmlns:p14="http://schemas.microsoft.com/office/powerpoint/2010/main" val="2951631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296AA53-2C50-4A48-BAD7-DCB50DE8D4B2}" type="datetimeFigureOut">
              <a:rPr lang="zh-CN" altLang="en-US" smtClean="0"/>
              <a:t>2018/5/30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27989CA-7233-45BC-815C-EF73CAD10F4A}" type="slidenum">
              <a:rPr lang="zh-CN" altLang="en-US" smtClean="0"/>
              <a:t>‹#›</a:t>
            </a:fld>
            <a:endParaRPr lang="zh-CN" altLang="en-US"/>
          </a:p>
        </p:txBody>
      </p:sp>
    </p:spTree>
    <p:extLst>
      <p:ext uri="{BB962C8B-B14F-4D97-AF65-F5344CB8AC3E}">
        <p14:creationId xmlns:p14="http://schemas.microsoft.com/office/powerpoint/2010/main" val="968966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296AA53-2C50-4A48-BAD7-DCB50DE8D4B2}" type="datetimeFigureOut">
              <a:rPr lang="zh-CN" altLang="en-US" smtClean="0"/>
              <a:t>2018/5/30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27989CA-7233-45BC-815C-EF73CAD10F4A}" type="slidenum">
              <a:rPr lang="zh-CN" altLang="en-US" smtClean="0"/>
              <a:t>‹#›</a:t>
            </a:fld>
            <a:endParaRPr lang="zh-CN" altLang="en-US"/>
          </a:p>
        </p:txBody>
      </p:sp>
    </p:spTree>
    <p:extLst>
      <p:ext uri="{BB962C8B-B14F-4D97-AF65-F5344CB8AC3E}">
        <p14:creationId xmlns:p14="http://schemas.microsoft.com/office/powerpoint/2010/main" val="36481074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296AA53-2C50-4A48-BAD7-DCB50DE8D4B2}" type="datetimeFigureOut">
              <a:rPr lang="zh-CN" altLang="en-US" smtClean="0"/>
              <a:t>2018/5/30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7989CA-7233-45BC-815C-EF73CAD10F4A}" type="slidenum">
              <a:rPr lang="zh-CN" altLang="en-US" smtClean="0"/>
              <a:t>‹#›</a:t>
            </a:fld>
            <a:endParaRPr lang="zh-CN" altLang="en-US"/>
          </a:p>
        </p:txBody>
      </p:sp>
    </p:spTree>
    <p:extLst>
      <p:ext uri="{BB962C8B-B14F-4D97-AF65-F5344CB8AC3E}">
        <p14:creationId xmlns:p14="http://schemas.microsoft.com/office/powerpoint/2010/main" val="37369985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296AA53-2C50-4A48-BAD7-DCB50DE8D4B2}" type="datetimeFigureOut">
              <a:rPr lang="zh-CN" altLang="en-US" smtClean="0"/>
              <a:t>2018/5/30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7989CA-7233-45BC-815C-EF73CAD10F4A}" type="slidenum">
              <a:rPr lang="zh-CN" altLang="en-US" smtClean="0"/>
              <a:t>‹#›</a:t>
            </a:fld>
            <a:endParaRPr lang="zh-CN" altLang="en-US"/>
          </a:p>
        </p:txBody>
      </p:sp>
    </p:spTree>
    <p:extLst>
      <p:ext uri="{BB962C8B-B14F-4D97-AF65-F5344CB8AC3E}">
        <p14:creationId xmlns:p14="http://schemas.microsoft.com/office/powerpoint/2010/main" val="23686153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B296AA53-2C50-4A48-BAD7-DCB50DE8D4B2}" type="datetimeFigureOut">
              <a:rPr lang="zh-CN" altLang="en-US" smtClean="0"/>
              <a:t>2018/5/30</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D27989CA-7233-45BC-815C-EF73CAD10F4A}" type="slidenum">
              <a:rPr lang="zh-CN" altLang="en-US" smtClean="0"/>
              <a:t>‹#›</a:t>
            </a:fld>
            <a:endParaRPr lang="zh-CN" altLang="en-US"/>
          </a:p>
        </p:txBody>
      </p:sp>
    </p:spTree>
    <p:extLst>
      <p:ext uri="{BB962C8B-B14F-4D97-AF65-F5344CB8AC3E}">
        <p14:creationId xmlns:p14="http://schemas.microsoft.com/office/powerpoint/2010/main" val="19876954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media/audio1.wav"/><Relationship Id="rId7" Type="http://schemas.openxmlformats.org/officeDocument/2006/relationships/image" Target="../media/image5.png"/><Relationship Id="rId12"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jp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4.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33.png"/><Relationship Id="rId4" Type="http://schemas.openxmlformats.org/officeDocument/2006/relationships/image" Target="../media/image32.png"/></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12.pn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88" y="9153"/>
            <a:ext cx="9144000" cy="4855464"/>
          </a:xfrm>
          <a:prstGeom prst="rect">
            <a:avLst/>
          </a:prstGeom>
        </p:spPr>
      </p:pic>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5576" y="9152"/>
            <a:ext cx="3471244" cy="5134347"/>
          </a:xfrm>
          <a:prstGeom prst="rect">
            <a:avLst/>
          </a:prstGeom>
        </p:spPr>
      </p:pic>
      <p:pic>
        <p:nvPicPr>
          <p:cNvPr id="6" name="图片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448" y="2175513"/>
            <a:ext cx="4050800" cy="2971806"/>
          </a:xfrm>
          <a:prstGeom prst="rect">
            <a:avLst/>
          </a:prstGeom>
        </p:spPr>
      </p:pic>
      <p:pic>
        <p:nvPicPr>
          <p:cNvPr id="7" name="图片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1560" y="339502"/>
            <a:ext cx="4206249" cy="4032512"/>
          </a:xfrm>
          <a:prstGeom prst="rect">
            <a:avLst/>
          </a:prstGeom>
        </p:spPr>
      </p:pic>
      <p:pic>
        <p:nvPicPr>
          <p:cNvPr id="8" name="图片 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7753" y="2859782"/>
            <a:ext cx="5038354" cy="2670054"/>
          </a:xfrm>
          <a:prstGeom prst="rect">
            <a:avLst/>
          </a:prstGeom>
        </p:spPr>
      </p:pic>
      <p:sp>
        <p:nvSpPr>
          <p:cNvPr id="10" name="Text Box 160"/>
          <p:cNvSpPr txBox="1">
            <a:spLocks noChangeArrowheads="1"/>
          </p:cNvSpPr>
          <p:nvPr/>
        </p:nvSpPr>
        <p:spPr bwMode="auto">
          <a:xfrm>
            <a:off x="4924996" y="2964165"/>
            <a:ext cx="389547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2000" dirty="0" smtClean="0">
                <a:latin typeface="华文行楷" panose="02010800040101010101" pitchFamily="2" charset="-122"/>
                <a:ea typeface="华文行楷" panose="02010800040101010101" pitchFamily="2" charset="-122"/>
              </a:rPr>
              <a:t>古典</a:t>
            </a:r>
            <a:r>
              <a:rPr lang="zh-CN" altLang="en-US" sz="2000" dirty="0" smtClean="0">
                <a:latin typeface="华文行楷" panose="02010800040101010101" pitchFamily="2" charset="-122"/>
                <a:ea typeface="华文行楷" panose="02010800040101010101" pitchFamily="2" charset="-122"/>
              </a:rPr>
              <a:t>中国风竹简山</a:t>
            </a:r>
            <a:r>
              <a:rPr lang="zh-CN" altLang="en-US" sz="2000" dirty="0">
                <a:latin typeface="华文行楷" panose="02010800040101010101" pitchFamily="2" charset="-122"/>
                <a:ea typeface="华文行楷" panose="02010800040101010101" pitchFamily="2" charset="-122"/>
              </a:rPr>
              <a:t>水情</a:t>
            </a:r>
            <a:r>
              <a:rPr lang="en-US" altLang="zh-CN" sz="2000" dirty="0">
                <a:latin typeface="华文行楷" panose="02010800040101010101" pitchFamily="2" charset="-122"/>
                <a:ea typeface="华文行楷" panose="02010800040101010101" pitchFamily="2" charset="-122"/>
              </a:rPr>
              <a:t>PPT</a:t>
            </a:r>
            <a:r>
              <a:rPr lang="zh-CN" altLang="en-US" sz="2000" dirty="0">
                <a:latin typeface="华文行楷" panose="02010800040101010101" pitchFamily="2" charset="-122"/>
                <a:ea typeface="华文行楷" panose="02010800040101010101" pitchFamily="2" charset="-122"/>
              </a:rPr>
              <a:t>模板</a:t>
            </a:r>
          </a:p>
        </p:txBody>
      </p:sp>
      <p:sp>
        <p:nvSpPr>
          <p:cNvPr id="11" name="Text Box 160"/>
          <p:cNvSpPr txBox="1">
            <a:spLocks noChangeArrowheads="1"/>
          </p:cNvSpPr>
          <p:nvPr/>
        </p:nvSpPr>
        <p:spPr bwMode="auto">
          <a:xfrm>
            <a:off x="4795019" y="2067694"/>
            <a:ext cx="5177581" cy="938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5500" dirty="0">
                <a:latin typeface="华文行楷" panose="02010800040101010101" pitchFamily="2" charset="-122"/>
                <a:ea typeface="华文行楷" panose="02010800040101010101" pitchFamily="2" charset="-122"/>
              </a:rPr>
              <a:t>文化</a:t>
            </a:r>
            <a:r>
              <a:rPr lang="zh-CN" altLang="en-US" sz="5500" dirty="0" smtClean="0">
                <a:latin typeface="华文行楷" panose="02010800040101010101" pitchFamily="2" charset="-122"/>
                <a:ea typeface="华文行楷" panose="02010800040101010101" pitchFamily="2" charset="-122"/>
              </a:rPr>
              <a:t>教育</a:t>
            </a:r>
            <a:r>
              <a:rPr lang="zh-CN" altLang="en-US" sz="4200" dirty="0" smtClean="0">
                <a:latin typeface="华文行楷" panose="02010800040101010101" pitchFamily="2" charset="-122"/>
                <a:ea typeface="华文行楷" panose="02010800040101010101" pitchFamily="2" charset="-122"/>
              </a:rPr>
              <a:t>水墨</a:t>
            </a:r>
            <a:endParaRPr lang="zh-CN" altLang="en-US" sz="4200" dirty="0">
              <a:latin typeface="华文行楷" panose="02010800040101010101" pitchFamily="2" charset="-122"/>
              <a:ea typeface="华文行楷" panose="02010800040101010101" pitchFamily="2" charset="-122"/>
            </a:endParaRPr>
          </a:p>
        </p:txBody>
      </p:sp>
      <p:pic>
        <p:nvPicPr>
          <p:cNvPr id="12" name="图片 1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356028" y="3291830"/>
            <a:ext cx="1368100" cy="936104"/>
          </a:xfrm>
          <a:prstGeom prst="rect">
            <a:avLst/>
          </a:prstGeom>
        </p:spPr>
      </p:pic>
      <p:pic>
        <p:nvPicPr>
          <p:cNvPr id="13" name="图片 1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1268744" y="3310216"/>
            <a:ext cx="1008112" cy="2573902"/>
          </a:xfrm>
          <a:prstGeom prst="rect">
            <a:avLst/>
          </a:prstGeom>
        </p:spPr>
      </p:pic>
    </p:spTree>
    <p:extLst>
      <p:ext uri="{BB962C8B-B14F-4D97-AF65-F5344CB8AC3E}">
        <p14:creationId xmlns:p14="http://schemas.microsoft.com/office/powerpoint/2010/main" val="25535745"/>
      </p:ext>
    </p:extLst>
  </p:cSld>
  <p:clrMapOvr>
    <a:masterClrMapping/>
  </p:clrMapOvr>
  <mc:AlternateContent xmlns:mc="http://schemas.openxmlformats.org/markup-compatibility/2006" xmlns:p14="http://schemas.microsoft.com/office/powerpoint/2010/main">
    <mc:Choice Requires="p14">
      <p:transition spd="slow" p14:dur="4000" advClick="0" advTm="4000">
        <p14:vortex dir="r"/>
        <p:sndAc>
          <p:stSnd>
            <p:snd r:embed="rId3" name="background music.wav"/>
          </p:stSnd>
        </p:sndAc>
      </p:transition>
    </mc:Choice>
    <mc:Fallback xmlns="">
      <p:transition spd="slow" advClick="0" advTm="4000">
        <p:fade/>
        <p:sndAc>
          <p:stSnd>
            <p:snd r:embed="rId12" name="background music.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0-#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childTnLst>
                          </p:cTn>
                        </p:par>
                        <p:par>
                          <p:cTn id="17" fill="hold">
                            <p:stCondLst>
                              <p:cond delay="2000"/>
                            </p:stCondLst>
                            <p:childTnLst>
                              <p:par>
                                <p:cTn id="18" presetID="42" presetClass="entr" presetSubtype="0"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22" presetClass="entr" presetSubtype="4"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down)">
                                      <p:cBhvr>
                                        <p:cTn id="26" dur="500"/>
                                        <p:tgtEl>
                                          <p:spTgt spid="7"/>
                                        </p:tgtEl>
                                      </p:cBhvr>
                                    </p:animEffect>
                                  </p:childTnLst>
                                </p:cTn>
                              </p:par>
                            </p:childTnLst>
                          </p:cTn>
                        </p:par>
                        <p:par>
                          <p:cTn id="27" fill="hold">
                            <p:stCondLst>
                              <p:cond delay="3500"/>
                            </p:stCondLst>
                            <p:childTnLst>
                              <p:par>
                                <p:cTn id="28" presetID="22" presetClass="entr" presetSubtype="8" fill="hold" nodeType="afterEffect">
                                  <p:stCondLst>
                                    <p:cond delay="0"/>
                                  </p:stCondLst>
                                  <p:childTnLst>
                                    <p:set>
                                      <p:cBhvr>
                                        <p:cTn id="29" dur="1" fill="hold">
                                          <p:stCondLst>
                                            <p:cond delay="0"/>
                                          </p:stCondLst>
                                        </p:cTn>
                                        <p:tgtEl>
                                          <p:spTgt spid="11">
                                            <p:txEl>
                                              <p:pRg st="0" end="0"/>
                                            </p:txEl>
                                          </p:spTgt>
                                        </p:tgtEl>
                                        <p:attrNameLst>
                                          <p:attrName>style.visibility</p:attrName>
                                        </p:attrNameLst>
                                      </p:cBhvr>
                                      <p:to>
                                        <p:strVal val="visible"/>
                                      </p:to>
                                    </p:set>
                                    <p:animEffect transition="in" filter="wipe(left)">
                                      <p:cBhvr>
                                        <p:cTn id="30" dur="2000"/>
                                        <p:tgtEl>
                                          <p:spTgt spid="11">
                                            <p:txEl>
                                              <p:pRg st="0" end="0"/>
                                            </p:txEl>
                                          </p:spTgt>
                                        </p:tgtEl>
                                      </p:cBhvr>
                                    </p:animEffect>
                                  </p:childTnLst>
                                </p:cTn>
                              </p:par>
                              <p:par>
                                <p:cTn id="31" presetID="0" presetClass="path" presetSubtype="0" accel="50000" decel="50000" fill="hold" nodeType="withEffect">
                                  <p:stCondLst>
                                    <p:cond delay="0"/>
                                  </p:stCondLst>
                                  <p:childTnLst>
                                    <p:animMotion origin="layout" path="M -0.70573 -0.23735 C -0.70434 -0.23364 -0.70226 -0.22901 -0.70035 -0.225 C -0.69948 -0.22377 -0.69948 -0.22099 -0.69757 -0.22037 C -0.6967 -0.21976 -0.69601 -0.22222 -0.69531 -0.22284 C -0.6941 -0.22901 -0.69149 -0.23488 -0.68906 -0.24013 C -0.68854 -0.24229 -0.68785 -0.24476 -0.6875 -0.24661 C -0.68698 -0.24784 -0.68594 -0.25093 -0.68594 -0.25031 C -0.68403 -0.24722 -0.68403 -0.24352 -0.68316 -0.23858 C -0.68264 -0.22809 -0.68299 -0.2179 -0.6783 -0.20803 C -0.67795 -0.20679 -0.6783 -0.20432 -0.67761 -0.20247 C -0.67709 -0.20185 -0.67587 -0.20247 -0.67535 -0.20309 C -0.67379 -0.20587 -0.67413 -0.20926 -0.67309 -0.21173 C -0.66927 -0.22099 -0.66181 -0.23087 -0.65955 -0.24136 C -0.65868 -0.24537 -0.65868 -0.24908 -0.65469 -0.25093 C -0.65104 -0.24784 -0.65035 -0.24136 -0.64948 -0.23673 C -0.64913 -0.23364 -0.64913 -0.23087 -0.64879 -0.22747 C -0.64861 -0.22685 -0.64879 -0.22562 -0.64809 -0.225 C -0.64653 -0.225 -0.64375 -0.22624 -0.64375 -0.22562 C -0.63073 -0.23797 -0.62709 -0.24969 -0.6224 -0.23426 C -0.62084 -0.22161 -0.61962 -0.2105 -0.61667 -0.19877 C -0.61511 -0.21574 -0.61302 -0.21852 -0.60799 -0.23426 C -0.60695 -0.23858 -0.60625 -0.24229 -0.60313 -0.24537 C -0.60052 -0.24136 -0.59931 -0.23673 -0.59809 -0.2321 C -0.59722 -0.22624 -0.59653 -0.22099 -0.59601 -0.21574 C -0.59011 -0.22624 -0.58299 -0.23611 -0.57656 -0.24661 C -0.57049 -0.24136 -0.57049 -0.2355 -0.56788 -0.22809 C -0.56511 -0.22037 -0.56146 -0.21173 -0.55938 -0.20309 C -0.5507 -0.21297 -0.54254 -0.22439 -0.53715 -0.23611 C -0.5257 -0.22963 -0.52465 -0.21451 -0.51927 -0.20309 C -0.51754 -0.19506 -0.51945 -0.19753 -0.50938 -0.20062 C -0.49115 -0.21574 -0.47587 -0.23025 -0.45417 -0.23797 C -0.4533 -0.23797 -0.45174 -0.23797 -0.45122 -0.23735 C -0.45 -0.23488 -0.44948 -0.22037 -0.44896 -0.2179 C -0.44809 -0.22439 -0.44792 -0.2321 -0.44271 -0.23611 C -0.43785 -0.22963 -0.43681 -0.22161 -0.43316 -0.21513 C -0.4316 -0.21111 -0.42865 -0.2 -0.42327 -0.19877 C -0.41979 -0.2 -0.41719 -0.20185 -0.41337 -0.20247 C -0.41233 -0.20309 -0.41146 -0.20371 -0.41042 -0.20432 C -0.40903 -0.20525 -0.40625 -0.20587 -0.40625 -0.20525 C -0.40191 -0.21173 -0.40747 -0.20432 -0.40261 -0.20864 C -0.39948 -0.21173 -0.39636 -0.21513 -0.39375 -0.21852 C -0.3934 -0.22099 -0.39045 -0.225 -0.39045 -0.22439 C -0.38872 -0.23364 -0.38872 -0.2392 -0.38976 -0.21297 C -0.38941 -0.2105 -0.39063 -0.20741 -0.38889 -0.20525 C -0.38785 -0.20371 -0.38646 -0.20587 -0.38472 -0.20679 C -0.37778 -0.20864 -0.38229 -0.20741 -0.37604 -0.21111 C -0.36823 -0.21574 -0.35972 -0.21636 -0.35104 -0.2179 C -0.34948 -0.21976 -0.34861 -0.225 -0.34861 -0.22439 " pathEditMode="relative" rAng="0" ptsTypes="fffffffffffffffffffffffffffffffffffffffffffffffA">
                                      <p:cBhvr>
                                        <p:cTn id="32" dur="2000" fill="hold"/>
                                        <p:tgtEl>
                                          <p:spTgt spid="13"/>
                                        </p:tgtEl>
                                        <p:attrNameLst>
                                          <p:attrName>ppt_x</p:attrName>
                                          <p:attrName>ppt_y</p:attrName>
                                        </p:attrNameLst>
                                      </p:cBhvr>
                                      <p:rCtr x="17847" y="1420"/>
                                    </p:animMotion>
                                  </p:childTnLst>
                                </p:cTn>
                              </p:par>
                              <p:par>
                                <p:cTn id="33" presetID="1" presetClass="exit" presetSubtype="0" fill="hold" nodeType="withEffect">
                                  <p:stCondLst>
                                    <p:cond delay="0"/>
                                  </p:stCondLst>
                                  <p:childTnLst>
                                    <p:set>
                                      <p:cBhvr>
                                        <p:cTn id="34" dur="1" fill="hold">
                                          <p:stCondLst>
                                            <p:cond delay="1999"/>
                                          </p:stCondLst>
                                        </p:cTn>
                                        <p:tgtEl>
                                          <p:spTgt spid="13"/>
                                        </p:tgtEl>
                                        <p:attrNameLst>
                                          <p:attrName>style.visibility</p:attrName>
                                        </p:attrNameLst>
                                      </p:cBhvr>
                                      <p:to>
                                        <p:strVal val="hidden"/>
                                      </p:to>
                                    </p:set>
                                  </p:childTnLst>
                                </p:cTn>
                              </p:par>
                            </p:childTnLst>
                          </p:cTn>
                        </p:par>
                        <p:par>
                          <p:cTn id="35" fill="hold">
                            <p:stCondLst>
                              <p:cond delay="5500"/>
                            </p:stCondLst>
                            <p:childTnLst>
                              <p:par>
                                <p:cTn id="36" presetID="22" presetClass="entr" presetSubtype="8" fill="hold" nodeType="afterEffect">
                                  <p:stCondLst>
                                    <p:cond delay="0"/>
                                  </p:stCondLst>
                                  <p:childTnLst>
                                    <p:set>
                                      <p:cBhvr>
                                        <p:cTn id="37" dur="1" fill="hold">
                                          <p:stCondLst>
                                            <p:cond delay="0"/>
                                          </p:stCondLst>
                                        </p:cTn>
                                        <p:tgtEl>
                                          <p:spTgt spid="10">
                                            <p:txEl>
                                              <p:pRg st="0" end="0"/>
                                            </p:txEl>
                                          </p:spTgt>
                                        </p:tgtEl>
                                        <p:attrNameLst>
                                          <p:attrName>style.visibility</p:attrName>
                                        </p:attrNameLst>
                                      </p:cBhvr>
                                      <p:to>
                                        <p:strVal val="visible"/>
                                      </p:to>
                                    </p:set>
                                    <p:animEffect transition="in" filter="wipe(left)">
                                      <p:cBhvr>
                                        <p:cTn id="38" dur="500"/>
                                        <p:tgtEl>
                                          <p:spTgt spid="10">
                                            <p:txEl>
                                              <p:pRg st="0" end="0"/>
                                            </p:txEl>
                                          </p:spTgt>
                                        </p:tgtEl>
                                      </p:cBhvr>
                                    </p:animEffect>
                                  </p:childTnLst>
                                </p:cTn>
                              </p:par>
                            </p:childTnLst>
                          </p:cTn>
                        </p:par>
                        <p:par>
                          <p:cTn id="39" fill="hold">
                            <p:stCondLst>
                              <p:cond delay="6000"/>
                            </p:stCondLst>
                            <p:childTnLst>
                              <p:par>
                                <p:cTn id="40" presetID="42" presetClass="entr" presetSubtype="0"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3"/>
          <p:cNvSpPr txBox="1">
            <a:spLocks noChangeArrowheads="1"/>
          </p:cNvSpPr>
          <p:nvPr/>
        </p:nvSpPr>
        <p:spPr bwMode="auto">
          <a:xfrm>
            <a:off x="576064" y="381000"/>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b="1" dirty="0">
                <a:latin typeface="方正吕建德字体" pitchFamily="2" charset="-122"/>
                <a:ea typeface="方正吕建德字体" pitchFamily="2" charset="-122"/>
              </a:rPr>
              <a:t>单击此处添加标题</a:t>
            </a:r>
          </a:p>
        </p:txBody>
      </p:sp>
      <p:sp>
        <p:nvSpPr>
          <p:cNvPr id="3" name="Rectangle 36"/>
          <p:cNvSpPr>
            <a:spLocks noChangeArrowheads="1"/>
          </p:cNvSpPr>
          <p:nvPr/>
        </p:nvSpPr>
        <p:spPr bwMode="auto">
          <a:xfrm>
            <a:off x="569653" y="3379332"/>
            <a:ext cx="4006850" cy="1200329"/>
          </a:xfrm>
          <a:prstGeom prst="rect">
            <a:avLst/>
          </a:prstGeom>
          <a:noFill/>
          <a:ln>
            <a:noFill/>
          </a:ln>
          <a:extLst/>
        </p:spPr>
        <p:txBody>
          <a:bodyPr>
            <a:spAutoFit/>
          </a:bodyPr>
          <a:lstStyle/>
          <a:p>
            <a:pPr fontAlgn="auto" latinLnBrk="1">
              <a:lnSpc>
                <a:spcPct val="120000"/>
              </a:lnSpc>
              <a:spcBef>
                <a:spcPts val="0"/>
              </a:spcBef>
              <a:spcAft>
                <a:spcPts val="0"/>
              </a:spcAft>
              <a:defRPr/>
            </a:pPr>
            <a:r>
              <a:rPr kumimoji="1" lang="zh-CN" altLang="en-US" sz="1200" dirty="0">
                <a:latin typeface="+mj-ea"/>
                <a:ea typeface="+mj-ea"/>
              </a:rPr>
              <a:t>单击此处添加文字内容  单击此处添加文字内容</a:t>
            </a:r>
          </a:p>
          <a:p>
            <a:pPr fontAlgn="auto" latinLnBrk="1">
              <a:lnSpc>
                <a:spcPct val="120000"/>
              </a:lnSpc>
              <a:spcBef>
                <a:spcPts val="0"/>
              </a:spcBef>
              <a:spcAft>
                <a:spcPts val="0"/>
              </a:spcAft>
              <a:defRPr/>
            </a:pPr>
            <a:r>
              <a:rPr kumimoji="1" lang="zh-CN" altLang="en-US" sz="1200" dirty="0">
                <a:latin typeface="+mj-ea"/>
                <a:ea typeface="+mj-ea"/>
              </a:rPr>
              <a:t>单击此处添加文字内容  单击此处添加文字内容</a:t>
            </a:r>
          </a:p>
          <a:p>
            <a:pPr fontAlgn="auto" latinLnBrk="1">
              <a:lnSpc>
                <a:spcPct val="120000"/>
              </a:lnSpc>
              <a:spcBef>
                <a:spcPts val="0"/>
              </a:spcBef>
              <a:spcAft>
                <a:spcPts val="0"/>
              </a:spcAft>
              <a:defRPr/>
            </a:pPr>
            <a:r>
              <a:rPr kumimoji="1" lang="zh-CN" altLang="en-US" sz="1200" dirty="0">
                <a:latin typeface="+mj-ea"/>
                <a:ea typeface="+mj-ea"/>
              </a:rPr>
              <a:t>单击此处添加文字内容  单击此处添加文字</a:t>
            </a:r>
            <a:r>
              <a:rPr kumimoji="1" lang="zh-CN" altLang="en-US" sz="1200" dirty="0" smtClean="0">
                <a:latin typeface="+mj-ea"/>
                <a:ea typeface="+mj-ea"/>
              </a:rPr>
              <a:t>内容</a:t>
            </a:r>
            <a:endParaRPr kumimoji="1" lang="en-US" altLang="zh-CN" sz="1200" dirty="0" smtClean="0">
              <a:latin typeface="+mj-ea"/>
              <a:ea typeface="+mj-ea"/>
            </a:endParaRPr>
          </a:p>
          <a:p>
            <a:pPr latinLnBrk="1">
              <a:lnSpc>
                <a:spcPct val="120000"/>
              </a:lnSpc>
              <a:defRPr/>
            </a:pPr>
            <a:r>
              <a:rPr kumimoji="1" lang="zh-CN" altLang="en-US" sz="1200" dirty="0">
                <a:latin typeface="+mj-ea"/>
              </a:rPr>
              <a:t>单击此处添加文字内容  单击此处添加文字内容</a:t>
            </a:r>
          </a:p>
          <a:p>
            <a:pPr fontAlgn="auto" latinLnBrk="1">
              <a:lnSpc>
                <a:spcPct val="120000"/>
              </a:lnSpc>
              <a:spcBef>
                <a:spcPts val="0"/>
              </a:spcBef>
              <a:spcAft>
                <a:spcPts val="0"/>
              </a:spcAft>
              <a:defRPr/>
            </a:pPr>
            <a:endParaRPr kumimoji="1" lang="zh-CN" altLang="en-US" sz="1200" dirty="0">
              <a:latin typeface="+mj-ea"/>
              <a:ea typeface="+mj-ea"/>
            </a:endParaRPr>
          </a:p>
        </p:txBody>
      </p:sp>
      <p:sp>
        <p:nvSpPr>
          <p:cNvPr id="4" name="Rectangle 37"/>
          <p:cNvSpPr>
            <a:spLocks noChangeArrowheads="1"/>
          </p:cNvSpPr>
          <p:nvPr/>
        </p:nvSpPr>
        <p:spPr bwMode="auto">
          <a:xfrm>
            <a:off x="569653" y="2443228"/>
            <a:ext cx="2236510" cy="412613"/>
          </a:xfrm>
          <a:prstGeom prst="rect">
            <a:avLst/>
          </a:prstGeom>
          <a:noFill/>
          <a:ln>
            <a:noFill/>
          </a:ln>
          <a:extLst/>
        </p:spPr>
        <p:txBody>
          <a:bodyPr wrap="none">
            <a:spAutoFit/>
          </a:bodyPr>
          <a:lstStyle/>
          <a:p>
            <a:pPr fontAlgn="auto" latinLnBrk="1">
              <a:lnSpc>
                <a:spcPct val="120000"/>
              </a:lnSpc>
              <a:spcBef>
                <a:spcPts val="0"/>
              </a:spcBef>
              <a:spcAft>
                <a:spcPts val="0"/>
              </a:spcAft>
              <a:defRPr/>
            </a:pPr>
            <a:r>
              <a:rPr kumimoji="1" lang="zh-CN" altLang="en-US" sz="2000" kern="0" dirty="0">
                <a:latin typeface="+mj-ea"/>
                <a:ea typeface="+mj-ea"/>
              </a:rPr>
              <a:t>单击此处添加文字</a:t>
            </a:r>
          </a:p>
        </p:txBody>
      </p:sp>
      <p:sp>
        <p:nvSpPr>
          <p:cNvPr id="5" name="Line 39"/>
          <p:cNvSpPr>
            <a:spLocks noChangeShapeType="1"/>
          </p:cNvSpPr>
          <p:nvPr/>
        </p:nvSpPr>
        <p:spPr bwMode="auto">
          <a:xfrm>
            <a:off x="637916" y="3200863"/>
            <a:ext cx="3057525" cy="0"/>
          </a:xfrm>
          <a:prstGeom prst="line">
            <a:avLst/>
          </a:prstGeom>
          <a:noFill/>
          <a:ln w="15875">
            <a:solidFill>
              <a:schemeClr val="tx1"/>
            </a:solidFill>
            <a:prstDash val="dash"/>
            <a:round/>
            <a:headEnd type="oval" w="med" len="med"/>
            <a:tailEnd type="triangle" w="med" len="med"/>
          </a:ln>
          <a:extLst/>
        </p:spPr>
        <p:txBody>
          <a:bodyPr wrap="none" anchor="ctr"/>
          <a:lstStyle/>
          <a:p>
            <a:pPr fontAlgn="auto">
              <a:spcBef>
                <a:spcPts val="0"/>
              </a:spcBef>
              <a:spcAft>
                <a:spcPts val="0"/>
              </a:spcAft>
              <a:defRPr/>
            </a:pPr>
            <a:endParaRPr lang="zh-CN" altLang="en-US" kern="0">
              <a:latin typeface="+mj-ea"/>
              <a:ea typeface="+mj-ea"/>
            </a:endParaRPr>
          </a:p>
        </p:txBody>
      </p:sp>
      <p:pic>
        <p:nvPicPr>
          <p:cNvPr id="6" name="Picture 2" descr="E:\水墨图表素材\11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688967">
            <a:off x="4760361" y="2428551"/>
            <a:ext cx="2893973" cy="2223118"/>
          </a:xfrm>
          <a:prstGeom prst="rect">
            <a:avLst/>
          </a:prstGeom>
          <a:noFill/>
          <a:extLst>
            <a:ext uri="{909E8E84-426E-40DD-AFC4-6F175D3DCCD1}">
              <a14:hiddenFill xmlns:a14="http://schemas.microsoft.com/office/drawing/2010/main">
                <a:solidFill>
                  <a:srgbClr val="FFFFFF"/>
                </a:solidFill>
              </a14:hiddenFill>
            </a:ext>
          </a:extLst>
        </p:spPr>
      </p:pic>
      <p:grpSp>
        <p:nvGrpSpPr>
          <p:cNvPr id="8" name="组合 7"/>
          <p:cNvGrpSpPr/>
          <p:nvPr/>
        </p:nvGrpSpPr>
        <p:grpSpPr>
          <a:xfrm>
            <a:off x="3644132" y="1186853"/>
            <a:ext cx="1797372" cy="1715433"/>
            <a:chOff x="3572124" y="1411190"/>
            <a:chExt cx="1797372" cy="1715433"/>
          </a:xfrm>
        </p:grpSpPr>
        <p:pic>
          <p:nvPicPr>
            <p:cNvPr id="9" name="Picture 3" descr="E:\水墨图表素材\24252 (1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72124" y="1411190"/>
              <a:ext cx="1797372" cy="1715433"/>
            </a:xfrm>
            <a:prstGeom prst="rect">
              <a:avLst/>
            </a:prstGeom>
            <a:noFill/>
            <a:extLst>
              <a:ext uri="{909E8E84-426E-40DD-AFC4-6F175D3DCCD1}">
                <a14:hiddenFill xmlns:a14="http://schemas.microsoft.com/office/drawing/2010/main">
                  <a:solidFill>
                    <a:srgbClr val="FFFFFF"/>
                  </a:solidFill>
                </a14:hiddenFill>
              </a:ext>
            </a:extLst>
          </p:spPr>
        </p:pic>
        <p:sp>
          <p:nvSpPr>
            <p:cNvPr id="10" name="Text Box 23"/>
            <p:cNvSpPr txBox="1">
              <a:spLocks noChangeArrowheads="1"/>
            </p:cNvSpPr>
            <p:nvPr/>
          </p:nvSpPr>
          <p:spPr bwMode="auto">
            <a:xfrm>
              <a:off x="3868301" y="1969045"/>
              <a:ext cx="1217001" cy="707886"/>
            </a:xfrm>
            <a:prstGeom prst="rect">
              <a:avLst/>
            </a:prstGeom>
            <a:noFill/>
            <a:ln>
              <a:noFill/>
            </a:ln>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kumimoji="1" lang="zh-CN" altLang="en-US" sz="2000" b="1" dirty="0">
                  <a:latin typeface="+mj-ea"/>
                  <a:ea typeface="+mj-ea"/>
                </a:rPr>
                <a:t>单击此处</a:t>
              </a:r>
            </a:p>
            <a:p>
              <a:pPr algn="ctr" eaLnBrk="1" hangingPunct="1"/>
              <a:r>
                <a:rPr kumimoji="1" lang="zh-CN" altLang="en-US" sz="2000" b="1" dirty="0">
                  <a:latin typeface="+mj-ea"/>
                  <a:ea typeface="+mj-ea"/>
                </a:rPr>
                <a:t>添加文字</a:t>
              </a:r>
              <a:endParaRPr kumimoji="1" lang="en-US" altLang="ko-KR" sz="2000" b="1" dirty="0">
                <a:latin typeface="+mj-ea"/>
                <a:ea typeface="+mj-ea"/>
              </a:endParaRPr>
            </a:p>
          </p:txBody>
        </p:sp>
      </p:grpSp>
      <p:sp>
        <p:nvSpPr>
          <p:cNvPr id="11" name="Text Box 13"/>
          <p:cNvSpPr txBox="1">
            <a:spLocks noChangeArrowheads="1"/>
          </p:cNvSpPr>
          <p:nvPr/>
        </p:nvSpPr>
        <p:spPr bwMode="auto">
          <a:xfrm>
            <a:off x="5070333" y="3469296"/>
            <a:ext cx="2553826" cy="553998"/>
          </a:xfrm>
          <a:prstGeom prst="rect">
            <a:avLst/>
          </a:prstGeom>
          <a:noFill/>
          <a:ln>
            <a:noFill/>
          </a:ln>
          <a:extLst/>
        </p:spPr>
        <p:txBody>
          <a:bodyPr>
            <a:spAutoFit/>
          </a:bodyP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algn="ctr" eaLnBrk="1" fontAlgn="auto" latinLnBrk="1" hangingPunct="1">
              <a:spcBef>
                <a:spcPts val="0"/>
              </a:spcBef>
              <a:spcAft>
                <a:spcPts val="0"/>
              </a:spcAft>
              <a:defRPr/>
            </a:pPr>
            <a:r>
              <a:rPr kumimoji="1" lang="zh-CN" altLang="en-US" sz="3000" dirty="0">
                <a:latin typeface="+mj-ea"/>
                <a:ea typeface="+mj-ea"/>
              </a:rPr>
              <a:t>标题</a:t>
            </a:r>
            <a:r>
              <a:rPr kumimoji="1" lang="zh-CN" altLang="en-US" sz="3000" dirty="0" smtClean="0">
                <a:latin typeface="+mj-ea"/>
                <a:ea typeface="+mj-ea"/>
              </a:rPr>
              <a:t>文字</a:t>
            </a:r>
            <a:endParaRPr kumimoji="1" lang="zh-CN" altLang="en-US" sz="3000" dirty="0">
              <a:latin typeface="+mj-ea"/>
              <a:ea typeface="+mj-ea"/>
            </a:endParaRPr>
          </a:p>
        </p:txBody>
      </p:sp>
      <p:grpSp>
        <p:nvGrpSpPr>
          <p:cNvPr id="12" name="组合 11"/>
          <p:cNvGrpSpPr/>
          <p:nvPr/>
        </p:nvGrpSpPr>
        <p:grpSpPr>
          <a:xfrm>
            <a:off x="5308661" y="627534"/>
            <a:ext cx="1797372" cy="1715433"/>
            <a:chOff x="5236653" y="851871"/>
            <a:chExt cx="1797372" cy="1715433"/>
          </a:xfrm>
        </p:grpSpPr>
        <p:pic>
          <p:nvPicPr>
            <p:cNvPr id="13" name="Picture 3" descr="E:\水墨图表素材\24252 (1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36653" y="851871"/>
              <a:ext cx="1797372" cy="1715433"/>
            </a:xfrm>
            <a:prstGeom prst="rect">
              <a:avLst/>
            </a:prstGeom>
            <a:noFill/>
            <a:extLst>
              <a:ext uri="{909E8E84-426E-40DD-AFC4-6F175D3DCCD1}">
                <a14:hiddenFill xmlns:a14="http://schemas.microsoft.com/office/drawing/2010/main">
                  <a:solidFill>
                    <a:srgbClr val="FFFFFF"/>
                  </a:solidFill>
                </a14:hiddenFill>
              </a:ext>
            </a:extLst>
          </p:spPr>
        </p:pic>
        <p:sp>
          <p:nvSpPr>
            <p:cNvPr id="14" name="Text Box 23"/>
            <p:cNvSpPr txBox="1">
              <a:spLocks noChangeArrowheads="1"/>
            </p:cNvSpPr>
            <p:nvPr/>
          </p:nvSpPr>
          <p:spPr bwMode="auto">
            <a:xfrm>
              <a:off x="5532830" y="1409726"/>
              <a:ext cx="1217001" cy="707886"/>
            </a:xfrm>
            <a:prstGeom prst="rect">
              <a:avLst/>
            </a:prstGeom>
            <a:noFill/>
            <a:ln>
              <a:noFill/>
            </a:ln>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kumimoji="1" lang="zh-CN" altLang="en-US" sz="2000" b="1" dirty="0">
                  <a:latin typeface="+mj-ea"/>
                  <a:ea typeface="+mj-ea"/>
                </a:rPr>
                <a:t>单击此处</a:t>
              </a:r>
            </a:p>
            <a:p>
              <a:pPr algn="ctr" eaLnBrk="1" hangingPunct="1"/>
              <a:r>
                <a:rPr kumimoji="1" lang="zh-CN" altLang="en-US" sz="2000" b="1" dirty="0">
                  <a:latin typeface="+mj-ea"/>
                  <a:ea typeface="+mj-ea"/>
                </a:rPr>
                <a:t>添加文字</a:t>
              </a:r>
              <a:endParaRPr kumimoji="1" lang="en-US" altLang="ko-KR" sz="2000" b="1" dirty="0">
                <a:latin typeface="+mj-ea"/>
                <a:ea typeface="+mj-ea"/>
              </a:endParaRPr>
            </a:p>
          </p:txBody>
        </p:sp>
      </p:grpSp>
      <p:grpSp>
        <p:nvGrpSpPr>
          <p:cNvPr id="15" name="组合 14"/>
          <p:cNvGrpSpPr/>
          <p:nvPr/>
        </p:nvGrpSpPr>
        <p:grpSpPr>
          <a:xfrm>
            <a:off x="6951092" y="1306904"/>
            <a:ext cx="1797372" cy="1715433"/>
            <a:chOff x="6879084" y="1531241"/>
            <a:chExt cx="1797372" cy="1715433"/>
          </a:xfrm>
        </p:grpSpPr>
        <p:pic>
          <p:nvPicPr>
            <p:cNvPr id="16" name="Picture 3" descr="E:\水墨图表素材\24252 (1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9084" y="1531241"/>
              <a:ext cx="1797372" cy="1715433"/>
            </a:xfrm>
            <a:prstGeom prst="rect">
              <a:avLst/>
            </a:prstGeom>
            <a:noFill/>
            <a:extLst>
              <a:ext uri="{909E8E84-426E-40DD-AFC4-6F175D3DCCD1}">
                <a14:hiddenFill xmlns:a14="http://schemas.microsoft.com/office/drawing/2010/main">
                  <a:solidFill>
                    <a:srgbClr val="FFFFFF"/>
                  </a:solidFill>
                </a14:hiddenFill>
              </a:ext>
            </a:extLst>
          </p:spPr>
        </p:pic>
        <p:sp>
          <p:nvSpPr>
            <p:cNvPr id="17" name="Text Box 23"/>
            <p:cNvSpPr txBox="1">
              <a:spLocks noChangeArrowheads="1"/>
            </p:cNvSpPr>
            <p:nvPr/>
          </p:nvSpPr>
          <p:spPr bwMode="auto">
            <a:xfrm>
              <a:off x="7175261" y="2089096"/>
              <a:ext cx="1217001" cy="707886"/>
            </a:xfrm>
            <a:prstGeom prst="rect">
              <a:avLst/>
            </a:prstGeom>
            <a:noFill/>
            <a:ln>
              <a:noFill/>
            </a:ln>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kumimoji="1" lang="zh-CN" altLang="en-US" sz="2000" b="1" dirty="0">
                  <a:latin typeface="+mj-ea"/>
                  <a:ea typeface="+mj-ea"/>
                </a:rPr>
                <a:t>单击此处</a:t>
              </a:r>
            </a:p>
            <a:p>
              <a:pPr algn="ctr" eaLnBrk="1" hangingPunct="1"/>
              <a:r>
                <a:rPr kumimoji="1" lang="zh-CN" altLang="en-US" sz="2000" b="1" dirty="0">
                  <a:latin typeface="+mj-ea"/>
                  <a:ea typeface="+mj-ea"/>
                </a:rPr>
                <a:t>添加文字</a:t>
              </a:r>
              <a:endParaRPr kumimoji="1" lang="en-US" altLang="ko-KR" sz="2000" b="1" dirty="0">
                <a:latin typeface="+mj-ea"/>
                <a:ea typeface="+mj-ea"/>
              </a:endParaRPr>
            </a:p>
          </p:txBody>
        </p:sp>
      </p:grpSp>
    </p:spTree>
    <p:extLst>
      <p:ext uri="{BB962C8B-B14F-4D97-AF65-F5344CB8AC3E}">
        <p14:creationId xmlns:p14="http://schemas.microsoft.com/office/powerpoint/2010/main" val="2746505869"/>
      </p:ext>
    </p:extLst>
  </p:cSld>
  <p:clrMapOvr>
    <a:masterClrMapping/>
  </p:clrMapOvr>
  <mc:AlternateContent xmlns:mc="http://schemas.openxmlformats.org/markup-compatibility/2006" xmlns:p14="http://schemas.microsoft.com/office/powerpoint/2010/main">
    <mc:Choice Requires="p14">
      <p:transition spd="slow" p14:dur="1200" advClick="0" advTm="4000">
        <p14:flip dir="r"/>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300"/>
                                        <p:tgtEl>
                                          <p:spTgt spid="6"/>
                                        </p:tgtEl>
                                      </p:cBhvr>
                                    </p:animEffect>
                                  </p:childTnLst>
                                </p:cTn>
                              </p:par>
                            </p:childTnLst>
                          </p:cTn>
                        </p:par>
                        <p:par>
                          <p:cTn id="8" fill="hold">
                            <p:stCondLst>
                              <p:cond delay="300"/>
                            </p:stCondLst>
                            <p:childTnLst>
                              <p:par>
                                <p:cTn id="9" presetID="42"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childTnLst>
                          </p:cTn>
                        </p:par>
                        <p:par>
                          <p:cTn id="14" fill="hold">
                            <p:stCondLst>
                              <p:cond delay="1300"/>
                            </p:stCondLst>
                            <p:childTnLst>
                              <p:par>
                                <p:cTn id="15" presetID="53" presetClass="entr" presetSubtype="16"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par>
                                <p:cTn id="25" presetID="53" presetClass="entr" presetSubtype="16"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childTnLst>
                          </p:cTn>
                        </p:par>
                        <p:par>
                          <p:cTn id="30" fill="hold">
                            <p:stCondLst>
                              <p:cond delay="1800"/>
                            </p:stCondLst>
                            <p:childTnLst>
                              <p:par>
                                <p:cTn id="31" presetID="22" presetClass="entr" presetSubtype="8"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left)">
                                      <p:cBhvr>
                                        <p:cTn id="33" dur="500"/>
                                        <p:tgtEl>
                                          <p:spTgt spid="5"/>
                                        </p:tgtEl>
                                      </p:cBhvr>
                                    </p:animEffect>
                                  </p:childTnLst>
                                </p:cTn>
                              </p:par>
                            </p:childTnLst>
                          </p:cTn>
                        </p:par>
                        <p:par>
                          <p:cTn id="34" fill="hold">
                            <p:stCondLst>
                              <p:cond delay="2300"/>
                            </p:stCondLst>
                            <p:childTnLst>
                              <p:par>
                                <p:cTn id="35" presetID="47" presetClass="entr" presetSubtype="0"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500"/>
                                        <p:tgtEl>
                                          <p:spTgt spid="4"/>
                                        </p:tgtEl>
                                      </p:cBhvr>
                                    </p:animEffect>
                                    <p:anim calcmode="lin" valueType="num">
                                      <p:cBhvr>
                                        <p:cTn id="38" dur="500" fill="hold"/>
                                        <p:tgtEl>
                                          <p:spTgt spid="4"/>
                                        </p:tgtEl>
                                        <p:attrNameLst>
                                          <p:attrName>ppt_x</p:attrName>
                                        </p:attrNameLst>
                                      </p:cBhvr>
                                      <p:tavLst>
                                        <p:tav tm="0">
                                          <p:val>
                                            <p:strVal val="#ppt_x"/>
                                          </p:val>
                                        </p:tav>
                                        <p:tav tm="100000">
                                          <p:val>
                                            <p:strVal val="#ppt_x"/>
                                          </p:val>
                                        </p:tav>
                                      </p:tavLst>
                                    </p:anim>
                                    <p:anim calcmode="lin" valueType="num">
                                      <p:cBhvr>
                                        <p:cTn id="39" dur="500" fill="hold"/>
                                        <p:tgtEl>
                                          <p:spTgt spid="4"/>
                                        </p:tgtEl>
                                        <p:attrNameLst>
                                          <p:attrName>ppt_y</p:attrName>
                                        </p:attrNameLst>
                                      </p:cBhvr>
                                      <p:tavLst>
                                        <p:tav tm="0">
                                          <p:val>
                                            <p:strVal val="#ppt_y-.1"/>
                                          </p:val>
                                        </p:tav>
                                        <p:tav tm="100000">
                                          <p:val>
                                            <p:strVal val="#ppt_y"/>
                                          </p:val>
                                        </p:tav>
                                      </p:tavLst>
                                    </p:anim>
                                  </p:childTnLst>
                                </p:cTn>
                              </p:par>
                            </p:childTnLst>
                          </p:cTn>
                        </p:par>
                        <p:par>
                          <p:cTn id="40" fill="hold">
                            <p:stCondLst>
                              <p:cond delay="2800"/>
                            </p:stCondLst>
                            <p:childTnLst>
                              <p:par>
                                <p:cTn id="41" presetID="42" presetClass="entr" presetSubtype="0" fill="hold" grpId="0" nodeType="after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fade">
                                      <p:cBhvr>
                                        <p:cTn id="43" dur="500"/>
                                        <p:tgtEl>
                                          <p:spTgt spid="3"/>
                                        </p:tgtEl>
                                      </p:cBhvr>
                                    </p:animEffect>
                                    <p:anim calcmode="lin" valueType="num">
                                      <p:cBhvr>
                                        <p:cTn id="44" dur="500" fill="hold"/>
                                        <p:tgtEl>
                                          <p:spTgt spid="3"/>
                                        </p:tgtEl>
                                        <p:attrNameLst>
                                          <p:attrName>ppt_x</p:attrName>
                                        </p:attrNameLst>
                                      </p:cBhvr>
                                      <p:tavLst>
                                        <p:tav tm="0">
                                          <p:val>
                                            <p:strVal val="#ppt_x"/>
                                          </p:val>
                                        </p:tav>
                                        <p:tav tm="100000">
                                          <p:val>
                                            <p:strVal val="#ppt_x"/>
                                          </p:val>
                                        </p:tav>
                                      </p:tavLst>
                                    </p:anim>
                                    <p:anim calcmode="lin" valueType="num">
                                      <p:cBhvr>
                                        <p:cTn id="45"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576064" y="381000"/>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b="1" dirty="0">
                <a:latin typeface="方正吕建德字体" pitchFamily="2" charset="-122"/>
                <a:ea typeface="方正吕建德字体" pitchFamily="2" charset="-122"/>
              </a:rPr>
              <a:t>单击此处添加标题</a:t>
            </a:r>
          </a:p>
        </p:txBody>
      </p:sp>
      <p:sp>
        <p:nvSpPr>
          <p:cNvPr id="4" name="Text Box 10"/>
          <p:cNvSpPr txBox="1">
            <a:spLocks noChangeArrowheads="1"/>
          </p:cNvSpPr>
          <p:nvPr/>
        </p:nvSpPr>
        <p:spPr bwMode="auto">
          <a:xfrm>
            <a:off x="5239816" y="1268934"/>
            <a:ext cx="24384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a:r>
              <a:rPr lang="zh-CN" altLang="en-US" dirty="0">
                <a:ea typeface="宋体" pitchFamily="2" charset="-122"/>
              </a:rPr>
              <a:t>在此输入内容</a:t>
            </a:r>
            <a:r>
              <a:rPr lang="en-US" altLang="zh-CN" dirty="0">
                <a:ea typeface="宋体" pitchFamily="2" charset="-122"/>
              </a:rPr>
              <a:t>1</a:t>
            </a:r>
          </a:p>
        </p:txBody>
      </p:sp>
      <p:sp>
        <p:nvSpPr>
          <p:cNvPr id="5" name="Text Box 10"/>
          <p:cNvSpPr txBox="1">
            <a:spLocks noChangeArrowheads="1"/>
          </p:cNvSpPr>
          <p:nvPr/>
        </p:nvSpPr>
        <p:spPr bwMode="auto">
          <a:xfrm>
            <a:off x="5661992" y="3357165"/>
            <a:ext cx="2438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a:r>
              <a:rPr lang="zh-CN" altLang="en-US" dirty="0">
                <a:ea typeface="宋体" pitchFamily="2" charset="-122"/>
              </a:rPr>
              <a:t>在此输入内容</a:t>
            </a:r>
            <a:r>
              <a:rPr lang="en-US" altLang="zh-CN" dirty="0">
                <a:ea typeface="宋体" pitchFamily="2" charset="-122"/>
              </a:rPr>
              <a:t>2</a:t>
            </a:r>
          </a:p>
        </p:txBody>
      </p:sp>
      <p:sp>
        <p:nvSpPr>
          <p:cNvPr id="6" name="Text Box 10"/>
          <p:cNvSpPr txBox="1">
            <a:spLocks noChangeArrowheads="1"/>
          </p:cNvSpPr>
          <p:nvPr/>
        </p:nvSpPr>
        <p:spPr bwMode="auto">
          <a:xfrm>
            <a:off x="559296" y="3285157"/>
            <a:ext cx="2438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a:r>
              <a:rPr lang="zh-CN" altLang="en-US">
                <a:ea typeface="宋体" pitchFamily="2" charset="-122"/>
              </a:rPr>
              <a:t>在此输入内容</a:t>
            </a:r>
            <a:r>
              <a:rPr lang="en-US" altLang="zh-CN" dirty="0">
                <a:ea typeface="宋体" pitchFamily="2" charset="-122"/>
              </a:rPr>
              <a:t>4</a:t>
            </a:r>
          </a:p>
        </p:txBody>
      </p:sp>
      <p:sp>
        <p:nvSpPr>
          <p:cNvPr id="7" name="Text Box 10"/>
          <p:cNvSpPr txBox="1">
            <a:spLocks noChangeArrowheads="1"/>
          </p:cNvSpPr>
          <p:nvPr/>
        </p:nvSpPr>
        <p:spPr bwMode="auto">
          <a:xfrm>
            <a:off x="909464" y="1268934"/>
            <a:ext cx="24384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a:r>
              <a:rPr lang="zh-CN" altLang="en-US" dirty="0">
                <a:ea typeface="宋体" pitchFamily="2" charset="-122"/>
              </a:rPr>
              <a:t>在此输入内容</a:t>
            </a:r>
            <a:r>
              <a:rPr lang="en-US" altLang="zh-CN" dirty="0">
                <a:ea typeface="宋体" pitchFamily="2" charset="-122"/>
              </a:rPr>
              <a:t>5</a:t>
            </a:r>
          </a:p>
        </p:txBody>
      </p:sp>
      <p:pic>
        <p:nvPicPr>
          <p:cNvPr id="8" name="Picture 2" descr="E:\水墨图表素材\QQ截图2014051720363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09664" y="899467"/>
            <a:ext cx="3831469" cy="3544491"/>
          </a:xfrm>
          <a:prstGeom prst="rect">
            <a:avLst/>
          </a:prstGeom>
          <a:noFill/>
          <a:extLst>
            <a:ext uri="{909E8E84-426E-40DD-AFC4-6F175D3DCCD1}">
              <a14:hiddenFill xmlns:a14="http://schemas.microsoft.com/office/drawing/2010/main">
                <a:solidFill>
                  <a:srgbClr val="FFFFFF"/>
                </a:solidFill>
              </a14:hiddenFill>
            </a:ext>
          </a:extLst>
        </p:spPr>
      </p:pic>
      <p:sp>
        <p:nvSpPr>
          <p:cNvPr id="9" name="Text Box 10"/>
          <p:cNvSpPr txBox="1">
            <a:spLocks noChangeArrowheads="1"/>
          </p:cNvSpPr>
          <p:nvPr/>
        </p:nvSpPr>
        <p:spPr bwMode="auto">
          <a:xfrm>
            <a:off x="3213720" y="4509293"/>
            <a:ext cx="2438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a:r>
              <a:rPr lang="zh-CN" altLang="en-US" dirty="0">
                <a:ea typeface="宋体" pitchFamily="2" charset="-122"/>
              </a:rPr>
              <a:t>在此输入</a:t>
            </a:r>
            <a:r>
              <a:rPr lang="zh-CN" altLang="en-US" dirty="0" smtClean="0">
                <a:ea typeface="宋体" pitchFamily="2" charset="-122"/>
              </a:rPr>
              <a:t>内容</a:t>
            </a:r>
            <a:r>
              <a:rPr lang="en-US" altLang="zh-CN" dirty="0" smtClean="0">
                <a:ea typeface="宋体" pitchFamily="2" charset="-122"/>
              </a:rPr>
              <a:t>3</a:t>
            </a:r>
            <a:endParaRPr lang="en-US" altLang="zh-CN" dirty="0">
              <a:ea typeface="宋体" pitchFamily="2" charset="-122"/>
            </a:endParaRPr>
          </a:p>
        </p:txBody>
      </p:sp>
    </p:spTree>
    <p:extLst>
      <p:ext uri="{BB962C8B-B14F-4D97-AF65-F5344CB8AC3E}">
        <p14:creationId xmlns:p14="http://schemas.microsoft.com/office/powerpoint/2010/main" val="2911785921"/>
      </p:ext>
    </p:extLst>
  </p:cSld>
  <p:clrMapOvr>
    <a:masterClrMapping/>
  </p:clrMapOvr>
  <mc:AlternateContent xmlns:mc="http://schemas.openxmlformats.org/markup-compatibility/2006" xmlns:p14="http://schemas.microsoft.com/office/powerpoint/2010/main">
    <mc:Choice Requires="p14">
      <p:transition spd="slow" p14:dur="1200" advClick="0" advTm="4000">
        <p14:flip dir="r"/>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3000"/>
                                  </p:stCondLst>
                                  <p:iterate type="wd">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ppt_x</p:attrName>
                                        </p:attrNameLst>
                                      </p:cBhvr>
                                      <p:tavLst>
                                        <p:tav tm="0">
                                          <p:val>
                                            <p:fltVal val="0.5"/>
                                          </p:val>
                                        </p:tav>
                                        <p:tav tm="100000">
                                          <p:val>
                                            <p:strVal val="#ppt_x"/>
                                          </p:val>
                                        </p:tav>
                                      </p:tavLst>
                                    </p:anim>
                                    <p:anim calcmode="lin" valueType="num">
                                      <p:cBhvr>
                                        <p:cTn id="10" dur="1000" fill="hold"/>
                                        <p:tgtEl>
                                          <p:spTgt spid="4"/>
                                        </p:tgtEl>
                                        <p:attrNameLst>
                                          <p:attrName>ppt_y</p:attrName>
                                        </p:attrNameLst>
                                      </p:cBhvr>
                                      <p:tavLst>
                                        <p:tav tm="0">
                                          <p:val>
                                            <p:fltVal val="0.5"/>
                                          </p:val>
                                        </p:tav>
                                        <p:tav tm="100000">
                                          <p:val>
                                            <p:strVal val="#ppt_y"/>
                                          </p:val>
                                        </p:tav>
                                      </p:tavLst>
                                    </p:anim>
                                  </p:childTnLst>
                                </p:cTn>
                              </p:par>
                            </p:childTnLst>
                          </p:cTn>
                        </p:par>
                        <p:par>
                          <p:cTn id="11" fill="hold">
                            <p:stCondLst>
                              <p:cond delay="4300"/>
                            </p:stCondLst>
                            <p:childTnLst>
                              <p:par>
                                <p:cTn id="12" presetID="23" presetClass="entr" presetSubtype="528" fill="hold" grpId="0" nodeType="afterEffect">
                                  <p:stCondLst>
                                    <p:cond delay="0"/>
                                  </p:stCondLst>
                                  <p:iterate type="wd">
                                    <p:tmPct val="10000"/>
                                  </p:iterate>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ppt_w</p:attrName>
                                        </p:attrNameLst>
                                      </p:cBhvr>
                                      <p:tavLst>
                                        <p:tav tm="0">
                                          <p:val>
                                            <p:fltVal val="0"/>
                                          </p:val>
                                        </p:tav>
                                        <p:tav tm="100000">
                                          <p:val>
                                            <p:strVal val="#ppt_w"/>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ppt_x</p:attrName>
                                        </p:attrNameLst>
                                      </p:cBhvr>
                                      <p:tavLst>
                                        <p:tav tm="0">
                                          <p:val>
                                            <p:fltVal val="0.5"/>
                                          </p:val>
                                        </p:tav>
                                        <p:tav tm="100000">
                                          <p:val>
                                            <p:strVal val="#ppt_x"/>
                                          </p:val>
                                        </p:tav>
                                      </p:tavLst>
                                    </p:anim>
                                    <p:anim calcmode="lin" valueType="num">
                                      <p:cBhvr>
                                        <p:cTn id="17" dur="1000" fill="hold"/>
                                        <p:tgtEl>
                                          <p:spTgt spid="5"/>
                                        </p:tgtEl>
                                        <p:attrNameLst>
                                          <p:attrName>ppt_y</p:attrName>
                                        </p:attrNameLst>
                                      </p:cBhvr>
                                      <p:tavLst>
                                        <p:tav tm="0">
                                          <p:val>
                                            <p:fltVal val="0.5"/>
                                          </p:val>
                                        </p:tav>
                                        <p:tav tm="100000">
                                          <p:val>
                                            <p:strVal val="#ppt_y"/>
                                          </p:val>
                                        </p:tav>
                                      </p:tavLst>
                                    </p:anim>
                                  </p:childTnLst>
                                </p:cTn>
                              </p:par>
                            </p:childTnLst>
                          </p:cTn>
                        </p:par>
                        <p:par>
                          <p:cTn id="18" fill="hold">
                            <p:stCondLst>
                              <p:cond delay="5600"/>
                            </p:stCondLst>
                            <p:childTnLst>
                              <p:par>
                                <p:cTn id="19" presetID="23" presetClass="entr" presetSubtype="528" fill="hold" grpId="0" nodeType="afterEffect">
                                  <p:stCondLst>
                                    <p:cond delay="0"/>
                                  </p:stCondLst>
                                  <p:iterate type="wd">
                                    <p:tmPct val="10000"/>
                                  </p:iterate>
                                  <p:childTnLst>
                                    <p:set>
                                      <p:cBhvr>
                                        <p:cTn id="20" dur="1" fill="hold">
                                          <p:stCondLst>
                                            <p:cond delay="0"/>
                                          </p:stCondLst>
                                        </p:cTn>
                                        <p:tgtEl>
                                          <p:spTgt spid="6"/>
                                        </p:tgtEl>
                                        <p:attrNameLst>
                                          <p:attrName>style.visibility</p:attrName>
                                        </p:attrNameLst>
                                      </p:cBhvr>
                                      <p:to>
                                        <p:strVal val="visible"/>
                                      </p:to>
                                    </p:set>
                                    <p:anim calcmode="lin" valueType="num">
                                      <p:cBhvr>
                                        <p:cTn id="21" dur="1000" fill="hold"/>
                                        <p:tgtEl>
                                          <p:spTgt spid="6"/>
                                        </p:tgtEl>
                                        <p:attrNameLst>
                                          <p:attrName>ppt_w</p:attrName>
                                        </p:attrNameLst>
                                      </p:cBhvr>
                                      <p:tavLst>
                                        <p:tav tm="0">
                                          <p:val>
                                            <p:fltVal val="0"/>
                                          </p:val>
                                        </p:tav>
                                        <p:tav tm="100000">
                                          <p:val>
                                            <p:strVal val="#ppt_w"/>
                                          </p:val>
                                        </p:tav>
                                      </p:tavLst>
                                    </p:anim>
                                    <p:anim calcmode="lin" valueType="num">
                                      <p:cBhvr>
                                        <p:cTn id="22" dur="1000" fill="hold"/>
                                        <p:tgtEl>
                                          <p:spTgt spid="6"/>
                                        </p:tgtEl>
                                        <p:attrNameLst>
                                          <p:attrName>ppt_h</p:attrName>
                                        </p:attrNameLst>
                                      </p:cBhvr>
                                      <p:tavLst>
                                        <p:tav tm="0">
                                          <p:val>
                                            <p:fltVal val="0"/>
                                          </p:val>
                                        </p:tav>
                                        <p:tav tm="100000">
                                          <p:val>
                                            <p:strVal val="#ppt_h"/>
                                          </p:val>
                                        </p:tav>
                                      </p:tavLst>
                                    </p:anim>
                                    <p:anim calcmode="lin" valueType="num">
                                      <p:cBhvr>
                                        <p:cTn id="23" dur="1000" fill="hold"/>
                                        <p:tgtEl>
                                          <p:spTgt spid="6"/>
                                        </p:tgtEl>
                                        <p:attrNameLst>
                                          <p:attrName>ppt_x</p:attrName>
                                        </p:attrNameLst>
                                      </p:cBhvr>
                                      <p:tavLst>
                                        <p:tav tm="0">
                                          <p:val>
                                            <p:fltVal val="0.5"/>
                                          </p:val>
                                        </p:tav>
                                        <p:tav tm="100000">
                                          <p:val>
                                            <p:strVal val="#ppt_x"/>
                                          </p:val>
                                        </p:tav>
                                      </p:tavLst>
                                    </p:anim>
                                    <p:anim calcmode="lin" valueType="num">
                                      <p:cBhvr>
                                        <p:cTn id="24" dur="1000" fill="hold"/>
                                        <p:tgtEl>
                                          <p:spTgt spid="6"/>
                                        </p:tgtEl>
                                        <p:attrNameLst>
                                          <p:attrName>ppt_y</p:attrName>
                                        </p:attrNameLst>
                                      </p:cBhvr>
                                      <p:tavLst>
                                        <p:tav tm="0">
                                          <p:val>
                                            <p:fltVal val="0.5"/>
                                          </p:val>
                                        </p:tav>
                                        <p:tav tm="100000">
                                          <p:val>
                                            <p:strVal val="#ppt_y"/>
                                          </p:val>
                                        </p:tav>
                                      </p:tavLst>
                                    </p:anim>
                                  </p:childTnLst>
                                </p:cTn>
                              </p:par>
                            </p:childTnLst>
                          </p:cTn>
                        </p:par>
                        <p:par>
                          <p:cTn id="25" fill="hold">
                            <p:stCondLst>
                              <p:cond delay="6900"/>
                            </p:stCondLst>
                            <p:childTnLst>
                              <p:par>
                                <p:cTn id="26" presetID="23" presetClass="entr" presetSubtype="528" fill="hold" grpId="0" nodeType="afterEffect">
                                  <p:stCondLst>
                                    <p:cond delay="0"/>
                                  </p:stCondLst>
                                  <p:iterate type="wd">
                                    <p:tmPct val="10000"/>
                                  </p:iterate>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fltVal val="0"/>
                                          </p:val>
                                        </p:tav>
                                        <p:tav tm="100000">
                                          <p:val>
                                            <p:strVal val="#ppt_w"/>
                                          </p:val>
                                        </p:tav>
                                      </p:tavLst>
                                    </p:anim>
                                    <p:anim calcmode="lin" valueType="num">
                                      <p:cBhvr>
                                        <p:cTn id="29" dur="1000" fill="hold"/>
                                        <p:tgtEl>
                                          <p:spTgt spid="7"/>
                                        </p:tgtEl>
                                        <p:attrNameLst>
                                          <p:attrName>ppt_h</p:attrName>
                                        </p:attrNameLst>
                                      </p:cBhvr>
                                      <p:tavLst>
                                        <p:tav tm="0">
                                          <p:val>
                                            <p:fltVal val="0"/>
                                          </p:val>
                                        </p:tav>
                                        <p:tav tm="100000">
                                          <p:val>
                                            <p:strVal val="#ppt_h"/>
                                          </p:val>
                                        </p:tav>
                                      </p:tavLst>
                                    </p:anim>
                                    <p:anim calcmode="lin" valueType="num">
                                      <p:cBhvr>
                                        <p:cTn id="30" dur="1000" fill="hold"/>
                                        <p:tgtEl>
                                          <p:spTgt spid="7"/>
                                        </p:tgtEl>
                                        <p:attrNameLst>
                                          <p:attrName>ppt_x</p:attrName>
                                        </p:attrNameLst>
                                      </p:cBhvr>
                                      <p:tavLst>
                                        <p:tav tm="0">
                                          <p:val>
                                            <p:fltVal val="0.5"/>
                                          </p:val>
                                        </p:tav>
                                        <p:tav tm="100000">
                                          <p:val>
                                            <p:strVal val="#ppt_x"/>
                                          </p:val>
                                        </p:tav>
                                      </p:tavLst>
                                    </p:anim>
                                    <p:anim calcmode="lin" valueType="num">
                                      <p:cBhvr>
                                        <p:cTn id="31" dur="1000" fill="hold"/>
                                        <p:tgtEl>
                                          <p:spTgt spid="7"/>
                                        </p:tgtEl>
                                        <p:attrNameLst>
                                          <p:attrName>ppt_y</p:attrName>
                                        </p:attrNameLst>
                                      </p:cBhvr>
                                      <p:tavLst>
                                        <p:tav tm="0">
                                          <p:val>
                                            <p:fltVal val="0.5"/>
                                          </p:val>
                                        </p:tav>
                                        <p:tav tm="100000">
                                          <p:val>
                                            <p:strVal val="#ppt_y"/>
                                          </p:val>
                                        </p:tav>
                                      </p:tavLst>
                                    </p:anim>
                                  </p:childTnLst>
                                </p:cTn>
                              </p:par>
                            </p:childTnLst>
                          </p:cTn>
                        </p:par>
                        <p:par>
                          <p:cTn id="32" fill="hold">
                            <p:stCondLst>
                              <p:cond delay="8200"/>
                            </p:stCondLst>
                            <p:childTnLst>
                              <p:par>
                                <p:cTn id="33" presetID="23" presetClass="entr" presetSubtype="528" fill="hold" grpId="0" nodeType="afterEffect">
                                  <p:stCondLst>
                                    <p:cond delay="0"/>
                                  </p:stCondLst>
                                  <p:iterate type="wd">
                                    <p:tmPct val="10000"/>
                                  </p:iterate>
                                  <p:childTnLst>
                                    <p:set>
                                      <p:cBhvr>
                                        <p:cTn id="34" dur="1" fill="hold">
                                          <p:stCondLst>
                                            <p:cond delay="0"/>
                                          </p:stCondLst>
                                        </p:cTn>
                                        <p:tgtEl>
                                          <p:spTgt spid="9"/>
                                        </p:tgtEl>
                                        <p:attrNameLst>
                                          <p:attrName>style.visibility</p:attrName>
                                        </p:attrNameLst>
                                      </p:cBhvr>
                                      <p:to>
                                        <p:strVal val="visible"/>
                                      </p:to>
                                    </p:set>
                                    <p:anim calcmode="lin" valueType="num">
                                      <p:cBhvr>
                                        <p:cTn id="35" dur="1000" fill="hold"/>
                                        <p:tgtEl>
                                          <p:spTgt spid="9"/>
                                        </p:tgtEl>
                                        <p:attrNameLst>
                                          <p:attrName>ppt_w</p:attrName>
                                        </p:attrNameLst>
                                      </p:cBhvr>
                                      <p:tavLst>
                                        <p:tav tm="0">
                                          <p:val>
                                            <p:fltVal val="0"/>
                                          </p:val>
                                        </p:tav>
                                        <p:tav tm="100000">
                                          <p:val>
                                            <p:strVal val="#ppt_w"/>
                                          </p:val>
                                        </p:tav>
                                      </p:tavLst>
                                    </p:anim>
                                    <p:anim calcmode="lin" valueType="num">
                                      <p:cBhvr>
                                        <p:cTn id="36" dur="1000" fill="hold"/>
                                        <p:tgtEl>
                                          <p:spTgt spid="9"/>
                                        </p:tgtEl>
                                        <p:attrNameLst>
                                          <p:attrName>ppt_h</p:attrName>
                                        </p:attrNameLst>
                                      </p:cBhvr>
                                      <p:tavLst>
                                        <p:tav tm="0">
                                          <p:val>
                                            <p:fltVal val="0"/>
                                          </p:val>
                                        </p:tav>
                                        <p:tav tm="100000">
                                          <p:val>
                                            <p:strVal val="#ppt_h"/>
                                          </p:val>
                                        </p:tav>
                                      </p:tavLst>
                                    </p:anim>
                                    <p:anim calcmode="lin" valueType="num">
                                      <p:cBhvr>
                                        <p:cTn id="37" dur="1000" fill="hold"/>
                                        <p:tgtEl>
                                          <p:spTgt spid="9"/>
                                        </p:tgtEl>
                                        <p:attrNameLst>
                                          <p:attrName>ppt_x</p:attrName>
                                        </p:attrNameLst>
                                      </p:cBhvr>
                                      <p:tavLst>
                                        <p:tav tm="0">
                                          <p:val>
                                            <p:fltVal val="0.5"/>
                                          </p:val>
                                        </p:tav>
                                        <p:tav tm="100000">
                                          <p:val>
                                            <p:strVal val="#ppt_x"/>
                                          </p:val>
                                        </p:tav>
                                      </p:tavLst>
                                    </p:anim>
                                    <p:anim calcmode="lin" valueType="num">
                                      <p:cBhvr>
                                        <p:cTn id="38" dur="1000" fill="hold"/>
                                        <p:tgtEl>
                                          <p:spTgt spid="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3"/>
          <p:cNvSpPr txBox="1">
            <a:spLocks noChangeArrowheads="1"/>
          </p:cNvSpPr>
          <p:nvPr/>
        </p:nvSpPr>
        <p:spPr bwMode="auto">
          <a:xfrm>
            <a:off x="576064" y="381000"/>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b="1" dirty="0">
                <a:latin typeface="方正吕建德字体" pitchFamily="2" charset="-122"/>
                <a:ea typeface="方正吕建德字体" pitchFamily="2" charset="-122"/>
              </a:rPr>
              <a:t>单击此处添加标题</a:t>
            </a:r>
          </a:p>
        </p:txBody>
      </p:sp>
      <p:grpSp>
        <p:nvGrpSpPr>
          <p:cNvPr id="3" name="组合 2"/>
          <p:cNvGrpSpPr/>
          <p:nvPr/>
        </p:nvGrpSpPr>
        <p:grpSpPr>
          <a:xfrm>
            <a:off x="827584" y="1066477"/>
            <a:ext cx="2355850" cy="3809529"/>
            <a:chOff x="963587" y="903759"/>
            <a:chExt cx="2355850" cy="3809529"/>
          </a:xfrm>
        </p:grpSpPr>
        <p:sp>
          <p:nvSpPr>
            <p:cNvPr id="4" name="矩形 14"/>
            <p:cNvSpPr>
              <a:spLocks noChangeArrowheads="1"/>
            </p:cNvSpPr>
            <p:nvPr/>
          </p:nvSpPr>
          <p:spPr bwMode="auto">
            <a:xfrm>
              <a:off x="1008831" y="1785803"/>
              <a:ext cx="2273300" cy="289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a:t>
              </a:r>
              <a:r>
                <a:rPr lang="zh-CN" altLang="en-US" sz="1400" dirty="0" smtClean="0">
                  <a:latin typeface="微软雅黑" pitchFamily="34" charset="-122"/>
                  <a:ea typeface="微软雅黑" pitchFamily="34" charset="-122"/>
                </a:rPr>
                <a:t>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a:t>
              </a:r>
              <a:r>
                <a:rPr lang="zh-CN" altLang="en-US" sz="1400" dirty="0" smtClean="0">
                  <a:latin typeface="微软雅黑" pitchFamily="34" charset="-122"/>
                  <a:ea typeface="微软雅黑" pitchFamily="34" charset="-122"/>
                </a:rPr>
                <a:t>文本</a:t>
              </a:r>
              <a:endParaRPr lang="en-US" altLang="zh-CN" sz="1400" dirty="0" smtClean="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p>
            <a:p>
              <a:pPr marL="0" lvl="2" algn="ctr" defTabSz="912813" eaLnBrk="0" hangingPunct="0">
                <a:buClr>
                  <a:srgbClr val="0070C0"/>
                </a:buClr>
                <a:buSzPct val="80000"/>
                <a:tabLst>
                  <a:tab pos="136525" algn="l"/>
                </a:tabLst>
              </a:pPr>
              <a:endParaRPr lang="zh-CN" altLang="en-US"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endParaRPr lang="zh-CN" altLang="en-US" sz="1400" dirty="0">
                <a:latin typeface="微软雅黑" pitchFamily="34" charset="-122"/>
                <a:ea typeface="微软雅黑" pitchFamily="34" charset="-122"/>
              </a:endParaRPr>
            </a:p>
          </p:txBody>
        </p:sp>
        <p:pic>
          <p:nvPicPr>
            <p:cNvPr id="5" name="Picture 3" descr="E:\水墨图表素材\24544444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63587" y="1439863"/>
              <a:ext cx="2355850" cy="3273425"/>
            </a:xfrm>
            <a:prstGeom prst="rect">
              <a:avLst/>
            </a:prstGeom>
            <a:noFill/>
            <a:extLst>
              <a:ext uri="{909E8E84-426E-40DD-AFC4-6F175D3DCCD1}">
                <a14:hiddenFill xmlns:a14="http://schemas.microsoft.com/office/drawing/2010/main">
                  <a:solidFill>
                    <a:srgbClr val="FFFFFF"/>
                  </a:solidFill>
                </a14:hiddenFill>
              </a:ext>
            </a:extLst>
          </p:spPr>
        </p:pic>
        <p:grpSp>
          <p:nvGrpSpPr>
            <p:cNvPr id="6" name="组合 5"/>
            <p:cNvGrpSpPr/>
            <p:nvPr/>
          </p:nvGrpSpPr>
          <p:grpSpPr>
            <a:xfrm>
              <a:off x="980255" y="903759"/>
              <a:ext cx="2339033" cy="864096"/>
              <a:chOff x="3275856" y="411510"/>
              <a:chExt cx="1811189" cy="653152"/>
            </a:xfrm>
          </p:grpSpPr>
          <p:pic>
            <p:nvPicPr>
              <p:cNvPr id="8" name="Picture 2" descr="C:\Users\zjd\Desktop\未标题-1.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3275856" y="411510"/>
                <a:ext cx="1811189" cy="653152"/>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3663376" y="520369"/>
                <a:ext cx="1210588" cy="400110"/>
              </a:xfrm>
              <a:prstGeom prst="rect">
                <a:avLst/>
              </a:prstGeom>
              <a:noFill/>
            </p:spPr>
            <p:txBody>
              <a:bodyPr wrap="none" rtlCol="0">
                <a:spAutoFit/>
              </a:bodyPr>
              <a:lstStyle/>
              <a:p>
                <a:r>
                  <a:rPr lang="zh-CN" altLang="en-US" sz="2000" b="1" dirty="0" smtClean="0">
                    <a:latin typeface="+mj-ea"/>
                    <a:ea typeface="+mj-ea"/>
                  </a:rPr>
                  <a:t>添加标题</a:t>
                </a:r>
                <a:endParaRPr lang="zh-CN" altLang="en-US" sz="2000" b="1" dirty="0">
                  <a:latin typeface="+mj-ea"/>
                  <a:ea typeface="+mj-ea"/>
                </a:endParaRPr>
              </a:p>
            </p:txBody>
          </p:sp>
        </p:grpSp>
      </p:grpSp>
      <p:grpSp>
        <p:nvGrpSpPr>
          <p:cNvPr id="10" name="组合 9"/>
          <p:cNvGrpSpPr/>
          <p:nvPr/>
        </p:nvGrpSpPr>
        <p:grpSpPr>
          <a:xfrm>
            <a:off x="3427885" y="1066477"/>
            <a:ext cx="2355850" cy="3809529"/>
            <a:chOff x="963587" y="903759"/>
            <a:chExt cx="2355850" cy="3809529"/>
          </a:xfrm>
        </p:grpSpPr>
        <p:sp>
          <p:nvSpPr>
            <p:cNvPr id="11" name="矩形 14"/>
            <p:cNvSpPr>
              <a:spLocks noChangeArrowheads="1"/>
            </p:cNvSpPr>
            <p:nvPr/>
          </p:nvSpPr>
          <p:spPr bwMode="auto">
            <a:xfrm>
              <a:off x="1008831" y="1785803"/>
              <a:ext cx="2273300" cy="289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a:t>
              </a:r>
              <a:r>
                <a:rPr lang="zh-CN" altLang="en-US" sz="1400" dirty="0" smtClean="0">
                  <a:latin typeface="微软雅黑" pitchFamily="34" charset="-122"/>
                  <a:ea typeface="微软雅黑" pitchFamily="34" charset="-122"/>
                </a:rPr>
                <a:t>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a:t>
              </a:r>
              <a:r>
                <a:rPr lang="zh-CN" altLang="en-US" sz="1400" dirty="0" smtClean="0">
                  <a:latin typeface="微软雅黑" pitchFamily="34" charset="-122"/>
                  <a:ea typeface="微软雅黑" pitchFamily="34" charset="-122"/>
                </a:rPr>
                <a:t>文本</a:t>
              </a:r>
              <a:endParaRPr lang="en-US" altLang="zh-CN" sz="1400" dirty="0" smtClean="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p>
            <a:p>
              <a:pPr marL="0" lvl="2" algn="ctr" defTabSz="912813" eaLnBrk="0" hangingPunct="0">
                <a:buClr>
                  <a:srgbClr val="0070C0"/>
                </a:buClr>
                <a:buSzPct val="80000"/>
                <a:tabLst>
                  <a:tab pos="136525" algn="l"/>
                </a:tabLst>
              </a:pPr>
              <a:endParaRPr lang="zh-CN" altLang="en-US"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endParaRPr lang="zh-CN" altLang="en-US" sz="1400" dirty="0">
                <a:latin typeface="微软雅黑" pitchFamily="34" charset="-122"/>
                <a:ea typeface="微软雅黑" pitchFamily="34" charset="-122"/>
              </a:endParaRPr>
            </a:p>
          </p:txBody>
        </p:sp>
        <p:pic>
          <p:nvPicPr>
            <p:cNvPr id="12" name="Picture 3" descr="E:\水墨图表素材\24544444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63587" y="1439863"/>
              <a:ext cx="2355850" cy="3273425"/>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组合 12"/>
            <p:cNvGrpSpPr/>
            <p:nvPr/>
          </p:nvGrpSpPr>
          <p:grpSpPr>
            <a:xfrm>
              <a:off x="980255" y="903759"/>
              <a:ext cx="2339033" cy="864096"/>
              <a:chOff x="3275856" y="411510"/>
              <a:chExt cx="1811189" cy="653152"/>
            </a:xfrm>
          </p:grpSpPr>
          <p:pic>
            <p:nvPicPr>
              <p:cNvPr id="14" name="Picture 2" descr="C:\Users\zjd\Desktop\未标题-1.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3275856" y="411510"/>
                <a:ext cx="1811189" cy="653152"/>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663376" y="520369"/>
                <a:ext cx="1210588" cy="400110"/>
              </a:xfrm>
              <a:prstGeom prst="rect">
                <a:avLst/>
              </a:prstGeom>
              <a:noFill/>
            </p:spPr>
            <p:txBody>
              <a:bodyPr wrap="none" rtlCol="0">
                <a:spAutoFit/>
              </a:bodyPr>
              <a:lstStyle/>
              <a:p>
                <a:r>
                  <a:rPr lang="zh-CN" altLang="en-US" sz="2000" b="1" dirty="0" smtClean="0">
                    <a:latin typeface="+mj-ea"/>
                    <a:ea typeface="+mj-ea"/>
                  </a:rPr>
                  <a:t>添加标题</a:t>
                </a:r>
                <a:endParaRPr lang="zh-CN" altLang="en-US" sz="2000" b="1" dirty="0">
                  <a:latin typeface="+mj-ea"/>
                  <a:ea typeface="+mj-ea"/>
                </a:endParaRPr>
              </a:p>
            </p:txBody>
          </p:sp>
        </p:grpSp>
      </p:grpSp>
      <p:grpSp>
        <p:nvGrpSpPr>
          <p:cNvPr id="16" name="组合 15"/>
          <p:cNvGrpSpPr/>
          <p:nvPr/>
        </p:nvGrpSpPr>
        <p:grpSpPr>
          <a:xfrm>
            <a:off x="6112595" y="1066477"/>
            <a:ext cx="2355850" cy="3809529"/>
            <a:chOff x="963587" y="903759"/>
            <a:chExt cx="2355850" cy="3809529"/>
          </a:xfrm>
        </p:grpSpPr>
        <p:sp>
          <p:nvSpPr>
            <p:cNvPr id="17" name="矩形 14"/>
            <p:cNvSpPr>
              <a:spLocks noChangeArrowheads="1"/>
            </p:cNvSpPr>
            <p:nvPr/>
          </p:nvSpPr>
          <p:spPr bwMode="auto">
            <a:xfrm>
              <a:off x="1008831" y="1785803"/>
              <a:ext cx="2273300" cy="289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a:t>
              </a:r>
              <a:r>
                <a:rPr lang="zh-CN" altLang="en-US" sz="1400" dirty="0" smtClean="0">
                  <a:latin typeface="微软雅黑" pitchFamily="34" charset="-122"/>
                  <a:ea typeface="微软雅黑" pitchFamily="34" charset="-122"/>
                </a:rPr>
                <a:t>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a:t>
              </a:r>
              <a:r>
                <a:rPr lang="zh-CN" altLang="en-US" sz="1400" dirty="0" smtClean="0">
                  <a:latin typeface="微软雅黑" pitchFamily="34" charset="-122"/>
                  <a:ea typeface="微软雅黑" pitchFamily="34" charset="-122"/>
                </a:rPr>
                <a:t>文本</a:t>
              </a:r>
              <a:endParaRPr lang="en-US" altLang="zh-CN" sz="1400" dirty="0" smtClean="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p>
            <a:p>
              <a:pPr marL="0" lvl="2" algn="ctr" defTabSz="912813" eaLnBrk="0" hangingPunct="0">
                <a:buClr>
                  <a:srgbClr val="0070C0"/>
                </a:buClr>
                <a:buSzPct val="80000"/>
                <a:tabLst>
                  <a:tab pos="136525" algn="l"/>
                </a:tabLst>
              </a:pPr>
              <a:endParaRPr lang="zh-CN" altLang="en-US"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endParaRPr lang="zh-CN" altLang="en-US" sz="1400" dirty="0">
                <a:latin typeface="微软雅黑" pitchFamily="34" charset="-122"/>
                <a:ea typeface="微软雅黑" pitchFamily="34" charset="-122"/>
              </a:endParaRPr>
            </a:p>
          </p:txBody>
        </p:sp>
        <p:pic>
          <p:nvPicPr>
            <p:cNvPr id="18" name="Picture 3" descr="E:\水墨图表素材\24544444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63587" y="1439863"/>
              <a:ext cx="2355850" cy="3273425"/>
            </a:xfrm>
            <a:prstGeom prst="rect">
              <a:avLst/>
            </a:prstGeom>
            <a:noFill/>
            <a:extLst>
              <a:ext uri="{909E8E84-426E-40DD-AFC4-6F175D3DCCD1}">
                <a14:hiddenFill xmlns:a14="http://schemas.microsoft.com/office/drawing/2010/main">
                  <a:solidFill>
                    <a:srgbClr val="FFFFFF"/>
                  </a:solidFill>
                </a14:hiddenFill>
              </a:ext>
            </a:extLst>
          </p:spPr>
        </p:pic>
        <p:grpSp>
          <p:nvGrpSpPr>
            <p:cNvPr id="19" name="组合 18"/>
            <p:cNvGrpSpPr/>
            <p:nvPr/>
          </p:nvGrpSpPr>
          <p:grpSpPr>
            <a:xfrm>
              <a:off x="980255" y="903759"/>
              <a:ext cx="2339033" cy="864096"/>
              <a:chOff x="3275856" y="411510"/>
              <a:chExt cx="1811189" cy="653152"/>
            </a:xfrm>
          </p:grpSpPr>
          <p:pic>
            <p:nvPicPr>
              <p:cNvPr id="20" name="Picture 2" descr="C:\Users\zjd\Desktop\未标题-1.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3275856" y="411510"/>
                <a:ext cx="1811189" cy="653152"/>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3663376" y="520369"/>
                <a:ext cx="1210588" cy="400110"/>
              </a:xfrm>
              <a:prstGeom prst="rect">
                <a:avLst/>
              </a:prstGeom>
              <a:noFill/>
            </p:spPr>
            <p:txBody>
              <a:bodyPr wrap="none" rtlCol="0">
                <a:spAutoFit/>
              </a:bodyPr>
              <a:lstStyle/>
              <a:p>
                <a:r>
                  <a:rPr lang="zh-CN" altLang="en-US" sz="2000" b="1" dirty="0" smtClean="0">
                    <a:latin typeface="+mj-ea"/>
                    <a:ea typeface="+mj-ea"/>
                  </a:rPr>
                  <a:t>添加标题</a:t>
                </a:r>
                <a:endParaRPr lang="zh-CN" altLang="en-US" sz="2000" b="1" dirty="0">
                  <a:latin typeface="+mj-ea"/>
                  <a:ea typeface="+mj-ea"/>
                </a:endParaRPr>
              </a:p>
            </p:txBody>
          </p:sp>
        </p:grpSp>
      </p:grpSp>
    </p:spTree>
    <p:extLst>
      <p:ext uri="{BB962C8B-B14F-4D97-AF65-F5344CB8AC3E}">
        <p14:creationId xmlns:p14="http://schemas.microsoft.com/office/powerpoint/2010/main" val="1740546850"/>
      </p:ext>
    </p:extLst>
  </p:cSld>
  <p:clrMapOvr>
    <a:masterClrMapping/>
  </p:clrMapOvr>
  <mc:AlternateContent xmlns:mc="http://schemas.openxmlformats.org/markup-compatibility/2006" xmlns:p14="http://schemas.microsoft.com/office/powerpoint/2010/main">
    <mc:Choice Requires="p14">
      <p:transition spd="slow" p14:dur="1200" advClick="0" advTm="4000">
        <p14:flip dir="r"/>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0-#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730915" y="339502"/>
            <a:ext cx="2462763" cy="1443038"/>
            <a:chOff x="683568" y="339502"/>
            <a:chExt cx="2462763" cy="1443038"/>
          </a:xfrm>
        </p:grpSpPr>
        <p:sp>
          <p:nvSpPr>
            <p:cNvPr id="32" name="TextBox 11"/>
            <p:cNvSpPr txBox="1">
              <a:spLocks noChangeArrowheads="1"/>
            </p:cNvSpPr>
            <p:nvPr/>
          </p:nvSpPr>
          <p:spPr bwMode="auto">
            <a:xfrm flipH="1">
              <a:off x="683568" y="1036415"/>
              <a:ext cx="1252538"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1200" dirty="0">
                  <a:latin typeface="+mj-ea"/>
                  <a:ea typeface="+mj-ea"/>
                </a:rPr>
                <a:t>点击添加文本    </a:t>
              </a:r>
            </a:p>
          </p:txBody>
        </p:sp>
        <p:sp>
          <p:nvSpPr>
            <p:cNvPr id="33" name="TextBox 11"/>
            <p:cNvSpPr txBox="1">
              <a:spLocks noChangeArrowheads="1"/>
            </p:cNvSpPr>
            <p:nvPr/>
          </p:nvSpPr>
          <p:spPr bwMode="auto">
            <a:xfrm flipH="1">
              <a:off x="1169893" y="526205"/>
              <a:ext cx="1592263" cy="3385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1600" b="1" dirty="0">
                  <a:latin typeface="+mj-ea"/>
                  <a:ea typeface="+mj-ea"/>
                </a:rPr>
                <a:t>点击添加标题    </a:t>
              </a:r>
            </a:p>
          </p:txBody>
        </p:sp>
        <p:sp>
          <p:nvSpPr>
            <p:cNvPr id="34" name="TextBox 11"/>
            <p:cNvSpPr txBox="1">
              <a:spLocks noChangeArrowheads="1"/>
            </p:cNvSpPr>
            <p:nvPr/>
          </p:nvSpPr>
          <p:spPr bwMode="auto">
            <a:xfrm flipH="1">
              <a:off x="683568" y="1261840"/>
              <a:ext cx="1252538"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1200" dirty="0">
                  <a:latin typeface="+mj-ea"/>
                  <a:ea typeface="+mj-ea"/>
                </a:rPr>
                <a:t>点击添加文本    </a:t>
              </a:r>
            </a:p>
          </p:txBody>
        </p:sp>
        <p:sp>
          <p:nvSpPr>
            <p:cNvPr id="35" name="TextBox 11"/>
            <p:cNvSpPr txBox="1">
              <a:spLocks noChangeArrowheads="1"/>
            </p:cNvSpPr>
            <p:nvPr/>
          </p:nvSpPr>
          <p:spPr bwMode="auto">
            <a:xfrm flipH="1">
              <a:off x="683568" y="1506315"/>
              <a:ext cx="1252538"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1200">
                  <a:latin typeface="+mj-ea"/>
                  <a:ea typeface="+mj-ea"/>
                </a:rPr>
                <a:t>点击添加文本    </a:t>
              </a:r>
            </a:p>
          </p:txBody>
        </p:sp>
        <p:grpSp>
          <p:nvGrpSpPr>
            <p:cNvPr id="36" name="Group 37"/>
            <p:cNvGrpSpPr>
              <a:grpSpLocks/>
            </p:cNvGrpSpPr>
            <p:nvPr/>
          </p:nvGrpSpPr>
          <p:grpSpPr bwMode="auto">
            <a:xfrm>
              <a:off x="758731" y="339502"/>
              <a:ext cx="2387600" cy="645159"/>
              <a:chOff x="0" y="0"/>
              <a:chExt cx="3760" cy="1017"/>
            </a:xfrm>
          </p:grpSpPr>
          <p:sp>
            <p:nvSpPr>
              <p:cNvPr id="40" name="TextBox 24"/>
              <p:cNvSpPr txBox="1">
                <a:spLocks noChangeArrowheads="1"/>
              </p:cNvSpPr>
              <p:nvPr/>
            </p:nvSpPr>
            <p:spPr bwMode="auto">
              <a:xfrm>
                <a:off x="0" y="0"/>
                <a:ext cx="775" cy="10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sz="3600" dirty="0">
                    <a:latin typeface="+mj-ea"/>
                    <a:ea typeface="+mj-ea"/>
                  </a:rPr>
                  <a:t>A</a:t>
                </a:r>
                <a:endParaRPr lang="zh-CN" altLang="en-US" sz="3600" dirty="0">
                  <a:latin typeface="+mj-ea"/>
                  <a:ea typeface="+mj-ea"/>
                </a:endParaRPr>
              </a:p>
            </p:txBody>
          </p:sp>
          <p:sp>
            <p:nvSpPr>
              <p:cNvPr id="41" name="矩形 25"/>
              <p:cNvSpPr>
                <a:spLocks noChangeArrowheads="1"/>
              </p:cNvSpPr>
              <p:nvPr/>
            </p:nvSpPr>
            <p:spPr bwMode="auto">
              <a:xfrm>
                <a:off x="142" y="871"/>
                <a:ext cx="3618" cy="28"/>
              </a:xfrm>
              <a:prstGeom prst="rect">
                <a:avLst/>
              </a:prstGeom>
              <a:solidFill>
                <a:schemeClr val="tx1"/>
              </a:solidFill>
              <a:ln w="9525">
                <a:no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hangingPunct="0"/>
                <a:endParaRPr lang="zh-CN" altLang="en-US">
                  <a:ln>
                    <a:solidFill>
                      <a:sysClr val="windowText" lastClr="000000"/>
                    </a:solidFill>
                  </a:ln>
                  <a:solidFill>
                    <a:sysClr val="windowText" lastClr="000000"/>
                  </a:solidFill>
                  <a:latin typeface="+mj-ea"/>
                  <a:ea typeface="+mj-ea"/>
                </a:endParaRPr>
              </a:p>
            </p:txBody>
          </p:sp>
        </p:grpSp>
        <p:sp>
          <p:nvSpPr>
            <p:cNvPr id="37" name="TextBox 11"/>
            <p:cNvSpPr txBox="1">
              <a:spLocks noChangeArrowheads="1"/>
            </p:cNvSpPr>
            <p:nvPr/>
          </p:nvSpPr>
          <p:spPr bwMode="auto">
            <a:xfrm flipH="1">
              <a:off x="1801168" y="1036415"/>
              <a:ext cx="1252538"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1200">
                  <a:latin typeface="+mj-ea"/>
                  <a:ea typeface="+mj-ea"/>
                </a:rPr>
                <a:t>点击添加文本    </a:t>
              </a:r>
            </a:p>
          </p:txBody>
        </p:sp>
        <p:sp>
          <p:nvSpPr>
            <p:cNvPr id="38" name="TextBox 11"/>
            <p:cNvSpPr txBox="1">
              <a:spLocks noChangeArrowheads="1"/>
            </p:cNvSpPr>
            <p:nvPr/>
          </p:nvSpPr>
          <p:spPr bwMode="auto">
            <a:xfrm flipH="1">
              <a:off x="1801168" y="1261840"/>
              <a:ext cx="1252538"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1200">
                  <a:latin typeface="+mj-ea"/>
                  <a:ea typeface="+mj-ea"/>
                </a:rPr>
                <a:t>点击添加文本    </a:t>
              </a:r>
            </a:p>
          </p:txBody>
        </p:sp>
        <p:sp>
          <p:nvSpPr>
            <p:cNvPr id="39" name="TextBox 11"/>
            <p:cNvSpPr txBox="1">
              <a:spLocks noChangeArrowheads="1"/>
            </p:cNvSpPr>
            <p:nvPr/>
          </p:nvSpPr>
          <p:spPr bwMode="auto">
            <a:xfrm flipH="1">
              <a:off x="1801168" y="1506315"/>
              <a:ext cx="1252538"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1200" dirty="0">
                  <a:latin typeface="+mj-ea"/>
                  <a:ea typeface="+mj-ea"/>
                </a:rPr>
                <a:t>点击添加文本    </a:t>
              </a:r>
            </a:p>
          </p:txBody>
        </p:sp>
      </p:grpSp>
      <p:grpSp>
        <p:nvGrpSpPr>
          <p:cNvPr id="42" name="组合 41"/>
          <p:cNvGrpSpPr/>
          <p:nvPr/>
        </p:nvGrpSpPr>
        <p:grpSpPr>
          <a:xfrm>
            <a:off x="6054838" y="3003798"/>
            <a:ext cx="2477602" cy="1381125"/>
            <a:chOff x="6007491" y="3098156"/>
            <a:chExt cx="2477602" cy="1381125"/>
          </a:xfrm>
        </p:grpSpPr>
        <p:sp>
          <p:nvSpPr>
            <p:cNvPr id="43" name="TextBox 11"/>
            <p:cNvSpPr txBox="1">
              <a:spLocks noChangeArrowheads="1"/>
            </p:cNvSpPr>
            <p:nvPr/>
          </p:nvSpPr>
          <p:spPr bwMode="auto">
            <a:xfrm flipH="1">
              <a:off x="6007491" y="3731568"/>
              <a:ext cx="1250950" cy="277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1200">
                  <a:latin typeface="+mj-ea"/>
                  <a:ea typeface="+mj-ea"/>
                </a:rPr>
                <a:t>点击添加文本    </a:t>
              </a:r>
            </a:p>
          </p:txBody>
        </p:sp>
        <p:sp>
          <p:nvSpPr>
            <p:cNvPr id="44" name="TextBox 11"/>
            <p:cNvSpPr txBox="1">
              <a:spLocks noChangeArrowheads="1"/>
            </p:cNvSpPr>
            <p:nvPr/>
          </p:nvSpPr>
          <p:spPr bwMode="auto">
            <a:xfrm flipH="1">
              <a:off x="6460686" y="3283271"/>
              <a:ext cx="1593850" cy="338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1600" b="1">
                  <a:latin typeface="+mj-ea"/>
                  <a:ea typeface="+mj-ea"/>
                </a:rPr>
                <a:t>点击添加标题    </a:t>
              </a:r>
            </a:p>
          </p:txBody>
        </p:sp>
        <p:sp>
          <p:nvSpPr>
            <p:cNvPr id="45" name="TextBox 11"/>
            <p:cNvSpPr txBox="1">
              <a:spLocks noChangeArrowheads="1"/>
            </p:cNvSpPr>
            <p:nvPr/>
          </p:nvSpPr>
          <p:spPr bwMode="auto">
            <a:xfrm flipH="1">
              <a:off x="6007491" y="3960168"/>
              <a:ext cx="1250950"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1200" dirty="0">
                  <a:latin typeface="+mj-ea"/>
                  <a:ea typeface="+mj-ea"/>
                </a:rPr>
                <a:t>点击添加文本    </a:t>
              </a:r>
            </a:p>
          </p:txBody>
        </p:sp>
        <p:sp>
          <p:nvSpPr>
            <p:cNvPr id="46" name="TextBox 11"/>
            <p:cNvSpPr txBox="1">
              <a:spLocks noChangeArrowheads="1"/>
            </p:cNvSpPr>
            <p:nvPr/>
          </p:nvSpPr>
          <p:spPr bwMode="auto">
            <a:xfrm flipH="1">
              <a:off x="6007491" y="4203056"/>
              <a:ext cx="1250950"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1200">
                  <a:latin typeface="+mj-ea"/>
                  <a:ea typeface="+mj-ea"/>
                </a:rPr>
                <a:t>点击添加文本    </a:t>
              </a:r>
            </a:p>
          </p:txBody>
        </p:sp>
        <p:grpSp>
          <p:nvGrpSpPr>
            <p:cNvPr id="47" name="Group 47"/>
            <p:cNvGrpSpPr>
              <a:grpSpLocks/>
            </p:cNvGrpSpPr>
            <p:nvPr/>
          </p:nvGrpSpPr>
          <p:grpSpPr bwMode="auto">
            <a:xfrm>
              <a:off x="6094318" y="3098156"/>
              <a:ext cx="2390775" cy="646112"/>
              <a:chOff x="0" y="0"/>
              <a:chExt cx="3763" cy="1018"/>
            </a:xfrm>
          </p:grpSpPr>
          <p:sp>
            <p:nvSpPr>
              <p:cNvPr id="51" name="TextBox 33"/>
              <p:cNvSpPr txBox="1">
                <a:spLocks noChangeArrowheads="1"/>
              </p:cNvSpPr>
              <p:nvPr/>
            </p:nvSpPr>
            <p:spPr bwMode="auto">
              <a:xfrm>
                <a:off x="0" y="0"/>
                <a:ext cx="785" cy="10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sz="3600" dirty="0">
                    <a:latin typeface="+mj-ea"/>
                    <a:ea typeface="+mj-ea"/>
                  </a:rPr>
                  <a:t>B</a:t>
                </a:r>
                <a:endParaRPr lang="zh-CN" altLang="en-US" sz="3600">
                  <a:latin typeface="+mj-ea"/>
                  <a:ea typeface="+mj-ea"/>
                </a:endParaRPr>
              </a:p>
            </p:txBody>
          </p:sp>
          <p:sp>
            <p:nvSpPr>
              <p:cNvPr id="52" name="矩形 34"/>
              <p:cNvSpPr>
                <a:spLocks noChangeArrowheads="1"/>
              </p:cNvSpPr>
              <p:nvPr/>
            </p:nvSpPr>
            <p:spPr bwMode="auto">
              <a:xfrm>
                <a:off x="143" y="910"/>
                <a:ext cx="3620" cy="28"/>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hangingPunct="0"/>
                <a:endParaRPr lang="zh-CN" altLang="en-US">
                  <a:latin typeface="+mj-ea"/>
                  <a:ea typeface="+mj-ea"/>
                </a:endParaRPr>
              </a:p>
            </p:txBody>
          </p:sp>
        </p:grpSp>
        <p:sp>
          <p:nvSpPr>
            <p:cNvPr id="48" name="TextBox 11"/>
            <p:cNvSpPr txBox="1">
              <a:spLocks noChangeArrowheads="1"/>
            </p:cNvSpPr>
            <p:nvPr/>
          </p:nvSpPr>
          <p:spPr bwMode="auto">
            <a:xfrm flipH="1">
              <a:off x="7125091" y="3731568"/>
              <a:ext cx="1254125" cy="277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1200" dirty="0">
                  <a:latin typeface="+mj-ea"/>
                  <a:ea typeface="+mj-ea"/>
                </a:rPr>
                <a:t>点击添加文本    </a:t>
              </a:r>
            </a:p>
          </p:txBody>
        </p:sp>
        <p:sp>
          <p:nvSpPr>
            <p:cNvPr id="49" name="TextBox 11"/>
            <p:cNvSpPr txBox="1">
              <a:spLocks noChangeArrowheads="1"/>
            </p:cNvSpPr>
            <p:nvPr/>
          </p:nvSpPr>
          <p:spPr bwMode="auto">
            <a:xfrm flipH="1">
              <a:off x="7125091" y="3960168"/>
              <a:ext cx="1254125"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1200">
                  <a:latin typeface="+mj-ea"/>
                  <a:ea typeface="+mj-ea"/>
                </a:rPr>
                <a:t>点击添加文本    </a:t>
              </a:r>
            </a:p>
          </p:txBody>
        </p:sp>
        <p:sp>
          <p:nvSpPr>
            <p:cNvPr id="50" name="TextBox 11"/>
            <p:cNvSpPr txBox="1">
              <a:spLocks noChangeArrowheads="1"/>
            </p:cNvSpPr>
            <p:nvPr/>
          </p:nvSpPr>
          <p:spPr bwMode="auto">
            <a:xfrm flipH="1">
              <a:off x="7125091" y="4203056"/>
              <a:ext cx="1254125"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1200">
                  <a:latin typeface="+mj-ea"/>
                  <a:ea typeface="+mj-ea"/>
                </a:rPr>
                <a:t>点击添加文本    </a:t>
              </a:r>
            </a:p>
          </p:txBody>
        </p:sp>
      </p:grpSp>
      <p:grpSp>
        <p:nvGrpSpPr>
          <p:cNvPr id="53" name="组合 52"/>
          <p:cNvGrpSpPr/>
          <p:nvPr/>
        </p:nvGrpSpPr>
        <p:grpSpPr>
          <a:xfrm>
            <a:off x="2474784" y="522571"/>
            <a:ext cx="3869241" cy="4381452"/>
            <a:chOff x="2427437" y="522571"/>
            <a:chExt cx="3869241" cy="4381452"/>
          </a:xfrm>
        </p:grpSpPr>
        <p:pic>
          <p:nvPicPr>
            <p:cNvPr id="54" name="Picture 2" descr="E:\水墨图表素材\118副本.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27437" y="522571"/>
              <a:ext cx="3869241" cy="4381452"/>
            </a:xfrm>
            <a:prstGeom prst="rect">
              <a:avLst/>
            </a:prstGeom>
            <a:noFill/>
            <a:extLst>
              <a:ext uri="{909E8E84-426E-40DD-AFC4-6F175D3DCCD1}">
                <a14:hiddenFill xmlns:a14="http://schemas.microsoft.com/office/drawing/2010/main">
                  <a:solidFill>
                    <a:srgbClr val="FFFFFF"/>
                  </a:solidFill>
                </a14:hiddenFill>
              </a:ext>
            </a:extLst>
          </p:spPr>
        </p:pic>
        <p:sp>
          <p:nvSpPr>
            <p:cNvPr id="55" name="TextBox 11"/>
            <p:cNvSpPr txBox="1">
              <a:spLocks noChangeArrowheads="1"/>
            </p:cNvSpPr>
            <p:nvPr/>
          </p:nvSpPr>
          <p:spPr bwMode="auto">
            <a:xfrm flipH="1">
              <a:off x="3692724" y="2824649"/>
              <a:ext cx="1671364"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b="1" dirty="0">
                  <a:latin typeface="+mj-ea"/>
                  <a:ea typeface="+mj-ea"/>
                </a:rPr>
                <a:t>点击添加文本    </a:t>
              </a:r>
            </a:p>
          </p:txBody>
        </p:sp>
        <p:sp>
          <p:nvSpPr>
            <p:cNvPr id="56" name="TextBox 11"/>
            <p:cNvSpPr txBox="1">
              <a:spLocks noChangeArrowheads="1"/>
            </p:cNvSpPr>
            <p:nvPr/>
          </p:nvSpPr>
          <p:spPr bwMode="auto">
            <a:xfrm flipH="1">
              <a:off x="3431014" y="2332202"/>
              <a:ext cx="2113448" cy="4770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2500" b="1" dirty="0">
                  <a:latin typeface="+mj-ea"/>
                  <a:ea typeface="+mj-ea"/>
                </a:rPr>
                <a:t>点击添加标题    </a:t>
              </a:r>
            </a:p>
          </p:txBody>
        </p:sp>
      </p:grpSp>
    </p:spTree>
    <p:extLst>
      <p:ext uri="{BB962C8B-B14F-4D97-AF65-F5344CB8AC3E}">
        <p14:creationId xmlns:p14="http://schemas.microsoft.com/office/powerpoint/2010/main" val="2110541412"/>
      </p:ext>
    </p:extLst>
  </p:cSld>
  <p:clrMapOvr>
    <a:masterClrMapping/>
  </p:clrMapOvr>
  <mc:AlternateContent xmlns:mc="http://schemas.openxmlformats.org/markup-compatibility/2006" xmlns:p14="http://schemas.microsoft.com/office/powerpoint/2010/main">
    <mc:Choice Requires="p14">
      <p:transition spd="slow" p14:dur="1200" advClick="0" advTm="4000">
        <p14:flip dir="r"/>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ppt_w</p:attrName>
                                        </p:attrNameLst>
                                      </p:cBhvr>
                                      <p:tavLst>
                                        <p:tav tm="0">
                                          <p:val>
                                            <p:fltVal val="0"/>
                                          </p:val>
                                        </p:tav>
                                        <p:tav tm="100000">
                                          <p:val>
                                            <p:strVal val="#ppt_w"/>
                                          </p:val>
                                        </p:tav>
                                      </p:tavLst>
                                    </p:anim>
                                    <p:anim calcmode="lin" valueType="num">
                                      <p:cBhvr>
                                        <p:cTn id="8" dur="500" fill="hold"/>
                                        <p:tgtEl>
                                          <p:spTgt spid="53"/>
                                        </p:tgtEl>
                                        <p:attrNameLst>
                                          <p:attrName>ppt_h</p:attrName>
                                        </p:attrNameLst>
                                      </p:cBhvr>
                                      <p:tavLst>
                                        <p:tav tm="0">
                                          <p:val>
                                            <p:fltVal val="0"/>
                                          </p:val>
                                        </p:tav>
                                        <p:tav tm="100000">
                                          <p:val>
                                            <p:strVal val="#ppt_h"/>
                                          </p:val>
                                        </p:tav>
                                      </p:tavLst>
                                    </p:anim>
                                    <p:animEffect transition="in" filter="fade">
                                      <p:cBhvr>
                                        <p:cTn id="9" dur="500"/>
                                        <p:tgtEl>
                                          <p:spTgt spid="53"/>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1000"/>
                                        <p:tgtEl>
                                          <p:spTgt spid="31"/>
                                        </p:tgtEl>
                                      </p:cBhvr>
                                    </p:animEffect>
                                    <p:anim calcmode="lin" valueType="num">
                                      <p:cBhvr>
                                        <p:cTn id="14" dur="1000" fill="hold"/>
                                        <p:tgtEl>
                                          <p:spTgt spid="31"/>
                                        </p:tgtEl>
                                        <p:attrNameLst>
                                          <p:attrName>ppt_x</p:attrName>
                                        </p:attrNameLst>
                                      </p:cBhvr>
                                      <p:tavLst>
                                        <p:tav tm="0">
                                          <p:val>
                                            <p:strVal val="#ppt_x"/>
                                          </p:val>
                                        </p:tav>
                                        <p:tav tm="100000">
                                          <p:val>
                                            <p:strVal val="#ppt_x"/>
                                          </p:val>
                                        </p:tav>
                                      </p:tavLst>
                                    </p:anim>
                                    <p:anim calcmode="lin" valueType="num">
                                      <p:cBhvr>
                                        <p:cTn id="15" dur="1000" fill="hold"/>
                                        <p:tgtEl>
                                          <p:spTgt spid="31"/>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1000"/>
                                        <p:tgtEl>
                                          <p:spTgt spid="42"/>
                                        </p:tgtEl>
                                      </p:cBhvr>
                                    </p:animEffect>
                                    <p:anim calcmode="lin" valueType="num">
                                      <p:cBhvr>
                                        <p:cTn id="20" dur="1000" fill="hold"/>
                                        <p:tgtEl>
                                          <p:spTgt spid="42"/>
                                        </p:tgtEl>
                                        <p:attrNameLst>
                                          <p:attrName>ppt_x</p:attrName>
                                        </p:attrNameLst>
                                      </p:cBhvr>
                                      <p:tavLst>
                                        <p:tav tm="0">
                                          <p:val>
                                            <p:strVal val="#ppt_x"/>
                                          </p:val>
                                        </p:tav>
                                        <p:tav tm="100000">
                                          <p:val>
                                            <p:strVal val="#ppt_x"/>
                                          </p:val>
                                        </p:tav>
                                      </p:tavLst>
                                    </p:anim>
                                    <p:anim calcmode="lin" valueType="num">
                                      <p:cBhvr>
                                        <p:cTn id="21"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3"/>
          <p:cNvSpPr txBox="1">
            <a:spLocks noChangeArrowheads="1"/>
          </p:cNvSpPr>
          <p:nvPr/>
        </p:nvSpPr>
        <p:spPr bwMode="auto">
          <a:xfrm>
            <a:off x="576064" y="381000"/>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b="1" dirty="0">
                <a:latin typeface="方正吕建德字体" pitchFamily="2" charset="-122"/>
                <a:ea typeface="方正吕建德字体" pitchFamily="2" charset="-122"/>
              </a:rPr>
              <a:t>单击此处添加标题</a:t>
            </a:r>
          </a:p>
        </p:txBody>
      </p:sp>
      <p:pic>
        <p:nvPicPr>
          <p:cNvPr id="3" name="Picture 2" descr="E:\水墨图表素材\QQ截图2014052023444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7704" y="267494"/>
            <a:ext cx="4773906" cy="4609528"/>
          </a:xfrm>
          <a:prstGeom prst="rect">
            <a:avLst/>
          </a:prstGeom>
          <a:noFill/>
          <a:extLst>
            <a:ext uri="{909E8E84-426E-40DD-AFC4-6F175D3DCCD1}">
              <a14:hiddenFill xmlns:a14="http://schemas.microsoft.com/office/drawing/2010/main">
                <a:solidFill>
                  <a:srgbClr val="FFFFFF"/>
                </a:solidFill>
              </a14:hiddenFill>
            </a:ext>
          </a:extLst>
        </p:spPr>
      </p:pic>
      <p:sp>
        <p:nvSpPr>
          <p:cNvPr id="4" name="Oval 2"/>
          <p:cNvSpPr>
            <a:spLocks noChangeArrowheads="1"/>
          </p:cNvSpPr>
          <p:nvPr/>
        </p:nvSpPr>
        <p:spPr bwMode="auto">
          <a:xfrm>
            <a:off x="2733996" y="1213100"/>
            <a:ext cx="3465468" cy="3273665"/>
          </a:xfrm>
          <a:prstGeom prst="ellipse">
            <a:avLst/>
          </a:prstGeom>
          <a:noFill/>
          <a:ln w="12700" cap="flat" cmpd="sng">
            <a:solidFill>
              <a:schemeClr val="bg2"/>
            </a:solidFill>
            <a:prstDash val="sysDot"/>
            <a:round/>
            <a:headEnd/>
            <a:tailEnd/>
          </a:ln>
          <a:effectLst/>
        </p:spPr>
        <p:txBody>
          <a:bodyPr wrap="none" anchor="ctr"/>
          <a:lstStyle/>
          <a:p>
            <a:endParaRPr lang="zh-CN" altLang="en-US">
              <a:latin typeface="微软雅黑" pitchFamily="34" charset="-122"/>
              <a:ea typeface="微软雅黑" pitchFamily="34" charset="-122"/>
            </a:endParaRPr>
          </a:p>
        </p:txBody>
      </p:sp>
      <p:sp>
        <p:nvSpPr>
          <p:cNvPr id="5" name="Oval 3"/>
          <p:cNvSpPr>
            <a:spLocks noChangeArrowheads="1"/>
          </p:cNvSpPr>
          <p:nvPr/>
        </p:nvSpPr>
        <p:spPr bwMode="auto">
          <a:xfrm>
            <a:off x="2935182" y="1405684"/>
            <a:ext cx="3019813" cy="2907644"/>
          </a:xfrm>
          <a:prstGeom prst="ellipse">
            <a:avLst/>
          </a:prstGeom>
          <a:noFill/>
          <a:ln w="12700" cap="flat" cmpd="sng">
            <a:solidFill>
              <a:schemeClr val="bg2"/>
            </a:solidFill>
            <a:prstDash val="sysDot"/>
            <a:round/>
            <a:headEnd/>
            <a:tailEnd/>
          </a:ln>
          <a:effectLst/>
        </p:spPr>
        <p:txBody>
          <a:bodyPr wrap="none" anchor="ctr"/>
          <a:lstStyle/>
          <a:p>
            <a:endParaRPr lang="zh-CN" altLang="en-US">
              <a:latin typeface="微软雅黑" pitchFamily="34" charset="-122"/>
              <a:ea typeface="微软雅黑" pitchFamily="34" charset="-122"/>
            </a:endParaRPr>
          </a:p>
        </p:txBody>
      </p:sp>
      <p:sp>
        <p:nvSpPr>
          <p:cNvPr id="6" name="Oval 4"/>
          <p:cNvSpPr>
            <a:spLocks noChangeArrowheads="1"/>
          </p:cNvSpPr>
          <p:nvPr/>
        </p:nvSpPr>
        <p:spPr bwMode="auto">
          <a:xfrm>
            <a:off x="3159022" y="1606704"/>
            <a:ext cx="2572128" cy="2476784"/>
          </a:xfrm>
          <a:prstGeom prst="ellipse">
            <a:avLst/>
          </a:prstGeom>
          <a:noFill/>
          <a:ln w="12700" cap="flat" cmpd="sng">
            <a:solidFill>
              <a:schemeClr val="bg2"/>
            </a:solidFill>
            <a:prstDash val="sysDot"/>
            <a:round/>
            <a:headEnd/>
            <a:tailEnd/>
          </a:ln>
          <a:effectLst/>
        </p:spPr>
        <p:txBody>
          <a:bodyPr wrap="none" anchor="ctr"/>
          <a:lstStyle/>
          <a:p>
            <a:endParaRPr lang="zh-CN" altLang="en-US">
              <a:latin typeface="微软雅黑" pitchFamily="34" charset="-122"/>
              <a:ea typeface="微软雅黑" pitchFamily="34" charset="-122"/>
            </a:endParaRPr>
          </a:p>
        </p:txBody>
      </p:sp>
      <p:sp>
        <p:nvSpPr>
          <p:cNvPr id="8" name="Rectangle 8"/>
          <p:cNvSpPr>
            <a:spLocks noChangeArrowheads="1"/>
          </p:cNvSpPr>
          <p:nvPr/>
        </p:nvSpPr>
        <p:spPr bwMode="auto">
          <a:xfrm>
            <a:off x="3756099" y="1441108"/>
            <a:ext cx="1504950" cy="338554"/>
          </a:xfrm>
          <a:prstGeom prst="rect">
            <a:avLst/>
          </a:prstGeom>
          <a:noFill/>
          <a:ln w="9525">
            <a:noFill/>
            <a:miter lim="800000"/>
            <a:headEnd/>
            <a:tailEnd/>
          </a:ln>
          <a:effectLst/>
        </p:spPr>
        <p:txBody>
          <a:bodyPr>
            <a:spAutoFit/>
          </a:bodyPr>
          <a:lstStyle/>
          <a:p>
            <a:pPr eaLnBrk="0" hangingPunct="0"/>
            <a:r>
              <a:rPr lang="zh-CN" altLang="en-US" sz="1600" dirty="0">
                <a:latin typeface="微软雅黑" pitchFamily="34" charset="-122"/>
                <a:ea typeface="微软雅黑" pitchFamily="34" charset="-122"/>
              </a:rPr>
              <a:t>点击输入文字</a:t>
            </a:r>
          </a:p>
        </p:txBody>
      </p:sp>
      <p:sp>
        <p:nvSpPr>
          <p:cNvPr id="9" name="Text Box 9"/>
          <p:cNvSpPr txBox="1">
            <a:spLocks noChangeArrowheads="1"/>
          </p:cNvSpPr>
          <p:nvPr/>
        </p:nvSpPr>
        <p:spPr bwMode="auto">
          <a:xfrm>
            <a:off x="5851039" y="699542"/>
            <a:ext cx="1804988" cy="1160318"/>
          </a:xfrm>
          <a:prstGeom prst="rect">
            <a:avLst/>
          </a:prstGeom>
          <a:noFill/>
          <a:ln w="9525">
            <a:noFill/>
            <a:miter lim="800000"/>
            <a:headEnd/>
            <a:tailEnd/>
          </a:ln>
          <a:effectLst/>
        </p:spPr>
        <p:txBody>
          <a:bodyPr>
            <a:spAutoFit/>
          </a:bodyPr>
          <a:lstStyle/>
          <a:p>
            <a:pPr marL="120650" indent="-120650" algn="l" eaLnBrk="0" hangingPunct="0">
              <a:buFont typeface="Wingdings" pitchFamily="2" charset="2"/>
              <a:buNone/>
            </a:pPr>
            <a:r>
              <a:rPr lang="zh-CN" altLang="en-US" sz="1400" b="1" dirty="0">
                <a:latin typeface="微软雅黑" pitchFamily="34" charset="-122"/>
                <a:ea typeface="微软雅黑" pitchFamily="34" charset="-122"/>
              </a:rPr>
              <a:t> </a:t>
            </a:r>
            <a:r>
              <a:rPr lang="zh-CN" altLang="en-US" sz="1600" b="1" dirty="0">
                <a:latin typeface="微软雅黑" pitchFamily="34" charset="-122"/>
                <a:ea typeface="微软雅黑" pitchFamily="34" charset="-122"/>
              </a:rPr>
              <a:t>点击输入文本</a:t>
            </a:r>
          </a:p>
          <a:p>
            <a:pPr marL="120650" indent="-120650" algn="l" eaLnBrk="0" hangingPunct="0">
              <a:buFont typeface="Wingdings" pitchFamily="2" charset="2"/>
              <a:buNone/>
            </a:pPr>
            <a:endParaRPr lang="zh-CN" altLang="en-US" sz="1000" b="1" dirty="0">
              <a:latin typeface="微软雅黑" pitchFamily="34" charset="-122"/>
              <a:ea typeface="微软雅黑" pitchFamily="34" charset="-122"/>
            </a:endParaRPr>
          </a:p>
          <a:p>
            <a:pPr marL="120650" indent="-120650" algn="l">
              <a:lnSpc>
                <a:spcPct val="60000"/>
              </a:lnSpc>
              <a:spcBef>
                <a:spcPct val="50000"/>
              </a:spcBef>
              <a:buClr>
                <a:srgbClr val="1F3F5F"/>
              </a:buClr>
              <a:buFontTx/>
              <a:buChar char="•"/>
            </a:pPr>
            <a:r>
              <a:rPr lang="zh-CN" altLang="en-US" sz="1400" dirty="0">
                <a:latin typeface="微软雅黑" pitchFamily="34" charset="-122"/>
                <a:ea typeface="微软雅黑" pitchFamily="34" charset="-122"/>
              </a:rPr>
              <a:t>点击输入文字</a:t>
            </a:r>
          </a:p>
          <a:p>
            <a:pPr marL="120650" indent="-120650" algn="l">
              <a:buFontTx/>
              <a:buChar char="•"/>
            </a:pPr>
            <a:r>
              <a:rPr lang="zh-CN" altLang="en-US" sz="1400" dirty="0">
                <a:latin typeface="微软雅黑" pitchFamily="34" charset="-122"/>
                <a:ea typeface="微软雅黑" pitchFamily="34" charset="-122"/>
              </a:rPr>
              <a:t>点击输入文字</a:t>
            </a:r>
          </a:p>
          <a:p>
            <a:pPr marL="120650" indent="-120650" algn="l">
              <a:buFontTx/>
              <a:buChar char="•"/>
            </a:pPr>
            <a:r>
              <a:rPr lang="zh-CN" altLang="en-US" sz="1400" dirty="0">
                <a:latin typeface="微软雅黑" pitchFamily="34" charset="-122"/>
                <a:ea typeface="微软雅黑" pitchFamily="34" charset="-122"/>
              </a:rPr>
              <a:t>点击输入文字</a:t>
            </a:r>
          </a:p>
        </p:txBody>
      </p:sp>
      <p:sp>
        <p:nvSpPr>
          <p:cNvPr id="10" name="Rectangle 10"/>
          <p:cNvSpPr>
            <a:spLocks noChangeArrowheads="1"/>
          </p:cNvSpPr>
          <p:nvPr/>
        </p:nvSpPr>
        <p:spPr bwMode="auto">
          <a:xfrm>
            <a:off x="2707010" y="3696520"/>
            <a:ext cx="1504950" cy="338554"/>
          </a:xfrm>
          <a:prstGeom prst="rect">
            <a:avLst/>
          </a:prstGeom>
          <a:noFill/>
          <a:ln w="9525">
            <a:noFill/>
            <a:miter lim="800000"/>
            <a:headEnd/>
            <a:tailEnd/>
          </a:ln>
          <a:effectLst/>
        </p:spPr>
        <p:txBody>
          <a:bodyPr>
            <a:spAutoFit/>
          </a:bodyPr>
          <a:lstStyle/>
          <a:p>
            <a:pPr eaLnBrk="0" hangingPunct="0"/>
            <a:r>
              <a:rPr lang="zh-CN" altLang="en-US" sz="1600" dirty="0">
                <a:latin typeface="微软雅黑" pitchFamily="34" charset="-122"/>
                <a:ea typeface="微软雅黑" pitchFamily="34" charset="-122"/>
              </a:rPr>
              <a:t>点击输入文字</a:t>
            </a:r>
            <a:endParaRPr lang="zh-CN" altLang="en-US" dirty="0">
              <a:latin typeface="微软雅黑" pitchFamily="34" charset="-122"/>
              <a:ea typeface="微软雅黑" pitchFamily="34" charset="-122"/>
            </a:endParaRPr>
          </a:p>
        </p:txBody>
      </p:sp>
      <p:sp>
        <p:nvSpPr>
          <p:cNvPr id="11" name="Rectangle 11"/>
          <p:cNvSpPr>
            <a:spLocks noChangeArrowheads="1"/>
          </p:cNvSpPr>
          <p:nvPr/>
        </p:nvSpPr>
        <p:spPr bwMode="auto">
          <a:xfrm>
            <a:off x="4788024" y="3694790"/>
            <a:ext cx="1504950" cy="338554"/>
          </a:xfrm>
          <a:prstGeom prst="rect">
            <a:avLst/>
          </a:prstGeom>
          <a:noFill/>
          <a:ln w="9525">
            <a:noFill/>
            <a:miter lim="800000"/>
            <a:headEnd/>
            <a:tailEnd/>
          </a:ln>
          <a:effectLst/>
        </p:spPr>
        <p:txBody>
          <a:bodyPr>
            <a:spAutoFit/>
          </a:bodyPr>
          <a:lstStyle/>
          <a:p>
            <a:pPr eaLnBrk="0" hangingPunct="0"/>
            <a:r>
              <a:rPr lang="zh-CN" altLang="en-US" sz="1600" dirty="0">
                <a:latin typeface="微软雅黑" pitchFamily="34" charset="-122"/>
                <a:ea typeface="微软雅黑" pitchFamily="34" charset="-122"/>
              </a:rPr>
              <a:t>点击输入文字</a:t>
            </a:r>
            <a:endParaRPr lang="zh-CN" altLang="en-US" dirty="0">
              <a:latin typeface="微软雅黑" pitchFamily="34" charset="-122"/>
              <a:ea typeface="微软雅黑" pitchFamily="34" charset="-122"/>
            </a:endParaRPr>
          </a:p>
        </p:txBody>
      </p:sp>
      <p:sp>
        <p:nvSpPr>
          <p:cNvPr id="12" name="Text Box 12"/>
          <p:cNvSpPr txBox="1">
            <a:spLocks noChangeArrowheads="1"/>
          </p:cNvSpPr>
          <p:nvPr/>
        </p:nvSpPr>
        <p:spPr bwMode="auto">
          <a:xfrm>
            <a:off x="6583438" y="3293916"/>
            <a:ext cx="1804987" cy="1221873"/>
          </a:xfrm>
          <a:prstGeom prst="rect">
            <a:avLst/>
          </a:prstGeom>
          <a:noFill/>
          <a:ln w="9525">
            <a:noFill/>
            <a:miter lim="800000"/>
            <a:headEnd/>
            <a:tailEnd/>
          </a:ln>
          <a:effectLst/>
        </p:spPr>
        <p:txBody>
          <a:bodyPr>
            <a:spAutoFit/>
          </a:bodyPr>
          <a:lstStyle/>
          <a:p>
            <a:pPr marL="120650" indent="-120650" algn="l" eaLnBrk="0" hangingPunct="0">
              <a:buFont typeface="Wingdings" pitchFamily="2" charset="2"/>
              <a:buNone/>
            </a:pPr>
            <a:r>
              <a:rPr lang="zh-CN" altLang="en-US" sz="1400" b="1" dirty="0">
                <a:latin typeface="微软雅黑" pitchFamily="34" charset="-122"/>
                <a:ea typeface="微软雅黑" pitchFamily="34" charset="-122"/>
              </a:rPr>
              <a:t> </a:t>
            </a:r>
            <a:r>
              <a:rPr lang="zh-CN" altLang="en-US" sz="1600" b="1" dirty="0">
                <a:latin typeface="微软雅黑" pitchFamily="34" charset="-122"/>
                <a:ea typeface="微软雅黑" pitchFamily="34" charset="-122"/>
              </a:rPr>
              <a:t>点击输入文本</a:t>
            </a:r>
          </a:p>
          <a:p>
            <a:pPr marL="120650" indent="-120650" algn="l" eaLnBrk="0" hangingPunct="0">
              <a:buFont typeface="Wingdings" pitchFamily="2" charset="2"/>
              <a:buNone/>
            </a:pPr>
            <a:endParaRPr lang="zh-CN" altLang="en-US" sz="1400" b="1" dirty="0">
              <a:latin typeface="微软雅黑" pitchFamily="34" charset="-122"/>
              <a:ea typeface="微软雅黑" pitchFamily="34" charset="-122"/>
            </a:endParaRPr>
          </a:p>
          <a:p>
            <a:pPr marL="120650" indent="-120650" algn="l">
              <a:lnSpc>
                <a:spcPct val="60000"/>
              </a:lnSpc>
              <a:spcBef>
                <a:spcPct val="50000"/>
              </a:spcBef>
              <a:buClr>
                <a:srgbClr val="1F3F5F"/>
              </a:buClr>
              <a:buFontTx/>
              <a:buChar char="•"/>
            </a:pPr>
            <a:r>
              <a:rPr lang="zh-CN" altLang="en-US" sz="1400" dirty="0">
                <a:latin typeface="微软雅黑" pitchFamily="34" charset="-122"/>
                <a:ea typeface="微软雅黑" pitchFamily="34" charset="-122"/>
              </a:rPr>
              <a:t>点击输入文字</a:t>
            </a:r>
          </a:p>
          <a:p>
            <a:pPr marL="120650" indent="-120650" algn="l">
              <a:buFontTx/>
              <a:buChar char="•"/>
            </a:pPr>
            <a:r>
              <a:rPr lang="zh-CN" altLang="en-US" sz="1400" dirty="0">
                <a:latin typeface="微软雅黑" pitchFamily="34" charset="-122"/>
                <a:ea typeface="微软雅黑" pitchFamily="34" charset="-122"/>
              </a:rPr>
              <a:t>点击输入文字</a:t>
            </a:r>
          </a:p>
          <a:p>
            <a:pPr marL="120650" indent="-120650" algn="l">
              <a:buFontTx/>
              <a:buChar char="•"/>
            </a:pPr>
            <a:r>
              <a:rPr lang="zh-CN" altLang="en-US" sz="1400" dirty="0">
                <a:latin typeface="微软雅黑" pitchFamily="34" charset="-122"/>
                <a:ea typeface="微软雅黑" pitchFamily="34" charset="-122"/>
              </a:rPr>
              <a:t>点击输入文字</a:t>
            </a:r>
          </a:p>
        </p:txBody>
      </p:sp>
      <p:sp>
        <p:nvSpPr>
          <p:cNvPr id="13" name="Text Box 13"/>
          <p:cNvSpPr txBox="1">
            <a:spLocks noChangeArrowheads="1"/>
          </p:cNvSpPr>
          <p:nvPr/>
        </p:nvSpPr>
        <p:spPr bwMode="auto">
          <a:xfrm>
            <a:off x="687464" y="2735115"/>
            <a:ext cx="1804987" cy="1160318"/>
          </a:xfrm>
          <a:prstGeom prst="rect">
            <a:avLst/>
          </a:prstGeom>
          <a:noFill/>
          <a:ln w="9525">
            <a:noFill/>
            <a:miter lim="800000"/>
            <a:headEnd/>
            <a:tailEnd/>
          </a:ln>
          <a:effectLst/>
        </p:spPr>
        <p:txBody>
          <a:bodyPr>
            <a:spAutoFit/>
          </a:bodyPr>
          <a:lstStyle/>
          <a:p>
            <a:pPr marL="120650" indent="-120650" algn="l" eaLnBrk="0" hangingPunct="0">
              <a:buFont typeface="Wingdings" pitchFamily="2" charset="2"/>
              <a:buNone/>
            </a:pPr>
            <a:r>
              <a:rPr lang="zh-CN" altLang="en-US" sz="1400" b="1" dirty="0">
                <a:latin typeface="微软雅黑" pitchFamily="34" charset="-122"/>
                <a:ea typeface="微软雅黑" pitchFamily="34" charset="-122"/>
              </a:rPr>
              <a:t> </a:t>
            </a:r>
            <a:r>
              <a:rPr lang="zh-CN" altLang="en-US" sz="1600" b="1" dirty="0">
                <a:latin typeface="微软雅黑" pitchFamily="34" charset="-122"/>
                <a:ea typeface="微软雅黑" pitchFamily="34" charset="-122"/>
              </a:rPr>
              <a:t>点击输入文本</a:t>
            </a:r>
          </a:p>
          <a:p>
            <a:pPr marL="120650" indent="-120650" algn="l" eaLnBrk="0" hangingPunct="0">
              <a:buFont typeface="Wingdings" pitchFamily="2" charset="2"/>
              <a:buNone/>
            </a:pPr>
            <a:endParaRPr lang="zh-CN" altLang="en-US" sz="1000" b="1" dirty="0">
              <a:latin typeface="微软雅黑" pitchFamily="34" charset="-122"/>
              <a:ea typeface="微软雅黑" pitchFamily="34" charset="-122"/>
            </a:endParaRPr>
          </a:p>
          <a:p>
            <a:pPr marL="120650" indent="-120650" algn="l">
              <a:lnSpc>
                <a:spcPct val="60000"/>
              </a:lnSpc>
              <a:spcBef>
                <a:spcPct val="50000"/>
              </a:spcBef>
              <a:buClr>
                <a:srgbClr val="1F3F5F"/>
              </a:buClr>
              <a:buFontTx/>
              <a:buChar char="•"/>
            </a:pPr>
            <a:r>
              <a:rPr lang="zh-CN" altLang="en-US" sz="1400" dirty="0">
                <a:latin typeface="微软雅黑" pitchFamily="34" charset="-122"/>
                <a:ea typeface="微软雅黑" pitchFamily="34" charset="-122"/>
              </a:rPr>
              <a:t>点击输入文字</a:t>
            </a:r>
          </a:p>
          <a:p>
            <a:pPr marL="120650" indent="-120650" algn="l">
              <a:buFontTx/>
              <a:buChar char="•"/>
            </a:pPr>
            <a:r>
              <a:rPr lang="zh-CN" altLang="en-US" sz="1400" dirty="0">
                <a:latin typeface="微软雅黑" pitchFamily="34" charset="-122"/>
                <a:ea typeface="微软雅黑" pitchFamily="34" charset="-122"/>
              </a:rPr>
              <a:t>点击输入文字</a:t>
            </a:r>
          </a:p>
          <a:p>
            <a:pPr marL="120650" indent="-120650" algn="l">
              <a:buFontTx/>
              <a:buChar char="•"/>
            </a:pPr>
            <a:r>
              <a:rPr lang="zh-CN" altLang="en-US" sz="1400" dirty="0">
                <a:latin typeface="微软雅黑" pitchFamily="34" charset="-122"/>
                <a:ea typeface="微软雅黑" pitchFamily="34" charset="-122"/>
              </a:rPr>
              <a:t>点击输入文字</a:t>
            </a:r>
          </a:p>
        </p:txBody>
      </p:sp>
      <p:sp>
        <p:nvSpPr>
          <p:cNvPr id="14" name="Text Box 14"/>
          <p:cNvSpPr txBox="1">
            <a:spLocks noChangeArrowheads="1"/>
          </p:cNvSpPr>
          <p:nvPr/>
        </p:nvSpPr>
        <p:spPr bwMode="auto">
          <a:xfrm>
            <a:off x="3847132" y="2927947"/>
            <a:ext cx="1804988" cy="291875"/>
          </a:xfrm>
          <a:prstGeom prst="rect">
            <a:avLst/>
          </a:prstGeom>
          <a:noFill/>
          <a:ln w="9525">
            <a:noFill/>
            <a:miter lim="800000"/>
            <a:headEnd/>
            <a:tailEnd/>
          </a:ln>
          <a:effectLst/>
        </p:spPr>
        <p:txBody>
          <a:bodyPr>
            <a:spAutoFit/>
          </a:bodyPr>
          <a:lstStyle/>
          <a:p>
            <a:pPr>
              <a:lnSpc>
                <a:spcPct val="60000"/>
              </a:lnSpc>
              <a:spcBef>
                <a:spcPct val="50000"/>
              </a:spcBef>
              <a:buClr>
                <a:srgbClr val="1F3F5F"/>
              </a:buClr>
            </a:pPr>
            <a:r>
              <a:rPr lang="zh-CN" altLang="en-US" sz="2000" dirty="0" smtClean="0">
                <a:latin typeface="微软雅黑" pitchFamily="34" charset="-122"/>
                <a:ea typeface="微软雅黑" pitchFamily="34" charset="-122"/>
              </a:rPr>
              <a:t>填加标题</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1725372951"/>
      </p:ext>
    </p:extLst>
  </p:cSld>
  <p:clrMapOvr>
    <a:masterClrMapping/>
  </p:clrMapOvr>
  <mc:AlternateContent xmlns:mc="http://schemas.openxmlformats.org/markup-compatibility/2006" xmlns:p14="http://schemas.microsoft.com/office/powerpoint/2010/main">
    <mc:Choice Requires="p14">
      <p:transition spd="slow" p14:dur="1200" advClick="0" advTm="4000">
        <p14:flip dir="r"/>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2000"/>
                                        <p:tgtEl>
                                          <p:spTgt spid="3"/>
                                        </p:tgtEl>
                                      </p:cBhvr>
                                    </p:animEffect>
                                  </p:childTnLst>
                                </p:cTn>
                              </p:par>
                            </p:childTnLst>
                          </p:cTn>
                        </p:par>
                        <p:par>
                          <p:cTn id="8" fill="hold">
                            <p:stCondLst>
                              <p:cond delay="2000"/>
                            </p:stCondLst>
                            <p:childTnLst>
                              <p:par>
                                <p:cTn id="9" presetID="2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childTnLst>
                                </p:cTn>
                              </p:par>
                            </p:childTnLst>
                          </p:cTn>
                        </p:par>
                        <p:par>
                          <p:cTn id="13" fill="hold">
                            <p:stCondLst>
                              <p:cond delay="2500"/>
                            </p:stCondLst>
                            <p:childTnLst>
                              <p:par>
                                <p:cTn id="14" presetID="23" presetClass="entr" presetSubtype="16"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childTnLst>
                                </p:cTn>
                              </p:par>
                            </p:childTnLst>
                          </p:cTn>
                        </p:par>
                        <p:par>
                          <p:cTn id="18" fill="hold">
                            <p:stCondLst>
                              <p:cond delay="3000"/>
                            </p:stCondLst>
                            <p:childTnLst>
                              <p:par>
                                <p:cTn id="19" presetID="23" presetClass="entr" presetSubtype="16"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childTnLst>
                                </p:cTn>
                              </p:par>
                            </p:childTnLst>
                          </p:cTn>
                        </p:par>
                        <p:par>
                          <p:cTn id="23" fill="hold">
                            <p:stCondLst>
                              <p:cond delay="3500"/>
                            </p:stCondLst>
                            <p:childTnLst>
                              <p:par>
                                <p:cTn id="24" presetID="12" presetClass="entr" presetSubtype="4"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slide(fromBottom)">
                                      <p:cBhvr>
                                        <p:cTn id="26" dur="500"/>
                                        <p:tgtEl>
                                          <p:spTgt spid="8"/>
                                        </p:tgtEl>
                                      </p:cBhvr>
                                    </p:animEffect>
                                  </p:childTnLst>
                                </p:cTn>
                              </p:par>
                            </p:childTnLst>
                          </p:cTn>
                        </p:par>
                        <p:par>
                          <p:cTn id="27" fill="hold">
                            <p:stCondLst>
                              <p:cond delay="4000"/>
                            </p:stCondLst>
                            <p:childTnLst>
                              <p:par>
                                <p:cTn id="28" presetID="12" presetClass="entr" presetSubtype="4"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slide(fromBottom)">
                                      <p:cBhvr>
                                        <p:cTn id="30" dur="500"/>
                                        <p:tgtEl>
                                          <p:spTgt spid="10"/>
                                        </p:tgtEl>
                                      </p:cBhvr>
                                    </p:animEffect>
                                  </p:childTnLst>
                                </p:cTn>
                              </p:par>
                            </p:childTnLst>
                          </p:cTn>
                        </p:par>
                        <p:par>
                          <p:cTn id="31" fill="hold">
                            <p:stCondLst>
                              <p:cond delay="4500"/>
                            </p:stCondLst>
                            <p:childTnLst>
                              <p:par>
                                <p:cTn id="32" presetID="12" presetClass="entr" presetSubtype="4"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slide(fromBottom)">
                                      <p:cBhvr>
                                        <p:cTn id="34" dur="500"/>
                                        <p:tgtEl>
                                          <p:spTgt spid="11"/>
                                        </p:tgtEl>
                                      </p:cBhvr>
                                    </p:animEffect>
                                  </p:childTnLst>
                                </p:cTn>
                              </p:par>
                            </p:childTnLst>
                          </p:cTn>
                        </p:par>
                        <p:par>
                          <p:cTn id="35" fill="hold">
                            <p:stCondLst>
                              <p:cond delay="5000"/>
                            </p:stCondLst>
                            <p:childTnLst>
                              <p:par>
                                <p:cTn id="36" presetID="12" presetClass="entr" presetSubtype="4"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slide(fromBottom)">
                                      <p:cBhvr>
                                        <p:cTn id="38" dur="500"/>
                                        <p:tgtEl>
                                          <p:spTgt spid="14"/>
                                        </p:tgtEl>
                                      </p:cBhvr>
                                    </p:animEffect>
                                  </p:childTnLst>
                                </p:cTn>
                              </p:par>
                            </p:childTnLst>
                          </p:cTn>
                        </p:par>
                        <p:par>
                          <p:cTn id="39" fill="hold">
                            <p:stCondLst>
                              <p:cond delay="5500"/>
                            </p:stCondLst>
                            <p:childTnLst>
                              <p:par>
                                <p:cTn id="40" presetID="37" presetClass="entr" presetSubtype="0"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900" decel="100000" fill="hold"/>
                                        <p:tgtEl>
                                          <p:spTgt spid="13"/>
                                        </p:tgtEl>
                                        <p:attrNameLst>
                                          <p:attrName>ppt_y</p:attrName>
                                        </p:attrNameLst>
                                      </p:cBhvr>
                                      <p:tavLst>
                                        <p:tav tm="0">
                                          <p:val>
                                            <p:strVal val="#ppt_y+1"/>
                                          </p:val>
                                        </p:tav>
                                        <p:tav tm="100000">
                                          <p:val>
                                            <p:strVal val="#ppt_y-.03"/>
                                          </p:val>
                                        </p:tav>
                                      </p:tavLst>
                                    </p:anim>
                                    <p:anim calcmode="lin" valueType="num">
                                      <p:cBhvr>
                                        <p:cTn id="45"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46" fill="hold">
                            <p:stCondLst>
                              <p:cond delay="6500"/>
                            </p:stCondLst>
                            <p:childTnLst>
                              <p:par>
                                <p:cTn id="47" presetID="37" presetClass="entr" presetSubtype="0"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1000"/>
                                        <p:tgtEl>
                                          <p:spTgt spid="9"/>
                                        </p:tgtEl>
                                      </p:cBhvr>
                                    </p:animEffect>
                                    <p:anim calcmode="lin" valueType="num">
                                      <p:cBhvr>
                                        <p:cTn id="50" dur="1000" fill="hold"/>
                                        <p:tgtEl>
                                          <p:spTgt spid="9"/>
                                        </p:tgtEl>
                                        <p:attrNameLst>
                                          <p:attrName>ppt_x</p:attrName>
                                        </p:attrNameLst>
                                      </p:cBhvr>
                                      <p:tavLst>
                                        <p:tav tm="0">
                                          <p:val>
                                            <p:strVal val="#ppt_x"/>
                                          </p:val>
                                        </p:tav>
                                        <p:tav tm="100000">
                                          <p:val>
                                            <p:strVal val="#ppt_x"/>
                                          </p:val>
                                        </p:tav>
                                      </p:tavLst>
                                    </p:anim>
                                    <p:anim calcmode="lin" valueType="num">
                                      <p:cBhvr>
                                        <p:cTn id="51" dur="900" decel="100000" fill="hold"/>
                                        <p:tgtEl>
                                          <p:spTgt spid="9"/>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53" fill="hold">
                            <p:stCondLst>
                              <p:cond delay="7500"/>
                            </p:stCondLst>
                            <p:childTnLst>
                              <p:par>
                                <p:cTn id="54" presetID="37" presetClass="entr" presetSubtype="0"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1000"/>
                                        <p:tgtEl>
                                          <p:spTgt spid="12"/>
                                        </p:tgtEl>
                                      </p:cBhvr>
                                    </p:animEffect>
                                    <p:anim calcmode="lin" valueType="num">
                                      <p:cBhvr>
                                        <p:cTn id="57" dur="1000" fill="hold"/>
                                        <p:tgtEl>
                                          <p:spTgt spid="12"/>
                                        </p:tgtEl>
                                        <p:attrNameLst>
                                          <p:attrName>ppt_x</p:attrName>
                                        </p:attrNameLst>
                                      </p:cBhvr>
                                      <p:tavLst>
                                        <p:tav tm="0">
                                          <p:val>
                                            <p:strVal val="#ppt_x"/>
                                          </p:val>
                                        </p:tav>
                                        <p:tav tm="100000">
                                          <p:val>
                                            <p:strVal val="#ppt_x"/>
                                          </p:val>
                                        </p:tav>
                                      </p:tavLst>
                                    </p:anim>
                                    <p:anim calcmode="lin" valueType="num">
                                      <p:cBhvr>
                                        <p:cTn id="58" dur="900" decel="100000" fill="hold"/>
                                        <p:tgtEl>
                                          <p:spTgt spid="12"/>
                                        </p:tgtEl>
                                        <p:attrNameLst>
                                          <p:attrName>ppt_y</p:attrName>
                                        </p:attrNameLst>
                                      </p:cBhvr>
                                      <p:tavLst>
                                        <p:tav tm="0">
                                          <p:val>
                                            <p:strVal val="#ppt_y+1"/>
                                          </p:val>
                                        </p:tav>
                                        <p:tav tm="100000">
                                          <p:val>
                                            <p:strVal val="#ppt_y-.03"/>
                                          </p:val>
                                        </p:tav>
                                      </p:tavLst>
                                    </p:anim>
                                    <p:anim calcmode="lin" valueType="num">
                                      <p:cBhvr>
                                        <p:cTn id="59"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p:bldP spid="9" grpId="0"/>
      <p:bldP spid="10" grpId="0"/>
      <p:bldP spid="11" grpId="0"/>
      <p:bldP spid="12" grpId="0"/>
      <p:bldP spid="13"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576064" y="381000"/>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b="1" dirty="0">
                <a:latin typeface="方正吕建德字体" pitchFamily="2" charset="-122"/>
                <a:ea typeface="方正吕建德字体" pitchFamily="2" charset="-122"/>
              </a:rPr>
              <a:t>单击此处添加标题</a:t>
            </a:r>
          </a:p>
        </p:txBody>
      </p:sp>
      <p:grpSp>
        <p:nvGrpSpPr>
          <p:cNvPr id="4" name="Group 29"/>
          <p:cNvGrpSpPr>
            <a:grpSpLocks/>
          </p:cNvGrpSpPr>
          <p:nvPr/>
        </p:nvGrpSpPr>
        <p:grpSpPr bwMode="auto">
          <a:xfrm>
            <a:off x="2555875" y="2057426"/>
            <a:ext cx="5761038" cy="2328926"/>
            <a:chOff x="1519" y="1661"/>
            <a:chExt cx="3629" cy="1633"/>
          </a:xfrm>
        </p:grpSpPr>
        <p:sp>
          <p:nvSpPr>
            <p:cNvPr id="5" name="Freeform 30"/>
            <p:cNvSpPr>
              <a:spLocks/>
            </p:cNvSpPr>
            <p:nvPr/>
          </p:nvSpPr>
          <p:spPr bwMode="auto">
            <a:xfrm>
              <a:off x="2245" y="2886"/>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 name="Freeform 31"/>
            <p:cNvSpPr>
              <a:spLocks/>
            </p:cNvSpPr>
            <p:nvPr/>
          </p:nvSpPr>
          <p:spPr bwMode="auto">
            <a:xfrm>
              <a:off x="2970" y="2477"/>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 name="Freeform 32"/>
            <p:cNvSpPr>
              <a:spLocks/>
            </p:cNvSpPr>
            <p:nvPr/>
          </p:nvSpPr>
          <p:spPr bwMode="auto">
            <a:xfrm>
              <a:off x="3696" y="2069"/>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 name="Freeform 33"/>
            <p:cNvSpPr>
              <a:spLocks/>
            </p:cNvSpPr>
            <p:nvPr/>
          </p:nvSpPr>
          <p:spPr bwMode="auto">
            <a:xfrm>
              <a:off x="4422" y="1661"/>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 name="Line 34"/>
            <p:cNvSpPr>
              <a:spLocks noChangeShapeType="1"/>
            </p:cNvSpPr>
            <p:nvPr/>
          </p:nvSpPr>
          <p:spPr bwMode="auto">
            <a:xfrm flipH="1">
              <a:off x="1519" y="3294"/>
              <a:ext cx="726"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 name="Text Box 41"/>
          <p:cNvSpPr txBox="1">
            <a:spLocks noChangeArrowheads="1"/>
          </p:cNvSpPr>
          <p:nvPr/>
        </p:nvSpPr>
        <p:spPr bwMode="auto">
          <a:xfrm>
            <a:off x="682625" y="699542"/>
            <a:ext cx="2844800" cy="1692771"/>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lvl="2" defTabSz="912813" eaLnBrk="0" hangingPunct="0">
              <a:buClr>
                <a:srgbClr val="0070C0"/>
              </a:buClr>
              <a:buSzPct val="80000"/>
              <a:tabLst>
                <a:tab pos="136525" algn="l"/>
              </a:tabLst>
              <a:defRPr/>
            </a:pPr>
            <a:endParaRPr lang="en-US" altLang="zh-CN" sz="1100" spc="50" dirty="0" smtClean="0">
              <a:ln w="11430"/>
              <a:latin typeface="微软雅黑" pitchFamily="34" charset="-122"/>
              <a:ea typeface="微软雅黑" pitchFamily="34" charset="-122"/>
            </a:endParaRPr>
          </a:p>
          <a:p>
            <a:pPr marL="0" lvl="2" defTabSz="912813" eaLnBrk="0" hangingPunct="0">
              <a:buClr>
                <a:srgbClr val="0070C0"/>
              </a:buClr>
              <a:buSzPct val="80000"/>
              <a:tabLst>
                <a:tab pos="136525" algn="l"/>
              </a:tabLst>
              <a:defRPr/>
            </a:pPr>
            <a:endParaRPr lang="en-US" altLang="zh-CN" sz="1100" spc="50" dirty="0">
              <a:ln w="11430"/>
              <a:latin typeface="微软雅黑" pitchFamily="34" charset="-122"/>
              <a:ea typeface="微软雅黑" pitchFamily="34" charset="-122"/>
            </a:endParaRPr>
          </a:p>
          <a:p>
            <a:pPr marL="0" lvl="2" defTabSz="912813" eaLnBrk="0" hangingPunct="0">
              <a:buClr>
                <a:srgbClr val="0070C0"/>
              </a:buClr>
              <a:buSzPct val="80000"/>
              <a:tabLst>
                <a:tab pos="136525" algn="l"/>
              </a:tabLst>
              <a:defRPr/>
            </a:pPr>
            <a:r>
              <a:rPr lang="zh-CN" altLang="en-US" sz="1600" b="1" dirty="0">
                <a:latin typeface="微软雅黑" pitchFamily="34" charset="-122"/>
                <a:ea typeface="微软雅黑" pitchFamily="34" charset="-122"/>
              </a:rPr>
              <a:t>单击填加标题</a:t>
            </a:r>
            <a:endParaRPr lang="en-US" altLang="ko-KR" sz="1600" b="1" dirty="0">
              <a:latin typeface="微软雅黑" pitchFamily="34" charset="-122"/>
              <a:ea typeface="微软雅黑" pitchFamily="34" charset="-122"/>
            </a:endParaRPr>
          </a:p>
          <a:p>
            <a:pPr marL="0" lvl="2" defTabSz="912813" eaLnBrk="0" hangingPunct="0">
              <a:buClr>
                <a:srgbClr val="0070C0"/>
              </a:buClr>
              <a:buSzPct val="80000"/>
              <a:tabLst>
                <a:tab pos="136525" algn="l"/>
              </a:tabLst>
              <a:defRPr/>
            </a:pPr>
            <a:endParaRPr lang="en-US" altLang="zh-CN" sz="1100" spc="50" dirty="0" smtClean="0">
              <a:ln w="11430"/>
              <a:latin typeface="微软雅黑" pitchFamily="34" charset="-122"/>
              <a:ea typeface="微软雅黑" pitchFamily="34" charset="-122"/>
            </a:endParaRPr>
          </a:p>
          <a:p>
            <a:pPr marL="0" lvl="2" defTabSz="912813" eaLnBrk="0" hangingPunct="0">
              <a:buClr>
                <a:srgbClr val="0070C0"/>
              </a:buClr>
              <a:buSzPct val="80000"/>
              <a:tabLst>
                <a:tab pos="136525" algn="l"/>
              </a:tabLst>
              <a:defRPr/>
            </a:pPr>
            <a:r>
              <a:rPr lang="zh-CN" altLang="en-US" sz="1100" spc="50" dirty="0" smtClean="0">
                <a:ln w="11430"/>
                <a:latin typeface="微软雅黑" pitchFamily="34" charset="-122"/>
                <a:ea typeface="微软雅黑" pitchFamily="34" charset="-122"/>
              </a:rPr>
              <a:t>点击</a:t>
            </a:r>
            <a:r>
              <a:rPr lang="zh-CN" altLang="en-US" sz="1100" spc="50" dirty="0">
                <a:ln w="11430"/>
                <a:latin typeface="微软雅黑" pitchFamily="34" charset="-122"/>
                <a:ea typeface="微软雅黑" pitchFamily="34" charset="-122"/>
              </a:rPr>
              <a:t>添加文本点击添加</a:t>
            </a:r>
            <a:r>
              <a:rPr lang="zh-CN" altLang="en-US" sz="1100" spc="50" dirty="0" smtClean="0">
                <a:ln w="11430"/>
                <a:latin typeface="微软雅黑" pitchFamily="34" charset="-122"/>
                <a:ea typeface="微软雅黑" pitchFamily="34" charset="-122"/>
              </a:rPr>
              <a:t>文本</a:t>
            </a:r>
            <a:endParaRPr lang="en-US" altLang="zh-CN" sz="1100" spc="50" dirty="0" smtClean="0">
              <a:ln w="11430"/>
              <a:latin typeface="微软雅黑" pitchFamily="34" charset="-122"/>
              <a:ea typeface="微软雅黑" pitchFamily="34" charset="-122"/>
            </a:endParaRPr>
          </a:p>
          <a:p>
            <a:pPr marL="0" lvl="2" defTabSz="912813" eaLnBrk="0" hangingPunct="0">
              <a:buClr>
                <a:srgbClr val="0070C0"/>
              </a:buClr>
              <a:buSzPct val="80000"/>
              <a:tabLst>
                <a:tab pos="136525" algn="l"/>
              </a:tabLst>
              <a:defRPr/>
            </a:pPr>
            <a:endParaRPr lang="en-US" altLang="zh-CN" sz="1100" spc="50" dirty="0" smtClean="0">
              <a:ln w="11430"/>
              <a:latin typeface="微软雅黑" pitchFamily="34" charset="-122"/>
              <a:ea typeface="微软雅黑" pitchFamily="34" charset="-122"/>
            </a:endParaRPr>
          </a:p>
          <a:p>
            <a:pPr marL="0" lvl="2" defTabSz="912813" eaLnBrk="0" hangingPunct="0">
              <a:buClr>
                <a:srgbClr val="0070C0"/>
              </a:buClr>
              <a:buSzPct val="80000"/>
              <a:tabLst>
                <a:tab pos="136525" algn="l"/>
              </a:tabLst>
              <a:defRPr/>
            </a:pPr>
            <a:r>
              <a:rPr lang="zh-CN" altLang="en-US" sz="1100" spc="50" dirty="0" smtClean="0">
                <a:ln w="11430"/>
                <a:latin typeface="微软雅黑" pitchFamily="34" charset="-122"/>
                <a:ea typeface="微软雅黑" pitchFamily="34" charset="-122"/>
              </a:rPr>
              <a:t>点击</a:t>
            </a:r>
            <a:r>
              <a:rPr lang="zh-CN" altLang="en-US" sz="1100" spc="50" dirty="0">
                <a:ln w="11430"/>
                <a:latin typeface="微软雅黑" pitchFamily="34" charset="-122"/>
                <a:ea typeface="微软雅黑" pitchFamily="34" charset="-122"/>
              </a:rPr>
              <a:t>添加</a:t>
            </a:r>
            <a:r>
              <a:rPr lang="zh-CN" altLang="en-US" sz="1100" spc="50" dirty="0" smtClean="0">
                <a:ln w="11430"/>
                <a:latin typeface="微软雅黑" pitchFamily="34" charset="-122"/>
                <a:ea typeface="微软雅黑" pitchFamily="34" charset="-122"/>
              </a:rPr>
              <a:t>文本点击</a:t>
            </a:r>
            <a:r>
              <a:rPr lang="zh-CN" altLang="en-US" sz="1100" spc="50" dirty="0">
                <a:ln w="11430"/>
                <a:latin typeface="微软雅黑" pitchFamily="34" charset="-122"/>
                <a:ea typeface="微软雅黑" pitchFamily="34" charset="-122"/>
              </a:rPr>
              <a:t>添加</a:t>
            </a:r>
            <a:r>
              <a:rPr lang="zh-CN" altLang="en-US" sz="1100" spc="50" dirty="0" smtClean="0">
                <a:ln w="11430"/>
                <a:latin typeface="微软雅黑" pitchFamily="34" charset="-122"/>
                <a:ea typeface="微软雅黑" pitchFamily="34" charset="-122"/>
              </a:rPr>
              <a:t>文本</a:t>
            </a:r>
            <a:endParaRPr lang="en-US" altLang="zh-CN" sz="1100" spc="50" dirty="0" smtClean="0">
              <a:ln w="11430"/>
              <a:latin typeface="微软雅黑" pitchFamily="34" charset="-122"/>
              <a:ea typeface="微软雅黑" pitchFamily="34" charset="-122"/>
            </a:endParaRPr>
          </a:p>
          <a:p>
            <a:pPr marL="0" lvl="2" defTabSz="912813" eaLnBrk="0" hangingPunct="0">
              <a:buClr>
                <a:srgbClr val="0070C0"/>
              </a:buClr>
              <a:buSzPct val="80000"/>
              <a:tabLst>
                <a:tab pos="136525" algn="l"/>
              </a:tabLst>
              <a:defRPr/>
            </a:pPr>
            <a:endParaRPr lang="en-US" altLang="zh-CN" sz="1100" spc="50" dirty="0" smtClean="0">
              <a:ln w="11430"/>
              <a:latin typeface="微软雅黑" pitchFamily="34" charset="-122"/>
              <a:ea typeface="微软雅黑" pitchFamily="34" charset="-122"/>
            </a:endParaRPr>
          </a:p>
          <a:p>
            <a:pPr marL="0" lvl="2" defTabSz="912813" eaLnBrk="0" hangingPunct="0">
              <a:buClr>
                <a:srgbClr val="0070C0"/>
              </a:buClr>
              <a:buSzPct val="80000"/>
              <a:tabLst>
                <a:tab pos="136525" algn="l"/>
              </a:tabLst>
              <a:defRPr/>
            </a:pPr>
            <a:r>
              <a:rPr lang="zh-CN" altLang="en-US" sz="1100" spc="50" dirty="0" smtClean="0">
                <a:ln w="11430"/>
                <a:latin typeface="微软雅黑" pitchFamily="34" charset="-122"/>
                <a:ea typeface="微软雅黑" pitchFamily="34" charset="-122"/>
              </a:rPr>
              <a:t>点击</a:t>
            </a:r>
            <a:r>
              <a:rPr lang="zh-CN" altLang="en-US" sz="1100" spc="50" dirty="0">
                <a:ln w="11430"/>
                <a:latin typeface="微软雅黑" pitchFamily="34" charset="-122"/>
                <a:ea typeface="微软雅黑" pitchFamily="34" charset="-122"/>
              </a:rPr>
              <a:t>添加</a:t>
            </a:r>
            <a:r>
              <a:rPr lang="zh-CN" altLang="en-US" sz="1100" spc="50" dirty="0" smtClean="0">
                <a:ln w="11430"/>
                <a:latin typeface="微软雅黑" pitchFamily="34" charset="-122"/>
                <a:ea typeface="微软雅黑" pitchFamily="34" charset="-122"/>
              </a:rPr>
              <a:t>文本点击</a:t>
            </a:r>
            <a:r>
              <a:rPr lang="zh-CN" altLang="en-US" sz="1100" spc="50" dirty="0">
                <a:ln w="11430"/>
                <a:latin typeface="微软雅黑" pitchFamily="34" charset="-122"/>
                <a:ea typeface="微软雅黑" pitchFamily="34" charset="-122"/>
              </a:rPr>
              <a:t>添加</a:t>
            </a:r>
            <a:r>
              <a:rPr lang="zh-CN" altLang="en-US" sz="1100" spc="50" dirty="0" smtClean="0">
                <a:ln w="11430"/>
                <a:latin typeface="微软雅黑" pitchFamily="34" charset="-122"/>
                <a:ea typeface="微软雅黑" pitchFamily="34" charset="-122"/>
              </a:rPr>
              <a:t>文本</a:t>
            </a:r>
            <a:endParaRPr lang="en-US" altLang="zh-CN" sz="1100" spc="50" dirty="0">
              <a:ln w="11430"/>
              <a:latin typeface="微软雅黑" pitchFamily="34" charset="-122"/>
              <a:ea typeface="微软雅黑" pitchFamily="34" charset="-122"/>
            </a:endParaRPr>
          </a:p>
        </p:txBody>
      </p:sp>
      <p:sp>
        <p:nvSpPr>
          <p:cNvPr id="11" name="Text Box 45"/>
          <p:cNvSpPr txBox="1">
            <a:spLocks noChangeArrowheads="1"/>
          </p:cNvSpPr>
          <p:nvPr/>
        </p:nvSpPr>
        <p:spPr bwMode="auto">
          <a:xfrm>
            <a:off x="5075238" y="3570313"/>
            <a:ext cx="3744912" cy="1015663"/>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400" b="1" dirty="0" smtClean="0">
                <a:latin typeface="微软雅黑" pitchFamily="34" charset="-122"/>
                <a:ea typeface="微软雅黑" pitchFamily="34" charset="-122"/>
              </a:rPr>
              <a:t>单击填加标题</a:t>
            </a:r>
            <a:endParaRPr lang="en-US" altLang="ko-KR" sz="1400" b="1" dirty="0">
              <a:latin typeface="微软雅黑" pitchFamily="34" charset="-122"/>
              <a:ea typeface="微软雅黑" pitchFamily="34" charset="-122"/>
            </a:endParaRPr>
          </a:p>
          <a:p>
            <a:pPr marL="0" lvl="2" defTabSz="912813" eaLnBrk="0" fontAlgn="auto" hangingPunct="0">
              <a:spcBef>
                <a:spcPts val="0"/>
              </a:spcBef>
              <a:spcAft>
                <a:spcPts val="0"/>
              </a:spcAft>
              <a:buClr>
                <a:srgbClr val="0070C0"/>
              </a:buClr>
              <a:buSzPct val="80000"/>
              <a:tabLst>
                <a:tab pos="136525" algn="l"/>
              </a:tabLst>
              <a:defRPr/>
            </a:pPr>
            <a:r>
              <a:rPr lang="zh-CN" altLang="en-US" sz="1100" spc="50" dirty="0">
                <a:ln w="11430"/>
                <a:latin typeface="微软雅黑" pitchFamily="34" charset="-122"/>
                <a:ea typeface="微软雅黑" pitchFamily="34" charset="-122"/>
              </a:rPr>
              <a:t>点击添加文本点击添加文本</a:t>
            </a:r>
            <a:endParaRPr lang="en-US" altLang="zh-CN" sz="1100" spc="50" dirty="0">
              <a:ln w="11430"/>
              <a:latin typeface="微软雅黑" pitchFamily="34" charset="-122"/>
              <a:ea typeface="微软雅黑" pitchFamily="34" charset="-122"/>
            </a:endParaRPr>
          </a:p>
          <a:p>
            <a:endParaRPr lang="en-US" altLang="ko-KR" sz="1000" dirty="0">
              <a:latin typeface="Arial" charset="0"/>
            </a:endParaRPr>
          </a:p>
          <a:p>
            <a:r>
              <a:rPr lang="zh-CN" altLang="en-US" sz="1400" b="1" dirty="0">
                <a:latin typeface="微软雅黑" pitchFamily="34" charset="-122"/>
                <a:ea typeface="微软雅黑" pitchFamily="34" charset="-122"/>
              </a:rPr>
              <a:t>单击填加标题</a:t>
            </a:r>
            <a:endParaRPr lang="en-US" altLang="ko-KR" sz="1400" b="1" dirty="0">
              <a:latin typeface="微软雅黑" pitchFamily="34" charset="-122"/>
              <a:ea typeface="微软雅黑" pitchFamily="34" charset="-122"/>
            </a:endParaRPr>
          </a:p>
          <a:p>
            <a:pPr marL="0" lvl="2" defTabSz="912813" eaLnBrk="0" fontAlgn="auto" hangingPunct="0">
              <a:spcBef>
                <a:spcPts val="0"/>
              </a:spcBef>
              <a:spcAft>
                <a:spcPts val="0"/>
              </a:spcAft>
              <a:buClr>
                <a:srgbClr val="0070C0"/>
              </a:buClr>
              <a:buSzPct val="80000"/>
              <a:tabLst>
                <a:tab pos="136525" algn="l"/>
              </a:tabLst>
              <a:defRPr/>
            </a:pPr>
            <a:r>
              <a:rPr lang="zh-CN" altLang="en-US" sz="1100" spc="50" dirty="0">
                <a:ln w="11430"/>
                <a:latin typeface="微软雅黑" pitchFamily="34" charset="-122"/>
                <a:ea typeface="微软雅黑" pitchFamily="34" charset="-122"/>
              </a:rPr>
              <a:t>点击添加文本点击添加文本</a:t>
            </a:r>
            <a:endParaRPr lang="en-US" altLang="zh-CN" sz="1100" spc="50" dirty="0">
              <a:ln w="11430"/>
              <a:latin typeface="微软雅黑" pitchFamily="34" charset="-122"/>
              <a:ea typeface="微软雅黑" pitchFamily="34" charset="-122"/>
            </a:endParaRPr>
          </a:p>
        </p:txBody>
      </p:sp>
      <p:grpSp>
        <p:nvGrpSpPr>
          <p:cNvPr id="12" name="组合 11"/>
          <p:cNvGrpSpPr/>
          <p:nvPr/>
        </p:nvGrpSpPr>
        <p:grpSpPr>
          <a:xfrm>
            <a:off x="2483768" y="3328148"/>
            <a:ext cx="1166596" cy="1112030"/>
            <a:chOff x="2483768" y="3328148"/>
            <a:chExt cx="1166596" cy="1112030"/>
          </a:xfrm>
        </p:grpSpPr>
        <p:pic>
          <p:nvPicPr>
            <p:cNvPr id="13" name="Picture 4"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83768" y="3328148"/>
              <a:ext cx="1166596" cy="1112030"/>
            </a:xfrm>
            <a:prstGeom prst="rect">
              <a:avLst/>
            </a:prstGeom>
            <a:noFill/>
            <a:extLst>
              <a:ext uri="{909E8E84-426E-40DD-AFC4-6F175D3DCCD1}">
                <a14:hiddenFill xmlns:a14="http://schemas.microsoft.com/office/drawing/2010/main">
                  <a:solidFill>
                    <a:srgbClr val="FFFFFF"/>
                  </a:solidFill>
                </a14:hiddenFill>
              </a:ext>
            </a:extLst>
          </p:spPr>
        </p:pic>
        <p:sp>
          <p:nvSpPr>
            <p:cNvPr id="14" name="Text Box 46"/>
            <p:cNvSpPr txBox="1">
              <a:spLocks noChangeArrowheads="1"/>
            </p:cNvSpPr>
            <p:nvPr/>
          </p:nvSpPr>
          <p:spPr bwMode="auto">
            <a:xfrm>
              <a:off x="2804125" y="3610889"/>
              <a:ext cx="543739" cy="523220"/>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400" b="1" dirty="0">
                  <a:solidFill>
                    <a:schemeClr val="bg1"/>
                  </a:solidFill>
                  <a:latin typeface="微软雅黑" pitchFamily="34" charset="-122"/>
                  <a:ea typeface="微软雅黑" pitchFamily="34" charset="-122"/>
                </a:rPr>
                <a:t>填加</a:t>
              </a:r>
              <a:endParaRPr lang="en-US" altLang="zh-CN" sz="1400" b="1" dirty="0">
                <a:solidFill>
                  <a:schemeClr val="bg1"/>
                </a:solidFill>
                <a:latin typeface="微软雅黑" pitchFamily="34" charset="-122"/>
                <a:ea typeface="微软雅黑" pitchFamily="34" charset="-122"/>
              </a:endParaRPr>
            </a:p>
            <a:p>
              <a:pPr algn="ctr"/>
              <a:r>
                <a:rPr lang="zh-CN" altLang="en-US" sz="1400" b="1" dirty="0">
                  <a:solidFill>
                    <a:schemeClr val="bg1"/>
                  </a:solidFill>
                  <a:latin typeface="微软雅黑" pitchFamily="34" charset="-122"/>
                  <a:ea typeface="微软雅黑" pitchFamily="34" charset="-122"/>
                </a:rPr>
                <a:t>标题</a:t>
              </a:r>
              <a:endParaRPr lang="en-US" altLang="ko-KR" sz="1400" b="1" dirty="0">
                <a:solidFill>
                  <a:schemeClr val="bg1"/>
                </a:solidFill>
                <a:latin typeface="微软雅黑" pitchFamily="34" charset="-122"/>
                <a:ea typeface="微软雅黑" pitchFamily="34" charset="-122"/>
              </a:endParaRPr>
            </a:p>
          </p:txBody>
        </p:sp>
      </p:grpSp>
      <p:pic>
        <p:nvPicPr>
          <p:cNvPr id="15" name="Picture 2" descr="E:\水墨图表素材\124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562931">
            <a:off x="2808686" y="2437923"/>
            <a:ext cx="1078357" cy="629042"/>
          </a:xfrm>
          <a:prstGeom prst="rect">
            <a:avLst/>
          </a:prstGeom>
          <a:noFill/>
          <a:extLst>
            <a:ext uri="{909E8E84-426E-40DD-AFC4-6F175D3DCCD1}">
              <a14:hiddenFill xmlns:a14="http://schemas.microsoft.com/office/drawing/2010/main">
                <a:solidFill>
                  <a:srgbClr val="FFFFFF"/>
                </a:solidFill>
              </a14:hiddenFill>
            </a:ext>
          </a:extLst>
        </p:spPr>
      </p:pic>
      <p:grpSp>
        <p:nvGrpSpPr>
          <p:cNvPr id="16" name="组合 15"/>
          <p:cNvGrpSpPr/>
          <p:nvPr/>
        </p:nvGrpSpPr>
        <p:grpSpPr>
          <a:xfrm>
            <a:off x="3667826" y="2691021"/>
            <a:ext cx="1166596" cy="1112030"/>
            <a:chOff x="2483768" y="3328148"/>
            <a:chExt cx="1166596" cy="1112030"/>
          </a:xfrm>
        </p:grpSpPr>
        <p:pic>
          <p:nvPicPr>
            <p:cNvPr id="17" name="Picture 4"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83768" y="3328148"/>
              <a:ext cx="1166596" cy="1112030"/>
            </a:xfrm>
            <a:prstGeom prst="rect">
              <a:avLst/>
            </a:prstGeom>
            <a:noFill/>
            <a:extLst>
              <a:ext uri="{909E8E84-426E-40DD-AFC4-6F175D3DCCD1}">
                <a14:hiddenFill xmlns:a14="http://schemas.microsoft.com/office/drawing/2010/main">
                  <a:solidFill>
                    <a:srgbClr val="FFFFFF"/>
                  </a:solidFill>
                </a14:hiddenFill>
              </a:ext>
            </a:extLst>
          </p:spPr>
        </p:pic>
        <p:sp>
          <p:nvSpPr>
            <p:cNvPr id="18" name="Text Box 46"/>
            <p:cNvSpPr txBox="1">
              <a:spLocks noChangeArrowheads="1"/>
            </p:cNvSpPr>
            <p:nvPr/>
          </p:nvSpPr>
          <p:spPr bwMode="auto">
            <a:xfrm>
              <a:off x="2804125" y="3610889"/>
              <a:ext cx="543739" cy="523220"/>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400" b="1" dirty="0">
                  <a:solidFill>
                    <a:schemeClr val="bg1"/>
                  </a:solidFill>
                  <a:latin typeface="微软雅黑" pitchFamily="34" charset="-122"/>
                  <a:ea typeface="微软雅黑" pitchFamily="34" charset="-122"/>
                </a:rPr>
                <a:t>填加</a:t>
              </a:r>
              <a:endParaRPr lang="en-US" altLang="zh-CN" sz="1400" b="1" dirty="0">
                <a:solidFill>
                  <a:schemeClr val="bg1"/>
                </a:solidFill>
                <a:latin typeface="微软雅黑" pitchFamily="34" charset="-122"/>
                <a:ea typeface="微软雅黑" pitchFamily="34" charset="-122"/>
              </a:endParaRPr>
            </a:p>
            <a:p>
              <a:pPr algn="ctr"/>
              <a:r>
                <a:rPr lang="zh-CN" altLang="en-US" sz="1400" b="1" dirty="0">
                  <a:solidFill>
                    <a:schemeClr val="bg1"/>
                  </a:solidFill>
                  <a:latin typeface="微软雅黑" pitchFamily="34" charset="-122"/>
                  <a:ea typeface="微软雅黑" pitchFamily="34" charset="-122"/>
                </a:rPr>
                <a:t>标题</a:t>
              </a:r>
              <a:endParaRPr lang="en-US" altLang="ko-KR" sz="1400" b="1" dirty="0">
                <a:solidFill>
                  <a:schemeClr val="bg1"/>
                </a:solidFill>
                <a:latin typeface="微软雅黑" pitchFamily="34" charset="-122"/>
                <a:ea typeface="微软雅黑" pitchFamily="34" charset="-122"/>
              </a:endParaRPr>
            </a:p>
          </p:txBody>
        </p:sp>
      </p:grpSp>
      <p:grpSp>
        <p:nvGrpSpPr>
          <p:cNvPr id="19" name="组合 18"/>
          <p:cNvGrpSpPr/>
          <p:nvPr/>
        </p:nvGrpSpPr>
        <p:grpSpPr>
          <a:xfrm>
            <a:off x="4834422" y="2147363"/>
            <a:ext cx="1166596" cy="1112030"/>
            <a:chOff x="2483768" y="3328148"/>
            <a:chExt cx="1166596" cy="1112030"/>
          </a:xfrm>
        </p:grpSpPr>
        <p:pic>
          <p:nvPicPr>
            <p:cNvPr id="20" name="Picture 4"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83768" y="3328148"/>
              <a:ext cx="1166596" cy="1112030"/>
            </a:xfrm>
            <a:prstGeom prst="rect">
              <a:avLst/>
            </a:prstGeom>
            <a:noFill/>
            <a:extLst>
              <a:ext uri="{909E8E84-426E-40DD-AFC4-6F175D3DCCD1}">
                <a14:hiddenFill xmlns:a14="http://schemas.microsoft.com/office/drawing/2010/main">
                  <a:solidFill>
                    <a:srgbClr val="FFFFFF"/>
                  </a:solidFill>
                </a14:hiddenFill>
              </a:ext>
            </a:extLst>
          </p:spPr>
        </p:pic>
        <p:sp>
          <p:nvSpPr>
            <p:cNvPr id="21" name="Text Box 46"/>
            <p:cNvSpPr txBox="1">
              <a:spLocks noChangeArrowheads="1"/>
            </p:cNvSpPr>
            <p:nvPr/>
          </p:nvSpPr>
          <p:spPr bwMode="auto">
            <a:xfrm>
              <a:off x="2804125" y="3610889"/>
              <a:ext cx="543739" cy="523220"/>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400" b="1" dirty="0">
                  <a:solidFill>
                    <a:schemeClr val="bg1"/>
                  </a:solidFill>
                  <a:latin typeface="微软雅黑" pitchFamily="34" charset="-122"/>
                  <a:ea typeface="微软雅黑" pitchFamily="34" charset="-122"/>
                </a:rPr>
                <a:t>填加</a:t>
              </a:r>
              <a:endParaRPr lang="en-US" altLang="zh-CN" sz="1400" b="1" dirty="0">
                <a:solidFill>
                  <a:schemeClr val="bg1"/>
                </a:solidFill>
                <a:latin typeface="微软雅黑" pitchFamily="34" charset="-122"/>
                <a:ea typeface="微软雅黑" pitchFamily="34" charset="-122"/>
              </a:endParaRPr>
            </a:p>
            <a:p>
              <a:pPr algn="ctr"/>
              <a:r>
                <a:rPr lang="zh-CN" altLang="en-US" sz="1400" b="1" dirty="0">
                  <a:solidFill>
                    <a:schemeClr val="bg1"/>
                  </a:solidFill>
                  <a:latin typeface="微软雅黑" pitchFamily="34" charset="-122"/>
                  <a:ea typeface="微软雅黑" pitchFamily="34" charset="-122"/>
                </a:rPr>
                <a:t>标题</a:t>
              </a:r>
              <a:endParaRPr lang="en-US" altLang="ko-KR" sz="1400" b="1" dirty="0">
                <a:solidFill>
                  <a:schemeClr val="bg1"/>
                </a:solidFill>
                <a:latin typeface="微软雅黑" pitchFamily="34" charset="-122"/>
                <a:ea typeface="微软雅黑" pitchFamily="34" charset="-122"/>
              </a:endParaRPr>
            </a:p>
          </p:txBody>
        </p:sp>
      </p:grpSp>
      <p:pic>
        <p:nvPicPr>
          <p:cNvPr id="22" name="Picture 2" descr="E:\水墨图表素材\124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562931">
            <a:off x="3976841" y="1797652"/>
            <a:ext cx="1078357" cy="629042"/>
          </a:xfrm>
          <a:prstGeom prst="rect">
            <a:avLst/>
          </a:prstGeom>
          <a:noFill/>
          <a:extLst>
            <a:ext uri="{909E8E84-426E-40DD-AFC4-6F175D3DCCD1}">
              <a14:hiddenFill xmlns:a14="http://schemas.microsoft.com/office/drawing/2010/main">
                <a:solidFill>
                  <a:srgbClr val="FFFFFF"/>
                </a:solidFill>
              </a14:hiddenFill>
            </a:ext>
          </a:extLst>
        </p:spPr>
      </p:pic>
      <p:grpSp>
        <p:nvGrpSpPr>
          <p:cNvPr id="23" name="组合 22"/>
          <p:cNvGrpSpPr/>
          <p:nvPr/>
        </p:nvGrpSpPr>
        <p:grpSpPr>
          <a:xfrm>
            <a:off x="6004827" y="1556157"/>
            <a:ext cx="1166596" cy="1112030"/>
            <a:chOff x="2483768" y="3328148"/>
            <a:chExt cx="1166596" cy="1112030"/>
          </a:xfrm>
        </p:grpSpPr>
        <p:pic>
          <p:nvPicPr>
            <p:cNvPr id="24" name="Picture 4"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83768" y="3328148"/>
              <a:ext cx="1166596" cy="1112030"/>
            </a:xfrm>
            <a:prstGeom prst="rect">
              <a:avLst/>
            </a:prstGeom>
            <a:noFill/>
            <a:extLst>
              <a:ext uri="{909E8E84-426E-40DD-AFC4-6F175D3DCCD1}">
                <a14:hiddenFill xmlns:a14="http://schemas.microsoft.com/office/drawing/2010/main">
                  <a:solidFill>
                    <a:srgbClr val="FFFFFF"/>
                  </a:solidFill>
                </a14:hiddenFill>
              </a:ext>
            </a:extLst>
          </p:spPr>
        </p:pic>
        <p:sp>
          <p:nvSpPr>
            <p:cNvPr id="25" name="Text Box 46"/>
            <p:cNvSpPr txBox="1">
              <a:spLocks noChangeArrowheads="1"/>
            </p:cNvSpPr>
            <p:nvPr/>
          </p:nvSpPr>
          <p:spPr bwMode="auto">
            <a:xfrm>
              <a:off x="2804125" y="3610889"/>
              <a:ext cx="543739" cy="523220"/>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400" b="1" dirty="0">
                  <a:solidFill>
                    <a:schemeClr val="bg1"/>
                  </a:solidFill>
                  <a:latin typeface="微软雅黑" pitchFamily="34" charset="-122"/>
                  <a:ea typeface="微软雅黑" pitchFamily="34" charset="-122"/>
                </a:rPr>
                <a:t>填加</a:t>
              </a:r>
              <a:endParaRPr lang="en-US" altLang="zh-CN" sz="1400" b="1" dirty="0">
                <a:solidFill>
                  <a:schemeClr val="bg1"/>
                </a:solidFill>
                <a:latin typeface="微软雅黑" pitchFamily="34" charset="-122"/>
                <a:ea typeface="微软雅黑" pitchFamily="34" charset="-122"/>
              </a:endParaRPr>
            </a:p>
            <a:p>
              <a:pPr algn="ctr"/>
              <a:r>
                <a:rPr lang="zh-CN" altLang="en-US" sz="1400" b="1" dirty="0">
                  <a:solidFill>
                    <a:schemeClr val="bg1"/>
                  </a:solidFill>
                  <a:latin typeface="微软雅黑" pitchFamily="34" charset="-122"/>
                  <a:ea typeface="微软雅黑" pitchFamily="34" charset="-122"/>
                </a:rPr>
                <a:t>标题</a:t>
              </a:r>
              <a:endParaRPr lang="en-US" altLang="ko-KR" sz="1400" b="1" dirty="0">
                <a:solidFill>
                  <a:schemeClr val="bg1"/>
                </a:solidFill>
                <a:latin typeface="微软雅黑" pitchFamily="34" charset="-122"/>
                <a:ea typeface="微软雅黑" pitchFamily="34" charset="-122"/>
              </a:endParaRPr>
            </a:p>
          </p:txBody>
        </p:sp>
      </p:grpSp>
      <p:pic>
        <p:nvPicPr>
          <p:cNvPr id="26" name="Picture 2" descr="E:\水墨图表素材\124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562931">
            <a:off x="5152777" y="1251298"/>
            <a:ext cx="1078357" cy="629042"/>
          </a:xfrm>
          <a:prstGeom prst="rect">
            <a:avLst/>
          </a:prstGeom>
          <a:noFill/>
          <a:extLst>
            <a:ext uri="{909E8E84-426E-40DD-AFC4-6F175D3DCCD1}">
              <a14:hiddenFill xmlns:a14="http://schemas.microsoft.com/office/drawing/2010/main">
                <a:solidFill>
                  <a:srgbClr val="FFFFFF"/>
                </a:solidFill>
              </a14:hiddenFill>
            </a:ext>
          </a:extLst>
        </p:spPr>
      </p:pic>
      <p:grpSp>
        <p:nvGrpSpPr>
          <p:cNvPr id="27" name="组合 26"/>
          <p:cNvGrpSpPr/>
          <p:nvPr/>
        </p:nvGrpSpPr>
        <p:grpSpPr>
          <a:xfrm>
            <a:off x="7157352" y="978056"/>
            <a:ext cx="1166596" cy="1112030"/>
            <a:chOff x="2483768" y="3328148"/>
            <a:chExt cx="1166596" cy="1112030"/>
          </a:xfrm>
        </p:grpSpPr>
        <p:pic>
          <p:nvPicPr>
            <p:cNvPr id="28" name="Picture 4"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83768" y="3328148"/>
              <a:ext cx="1166596" cy="1112030"/>
            </a:xfrm>
            <a:prstGeom prst="rect">
              <a:avLst/>
            </a:prstGeom>
            <a:noFill/>
            <a:extLst>
              <a:ext uri="{909E8E84-426E-40DD-AFC4-6F175D3DCCD1}">
                <a14:hiddenFill xmlns:a14="http://schemas.microsoft.com/office/drawing/2010/main">
                  <a:solidFill>
                    <a:srgbClr val="FFFFFF"/>
                  </a:solidFill>
                </a14:hiddenFill>
              </a:ext>
            </a:extLst>
          </p:spPr>
        </p:pic>
        <p:sp>
          <p:nvSpPr>
            <p:cNvPr id="29" name="Text Box 46"/>
            <p:cNvSpPr txBox="1">
              <a:spLocks noChangeArrowheads="1"/>
            </p:cNvSpPr>
            <p:nvPr/>
          </p:nvSpPr>
          <p:spPr bwMode="auto">
            <a:xfrm>
              <a:off x="2804125" y="3610889"/>
              <a:ext cx="543739" cy="523220"/>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400" b="1" dirty="0">
                  <a:solidFill>
                    <a:schemeClr val="bg1"/>
                  </a:solidFill>
                  <a:latin typeface="微软雅黑" pitchFamily="34" charset="-122"/>
                  <a:ea typeface="微软雅黑" pitchFamily="34" charset="-122"/>
                </a:rPr>
                <a:t>填加</a:t>
              </a:r>
              <a:endParaRPr lang="en-US" altLang="zh-CN" sz="1400" b="1" dirty="0">
                <a:solidFill>
                  <a:schemeClr val="bg1"/>
                </a:solidFill>
                <a:latin typeface="微软雅黑" pitchFamily="34" charset="-122"/>
                <a:ea typeface="微软雅黑" pitchFamily="34" charset="-122"/>
              </a:endParaRPr>
            </a:p>
            <a:p>
              <a:pPr algn="ctr"/>
              <a:r>
                <a:rPr lang="zh-CN" altLang="en-US" sz="1400" b="1" dirty="0">
                  <a:solidFill>
                    <a:schemeClr val="bg1"/>
                  </a:solidFill>
                  <a:latin typeface="微软雅黑" pitchFamily="34" charset="-122"/>
                  <a:ea typeface="微软雅黑" pitchFamily="34" charset="-122"/>
                </a:rPr>
                <a:t>标题</a:t>
              </a:r>
              <a:endParaRPr lang="en-US" altLang="ko-KR" sz="1400" b="1" dirty="0">
                <a:solidFill>
                  <a:schemeClr val="bg1"/>
                </a:solidFill>
                <a:latin typeface="微软雅黑" pitchFamily="34" charset="-122"/>
                <a:ea typeface="微软雅黑" pitchFamily="34" charset="-122"/>
              </a:endParaRPr>
            </a:p>
          </p:txBody>
        </p:sp>
      </p:grpSp>
      <p:pic>
        <p:nvPicPr>
          <p:cNvPr id="30" name="Picture 2" descr="E:\水墨图表素材\124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562931">
            <a:off x="6408515" y="742201"/>
            <a:ext cx="1078357" cy="6290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3042386"/>
      </p:ext>
    </p:extLst>
  </p:cSld>
  <p:clrMapOvr>
    <a:masterClrMapping/>
  </p:clrMapOvr>
  <mc:AlternateContent xmlns:mc="http://schemas.openxmlformats.org/markup-compatibility/2006" xmlns:p14="http://schemas.microsoft.com/office/powerpoint/2010/main">
    <mc:Choice Requires="p14">
      <p:transition spd="slow" p14:dur="1200" advClick="0" advTm="4000">
        <p14:flip dir="r"/>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6"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580">
                                          <p:stCondLst>
                                            <p:cond delay="0"/>
                                          </p:stCondLst>
                                        </p:cTn>
                                        <p:tgtEl>
                                          <p:spTgt spid="12"/>
                                        </p:tgtEl>
                                      </p:cBhvr>
                                    </p:animEffect>
                                    <p:anim calcmode="lin" valueType="num">
                                      <p:cBhvr>
                                        <p:cTn id="12"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7" dur="26">
                                          <p:stCondLst>
                                            <p:cond delay="650"/>
                                          </p:stCondLst>
                                        </p:cTn>
                                        <p:tgtEl>
                                          <p:spTgt spid="12"/>
                                        </p:tgtEl>
                                      </p:cBhvr>
                                      <p:to x="100000" y="60000"/>
                                    </p:animScale>
                                    <p:animScale>
                                      <p:cBhvr>
                                        <p:cTn id="18" dur="166" decel="50000">
                                          <p:stCondLst>
                                            <p:cond delay="676"/>
                                          </p:stCondLst>
                                        </p:cTn>
                                        <p:tgtEl>
                                          <p:spTgt spid="12"/>
                                        </p:tgtEl>
                                      </p:cBhvr>
                                      <p:to x="100000" y="100000"/>
                                    </p:animScale>
                                    <p:animScale>
                                      <p:cBhvr>
                                        <p:cTn id="19" dur="26">
                                          <p:stCondLst>
                                            <p:cond delay="1312"/>
                                          </p:stCondLst>
                                        </p:cTn>
                                        <p:tgtEl>
                                          <p:spTgt spid="12"/>
                                        </p:tgtEl>
                                      </p:cBhvr>
                                      <p:to x="100000" y="80000"/>
                                    </p:animScale>
                                    <p:animScale>
                                      <p:cBhvr>
                                        <p:cTn id="20" dur="166" decel="50000">
                                          <p:stCondLst>
                                            <p:cond delay="1338"/>
                                          </p:stCondLst>
                                        </p:cTn>
                                        <p:tgtEl>
                                          <p:spTgt spid="12"/>
                                        </p:tgtEl>
                                      </p:cBhvr>
                                      <p:to x="100000" y="100000"/>
                                    </p:animScale>
                                    <p:animScale>
                                      <p:cBhvr>
                                        <p:cTn id="21" dur="26">
                                          <p:stCondLst>
                                            <p:cond delay="1642"/>
                                          </p:stCondLst>
                                        </p:cTn>
                                        <p:tgtEl>
                                          <p:spTgt spid="12"/>
                                        </p:tgtEl>
                                      </p:cBhvr>
                                      <p:to x="100000" y="90000"/>
                                    </p:animScale>
                                    <p:animScale>
                                      <p:cBhvr>
                                        <p:cTn id="22" dur="166" decel="50000">
                                          <p:stCondLst>
                                            <p:cond delay="1668"/>
                                          </p:stCondLst>
                                        </p:cTn>
                                        <p:tgtEl>
                                          <p:spTgt spid="12"/>
                                        </p:tgtEl>
                                      </p:cBhvr>
                                      <p:to x="100000" y="100000"/>
                                    </p:animScale>
                                    <p:animScale>
                                      <p:cBhvr>
                                        <p:cTn id="23" dur="26">
                                          <p:stCondLst>
                                            <p:cond delay="1808"/>
                                          </p:stCondLst>
                                        </p:cTn>
                                        <p:tgtEl>
                                          <p:spTgt spid="12"/>
                                        </p:tgtEl>
                                      </p:cBhvr>
                                      <p:to x="100000" y="95000"/>
                                    </p:animScale>
                                    <p:animScale>
                                      <p:cBhvr>
                                        <p:cTn id="24" dur="166" decel="50000">
                                          <p:stCondLst>
                                            <p:cond delay="1834"/>
                                          </p:stCondLst>
                                        </p:cTn>
                                        <p:tgtEl>
                                          <p:spTgt spid="12"/>
                                        </p:tgtEl>
                                      </p:cBhvr>
                                      <p:to x="100000" y="100000"/>
                                    </p:animScale>
                                  </p:childTnLst>
                                </p:cTn>
                              </p:par>
                            </p:childTnLst>
                          </p:cTn>
                        </p:par>
                        <p:par>
                          <p:cTn id="25" fill="hold">
                            <p:stCondLst>
                              <p:cond delay="2500"/>
                            </p:stCondLst>
                            <p:childTnLst>
                              <p:par>
                                <p:cTn id="26" presetID="26" presetClass="entr" presetSubtype="0"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down)">
                                      <p:cBhvr>
                                        <p:cTn id="28" dur="580">
                                          <p:stCondLst>
                                            <p:cond delay="0"/>
                                          </p:stCondLst>
                                        </p:cTn>
                                        <p:tgtEl>
                                          <p:spTgt spid="16"/>
                                        </p:tgtEl>
                                      </p:cBhvr>
                                    </p:animEffect>
                                    <p:anim calcmode="lin" valueType="num">
                                      <p:cBhvr>
                                        <p:cTn id="29"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34" dur="26">
                                          <p:stCondLst>
                                            <p:cond delay="650"/>
                                          </p:stCondLst>
                                        </p:cTn>
                                        <p:tgtEl>
                                          <p:spTgt spid="16"/>
                                        </p:tgtEl>
                                      </p:cBhvr>
                                      <p:to x="100000" y="60000"/>
                                    </p:animScale>
                                    <p:animScale>
                                      <p:cBhvr>
                                        <p:cTn id="35" dur="166" decel="50000">
                                          <p:stCondLst>
                                            <p:cond delay="676"/>
                                          </p:stCondLst>
                                        </p:cTn>
                                        <p:tgtEl>
                                          <p:spTgt spid="16"/>
                                        </p:tgtEl>
                                      </p:cBhvr>
                                      <p:to x="100000" y="100000"/>
                                    </p:animScale>
                                    <p:animScale>
                                      <p:cBhvr>
                                        <p:cTn id="36" dur="26">
                                          <p:stCondLst>
                                            <p:cond delay="1312"/>
                                          </p:stCondLst>
                                        </p:cTn>
                                        <p:tgtEl>
                                          <p:spTgt spid="16"/>
                                        </p:tgtEl>
                                      </p:cBhvr>
                                      <p:to x="100000" y="80000"/>
                                    </p:animScale>
                                    <p:animScale>
                                      <p:cBhvr>
                                        <p:cTn id="37" dur="166" decel="50000">
                                          <p:stCondLst>
                                            <p:cond delay="1338"/>
                                          </p:stCondLst>
                                        </p:cTn>
                                        <p:tgtEl>
                                          <p:spTgt spid="16"/>
                                        </p:tgtEl>
                                      </p:cBhvr>
                                      <p:to x="100000" y="100000"/>
                                    </p:animScale>
                                    <p:animScale>
                                      <p:cBhvr>
                                        <p:cTn id="38" dur="26">
                                          <p:stCondLst>
                                            <p:cond delay="1642"/>
                                          </p:stCondLst>
                                        </p:cTn>
                                        <p:tgtEl>
                                          <p:spTgt spid="16"/>
                                        </p:tgtEl>
                                      </p:cBhvr>
                                      <p:to x="100000" y="90000"/>
                                    </p:animScale>
                                    <p:animScale>
                                      <p:cBhvr>
                                        <p:cTn id="39" dur="166" decel="50000">
                                          <p:stCondLst>
                                            <p:cond delay="1668"/>
                                          </p:stCondLst>
                                        </p:cTn>
                                        <p:tgtEl>
                                          <p:spTgt spid="16"/>
                                        </p:tgtEl>
                                      </p:cBhvr>
                                      <p:to x="100000" y="100000"/>
                                    </p:animScale>
                                    <p:animScale>
                                      <p:cBhvr>
                                        <p:cTn id="40" dur="26">
                                          <p:stCondLst>
                                            <p:cond delay="1808"/>
                                          </p:stCondLst>
                                        </p:cTn>
                                        <p:tgtEl>
                                          <p:spTgt spid="16"/>
                                        </p:tgtEl>
                                      </p:cBhvr>
                                      <p:to x="100000" y="95000"/>
                                    </p:animScale>
                                    <p:animScale>
                                      <p:cBhvr>
                                        <p:cTn id="41" dur="166" decel="50000">
                                          <p:stCondLst>
                                            <p:cond delay="1834"/>
                                          </p:stCondLst>
                                        </p:cTn>
                                        <p:tgtEl>
                                          <p:spTgt spid="16"/>
                                        </p:tgtEl>
                                      </p:cBhvr>
                                      <p:to x="100000" y="100000"/>
                                    </p:animScale>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left)">
                                      <p:cBhvr>
                                        <p:cTn id="45" dur="500"/>
                                        <p:tgtEl>
                                          <p:spTgt spid="15"/>
                                        </p:tgtEl>
                                      </p:cBhvr>
                                    </p:animEffect>
                                  </p:childTnLst>
                                </p:cTn>
                              </p:par>
                            </p:childTnLst>
                          </p:cTn>
                        </p:par>
                        <p:par>
                          <p:cTn id="46" fill="hold">
                            <p:stCondLst>
                              <p:cond delay="5000"/>
                            </p:stCondLst>
                            <p:childTnLst>
                              <p:par>
                                <p:cTn id="47" presetID="26" presetClass="entr" presetSubtype="0" fill="hold"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down)">
                                      <p:cBhvr>
                                        <p:cTn id="49" dur="580">
                                          <p:stCondLst>
                                            <p:cond delay="0"/>
                                          </p:stCondLst>
                                        </p:cTn>
                                        <p:tgtEl>
                                          <p:spTgt spid="19"/>
                                        </p:tgtEl>
                                      </p:cBhvr>
                                    </p:animEffect>
                                    <p:anim calcmode="lin" valueType="num">
                                      <p:cBhvr>
                                        <p:cTn id="50"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55" dur="26">
                                          <p:stCondLst>
                                            <p:cond delay="650"/>
                                          </p:stCondLst>
                                        </p:cTn>
                                        <p:tgtEl>
                                          <p:spTgt spid="19"/>
                                        </p:tgtEl>
                                      </p:cBhvr>
                                      <p:to x="100000" y="60000"/>
                                    </p:animScale>
                                    <p:animScale>
                                      <p:cBhvr>
                                        <p:cTn id="56" dur="166" decel="50000">
                                          <p:stCondLst>
                                            <p:cond delay="676"/>
                                          </p:stCondLst>
                                        </p:cTn>
                                        <p:tgtEl>
                                          <p:spTgt spid="19"/>
                                        </p:tgtEl>
                                      </p:cBhvr>
                                      <p:to x="100000" y="100000"/>
                                    </p:animScale>
                                    <p:animScale>
                                      <p:cBhvr>
                                        <p:cTn id="57" dur="26">
                                          <p:stCondLst>
                                            <p:cond delay="1312"/>
                                          </p:stCondLst>
                                        </p:cTn>
                                        <p:tgtEl>
                                          <p:spTgt spid="19"/>
                                        </p:tgtEl>
                                      </p:cBhvr>
                                      <p:to x="100000" y="80000"/>
                                    </p:animScale>
                                    <p:animScale>
                                      <p:cBhvr>
                                        <p:cTn id="58" dur="166" decel="50000">
                                          <p:stCondLst>
                                            <p:cond delay="1338"/>
                                          </p:stCondLst>
                                        </p:cTn>
                                        <p:tgtEl>
                                          <p:spTgt spid="19"/>
                                        </p:tgtEl>
                                      </p:cBhvr>
                                      <p:to x="100000" y="100000"/>
                                    </p:animScale>
                                    <p:animScale>
                                      <p:cBhvr>
                                        <p:cTn id="59" dur="26">
                                          <p:stCondLst>
                                            <p:cond delay="1642"/>
                                          </p:stCondLst>
                                        </p:cTn>
                                        <p:tgtEl>
                                          <p:spTgt spid="19"/>
                                        </p:tgtEl>
                                      </p:cBhvr>
                                      <p:to x="100000" y="90000"/>
                                    </p:animScale>
                                    <p:animScale>
                                      <p:cBhvr>
                                        <p:cTn id="60" dur="166" decel="50000">
                                          <p:stCondLst>
                                            <p:cond delay="1668"/>
                                          </p:stCondLst>
                                        </p:cTn>
                                        <p:tgtEl>
                                          <p:spTgt spid="19"/>
                                        </p:tgtEl>
                                      </p:cBhvr>
                                      <p:to x="100000" y="100000"/>
                                    </p:animScale>
                                    <p:animScale>
                                      <p:cBhvr>
                                        <p:cTn id="61" dur="26">
                                          <p:stCondLst>
                                            <p:cond delay="1808"/>
                                          </p:stCondLst>
                                        </p:cTn>
                                        <p:tgtEl>
                                          <p:spTgt spid="19"/>
                                        </p:tgtEl>
                                      </p:cBhvr>
                                      <p:to x="100000" y="95000"/>
                                    </p:animScale>
                                    <p:animScale>
                                      <p:cBhvr>
                                        <p:cTn id="62" dur="166" decel="50000">
                                          <p:stCondLst>
                                            <p:cond delay="1834"/>
                                          </p:stCondLst>
                                        </p:cTn>
                                        <p:tgtEl>
                                          <p:spTgt spid="19"/>
                                        </p:tgtEl>
                                      </p:cBhvr>
                                      <p:to x="100000" y="100000"/>
                                    </p:animScale>
                                  </p:childTnLst>
                                </p:cTn>
                              </p:par>
                            </p:childTnLst>
                          </p:cTn>
                        </p:par>
                        <p:par>
                          <p:cTn id="63" fill="hold">
                            <p:stCondLst>
                              <p:cond delay="7000"/>
                            </p:stCondLst>
                            <p:childTnLst>
                              <p:par>
                                <p:cTn id="64" presetID="22" presetClass="entr" presetSubtype="8" fill="hold" nodeType="after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wipe(left)">
                                      <p:cBhvr>
                                        <p:cTn id="66" dur="500"/>
                                        <p:tgtEl>
                                          <p:spTgt spid="22"/>
                                        </p:tgtEl>
                                      </p:cBhvr>
                                    </p:animEffect>
                                  </p:childTnLst>
                                </p:cTn>
                              </p:par>
                            </p:childTnLst>
                          </p:cTn>
                        </p:par>
                        <p:par>
                          <p:cTn id="67" fill="hold">
                            <p:stCondLst>
                              <p:cond delay="7500"/>
                            </p:stCondLst>
                            <p:childTnLst>
                              <p:par>
                                <p:cTn id="68" presetID="26" presetClass="entr" presetSubtype="0" fill="hold" nodeType="after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wipe(down)">
                                      <p:cBhvr>
                                        <p:cTn id="70" dur="580">
                                          <p:stCondLst>
                                            <p:cond delay="0"/>
                                          </p:stCondLst>
                                        </p:cTn>
                                        <p:tgtEl>
                                          <p:spTgt spid="23"/>
                                        </p:tgtEl>
                                      </p:cBhvr>
                                    </p:animEffect>
                                    <p:anim calcmode="lin" valueType="num">
                                      <p:cBhvr>
                                        <p:cTn id="71"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72"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73"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74"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75"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76" dur="26">
                                          <p:stCondLst>
                                            <p:cond delay="650"/>
                                          </p:stCondLst>
                                        </p:cTn>
                                        <p:tgtEl>
                                          <p:spTgt spid="23"/>
                                        </p:tgtEl>
                                      </p:cBhvr>
                                      <p:to x="100000" y="60000"/>
                                    </p:animScale>
                                    <p:animScale>
                                      <p:cBhvr>
                                        <p:cTn id="77" dur="166" decel="50000">
                                          <p:stCondLst>
                                            <p:cond delay="676"/>
                                          </p:stCondLst>
                                        </p:cTn>
                                        <p:tgtEl>
                                          <p:spTgt spid="23"/>
                                        </p:tgtEl>
                                      </p:cBhvr>
                                      <p:to x="100000" y="100000"/>
                                    </p:animScale>
                                    <p:animScale>
                                      <p:cBhvr>
                                        <p:cTn id="78" dur="26">
                                          <p:stCondLst>
                                            <p:cond delay="1312"/>
                                          </p:stCondLst>
                                        </p:cTn>
                                        <p:tgtEl>
                                          <p:spTgt spid="23"/>
                                        </p:tgtEl>
                                      </p:cBhvr>
                                      <p:to x="100000" y="80000"/>
                                    </p:animScale>
                                    <p:animScale>
                                      <p:cBhvr>
                                        <p:cTn id="79" dur="166" decel="50000">
                                          <p:stCondLst>
                                            <p:cond delay="1338"/>
                                          </p:stCondLst>
                                        </p:cTn>
                                        <p:tgtEl>
                                          <p:spTgt spid="23"/>
                                        </p:tgtEl>
                                      </p:cBhvr>
                                      <p:to x="100000" y="100000"/>
                                    </p:animScale>
                                    <p:animScale>
                                      <p:cBhvr>
                                        <p:cTn id="80" dur="26">
                                          <p:stCondLst>
                                            <p:cond delay="1642"/>
                                          </p:stCondLst>
                                        </p:cTn>
                                        <p:tgtEl>
                                          <p:spTgt spid="23"/>
                                        </p:tgtEl>
                                      </p:cBhvr>
                                      <p:to x="100000" y="90000"/>
                                    </p:animScale>
                                    <p:animScale>
                                      <p:cBhvr>
                                        <p:cTn id="81" dur="166" decel="50000">
                                          <p:stCondLst>
                                            <p:cond delay="1668"/>
                                          </p:stCondLst>
                                        </p:cTn>
                                        <p:tgtEl>
                                          <p:spTgt spid="23"/>
                                        </p:tgtEl>
                                      </p:cBhvr>
                                      <p:to x="100000" y="100000"/>
                                    </p:animScale>
                                    <p:animScale>
                                      <p:cBhvr>
                                        <p:cTn id="82" dur="26">
                                          <p:stCondLst>
                                            <p:cond delay="1808"/>
                                          </p:stCondLst>
                                        </p:cTn>
                                        <p:tgtEl>
                                          <p:spTgt spid="23"/>
                                        </p:tgtEl>
                                      </p:cBhvr>
                                      <p:to x="100000" y="95000"/>
                                    </p:animScale>
                                    <p:animScale>
                                      <p:cBhvr>
                                        <p:cTn id="83" dur="166" decel="50000">
                                          <p:stCondLst>
                                            <p:cond delay="1834"/>
                                          </p:stCondLst>
                                        </p:cTn>
                                        <p:tgtEl>
                                          <p:spTgt spid="23"/>
                                        </p:tgtEl>
                                      </p:cBhvr>
                                      <p:to x="100000" y="100000"/>
                                    </p:animScale>
                                  </p:childTnLst>
                                </p:cTn>
                              </p:par>
                            </p:childTnLst>
                          </p:cTn>
                        </p:par>
                        <p:par>
                          <p:cTn id="84" fill="hold">
                            <p:stCondLst>
                              <p:cond delay="9500"/>
                            </p:stCondLst>
                            <p:childTnLst>
                              <p:par>
                                <p:cTn id="85" presetID="22" presetClass="entr" presetSubtype="8" fill="hold" nodeType="afterEffect">
                                  <p:stCondLst>
                                    <p:cond delay="0"/>
                                  </p:stCondLst>
                                  <p:childTnLst>
                                    <p:set>
                                      <p:cBhvr>
                                        <p:cTn id="86" dur="1" fill="hold">
                                          <p:stCondLst>
                                            <p:cond delay="0"/>
                                          </p:stCondLst>
                                        </p:cTn>
                                        <p:tgtEl>
                                          <p:spTgt spid="26"/>
                                        </p:tgtEl>
                                        <p:attrNameLst>
                                          <p:attrName>style.visibility</p:attrName>
                                        </p:attrNameLst>
                                      </p:cBhvr>
                                      <p:to>
                                        <p:strVal val="visible"/>
                                      </p:to>
                                    </p:set>
                                    <p:animEffect transition="in" filter="wipe(left)">
                                      <p:cBhvr>
                                        <p:cTn id="87" dur="500"/>
                                        <p:tgtEl>
                                          <p:spTgt spid="26"/>
                                        </p:tgtEl>
                                      </p:cBhvr>
                                    </p:animEffect>
                                  </p:childTnLst>
                                </p:cTn>
                              </p:par>
                            </p:childTnLst>
                          </p:cTn>
                        </p:par>
                        <p:par>
                          <p:cTn id="88" fill="hold">
                            <p:stCondLst>
                              <p:cond delay="10000"/>
                            </p:stCondLst>
                            <p:childTnLst>
                              <p:par>
                                <p:cTn id="89" presetID="26" presetClass="entr" presetSubtype="0" fill="hold" nodeType="after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wipe(down)">
                                      <p:cBhvr>
                                        <p:cTn id="91" dur="580">
                                          <p:stCondLst>
                                            <p:cond delay="0"/>
                                          </p:stCondLst>
                                        </p:cTn>
                                        <p:tgtEl>
                                          <p:spTgt spid="27"/>
                                        </p:tgtEl>
                                      </p:cBhvr>
                                    </p:animEffect>
                                    <p:anim calcmode="lin" valueType="num">
                                      <p:cBhvr>
                                        <p:cTn id="92" dur="1822"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93" dur="664"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94" dur="664" tmFilter="0, 0; 0.125,0.2665; 0.25,0.4; 0.375,0.465; 0.5,0.5;  0.625,0.535; 0.75,0.6; 0.875,0.7335; 1,1">
                                          <p:stCondLst>
                                            <p:cond delay="664"/>
                                          </p:stCondLst>
                                        </p:cTn>
                                        <p:tgtEl>
                                          <p:spTgt spid="27"/>
                                        </p:tgtEl>
                                        <p:attrNameLst>
                                          <p:attrName>ppt_y</p:attrName>
                                        </p:attrNameLst>
                                      </p:cBhvr>
                                      <p:tavLst>
                                        <p:tav tm="0" fmla="#ppt_y-sin(pi*$)/9">
                                          <p:val>
                                            <p:fltVal val="0"/>
                                          </p:val>
                                        </p:tav>
                                        <p:tav tm="100000">
                                          <p:val>
                                            <p:fltVal val="1"/>
                                          </p:val>
                                        </p:tav>
                                      </p:tavLst>
                                    </p:anim>
                                    <p:anim calcmode="lin" valueType="num">
                                      <p:cBhvr>
                                        <p:cTn id="95" dur="332" tmFilter="0, 0; 0.125,0.2665; 0.25,0.4; 0.375,0.465; 0.5,0.5;  0.625,0.535; 0.75,0.6; 0.875,0.7335; 1,1">
                                          <p:stCondLst>
                                            <p:cond delay="1324"/>
                                          </p:stCondLst>
                                        </p:cTn>
                                        <p:tgtEl>
                                          <p:spTgt spid="27"/>
                                        </p:tgtEl>
                                        <p:attrNameLst>
                                          <p:attrName>ppt_y</p:attrName>
                                        </p:attrNameLst>
                                      </p:cBhvr>
                                      <p:tavLst>
                                        <p:tav tm="0" fmla="#ppt_y-sin(pi*$)/27">
                                          <p:val>
                                            <p:fltVal val="0"/>
                                          </p:val>
                                        </p:tav>
                                        <p:tav tm="100000">
                                          <p:val>
                                            <p:fltVal val="1"/>
                                          </p:val>
                                        </p:tav>
                                      </p:tavLst>
                                    </p:anim>
                                    <p:anim calcmode="lin" valueType="num">
                                      <p:cBhvr>
                                        <p:cTn id="96" dur="164" tmFilter="0, 0; 0.125,0.2665; 0.25,0.4; 0.375,0.465; 0.5,0.5;  0.625,0.535; 0.75,0.6; 0.875,0.7335; 1,1">
                                          <p:stCondLst>
                                            <p:cond delay="1656"/>
                                          </p:stCondLst>
                                        </p:cTn>
                                        <p:tgtEl>
                                          <p:spTgt spid="27"/>
                                        </p:tgtEl>
                                        <p:attrNameLst>
                                          <p:attrName>ppt_y</p:attrName>
                                        </p:attrNameLst>
                                      </p:cBhvr>
                                      <p:tavLst>
                                        <p:tav tm="0" fmla="#ppt_y-sin(pi*$)/81">
                                          <p:val>
                                            <p:fltVal val="0"/>
                                          </p:val>
                                        </p:tav>
                                        <p:tav tm="100000">
                                          <p:val>
                                            <p:fltVal val="1"/>
                                          </p:val>
                                        </p:tav>
                                      </p:tavLst>
                                    </p:anim>
                                    <p:animScale>
                                      <p:cBhvr>
                                        <p:cTn id="97" dur="26">
                                          <p:stCondLst>
                                            <p:cond delay="650"/>
                                          </p:stCondLst>
                                        </p:cTn>
                                        <p:tgtEl>
                                          <p:spTgt spid="27"/>
                                        </p:tgtEl>
                                      </p:cBhvr>
                                      <p:to x="100000" y="60000"/>
                                    </p:animScale>
                                    <p:animScale>
                                      <p:cBhvr>
                                        <p:cTn id="98" dur="166" decel="50000">
                                          <p:stCondLst>
                                            <p:cond delay="676"/>
                                          </p:stCondLst>
                                        </p:cTn>
                                        <p:tgtEl>
                                          <p:spTgt spid="27"/>
                                        </p:tgtEl>
                                      </p:cBhvr>
                                      <p:to x="100000" y="100000"/>
                                    </p:animScale>
                                    <p:animScale>
                                      <p:cBhvr>
                                        <p:cTn id="99" dur="26">
                                          <p:stCondLst>
                                            <p:cond delay="1312"/>
                                          </p:stCondLst>
                                        </p:cTn>
                                        <p:tgtEl>
                                          <p:spTgt spid="27"/>
                                        </p:tgtEl>
                                      </p:cBhvr>
                                      <p:to x="100000" y="80000"/>
                                    </p:animScale>
                                    <p:animScale>
                                      <p:cBhvr>
                                        <p:cTn id="100" dur="166" decel="50000">
                                          <p:stCondLst>
                                            <p:cond delay="1338"/>
                                          </p:stCondLst>
                                        </p:cTn>
                                        <p:tgtEl>
                                          <p:spTgt spid="27"/>
                                        </p:tgtEl>
                                      </p:cBhvr>
                                      <p:to x="100000" y="100000"/>
                                    </p:animScale>
                                    <p:animScale>
                                      <p:cBhvr>
                                        <p:cTn id="101" dur="26">
                                          <p:stCondLst>
                                            <p:cond delay="1642"/>
                                          </p:stCondLst>
                                        </p:cTn>
                                        <p:tgtEl>
                                          <p:spTgt spid="27"/>
                                        </p:tgtEl>
                                      </p:cBhvr>
                                      <p:to x="100000" y="90000"/>
                                    </p:animScale>
                                    <p:animScale>
                                      <p:cBhvr>
                                        <p:cTn id="102" dur="166" decel="50000">
                                          <p:stCondLst>
                                            <p:cond delay="1668"/>
                                          </p:stCondLst>
                                        </p:cTn>
                                        <p:tgtEl>
                                          <p:spTgt spid="27"/>
                                        </p:tgtEl>
                                      </p:cBhvr>
                                      <p:to x="100000" y="100000"/>
                                    </p:animScale>
                                    <p:animScale>
                                      <p:cBhvr>
                                        <p:cTn id="103" dur="26">
                                          <p:stCondLst>
                                            <p:cond delay="1808"/>
                                          </p:stCondLst>
                                        </p:cTn>
                                        <p:tgtEl>
                                          <p:spTgt spid="27"/>
                                        </p:tgtEl>
                                      </p:cBhvr>
                                      <p:to x="100000" y="95000"/>
                                    </p:animScale>
                                    <p:animScale>
                                      <p:cBhvr>
                                        <p:cTn id="104" dur="166" decel="50000">
                                          <p:stCondLst>
                                            <p:cond delay="1834"/>
                                          </p:stCondLst>
                                        </p:cTn>
                                        <p:tgtEl>
                                          <p:spTgt spid="27"/>
                                        </p:tgtEl>
                                      </p:cBhvr>
                                      <p:to x="100000" y="100000"/>
                                    </p:animScale>
                                  </p:childTnLst>
                                </p:cTn>
                              </p:par>
                            </p:childTnLst>
                          </p:cTn>
                        </p:par>
                        <p:par>
                          <p:cTn id="105" fill="hold">
                            <p:stCondLst>
                              <p:cond delay="12000"/>
                            </p:stCondLst>
                            <p:childTnLst>
                              <p:par>
                                <p:cTn id="106" presetID="22" presetClass="entr" presetSubtype="8" fill="hold" nodeType="afterEffect">
                                  <p:stCondLst>
                                    <p:cond delay="0"/>
                                  </p:stCondLst>
                                  <p:childTnLst>
                                    <p:set>
                                      <p:cBhvr>
                                        <p:cTn id="107" dur="1" fill="hold">
                                          <p:stCondLst>
                                            <p:cond delay="0"/>
                                          </p:stCondLst>
                                        </p:cTn>
                                        <p:tgtEl>
                                          <p:spTgt spid="30"/>
                                        </p:tgtEl>
                                        <p:attrNameLst>
                                          <p:attrName>style.visibility</p:attrName>
                                        </p:attrNameLst>
                                      </p:cBhvr>
                                      <p:to>
                                        <p:strVal val="visible"/>
                                      </p:to>
                                    </p:set>
                                    <p:animEffect transition="in" filter="wipe(left)">
                                      <p:cBhvr>
                                        <p:cTn id="108" dur="500"/>
                                        <p:tgtEl>
                                          <p:spTgt spid="30"/>
                                        </p:tgtEl>
                                      </p:cBhvr>
                                    </p:animEffect>
                                  </p:childTnLst>
                                </p:cTn>
                              </p:par>
                            </p:childTnLst>
                          </p:cTn>
                        </p:par>
                        <p:par>
                          <p:cTn id="109" fill="hold">
                            <p:stCondLst>
                              <p:cond delay="12500"/>
                            </p:stCondLst>
                            <p:childTnLst>
                              <p:par>
                                <p:cTn id="110" presetID="22" presetClass="entr" presetSubtype="8" fill="hold" grpId="0" nodeType="afterEffect">
                                  <p:stCondLst>
                                    <p:cond delay="0"/>
                                  </p:stCondLst>
                                  <p:childTnLst>
                                    <p:set>
                                      <p:cBhvr>
                                        <p:cTn id="111" dur="1" fill="hold">
                                          <p:stCondLst>
                                            <p:cond delay="0"/>
                                          </p:stCondLst>
                                        </p:cTn>
                                        <p:tgtEl>
                                          <p:spTgt spid="10"/>
                                        </p:tgtEl>
                                        <p:attrNameLst>
                                          <p:attrName>style.visibility</p:attrName>
                                        </p:attrNameLst>
                                      </p:cBhvr>
                                      <p:to>
                                        <p:strVal val="visible"/>
                                      </p:to>
                                    </p:set>
                                    <p:animEffect transition="in" filter="wipe(left)">
                                      <p:cBhvr>
                                        <p:cTn id="112" dur="500"/>
                                        <p:tgtEl>
                                          <p:spTgt spid="10"/>
                                        </p:tgtEl>
                                      </p:cBhvr>
                                    </p:animEffect>
                                  </p:childTnLst>
                                </p:cTn>
                              </p:par>
                            </p:childTnLst>
                          </p:cTn>
                        </p:par>
                        <p:par>
                          <p:cTn id="113" fill="hold">
                            <p:stCondLst>
                              <p:cond delay="13000"/>
                            </p:stCondLst>
                            <p:childTnLst>
                              <p:par>
                                <p:cTn id="114" presetID="16" presetClass="entr" presetSubtype="21" fill="hold" grpId="0" nodeType="afterEffect">
                                  <p:stCondLst>
                                    <p:cond delay="0"/>
                                  </p:stCondLst>
                                  <p:childTnLst>
                                    <p:set>
                                      <p:cBhvr>
                                        <p:cTn id="115" dur="1" fill="hold">
                                          <p:stCondLst>
                                            <p:cond delay="0"/>
                                          </p:stCondLst>
                                        </p:cTn>
                                        <p:tgtEl>
                                          <p:spTgt spid="11"/>
                                        </p:tgtEl>
                                        <p:attrNameLst>
                                          <p:attrName>style.visibility</p:attrName>
                                        </p:attrNameLst>
                                      </p:cBhvr>
                                      <p:to>
                                        <p:strVal val="visible"/>
                                      </p:to>
                                    </p:set>
                                    <p:animEffect transition="in" filter="barn(inVertical)">
                                      <p:cBhvr>
                                        <p:cTn id="1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3"/>
          <p:cNvSpPr txBox="1">
            <a:spLocks noChangeArrowheads="1"/>
          </p:cNvSpPr>
          <p:nvPr/>
        </p:nvSpPr>
        <p:spPr bwMode="auto">
          <a:xfrm>
            <a:off x="576064" y="381000"/>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b="1" dirty="0">
                <a:latin typeface="方正吕建德字体" pitchFamily="2" charset="-122"/>
                <a:ea typeface="方正吕建德字体" pitchFamily="2" charset="-122"/>
              </a:rPr>
              <a:t>单击此处添加标题</a:t>
            </a:r>
          </a:p>
        </p:txBody>
      </p:sp>
      <p:pic>
        <p:nvPicPr>
          <p:cNvPr id="3" name="Picture 3" descr="E:\水墨图表素材\24252 (1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90324" y="3783678"/>
            <a:ext cx="2718384" cy="47603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E:\水墨图表素材\24252 (1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96968" y="3203298"/>
            <a:ext cx="3528392" cy="47603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E:\水墨图表素材\24252 (1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01679" y="2627661"/>
            <a:ext cx="2563777" cy="47603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descr="E:\水墨图表素材\24252 (1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88143" y="2025999"/>
            <a:ext cx="3643897" cy="47603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3" descr="E:\水墨图表素材\24252 (1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16135" y="1457183"/>
            <a:ext cx="4291969" cy="476038"/>
          </a:xfrm>
          <a:prstGeom prst="rect">
            <a:avLst/>
          </a:prstGeom>
          <a:noFill/>
          <a:extLst>
            <a:ext uri="{909E8E84-426E-40DD-AFC4-6F175D3DCCD1}">
              <a14:hiddenFill xmlns:a14="http://schemas.microsoft.com/office/drawing/2010/main">
                <a:solidFill>
                  <a:srgbClr val="FFFFFF"/>
                </a:solidFill>
              </a14:hiddenFill>
            </a:ext>
          </a:extLst>
        </p:spPr>
      </p:pic>
      <p:grpSp>
        <p:nvGrpSpPr>
          <p:cNvPr id="9" name="组合 8"/>
          <p:cNvGrpSpPr/>
          <p:nvPr/>
        </p:nvGrpSpPr>
        <p:grpSpPr>
          <a:xfrm>
            <a:off x="937601" y="1492583"/>
            <a:ext cx="635000" cy="2665215"/>
            <a:chOff x="937601" y="1462642"/>
            <a:chExt cx="635000" cy="2665215"/>
          </a:xfrm>
        </p:grpSpPr>
        <p:sp>
          <p:nvSpPr>
            <p:cNvPr id="10" name="矩形 19"/>
            <p:cNvSpPr>
              <a:spLocks noChangeArrowheads="1"/>
            </p:cNvSpPr>
            <p:nvPr/>
          </p:nvSpPr>
          <p:spPr bwMode="auto">
            <a:xfrm>
              <a:off x="937601" y="1462642"/>
              <a:ext cx="635000" cy="307777"/>
            </a:xfrm>
            <a:prstGeom prst="rect">
              <a:avLst/>
            </a:prstGeom>
            <a:noFill/>
            <a:ln w="9525">
              <a:noFill/>
              <a:miter lim="800000"/>
              <a:headEnd/>
              <a:tailEnd/>
            </a:ln>
            <a:effectLst/>
          </p:spPr>
          <p:txBody>
            <a:bodyPr>
              <a:spAutoFit/>
            </a:bodyPr>
            <a:lstStyle/>
            <a:p>
              <a:pPr algn="r"/>
              <a:r>
                <a:rPr lang="zh-CN" altLang="en-US" sz="1400" dirty="0">
                  <a:latin typeface="Calibri" pitchFamily="34" charset="0"/>
                  <a:ea typeface="微软雅黑" pitchFamily="34" charset="-122"/>
                </a:rPr>
                <a:t>北京</a:t>
              </a:r>
            </a:p>
          </p:txBody>
        </p:sp>
        <p:sp>
          <p:nvSpPr>
            <p:cNvPr id="11" name="矩形 19"/>
            <p:cNvSpPr>
              <a:spLocks noChangeArrowheads="1"/>
            </p:cNvSpPr>
            <p:nvPr/>
          </p:nvSpPr>
          <p:spPr bwMode="auto">
            <a:xfrm>
              <a:off x="937601" y="2053191"/>
              <a:ext cx="635000" cy="307777"/>
            </a:xfrm>
            <a:prstGeom prst="rect">
              <a:avLst/>
            </a:prstGeom>
            <a:noFill/>
            <a:ln w="9525">
              <a:noFill/>
              <a:miter lim="800000"/>
              <a:headEnd/>
              <a:tailEnd/>
            </a:ln>
            <a:effectLst/>
          </p:spPr>
          <p:txBody>
            <a:bodyPr>
              <a:spAutoFit/>
            </a:bodyPr>
            <a:lstStyle/>
            <a:p>
              <a:pPr algn="r"/>
              <a:r>
                <a:rPr lang="zh-CN" altLang="en-US" sz="1400" dirty="0" smtClean="0">
                  <a:latin typeface="Calibri" pitchFamily="34" charset="0"/>
                  <a:ea typeface="微软雅黑" pitchFamily="34" charset="-122"/>
                </a:rPr>
                <a:t>天津</a:t>
              </a:r>
              <a:endParaRPr lang="zh-CN" altLang="en-US" sz="1400" dirty="0">
                <a:latin typeface="Calibri" pitchFamily="34" charset="0"/>
                <a:ea typeface="微软雅黑" pitchFamily="34" charset="-122"/>
              </a:endParaRPr>
            </a:p>
          </p:txBody>
        </p:sp>
        <p:sp>
          <p:nvSpPr>
            <p:cNvPr id="12" name="矩形 19"/>
            <p:cNvSpPr>
              <a:spLocks noChangeArrowheads="1"/>
            </p:cNvSpPr>
            <p:nvPr/>
          </p:nvSpPr>
          <p:spPr bwMode="auto">
            <a:xfrm>
              <a:off x="937601" y="2642155"/>
              <a:ext cx="635000" cy="307777"/>
            </a:xfrm>
            <a:prstGeom prst="rect">
              <a:avLst/>
            </a:prstGeom>
            <a:noFill/>
            <a:ln w="9525">
              <a:noFill/>
              <a:miter lim="800000"/>
              <a:headEnd/>
              <a:tailEnd/>
            </a:ln>
            <a:effectLst/>
          </p:spPr>
          <p:txBody>
            <a:bodyPr>
              <a:spAutoFit/>
            </a:bodyPr>
            <a:lstStyle/>
            <a:p>
              <a:pPr algn="r"/>
              <a:r>
                <a:rPr lang="zh-CN" altLang="en-US" sz="1400" dirty="0" smtClean="0">
                  <a:latin typeface="Calibri" pitchFamily="34" charset="0"/>
                  <a:ea typeface="微软雅黑" pitchFamily="34" charset="-122"/>
                </a:rPr>
                <a:t>上海</a:t>
              </a:r>
              <a:endParaRPr lang="zh-CN" altLang="en-US" sz="1400" dirty="0">
                <a:latin typeface="Calibri" pitchFamily="34" charset="0"/>
                <a:ea typeface="微软雅黑" pitchFamily="34" charset="-122"/>
              </a:endParaRPr>
            </a:p>
          </p:txBody>
        </p:sp>
        <p:sp>
          <p:nvSpPr>
            <p:cNvPr id="13" name="矩形 19"/>
            <p:cNvSpPr>
              <a:spLocks noChangeArrowheads="1"/>
            </p:cNvSpPr>
            <p:nvPr/>
          </p:nvSpPr>
          <p:spPr bwMode="auto">
            <a:xfrm>
              <a:off x="937601" y="3231118"/>
              <a:ext cx="635000" cy="307777"/>
            </a:xfrm>
            <a:prstGeom prst="rect">
              <a:avLst/>
            </a:prstGeom>
            <a:noFill/>
            <a:ln w="9525">
              <a:noFill/>
              <a:miter lim="800000"/>
              <a:headEnd/>
              <a:tailEnd/>
            </a:ln>
            <a:effectLst/>
          </p:spPr>
          <p:txBody>
            <a:bodyPr>
              <a:spAutoFit/>
            </a:bodyPr>
            <a:lstStyle/>
            <a:p>
              <a:pPr algn="r"/>
              <a:r>
                <a:rPr lang="zh-CN" altLang="en-US" sz="1400" dirty="0" smtClean="0">
                  <a:latin typeface="Calibri" pitchFamily="34" charset="0"/>
                  <a:ea typeface="微软雅黑" pitchFamily="34" charset="-122"/>
                </a:rPr>
                <a:t>广州</a:t>
              </a:r>
              <a:endParaRPr lang="zh-CN" altLang="en-US" sz="1400" dirty="0">
                <a:latin typeface="Calibri" pitchFamily="34" charset="0"/>
                <a:ea typeface="微软雅黑" pitchFamily="34" charset="-122"/>
              </a:endParaRPr>
            </a:p>
          </p:txBody>
        </p:sp>
        <p:sp>
          <p:nvSpPr>
            <p:cNvPr id="14" name="矩形 19"/>
            <p:cNvSpPr>
              <a:spLocks noChangeArrowheads="1"/>
            </p:cNvSpPr>
            <p:nvPr/>
          </p:nvSpPr>
          <p:spPr bwMode="auto">
            <a:xfrm>
              <a:off x="937601" y="3820080"/>
              <a:ext cx="635000" cy="307777"/>
            </a:xfrm>
            <a:prstGeom prst="rect">
              <a:avLst/>
            </a:prstGeom>
            <a:noFill/>
            <a:ln w="9525">
              <a:noFill/>
              <a:miter lim="800000"/>
              <a:headEnd/>
              <a:tailEnd/>
            </a:ln>
            <a:effectLst/>
          </p:spPr>
          <p:txBody>
            <a:bodyPr>
              <a:spAutoFit/>
            </a:bodyPr>
            <a:lstStyle/>
            <a:p>
              <a:pPr algn="r"/>
              <a:r>
                <a:rPr lang="zh-CN" altLang="en-US" sz="1400">
                  <a:latin typeface="Calibri" pitchFamily="34" charset="0"/>
                  <a:ea typeface="微软雅黑" pitchFamily="34" charset="-122"/>
                </a:rPr>
                <a:t>重庆</a:t>
              </a:r>
            </a:p>
          </p:txBody>
        </p:sp>
      </p:grpSp>
      <p:sp>
        <p:nvSpPr>
          <p:cNvPr id="15" name="矩形 19"/>
          <p:cNvSpPr>
            <a:spLocks noChangeArrowheads="1"/>
          </p:cNvSpPr>
          <p:nvPr/>
        </p:nvSpPr>
        <p:spPr bwMode="auto">
          <a:xfrm>
            <a:off x="6265253" y="1517984"/>
            <a:ext cx="1516063" cy="307777"/>
          </a:xfrm>
          <a:prstGeom prst="rect">
            <a:avLst/>
          </a:prstGeom>
          <a:noFill/>
          <a:ln w="9525">
            <a:noFill/>
            <a:miter lim="800000"/>
            <a:headEnd/>
            <a:tailEnd/>
          </a:ln>
          <a:effectLst/>
        </p:spPr>
        <p:txBody>
          <a:bodyPr>
            <a:spAutoFit/>
          </a:bodyPr>
          <a:lstStyle/>
          <a:p>
            <a:pPr algn="ctr" fontAlgn="auto">
              <a:spcBef>
                <a:spcPts val="0"/>
              </a:spcBef>
              <a:spcAft>
                <a:spcPts val="0"/>
              </a:spcAft>
              <a:defRPr/>
            </a:pPr>
            <a:r>
              <a:rPr lang="zh-CN" altLang="en-US" sz="1400" spc="50" dirty="0">
                <a:ln w="11430"/>
                <a:latin typeface="微软雅黑" pitchFamily="34" charset="-122"/>
                <a:ea typeface="微软雅黑" pitchFamily="34" charset="-122"/>
              </a:rPr>
              <a:t>点击添加文本</a:t>
            </a:r>
            <a:endParaRPr lang="zh-CN" altLang="en-US" sz="1400" dirty="0">
              <a:ea typeface="微软雅黑" pitchFamily="34" charset="-122"/>
            </a:endParaRPr>
          </a:p>
        </p:txBody>
      </p:sp>
      <p:sp>
        <p:nvSpPr>
          <p:cNvPr id="16" name="矩形 19"/>
          <p:cNvSpPr>
            <a:spLocks noChangeArrowheads="1"/>
          </p:cNvSpPr>
          <p:nvPr/>
        </p:nvSpPr>
        <p:spPr bwMode="auto">
          <a:xfrm>
            <a:off x="6265253" y="2118059"/>
            <a:ext cx="1516063" cy="307777"/>
          </a:xfrm>
          <a:prstGeom prst="rect">
            <a:avLst/>
          </a:prstGeom>
          <a:noFill/>
          <a:ln w="9525">
            <a:noFill/>
            <a:miter lim="800000"/>
            <a:headEnd/>
            <a:tailEnd/>
          </a:ln>
          <a:effectLst/>
        </p:spPr>
        <p:txBody>
          <a:bodyPr>
            <a:spAutoFit/>
          </a:bodyPr>
          <a:lstStyle/>
          <a:p>
            <a:pPr algn="ctr" fontAlgn="auto">
              <a:spcBef>
                <a:spcPts val="0"/>
              </a:spcBef>
              <a:spcAft>
                <a:spcPts val="0"/>
              </a:spcAft>
              <a:defRPr/>
            </a:pPr>
            <a:r>
              <a:rPr lang="zh-CN" altLang="en-US" sz="1400" spc="50" dirty="0">
                <a:ln w="11430"/>
                <a:latin typeface="微软雅黑" pitchFamily="34" charset="-122"/>
                <a:ea typeface="微软雅黑" pitchFamily="34" charset="-122"/>
              </a:rPr>
              <a:t>点击添加文本</a:t>
            </a:r>
            <a:endParaRPr lang="zh-CN" altLang="en-US" sz="1400" dirty="0">
              <a:ea typeface="微软雅黑" pitchFamily="34" charset="-122"/>
            </a:endParaRPr>
          </a:p>
        </p:txBody>
      </p:sp>
      <p:sp>
        <p:nvSpPr>
          <p:cNvPr id="17" name="矩形 19"/>
          <p:cNvSpPr>
            <a:spLocks noChangeArrowheads="1"/>
          </p:cNvSpPr>
          <p:nvPr/>
        </p:nvSpPr>
        <p:spPr bwMode="auto">
          <a:xfrm>
            <a:off x="6265253" y="2719721"/>
            <a:ext cx="1516063" cy="307777"/>
          </a:xfrm>
          <a:prstGeom prst="rect">
            <a:avLst/>
          </a:prstGeom>
          <a:noFill/>
          <a:ln w="9525">
            <a:noFill/>
            <a:miter lim="800000"/>
            <a:headEnd/>
            <a:tailEnd/>
          </a:ln>
          <a:effectLst/>
        </p:spPr>
        <p:txBody>
          <a:bodyPr>
            <a:spAutoFit/>
          </a:bodyPr>
          <a:lstStyle/>
          <a:p>
            <a:pPr algn="ctr" fontAlgn="auto">
              <a:spcBef>
                <a:spcPts val="0"/>
              </a:spcBef>
              <a:spcAft>
                <a:spcPts val="0"/>
              </a:spcAft>
              <a:defRPr/>
            </a:pPr>
            <a:r>
              <a:rPr lang="zh-CN" altLang="en-US" sz="1400" spc="50" dirty="0">
                <a:ln w="11430"/>
                <a:latin typeface="微软雅黑" pitchFamily="34" charset="-122"/>
                <a:ea typeface="微软雅黑" pitchFamily="34" charset="-122"/>
              </a:rPr>
              <a:t>点击添加文本</a:t>
            </a:r>
            <a:endParaRPr lang="zh-CN" altLang="en-US" sz="1400" dirty="0">
              <a:ea typeface="微软雅黑" pitchFamily="34" charset="-122"/>
            </a:endParaRPr>
          </a:p>
        </p:txBody>
      </p:sp>
      <p:sp>
        <p:nvSpPr>
          <p:cNvPr id="18" name="矩形 17"/>
          <p:cNvSpPr>
            <a:spLocks noChangeArrowheads="1"/>
          </p:cNvSpPr>
          <p:nvPr/>
        </p:nvSpPr>
        <p:spPr bwMode="auto">
          <a:xfrm>
            <a:off x="6265253" y="3321383"/>
            <a:ext cx="1516063" cy="307777"/>
          </a:xfrm>
          <a:prstGeom prst="rect">
            <a:avLst/>
          </a:prstGeom>
          <a:noFill/>
          <a:ln w="9525">
            <a:noFill/>
            <a:miter lim="800000"/>
            <a:headEnd/>
            <a:tailEnd/>
          </a:ln>
          <a:effectLst/>
        </p:spPr>
        <p:txBody>
          <a:bodyPr>
            <a:spAutoFit/>
          </a:bodyPr>
          <a:lstStyle/>
          <a:p>
            <a:pPr algn="ctr" fontAlgn="auto">
              <a:spcBef>
                <a:spcPts val="0"/>
              </a:spcBef>
              <a:spcAft>
                <a:spcPts val="0"/>
              </a:spcAft>
              <a:defRPr/>
            </a:pPr>
            <a:r>
              <a:rPr lang="zh-CN" altLang="en-US" sz="1400" spc="50" dirty="0">
                <a:ln w="11430"/>
                <a:latin typeface="微软雅黑" pitchFamily="34" charset="-122"/>
                <a:ea typeface="微软雅黑" pitchFamily="34" charset="-122"/>
              </a:rPr>
              <a:t>点击添加文本</a:t>
            </a:r>
            <a:endParaRPr lang="zh-CN" altLang="en-US" sz="1400" dirty="0">
              <a:ea typeface="微软雅黑" pitchFamily="34" charset="-122"/>
            </a:endParaRPr>
          </a:p>
        </p:txBody>
      </p:sp>
      <p:sp>
        <p:nvSpPr>
          <p:cNvPr id="19" name="矩形 19"/>
          <p:cNvSpPr>
            <a:spLocks noChangeArrowheads="1"/>
          </p:cNvSpPr>
          <p:nvPr/>
        </p:nvSpPr>
        <p:spPr bwMode="auto">
          <a:xfrm>
            <a:off x="6265253" y="3921458"/>
            <a:ext cx="1516063" cy="307777"/>
          </a:xfrm>
          <a:prstGeom prst="rect">
            <a:avLst/>
          </a:prstGeom>
          <a:noFill/>
          <a:ln w="9525">
            <a:noFill/>
            <a:miter lim="800000"/>
            <a:headEnd/>
            <a:tailEnd/>
          </a:ln>
          <a:effectLst/>
        </p:spPr>
        <p:txBody>
          <a:bodyPr>
            <a:spAutoFit/>
          </a:bodyPr>
          <a:lstStyle/>
          <a:p>
            <a:pPr algn="ctr" fontAlgn="auto">
              <a:spcBef>
                <a:spcPts val="0"/>
              </a:spcBef>
              <a:spcAft>
                <a:spcPts val="0"/>
              </a:spcAft>
              <a:defRPr/>
            </a:pPr>
            <a:r>
              <a:rPr lang="zh-CN" altLang="en-US" sz="1400" spc="50" dirty="0">
                <a:ln w="11430"/>
                <a:latin typeface="微软雅黑" pitchFamily="34" charset="-122"/>
                <a:ea typeface="微软雅黑" pitchFamily="34" charset="-122"/>
              </a:rPr>
              <a:t>点击添加文本</a:t>
            </a:r>
            <a:endParaRPr lang="zh-CN" altLang="en-US" sz="1400" dirty="0">
              <a:ea typeface="微软雅黑" pitchFamily="34" charset="-122"/>
            </a:endParaRPr>
          </a:p>
        </p:txBody>
      </p:sp>
      <p:pic>
        <p:nvPicPr>
          <p:cNvPr id="20" name="Picture 3" descr="E:\水墨图表素材\24252 (11).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5400000">
            <a:off x="3586893" y="2836777"/>
            <a:ext cx="4348134" cy="736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9466936"/>
      </p:ext>
    </p:extLst>
  </p:cSld>
  <p:clrMapOvr>
    <a:masterClrMapping/>
  </p:clrMapOvr>
  <mc:AlternateContent xmlns:mc="http://schemas.openxmlformats.org/markup-compatibility/2006" xmlns:p14="http://schemas.microsoft.com/office/powerpoint/2010/main">
    <mc:Choice Requires="p14">
      <p:transition spd="slow" p14:dur="1200" advClick="0" advTm="4000">
        <p14:flip dir="r"/>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left)">
                                      <p:cBhvr>
                                        <p:cTn id="28" dur="500"/>
                                        <p:tgtEl>
                                          <p:spTgt spid="3"/>
                                        </p:tgtEl>
                                      </p:cBhvr>
                                    </p:animEffect>
                                  </p:childTnLst>
                                </p:cTn>
                              </p:par>
                            </p:childTnLst>
                          </p:cTn>
                        </p:par>
                        <p:par>
                          <p:cTn id="29" fill="hold">
                            <p:stCondLst>
                              <p:cond delay="3000"/>
                            </p:stCondLst>
                            <p:childTnLst>
                              <p:par>
                                <p:cTn id="30" presetID="22" presetClass="entr" presetSubtype="1" fill="hold"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up)">
                                      <p:cBhvr>
                                        <p:cTn id="32" dur="500"/>
                                        <p:tgtEl>
                                          <p:spTgt spid="20"/>
                                        </p:tgtEl>
                                      </p:cBhvr>
                                    </p:animEffect>
                                  </p:childTnLst>
                                </p:cTn>
                              </p:par>
                            </p:childTnLst>
                          </p:cTn>
                        </p:par>
                        <p:par>
                          <p:cTn id="33" fill="hold">
                            <p:stCondLst>
                              <p:cond delay="3500"/>
                            </p:stCondLst>
                            <p:childTnLst>
                              <p:par>
                                <p:cTn id="34" presetID="42" presetClass="entr" presetSubtype="0"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1000"/>
                                        <p:tgtEl>
                                          <p:spTgt spid="15"/>
                                        </p:tgtEl>
                                      </p:cBhvr>
                                    </p:animEffect>
                                    <p:anim calcmode="lin" valueType="num">
                                      <p:cBhvr>
                                        <p:cTn id="37" dur="1000" fill="hold"/>
                                        <p:tgtEl>
                                          <p:spTgt spid="15"/>
                                        </p:tgtEl>
                                        <p:attrNameLst>
                                          <p:attrName>ppt_x</p:attrName>
                                        </p:attrNameLst>
                                      </p:cBhvr>
                                      <p:tavLst>
                                        <p:tav tm="0">
                                          <p:val>
                                            <p:strVal val="#ppt_x"/>
                                          </p:val>
                                        </p:tav>
                                        <p:tav tm="100000">
                                          <p:val>
                                            <p:strVal val="#ppt_x"/>
                                          </p:val>
                                        </p:tav>
                                      </p:tavLst>
                                    </p:anim>
                                    <p:anim calcmode="lin" valueType="num">
                                      <p:cBhvr>
                                        <p:cTn id="38" dur="1000" fill="hold"/>
                                        <p:tgtEl>
                                          <p:spTgt spid="15"/>
                                        </p:tgtEl>
                                        <p:attrNameLst>
                                          <p:attrName>ppt_y</p:attrName>
                                        </p:attrNameLst>
                                      </p:cBhvr>
                                      <p:tavLst>
                                        <p:tav tm="0">
                                          <p:val>
                                            <p:strVal val="#ppt_y+.1"/>
                                          </p:val>
                                        </p:tav>
                                        <p:tav tm="100000">
                                          <p:val>
                                            <p:strVal val="#ppt_y"/>
                                          </p:val>
                                        </p:tav>
                                      </p:tavLst>
                                    </p:anim>
                                  </p:childTnLst>
                                </p:cTn>
                              </p:par>
                            </p:childTnLst>
                          </p:cTn>
                        </p:par>
                        <p:par>
                          <p:cTn id="39" fill="hold">
                            <p:stCondLst>
                              <p:cond delay="4500"/>
                            </p:stCondLst>
                            <p:childTnLst>
                              <p:par>
                                <p:cTn id="40" presetID="42" presetClass="entr" presetSubtype="0"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1000"/>
                                        <p:tgtEl>
                                          <p:spTgt spid="16"/>
                                        </p:tgtEl>
                                      </p:cBhvr>
                                    </p:animEffect>
                                    <p:anim calcmode="lin" valueType="num">
                                      <p:cBhvr>
                                        <p:cTn id="43" dur="1000" fill="hold"/>
                                        <p:tgtEl>
                                          <p:spTgt spid="16"/>
                                        </p:tgtEl>
                                        <p:attrNameLst>
                                          <p:attrName>ppt_x</p:attrName>
                                        </p:attrNameLst>
                                      </p:cBhvr>
                                      <p:tavLst>
                                        <p:tav tm="0">
                                          <p:val>
                                            <p:strVal val="#ppt_x"/>
                                          </p:val>
                                        </p:tav>
                                        <p:tav tm="100000">
                                          <p:val>
                                            <p:strVal val="#ppt_x"/>
                                          </p:val>
                                        </p:tav>
                                      </p:tavLst>
                                    </p:anim>
                                    <p:anim calcmode="lin" valueType="num">
                                      <p:cBhvr>
                                        <p:cTn id="44" dur="1000" fill="hold"/>
                                        <p:tgtEl>
                                          <p:spTgt spid="16"/>
                                        </p:tgtEl>
                                        <p:attrNameLst>
                                          <p:attrName>ppt_y</p:attrName>
                                        </p:attrNameLst>
                                      </p:cBhvr>
                                      <p:tavLst>
                                        <p:tav tm="0">
                                          <p:val>
                                            <p:strVal val="#ppt_y+.1"/>
                                          </p:val>
                                        </p:tav>
                                        <p:tav tm="100000">
                                          <p:val>
                                            <p:strVal val="#ppt_y"/>
                                          </p:val>
                                        </p:tav>
                                      </p:tavLst>
                                    </p:anim>
                                  </p:childTnLst>
                                </p:cTn>
                              </p:par>
                            </p:childTnLst>
                          </p:cTn>
                        </p:par>
                        <p:par>
                          <p:cTn id="45" fill="hold">
                            <p:stCondLst>
                              <p:cond delay="5500"/>
                            </p:stCondLst>
                            <p:childTnLst>
                              <p:par>
                                <p:cTn id="46" presetID="42" presetClass="entr" presetSubtype="0"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1000"/>
                                        <p:tgtEl>
                                          <p:spTgt spid="17"/>
                                        </p:tgtEl>
                                      </p:cBhvr>
                                    </p:animEffect>
                                    <p:anim calcmode="lin" valueType="num">
                                      <p:cBhvr>
                                        <p:cTn id="49" dur="1000" fill="hold"/>
                                        <p:tgtEl>
                                          <p:spTgt spid="17"/>
                                        </p:tgtEl>
                                        <p:attrNameLst>
                                          <p:attrName>ppt_x</p:attrName>
                                        </p:attrNameLst>
                                      </p:cBhvr>
                                      <p:tavLst>
                                        <p:tav tm="0">
                                          <p:val>
                                            <p:strVal val="#ppt_x"/>
                                          </p:val>
                                        </p:tav>
                                        <p:tav tm="100000">
                                          <p:val>
                                            <p:strVal val="#ppt_x"/>
                                          </p:val>
                                        </p:tav>
                                      </p:tavLst>
                                    </p:anim>
                                    <p:anim calcmode="lin" valueType="num">
                                      <p:cBhvr>
                                        <p:cTn id="50" dur="1000" fill="hold"/>
                                        <p:tgtEl>
                                          <p:spTgt spid="17"/>
                                        </p:tgtEl>
                                        <p:attrNameLst>
                                          <p:attrName>ppt_y</p:attrName>
                                        </p:attrNameLst>
                                      </p:cBhvr>
                                      <p:tavLst>
                                        <p:tav tm="0">
                                          <p:val>
                                            <p:strVal val="#ppt_y+.1"/>
                                          </p:val>
                                        </p:tav>
                                        <p:tav tm="100000">
                                          <p:val>
                                            <p:strVal val="#ppt_y"/>
                                          </p:val>
                                        </p:tav>
                                      </p:tavLst>
                                    </p:anim>
                                  </p:childTnLst>
                                </p:cTn>
                              </p:par>
                            </p:childTnLst>
                          </p:cTn>
                        </p:par>
                        <p:par>
                          <p:cTn id="51" fill="hold">
                            <p:stCondLst>
                              <p:cond delay="6500"/>
                            </p:stCondLst>
                            <p:childTnLst>
                              <p:par>
                                <p:cTn id="52" presetID="42" presetClass="entr" presetSubtype="0"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1000"/>
                                        <p:tgtEl>
                                          <p:spTgt spid="18"/>
                                        </p:tgtEl>
                                      </p:cBhvr>
                                    </p:animEffect>
                                    <p:anim calcmode="lin" valueType="num">
                                      <p:cBhvr>
                                        <p:cTn id="55" dur="1000" fill="hold"/>
                                        <p:tgtEl>
                                          <p:spTgt spid="18"/>
                                        </p:tgtEl>
                                        <p:attrNameLst>
                                          <p:attrName>ppt_x</p:attrName>
                                        </p:attrNameLst>
                                      </p:cBhvr>
                                      <p:tavLst>
                                        <p:tav tm="0">
                                          <p:val>
                                            <p:strVal val="#ppt_x"/>
                                          </p:val>
                                        </p:tav>
                                        <p:tav tm="100000">
                                          <p:val>
                                            <p:strVal val="#ppt_x"/>
                                          </p:val>
                                        </p:tav>
                                      </p:tavLst>
                                    </p:anim>
                                    <p:anim calcmode="lin" valueType="num">
                                      <p:cBhvr>
                                        <p:cTn id="56" dur="1000" fill="hold"/>
                                        <p:tgtEl>
                                          <p:spTgt spid="18"/>
                                        </p:tgtEl>
                                        <p:attrNameLst>
                                          <p:attrName>ppt_y</p:attrName>
                                        </p:attrNameLst>
                                      </p:cBhvr>
                                      <p:tavLst>
                                        <p:tav tm="0">
                                          <p:val>
                                            <p:strVal val="#ppt_y+.1"/>
                                          </p:val>
                                        </p:tav>
                                        <p:tav tm="100000">
                                          <p:val>
                                            <p:strVal val="#ppt_y"/>
                                          </p:val>
                                        </p:tav>
                                      </p:tavLst>
                                    </p:anim>
                                  </p:childTnLst>
                                </p:cTn>
                              </p:par>
                            </p:childTnLst>
                          </p:cTn>
                        </p:par>
                        <p:par>
                          <p:cTn id="57" fill="hold">
                            <p:stCondLst>
                              <p:cond delay="7500"/>
                            </p:stCondLst>
                            <p:childTnLst>
                              <p:par>
                                <p:cTn id="58" presetID="42" presetClass="entr" presetSubtype="0"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1000"/>
                                        <p:tgtEl>
                                          <p:spTgt spid="19"/>
                                        </p:tgtEl>
                                      </p:cBhvr>
                                    </p:animEffect>
                                    <p:anim calcmode="lin" valueType="num">
                                      <p:cBhvr>
                                        <p:cTn id="61" dur="1000" fill="hold"/>
                                        <p:tgtEl>
                                          <p:spTgt spid="19"/>
                                        </p:tgtEl>
                                        <p:attrNameLst>
                                          <p:attrName>ppt_x</p:attrName>
                                        </p:attrNameLst>
                                      </p:cBhvr>
                                      <p:tavLst>
                                        <p:tav tm="0">
                                          <p:val>
                                            <p:strVal val="#ppt_x"/>
                                          </p:val>
                                        </p:tav>
                                        <p:tav tm="100000">
                                          <p:val>
                                            <p:strVal val="#ppt_x"/>
                                          </p:val>
                                        </p:tav>
                                      </p:tavLst>
                                    </p:anim>
                                    <p:anim calcmode="lin" valueType="num">
                                      <p:cBhvr>
                                        <p:cTn id="6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88" y="9153"/>
            <a:ext cx="9144000" cy="4855464"/>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5652120" y="2175513"/>
            <a:ext cx="3490764" cy="2971806"/>
          </a:xfrm>
          <a:prstGeom prst="rect">
            <a:avLst/>
          </a:prstGeom>
        </p:spPr>
      </p:pic>
      <p:pic>
        <p:nvPicPr>
          <p:cNvPr id="8" name="图片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4570512" y="3003798"/>
            <a:ext cx="4341786" cy="2670054"/>
          </a:xfrm>
          <a:prstGeom prst="rect">
            <a:avLst/>
          </a:prstGeom>
        </p:spPr>
      </p:pic>
      <p:sp>
        <p:nvSpPr>
          <p:cNvPr id="13" name="Text Box 83"/>
          <p:cNvSpPr txBox="1">
            <a:spLocks noChangeArrowheads="1"/>
          </p:cNvSpPr>
          <p:nvPr/>
        </p:nvSpPr>
        <p:spPr bwMode="auto">
          <a:xfrm>
            <a:off x="2771800" y="2243990"/>
            <a:ext cx="3505200" cy="96996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13500000" algn="ctr" rotWithShape="0">
                    <a:schemeClr val="bg1">
                      <a:alpha val="50000"/>
                    </a:schemeClr>
                  </a:outerShdw>
                </a:effectLst>
              </a14:hiddenEffects>
            </a:ext>
          </a:extLst>
        </p:spPr>
        <p:txBody>
          <a:bodyPr>
            <a:spAutoFit/>
          </a:bodyPr>
          <a:lstStyle/>
          <a:p>
            <a:pPr algn="r">
              <a:lnSpc>
                <a:spcPct val="90000"/>
              </a:lnSpc>
            </a:pPr>
            <a:r>
              <a:rPr lang="en-US" altLang="zh-CN" sz="4000" b="1" dirty="0">
                <a:ea typeface="黑体" pitchFamily="2" charset="-122"/>
              </a:rPr>
              <a:t>THANK YOU</a:t>
            </a:r>
            <a:endParaRPr lang="zh-CN" altLang="en-US" sz="4000" b="1" dirty="0">
              <a:ea typeface="黑体" pitchFamily="2" charset="-122"/>
            </a:endParaRPr>
          </a:p>
          <a:p>
            <a:pPr algn="r">
              <a:lnSpc>
                <a:spcPct val="90000"/>
              </a:lnSpc>
            </a:pPr>
            <a:r>
              <a:rPr lang="zh-CN" altLang="en-US" sz="2400" dirty="0" smtClean="0">
                <a:ea typeface="黑体" pitchFamily="2" charset="-122"/>
              </a:rPr>
              <a:t>谢谢下载  </a:t>
            </a:r>
            <a:endParaRPr lang="zh-CN" altLang="en-US" sz="2400" dirty="0">
              <a:ea typeface="黑体" pitchFamily="2" charset="-122"/>
            </a:endParaRPr>
          </a:p>
        </p:txBody>
      </p:sp>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4283968" y="2947450"/>
            <a:ext cx="988832" cy="580629"/>
          </a:xfrm>
          <a:prstGeom prst="rect">
            <a:avLst/>
          </a:prstGeom>
        </p:spPr>
      </p:pic>
    </p:spTree>
    <p:extLst>
      <p:ext uri="{BB962C8B-B14F-4D97-AF65-F5344CB8AC3E}">
        <p14:creationId xmlns:p14="http://schemas.microsoft.com/office/powerpoint/2010/main" val="29300320"/>
      </p:ext>
    </p:extLst>
  </p:cSld>
  <p:clrMapOvr>
    <a:masterClrMapping/>
  </p:clrMapOvr>
  <mc:AlternateContent xmlns:mc="http://schemas.openxmlformats.org/markup-compatibility/2006" xmlns:p14="http://schemas.microsoft.com/office/powerpoint/2010/main">
    <mc:Choice Requires="p14">
      <p:transition spd="slow" p14:dur="1200" advClick="0" advTm="4000">
        <p14:flip dir="r"/>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0-#ppt_w/2"/>
                                          </p:val>
                                        </p:tav>
                                        <p:tav tm="100000">
                                          <p:val>
                                            <p:strVal val="#ppt_x"/>
                                          </p:val>
                                        </p:tav>
                                      </p:tavLst>
                                    </p:anim>
                                    <p:anim calcmode="lin" valueType="num">
                                      <p:cBhvr additive="base">
                                        <p:cTn id="12" dur="10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42"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22" presetClass="entr" presetSubtype="8" fill="hold" nodeType="afterEffect">
                                  <p:stCondLst>
                                    <p:cond delay="0"/>
                                  </p:stCondLst>
                                  <p:childTnLst>
                                    <p:set>
                                      <p:cBhvr>
                                        <p:cTn id="21" dur="1" fill="hold">
                                          <p:stCondLst>
                                            <p:cond delay="0"/>
                                          </p:stCondLst>
                                        </p:cTn>
                                        <p:tgtEl>
                                          <p:spTgt spid="13">
                                            <p:txEl>
                                              <p:pRg st="0" end="0"/>
                                            </p:txEl>
                                          </p:spTgt>
                                        </p:tgtEl>
                                        <p:attrNameLst>
                                          <p:attrName>style.visibility</p:attrName>
                                        </p:attrNameLst>
                                      </p:cBhvr>
                                      <p:to>
                                        <p:strVal val="visible"/>
                                      </p:to>
                                    </p:set>
                                    <p:animEffect transition="in" filter="wipe(left)">
                                      <p:cBhvr>
                                        <p:cTn id="22" dur="500"/>
                                        <p:tgtEl>
                                          <p:spTgt spid="13">
                                            <p:txEl>
                                              <p:pRg st="0" end="0"/>
                                            </p:txEl>
                                          </p:spTgt>
                                        </p:tgtEl>
                                      </p:cBhvr>
                                    </p:animEffect>
                                  </p:childTnLst>
                                </p:cTn>
                              </p:par>
                            </p:childTnLst>
                          </p:cTn>
                        </p:par>
                        <p:par>
                          <p:cTn id="23" fill="hold">
                            <p:stCondLst>
                              <p:cond delay="3000"/>
                            </p:stCondLst>
                            <p:childTnLst>
                              <p:par>
                                <p:cTn id="24" presetID="22" presetClass="entr" presetSubtype="8" fill="hold" nodeType="afterEffect">
                                  <p:stCondLst>
                                    <p:cond delay="0"/>
                                  </p:stCondLst>
                                  <p:childTnLst>
                                    <p:set>
                                      <p:cBhvr>
                                        <p:cTn id="25" dur="1" fill="hold">
                                          <p:stCondLst>
                                            <p:cond delay="0"/>
                                          </p:stCondLst>
                                        </p:cTn>
                                        <p:tgtEl>
                                          <p:spTgt spid="13">
                                            <p:txEl>
                                              <p:pRg st="1" end="1"/>
                                            </p:txEl>
                                          </p:spTgt>
                                        </p:tgtEl>
                                        <p:attrNameLst>
                                          <p:attrName>style.visibility</p:attrName>
                                        </p:attrNameLst>
                                      </p:cBhvr>
                                      <p:to>
                                        <p:strVal val="visible"/>
                                      </p:to>
                                    </p:set>
                                    <p:animEffect transition="in" filter="wipe(left)">
                                      <p:cBhvr>
                                        <p:cTn id="26" dur="500"/>
                                        <p:tgtEl>
                                          <p:spTgt spid="13">
                                            <p:txEl>
                                              <p:pRg st="1" end="1"/>
                                            </p:txEl>
                                          </p:spTgt>
                                        </p:tgtEl>
                                      </p:cBhvr>
                                    </p:animEffect>
                                  </p:childTnLst>
                                </p:cTn>
                              </p:par>
                            </p:childTnLst>
                          </p:cTn>
                        </p:par>
                        <p:par>
                          <p:cTn id="27" fill="hold">
                            <p:stCondLst>
                              <p:cond delay="3500"/>
                            </p:stCondLst>
                            <p:childTnLst>
                              <p:par>
                                <p:cTn id="28" presetID="42" presetClass="entr" presetSubtype="0"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576064" y="381000"/>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b="1" dirty="0">
                <a:latin typeface="方正吕建德字体" pitchFamily="2" charset="-122"/>
                <a:ea typeface="方正吕建德字体" pitchFamily="2" charset="-122"/>
              </a:rPr>
              <a:t>单击此处添加标题</a:t>
            </a:r>
          </a:p>
        </p:txBody>
      </p:sp>
      <p:pic>
        <p:nvPicPr>
          <p:cNvPr id="4" name="Picture 2" descr="E:\水墨图表素材\24252 (1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1069690"/>
            <a:ext cx="8286750" cy="1286036"/>
          </a:xfrm>
          <a:prstGeom prst="rect">
            <a:avLst/>
          </a:prstGeom>
          <a:noFill/>
          <a:extLst>
            <a:ext uri="{909E8E84-426E-40DD-AFC4-6F175D3DCCD1}">
              <a14:hiddenFill xmlns:a14="http://schemas.microsoft.com/office/drawing/2010/main">
                <a:solidFill>
                  <a:srgbClr val="FFFFFF"/>
                </a:solidFill>
              </a14:hiddenFill>
            </a:ext>
          </a:extLst>
        </p:spPr>
      </p:pic>
      <p:sp>
        <p:nvSpPr>
          <p:cNvPr id="5" name="Text Box 9"/>
          <p:cNvSpPr txBox="1">
            <a:spLocks noChangeArrowheads="1"/>
          </p:cNvSpPr>
          <p:nvPr/>
        </p:nvSpPr>
        <p:spPr bwMode="auto">
          <a:xfrm>
            <a:off x="1904677" y="1419622"/>
            <a:ext cx="2895600"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zh-CN" altLang="en-US" sz="2200" dirty="0">
                <a:solidFill>
                  <a:schemeClr val="bg1"/>
                </a:solidFill>
                <a:ea typeface="宋体" pitchFamily="2" charset="-122"/>
              </a:rPr>
              <a:t>① 单击此处添加文字</a:t>
            </a:r>
          </a:p>
        </p:txBody>
      </p:sp>
      <p:pic>
        <p:nvPicPr>
          <p:cNvPr id="6" name="Picture 2" descr="E:\水墨图表素材\24252 (1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2139702"/>
            <a:ext cx="8286750" cy="1286036"/>
          </a:xfrm>
          <a:prstGeom prst="rect">
            <a:avLst/>
          </a:prstGeom>
          <a:noFill/>
          <a:extLst>
            <a:ext uri="{909E8E84-426E-40DD-AFC4-6F175D3DCCD1}">
              <a14:hiddenFill xmlns:a14="http://schemas.microsoft.com/office/drawing/2010/main">
                <a:solidFill>
                  <a:srgbClr val="FFFFFF"/>
                </a:solidFill>
              </a14:hiddenFill>
            </a:ext>
          </a:extLst>
        </p:spPr>
      </p:pic>
      <p:sp>
        <p:nvSpPr>
          <p:cNvPr id="7" name="Text Box 9"/>
          <p:cNvSpPr txBox="1">
            <a:spLocks noChangeArrowheads="1"/>
          </p:cNvSpPr>
          <p:nvPr/>
        </p:nvSpPr>
        <p:spPr bwMode="auto">
          <a:xfrm>
            <a:off x="1904677" y="2489634"/>
            <a:ext cx="2895600"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zh-CN" altLang="en-US" sz="2200" dirty="0" smtClean="0">
                <a:solidFill>
                  <a:schemeClr val="bg1"/>
                </a:solidFill>
                <a:ea typeface="宋体" pitchFamily="2" charset="-122"/>
              </a:rPr>
              <a:t>② </a:t>
            </a:r>
            <a:r>
              <a:rPr lang="zh-CN" altLang="en-US" sz="2200" dirty="0">
                <a:solidFill>
                  <a:schemeClr val="bg1"/>
                </a:solidFill>
                <a:ea typeface="宋体" pitchFamily="2" charset="-122"/>
              </a:rPr>
              <a:t>单击此处添加文字</a:t>
            </a:r>
          </a:p>
        </p:txBody>
      </p:sp>
      <p:pic>
        <p:nvPicPr>
          <p:cNvPr id="8" name="Picture 2" descr="E:\水墨图表素材\24252 (1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3219822"/>
            <a:ext cx="8286750" cy="1286036"/>
          </a:xfrm>
          <a:prstGeom prst="rect">
            <a:avLst/>
          </a:prstGeom>
          <a:noFill/>
          <a:extLst>
            <a:ext uri="{909E8E84-426E-40DD-AFC4-6F175D3DCCD1}">
              <a14:hiddenFill xmlns:a14="http://schemas.microsoft.com/office/drawing/2010/main">
                <a:solidFill>
                  <a:srgbClr val="FFFFFF"/>
                </a:solidFill>
              </a14:hiddenFill>
            </a:ext>
          </a:extLst>
        </p:spPr>
      </p:pic>
      <p:sp>
        <p:nvSpPr>
          <p:cNvPr id="9" name="Text Box 9"/>
          <p:cNvSpPr txBox="1">
            <a:spLocks noChangeArrowheads="1"/>
          </p:cNvSpPr>
          <p:nvPr/>
        </p:nvSpPr>
        <p:spPr bwMode="auto">
          <a:xfrm>
            <a:off x="1904677" y="3569754"/>
            <a:ext cx="2895600"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zh-CN" altLang="en-US" sz="2200" dirty="0" smtClean="0">
                <a:solidFill>
                  <a:schemeClr val="bg1"/>
                </a:solidFill>
                <a:ea typeface="宋体" pitchFamily="2" charset="-122"/>
              </a:rPr>
              <a:t>③ </a:t>
            </a:r>
            <a:r>
              <a:rPr lang="zh-CN" altLang="en-US" sz="2200" dirty="0">
                <a:solidFill>
                  <a:schemeClr val="bg1"/>
                </a:solidFill>
                <a:ea typeface="宋体" pitchFamily="2" charset="-122"/>
              </a:rPr>
              <a:t>单击此处添加文字</a:t>
            </a:r>
          </a:p>
        </p:txBody>
      </p:sp>
    </p:spTree>
    <p:extLst>
      <p:ext uri="{BB962C8B-B14F-4D97-AF65-F5344CB8AC3E}">
        <p14:creationId xmlns:p14="http://schemas.microsoft.com/office/powerpoint/2010/main" val="2804850094"/>
      </p:ext>
    </p:extLst>
  </p:cSld>
  <p:clrMapOvr>
    <a:masterClrMapping/>
  </p:clrMapOvr>
  <mc:AlternateContent xmlns:mc="http://schemas.openxmlformats.org/markup-compatibility/2006" xmlns:p14="http://schemas.microsoft.com/office/powerpoint/2010/main">
    <mc:Choice Requires="p14">
      <p:transition spd="slow" p14:dur="1200" advClick="0" advTm="4000">
        <p14:flip dir="r"/>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3"/>
          <p:cNvSpPr txBox="1">
            <a:spLocks noChangeArrowheads="1"/>
          </p:cNvSpPr>
          <p:nvPr/>
        </p:nvSpPr>
        <p:spPr bwMode="auto">
          <a:xfrm>
            <a:off x="576064" y="381000"/>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b="1" dirty="0">
                <a:latin typeface="方正吕建德字体" pitchFamily="2" charset="-122"/>
                <a:ea typeface="方正吕建德字体" pitchFamily="2" charset="-122"/>
              </a:rPr>
              <a:t>单击此处添加标题</a:t>
            </a:r>
          </a:p>
        </p:txBody>
      </p:sp>
      <p:pic>
        <p:nvPicPr>
          <p:cNvPr id="3" name="图片 2"/>
          <p:cNvPicPr>
            <a:picLocks noChangeAspect="1"/>
          </p:cNvPicPr>
          <p:nvPr/>
        </p:nvPicPr>
        <p:blipFill>
          <a:blip r:embed="rId3" cstate="print">
            <a:extLst>
              <a:ext uri="{BEBA8EAE-BF5A-486C-A8C5-ECC9F3942E4B}">
                <a14:imgProps xmlns:a14="http://schemas.microsoft.com/office/drawing/2010/main">
                  <a14:imgLayer r:embed="rId4">
                    <a14:imgEffect>
                      <a14:artisticChalkSketch/>
                    </a14:imgEffect>
                  </a14:imgLayer>
                </a14:imgProps>
              </a:ext>
              <a:ext uri="{28A0092B-C50C-407E-A947-70E740481C1C}">
                <a14:useLocalDpi xmlns:a14="http://schemas.microsoft.com/office/drawing/2010/main" val="0"/>
              </a:ext>
            </a:extLst>
          </a:blip>
          <a:stretch>
            <a:fillRect/>
          </a:stretch>
        </p:blipFill>
        <p:spPr>
          <a:xfrm>
            <a:off x="2045320" y="2946727"/>
            <a:ext cx="2495775" cy="2009903"/>
          </a:xfrm>
          <a:prstGeom prst="rect">
            <a:avLst/>
          </a:prstGeom>
        </p:spPr>
      </p:pic>
      <p:pic>
        <p:nvPicPr>
          <p:cNvPr id="4" name="图片 3"/>
          <p:cNvPicPr>
            <a:picLocks noChangeAspect="1"/>
          </p:cNvPicPr>
          <p:nvPr/>
        </p:nvPicPr>
        <p:blipFill>
          <a:blip r:embed="rId3" cstate="print">
            <a:extLst>
              <a:ext uri="{BEBA8EAE-BF5A-486C-A8C5-ECC9F3942E4B}">
                <a14:imgProps xmlns:a14="http://schemas.microsoft.com/office/drawing/2010/main">
                  <a14:imgLayer r:embed="rId4">
                    <a14:imgEffect>
                      <a14:artisticChalkSketch/>
                    </a14:imgEffect>
                  </a14:imgLayer>
                </a14:imgProps>
              </a:ext>
              <a:ext uri="{28A0092B-C50C-407E-A947-70E740481C1C}">
                <a14:useLocalDpi xmlns:a14="http://schemas.microsoft.com/office/drawing/2010/main" val="0"/>
              </a:ext>
            </a:extLst>
          </a:blip>
          <a:stretch>
            <a:fillRect/>
          </a:stretch>
        </p:blipFill>
        <p:spPr>
          <a:xfrm flipH="1" flipV="1">
            <a:off x="4508525" y="915566"/>
            <a:ext cx="2495775" cy="2009903"/>
          </a:xfrm>
          <a:prstGeom prst="rect">
            <a:avLst/>
          </a:prstGeom>
        </p:spPr>
      </p:pic>
      <p:sp>
        <p:nvSpPr>
          <p:cNvPr id="5" name="TextBox 4"/>
          <p:cNvSpPr txBox="1"/>
          <p:nvPr/>
        </p:nvSpPr>
        <p:spPr>
          <a:xfrm>
            <a:off x="612839" y="1502500"/>
            <a:ext cx="1777801" cy="1323439"/>
          </a:xfrm>
          <a:prstGeom prst="rect">
            <a:avLst/>
          </a:prstGeom>
          <a:noFill/>
        </p:spPr>
        <p:txBody>
          <a:bodyPr wrap="square" rtlCol="0">
            <a:spAutoFit/>
          </a:bodyPr>
          <a:lstStyle/>
          <a:p>
            <a:pPr marL="342900" indent="-342900">
              <a:buFont typeface="Arial" pitchFamily="34" charset="0"/>
              <a:buChar char="•"/>
            </a:pPr>
            <a:r>
              <a:rPr lang="zh-CN" altLang="en-US" sz="1600" dirty="0">
                <a:solidFill>
                  <a:schemeClr val="tx1">
                    <a:lumMod val="95000"/>
                    <a:lumOff val="5000"/>
                  </a:schemeClr>
                </a:solidFill>
                <a:latin typeface="+mj-ea"/>
                <a:ea typeface="+mj-ea"/>
              </a:rPr>
              <a:t>点击添加</a:t>
            </a:r>
            <a:r>
              <a:rPr lang="zh-CN" altLang="en-US" sz="1600" dirty="0" smtClean="0">
                <a:solidFill>
                  <a:schemeClr val="tx1">
                    <a:lumMod val="95000"/>
                    <a:lumOff val="5000"/>
                  </a:schemeClr>
                </a:solidFill>
                <a:latin typeface="+mj-ea"/>
                <a:ea typeface="+mj-ea"/>
              </a:rPr>
              <a:t>文字</a:t>
            </a:r>
            <a:endParaRPr lang="en-US" altLang="zh-CN" sz="1600" dirty="0" smtClean="0">
              <a:solidFill>
                <a:schemeClr val="tx1">
                  <a:lumMod val="95000"/>
                  <a:lumOff val="5000"/>
                </a:schemeClr>
              </a:solidFill>
              <a:latin typeface="+mj-ea"/>
              <a:ea typeface="+mj-ea"/>
            </a:endParaRPr>
          </a:p>
          <a:p>
            <a:pPr marL="342900" indent="-342900">
              <a:buFont typeface="Arial" pitchFamily="34" charset="0"/>
              <a:buChar char="•"/>
            </a:pPr>
            <a:r>
              <a:rPr lang="zh-CN" altLang="en-US" sz="1600" dirty="0">
                <a:solidFill>
                  <a:schemeClr val="tx1">
                    <a:lumMod val="95000"/>
                    <a:lumOff val="5000"/>
                  </a:schemeClr>
                </a:solidFill>
                <a:latin typeface="+mj-ea"/>
                <a:ea typeface="+mj-ea"/>
              </a:rPr>
              <a:t>点击添加文字</a:t>
            </a:r>
          </a:p>
          <a:p>
            <a:pPr marL="342900" indent="-342900">
              <a:buFont typeface="Arial" pitchFamily="34" charset="0"/>
              <a:buChar char="•"/>
            </a:pPr>
            <a:endParaRPr lang="en-US" altLang="zh-CN" sz="1600" dirty="0" smtClean="0">
              <a:solidFill>
                <a:schemeClr val="tx1">
                  <a:lumMod val="95000"/>
                  <a:lumOff val="5000"/>
                </a:schemeClr>
              </a:solidFill>
              <a:latin typeface="+mj-ea"/>
              <a:ea typeface="+mj-ea"/>
            </a:endParaRPr>
          </a:p>
          <a:p>
            <a:pPr marL="342900" indent="-342900">
              <a:buFont typeface="Arial" pitchFamily="34" charset="0"/>
              <a:buChar char="•"/>
            </a:pPr>
            <a:r>
              <a:rPr lang="zh-CN" altLang="en-US" sz="1600" dirty="0">
                <a:solidFill>
                  <a:schemeClr val="tx1">
                    <a:lumMod val="95000"/>
                    <a:lumOff val="5000"/>
                  </a:schemeClr>
                </a:solidFill>
                <a:latin typeface="+mj-ea"/>
                <a:ea typeface="+mj-ea"/>
              </a:rPr>
              <a:t>点击添加文字</a:t>
            </a:r>
          </a:p>
          <a:p>
            <a:pPr marL="342900" indent="-342900">
              <a:buFont typeface="Arial" pitchFamily="34" charset="0"/>
              <a:buChar char="•"/>
            </a:pPr>
            <a:r>
              <a:rPr lang="zh-CN" altLang="en-US" sz="1600" dirty="0">
                <a:solidFill>
                  <a:schemeClr val="tx1">
                    <a:lumMod val="95000"/>
                    <a:lumOff val="5000"/>
                  </a:schemeClr>
                </a:solidFill>
                <a:latin typeface="+mj-ea"/>
                <a:ea typeface="+mj-ea"/>
              </a:rPr>
              <a:t>点击添加</a:t>
            </a:r>
            <a:r>
              <a:rPr lang="zh-CN" altLang="en-US" sz="1600" dirty="0" smtClean="0">
                <a:solidFill>
                  <a:schemeClr val="tx1">
                    <a:lumMod val="95000"/>
                    <a:lumOff val="5000"/>
                  </a:schemeClr>
                </a:solidFill>
                <a:latin typeface="+mj-ea"/>
                <a:ea typeface="+mj-ea"/>
              </a:rPr>
              <a:t>文字</a:t>
            </a:r>
            <a:endParaRPr lang="zh-CN" altLang="en-US" sz="1600" dirty="0">
              <a:solidFill>
                <a:schemeClr val="tx1">
                  <a:lumMod val="95000"/>
                  <a:lumOff val="5000"/>
                </a:schemeClr>
              </a:solidFill>
              <a:latin typeface="+mj-ea"/>
              <a:ea typeface="+mj-ea"/>
            </a:endParaRPr>
          </a:p>
        </p:txBody>
      </p:sp>
      <p:sp>
        <p:nvSpPr>
          <p:cNvPr id="6" name="TextBox 5"/>
          <p:cNvSpPr txBox="1"/>
          <p:nvPr/>
        </p:nvSpPr>
        <p:spPr>
          <a:xfrm>
            <a:off x="6754639" y="3091732"/>
            <a:ext cx="1777801" cy="1323439"/>
          </a:xfrm>
          <a:prstGeom prst="rect">
            <a:avLst/>
          </a:prstGeom>
          <a:noFill/>
        </p:spPr>
        <p:txBody>
          <a:bodyPr wrap="square" rtlCol="0">
            <a:spAutoFit/>
          </a:bodyPr>
          <a:lstStyle/>
          <a:p>
            <a:pPr marL="342900" indent="-342900">
              <a:buFont typeface="Arial" pitchFamily="34" charset="0"/>
              <a:buChar char="•"/>
            </a:pPr>
            <a:r>
              <a:rPr lang="zh-CN" altLang="en-US" sz="1600" dirty="0">
                <a:solidFill>
                  <a:schemeClr val="tx1">
                    <a:lumMod val="95000"/>
                    <a:lumOff val="5000"/>
                  </a:schemeClr>
                </a:solidFill>
                <a:latin typeface="+mj-ea"/>
                <a:ea typeface="+mj-ea"/>
              </a:rPr>
              <a:t>点击添加</a:t>
            </a:r>
            <a:r>
              <a:rPr lang="zh-CN" altLang="en-US" sz="1600" dirty="0" smtClean="0">
                <a:solidFill>
                  <a:schemeClr val="tx1">
                    <a:lumMod val="95000"/>
                    <a:lumOff val="5000"/>
                  </a:schemeClr>
                </a:solidFill>
                <a:latin typeface="+mj-ea"/>
                <a:ea typeface="+mj-ea"/>
              </a:rPr>
              <a:t>文字</a:t>
            </a:r>
            <a:endParaRPr lang="en-US" altLang="zh-CN" sz="1600" dirty="0" smtClean="0">
              <a:solidFill>
                <a:schemeClr val="tx1">
                  <a:lumMod val="95000"/>
                  <a:lumOff val="5000"/>
                </a:schemeClr>
              </a:solidFill>
              <a:latin typeface="+mj-ea"/>
              <a:ea typeface="+mj-ea"/>
            </a:endParaRPr>
          </a:p>
          <a:p>
            <a:pPr marL="342900" indent="-342900">
              <a:buFont typeface="Arial" pitchFamily="34" charset="0"/>
              <a:buChar char="•"/>
            </a:pPr>
            <a:r>
              <a:rPr lang="zh-CN" altLang="en-US" sz="1600" dirty="0">
                <a:solidFill>
                  <a:schemeClr val="tx1">
                    <a:lumMod val="95000"/>
                    <a:lumOff val="5000"/>
                  </a:schemeClr>
                </a:solidFill>
                <a:latin typeface="+mj-ea"/>
                <a:ea typeface="+mj-ea"/>
              </a:rPr>
              <a:t>点击添加文字</a:t>
            </a:r>
          </a:p>
          <a:p>
            <a:pPr marL="342900" indent="-342900">
              <a:buFont typeface="Arial" pitchFamily="34" charset="0"/>
              <a:buChar char="•"/>
            </a:pPr>
            <a:endParaRPr lang="en-US" altLang="zh-CN" sz="1600" dirty="0" smtClean="0">
              <a:solidFill>
                <a:schemeClr val="tx1">
                  <a:lumMod val="95000"/>
                  <a:lumOff val="5000"/>
                </a:schemeClr>
              </a:solidFill>
              <a:latin typeface="+mj-ea"/>
              <a:ea typeface="+mj-ea"/>
            </a:endParaRPr>
          </a:p>
          <a:p>
            <a:pPr marL="342900" indent="-342900">
              <a:buFont typeface="Arial" pitchFamily="34" charset="0"/>
              <a:buChar char="•"/>
            </a:pPr>
            <a:r>
              <a:rPr lang="zh-CN" altLang="en-US" sz="1600" dirty="0">
                <a:solidFill>
                  <a:schemeClr val="tx1">
                    <a:lumMod val="95000"/>
                    <a:lumOff val="5000"/>
                  </a:schemeClr>
                </a:solidFill>
                <a:latin typeface="+mj-ea"/>
                <a:ea typeface="+mj-ea"/>
              </a:rPr>
              <a:t>点击添加文字</a:t>
            </a:r>
          </a:p>
          <a:p>
            <a:pPr marL="342900" indent="-342900">
              <a:buFont typeface="Arial" pitchFamily="34" charset="0"/>
              <a:buChar char="•"/>
            </a:pPr>
            <a:r>
              <a:rPr lang="zh-CN" altLang="en-US" sz="1600" dirty="0">
                <a:solidFill>
                  <a:schemeClr val="tx1">
                    <a:lumMod val="95000"/>
                    <a:lumOff val="5000"/>
                  </a:schemeClr>
                </a:solidFill>
                <a:latin typeface="+mj-ea"/>
                <a:ea typeface="+mj-ea"/>
              </a:rPr>
              <a:t>点击添加</a:t>
            </a:r>
            <a:r>
              <a:rPr lang="zh-CN" altLang="en-US" sz="1600" dirty="0" smtClean="0">
                <a:solidFill>
                  <a:schemeClr val="tx1">
                    <a:lumMod val="95000"/>
                    <a:lumOff val="5000"/>
                  </a:schemeClr>
                </a:solidFill>
                <a:latin typeface="+mj-ea"/>
                <a:ea typeface="+mj-ea"/>
              </a:rPr>
              <a:t>文字</a:t>
            </a:r>
            <a:endParaRPr lang="zh-CN" altLang="en-US" sz="1600" dirty="0">
              <a:solidFill>
                <a:schemeClr val="tx1">
                  <a:lumMod val="95000"/>
                  <a:lumOff val="5000"/>
                </a:schemeClr>
              </a:solidFill>
              <a:latin typeface="+mj-ea"/>
              <a:ea typeface="+mj-ea"/>
            </a:endParaRPr>
          </a:p>
        </p:txBody>
      </p:sp>
      <p:pic>
        <p:nvPicPr>
          <p:cNvPr id="8" name="图片 7"/>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295579" y="1023304"/>
            <a:ext cx="2344268" cy="2281830"/>
          </a:xfrm>
          <a:prstGeom prst="rect">
            <a:avLst/>
          </a:prstGeom>
        </p:spPr>
      </p:pic>
      <p:sp>
        <p:nvSpPr>
          <p:cNvPr id="9" name="TextBox 8"/>
          <p:cNvSpPr txBox="1"/>
          <p:nvPr/>
        </p:nvSpPr>
        <p:spPr>
          <a:xfrm>
            <a:off x="2915764" y="1748720"/>
            <a:ext cx="1103897" cy="830997"/>
          </a:xfrm>
          <a:prstGeom prst="rect">
            <a:avLst/>
          </a:prstGeom>
          <a:noFill/>
        </p:spPr>
        <p:txBody>
          <a:bodyPr wrap="square" rtlCol="0">
            <a:spAutoFit/>
          </a:bodyPr>
          <a:lstStyle/>
          <a:p>
            <a:r>
              <a:rPr lang="zh-CN" altLang="en-US" sz="2400" dirty="0" smtClean="0">
                <a:solidFill>
                  <a:schemeClr val="bg1"/>
                </a:solidFill>
                <a:latin typeface="+mj-ea"/>
                <a:ea typeface="+mj-ea"/>
              </a:rPr>
              <a:t>点击添加文字</a:t>
            </a:r>
            <a:endParaRPr lang="zh-CN" altLang="en-US" sz="2400" dirty="0">
              <a:solidFill>
                <a:schemeClr val="bg1"/>
              </a:solidFill>
              <a:latin typeface="+mj-ea"/>
              <a:ea typeface="+mj-ea"/>
            </a:endParaRPr>
          </a:p>
        </p:txBody>
      </p:sp>
      <p:pic>
        <p:nvPicPr>
          <p:cNvPr id="10" name="图片 9"/>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410371" y="2499742"/>
            <a:ext cx="2344268" cy="2281830"/>
          </a:xfrm>
          <a:prstGeom prst="rect">
            <a:avLst/>
          </a:prstGeom>
        </p:spPr>
      </p:pic>
      <p:sp>
        <p:nvSpPr>
          <p:cNvPr id="11" name="TextBox 10"/>
          <p:cNvSpPr txBox="1"/>
          <p:nvPr/>
        </p:nvSpPr>
        <p:spPr>
          <a:xfrm>
            <a:off x="5030556" y="3225158"/>
            <a:ext cx="1103897" cy="830997"/>
          </a:xfrm>
          <a:prstGeom prst="rect">
            <a:avLst/>
          </a:prstGeom>
          <a:noFill/>
        </p:spPr>
        <p:txBody>
          <a:bodyPr wrap="square" rtlCol="0">
            <a:spAutoFit/>
          </a:bodyPr>
          <a:lstStyle/>
          <a:p>
            <a:r>
              <a:rPr lang="zh-CN" altLang="en-US" sz="2400" dirty="0" smtClean="0">
                <a:solidFill>
                  <a:schemeClr val="bg1"/>
                </a:solidFill>
                <a:latin typeface="+mj-ea"/>
                <a:ea typeface="+mj-ea"/>
              </a:rPr>
              <a:t>点击添加文字</a:t>
            </a:r>
            <a:endParaRPr lang="zh-CN" altLang="en-US" sz="2400" dirty="0">
              <a:solidFill>
                <a:schemeClr val="bg1"/>
              </a:solidFill>
              <a:latin typeface="+mj-ea"/>
              <a:ea typeface="+mj-ea"/>
            </a:endParaRPr>
          </a:p>
        </p:txBody>
      </p:sp>
    </p:spTree>
    <p:extLst>
      <p:ext uri="{BB962C8B-B14F-4D97-AF65-F5344CB8AC3E}">
        <p14:creationId xmlns:p14="http://schemas.microsoft.com/office/powerpoint/2010/main" val="2997950673"/>
      </p:ext>
    </p:extLst>
  </p:cSld>
  <p:clrMapOvr>
    <a:masterClrMapping/>
  </p:clrMapOvr>
  <mc:AlternateContent xmlns:mc="http://schemas.openxmlformats.org/markup-compatibility/2006" xmlns:p14="http://schemas.microsoft.com/office/powerpoint/2010/main">
    <mc:Choice Requires="p14">
      <p:transition spd="slow" p14:dur="1200" advClick="0" advTm="4000">
        <p14:flip dir="r"/>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500"/>
                            </p:stCondLst>
                            <p:childTnLst>
                              <p:par>
                                <p:cTn id="19" presetID="22" presetClass="entr" presetSubtype="2"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right)">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500"/>
                            </p:stCondLst>
                            <p:childTnLst>
                              <p:par>
                                <p:cTn id="33" presetID="2" presetClass="entr" presetSubtype="12"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0-#ppt_w/2"/>
                                          </p:val>
                                        </p:tav>
                                        <p:tav tm="100000">
                                          <p:val>
                                            <p:strVal val="#ppt_x"/>
                                          </p:val>
                                        </p:tav>
                                      </p:tavLst>
                                    </p:anim>
                                    <p:anim calcmode="lin" valueType="num">
                                      <p:cBhvr additive="base">
                                        <p:cTn id="36" dur="500" fill="hold"/>
                                        <p:tgtEl>
                                          <p:spTgt spid="5"/>
                                        </p:tgtEl>
                                        <p:attrNameLst>
                                          <p:attrName>ppt_y</p:attrName>
                                        </p:attrNameLst>
                                      </p:cBhvr>
                                      <p:tavLst>
                                        <p:tav tm="0">
                                          <p:val>
                                            <p:strVal val="1+#ppt_h/2"/>
                                          </p:val>
                                        </p:tav>
                                        <p:tav tm="100000">
                                          <p:val>
                                            <p:strVal val="#ppt_y"/>
                                          </p:val>
                                        </p:tav>
                                      </p:tavLst>
                                    </p:anim>
                                  </p:childTnLst>
                                </p:cTn>
                              </p:par>
                            </p:childTnLst>
                          </p:cTn>
                        </p:par>
                        <p:par>
                          <p:cTn id="37" fill="hold">
                            <p:stCondLst>
                              <p:cond delay="1000"/>
                            </p:stCondLst>
                            <p:childTnLst>
                              <p:par>
                                <p:cTn id="38" presetID="2" presetClass="entr" presetSubtype="6"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additive="base">
                                        <p:cTn id="40" dur="500" fill="hold"/>
                                        <p:tgtEl>
                                          <p:spTgt spid="6"/>
                                        </p:tgtEl>
                                        <p:attrNameLst>
                                          <p:attrName>ppt_x</p:attrName>
                                        </p:attrNameLst>
                                      </p:cBhvr>
                                      <p:tavLst>
                                        <p:tav tm="0">
                                          <p:val>
                                            <p:strVal val="1+#ppt_w/2"/>
                                          </p:val>
                                        </p:tav>
                                        <p:tav tm="100000">
                                          <p:val>
                                            <p:strVal val="#ppt_x"/>
                                          </p:val>
                                        </p:tav>
                                      </p:tavLst>
                                    </p:anim>
                                    <p:anim calcmode="lin" valueType="num">
                                      <p:cBhvr additive="base">
                                        <p:cTn id="4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3"/>
          <p:cNvSpPr txBox="1">
            <a:spLocks noChangeArrowheads="1"/>
          </p:cNvSpPr>
          <p:nvPr/>
        </p:nvSpPr>
        <p:spPr bwMode="auto">
          <a:xfrm>
            <a:off x="576064" y="381000"/>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b="1" dirty="0">
                <a:latin typeface="方正吕建德字体" pitchFamily="2" charset="-122"/>
                <a:ea typeface="方正吕建德字体" pitchFamily="2" charset="-122"/>
              </a:rPr>
              <a:t>单击此处添加标题</a:t>
            </a:r>
          </a:p>
        </p:txBody>
      </p:sp>
      <p:grpSp>
        <p:nvGrpSpPr>
          <p:cNvPr id="3" name="组合 2"/>
          <p:cNvGrpSpPr/>
          <p:nvPr/>
        </p:nvGrpSpPr>
        <p:grpSpPr>
          <a:xfrm>
            <a:off x="611560" y="1700355"/>
            <a:ext cx="2397905" cy="2383563"/>
            <a:chOff x="524642" y="2529544"/>
            <a:chExt cx="2144122" cy="2131298"/>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4642" y="2529544"/>
              <a:ext cx="2144122" cy="2131298"/>
            </a:xfrm>
            <a:prstGeom prst="rect">
              <a:avLst/>
            </a:prstGeom>
          </p:spPr>
        </p:pic>
        <p:sp>
          <p:nvSpPr>
            <p:cNvPr id="5" name="TextBox 4"/>
            <p:cNvSpPr txBox="1"/>
            <p:nvPr/>
          </p:nvSpPr>
          <p:spPr>
            <a:xfrm>
              <a:off x="1134709" y="3139677"/>
              <a:ext cx="1103897" cy="769441"/>
            </a:xfrm>
            <a:prstGeom prst="rect">
              <a:avLst/>
            </a:prstGeom>
            <a:noFill/>
          </p:spPr>
          <p:txBody>
            <a:bodyPr wrap="square" rtlCol="0">
              <a:spAutoFit/>
            </a:bodyPr>
            <a:lstStyle/>
            <a:p>
              <a:r>
                <a:rPr lang="zh-CN" altLang="en-US" sz="2200" dirty="0" smtClean="0">
                  <a:solidFill>
                    <a:schemeClr val="bg1"/>
                  </a:solidFill>
                  <a:latin typeface="+mn-ea"/>
                </a:rPr>
                <a:t>点击添加主题</a:t>
              </a:r>
              <a:endParaRPr lang="zh-CN" altLang="en-US" sz="2200" dirty="0">
                <a:solidFill>
                  <a:schemeClr val="bg1"/>
                </a:solidFill>
                <a:latin typeface="+mn-ea"/>
              </a:endParaRPr>
            </a:p>
          </p:txBody>
        </p:sp>
      </p:grpSp>
      <p:pic>
        <p:nvPicPr>
          <p:cNvPr id="6" name="Picture 2" descr="E:\水墨图表素材\2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55426" y="1491630"/>
            <a:ext cx="5112567" cy="995881"/>
          </a:xfrm>
          <a:prstGeom prst="rect">
            <a:avLst/>
          </a:prstGeom>
          <a:noFill/>
          <a:extLst>
            <a:ext uri="{909E8E84-426E-40DD-AFC4-6F175D3DCCD1}">
              <a14:hiddenFill xmlns:a14="http://schemas.microsoft.com/office/drawing/2010/main">
                <a:solidFill>
                  <a:srgbClr val="FFFFFF"/>
                </a:solidFill>
              </a14:hiddenFill>
            </a:ext>
          </a:extLst>
        </p:spPr>
      </p:pic>
      <p:sp>
        <p:nvSpPr>
          <p:cNvPr id="8" name="Text Box 9"/>
          <p:cNvSpPr txBox="1">
            <a:spLocks noChangeArrowheads="1"/>
          </p:cNvSpPr>
          <p:nvPr/>
        </p:nvSpPr>
        <p:spPr bwMode="auto">
          <a:xfrm>
            <a:off x="3487473" y="1815903"/>
            <a:ext cx="302433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zh-CN" altLang="en-US" dirty="0">
                <a:solidFill>
                  <a:schemeClr val="bg1"/>
                </a:solidFill>
                <a:ea typeface="宋体" pitchFamily="2" charset="-122"/>
              </a:rPr>
              <a:t>① 单击此处添加文字</a:t>
            </a:r>
          </a:p>
        </p:txBody>
      </p:sp>
      <p:pic>
        <p:nvPicPr>
          <p:cNvPr id="9" name="Picture 2" descr="E:\水墨图表素材\2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31841" y="2391967"/>
            <a:ext cx="5112567" cy="995881"/>
          </a:xfrm>
          <a:prstGeom prst="rect">
            <a:avLst/>
          </a:prstGeom>
          <a:noFill/>
          <a:extLst>
            <a:ext uri="{909E8E84-426E-40DD-AFC4-6F175D3DCCD1}">
              <a14:hiddenFill xmlns:a14="http://schemas.microsoft.com/office/drawing/2010/main">
                <a:solidFill>
                  <a:srgbClr val="FFFFFF"/>
                </a:solidFill>
              </a14:hiddenFill>
            </a:ext>
          </a:extLst>
        </p:spPr>
      </p:pic>
      <p:sp>
        <p:nvSpPr>
          <p:cNvPr id="10" name="Text Box 9"/>
          <p:cNvSpPr txBox="1">
            <a:spLocks noChangeArrowheads="1"/>
          </p:cNvSpPr>
          <p:nvPr/>
        </p:nvSpPr>
        <p:spPr bwMode="auto">
          <a:xfrm>
            <a:off x="3563888" y="2716240"/>
            <a:ext cx="273630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zh-CN" altLang="en-US" dirty="0" smtClean="0">
                <a:solidFill>
                  <a:schemeClr val="bg1"/>
                </a:solidFill>
                <a:ea typeface="宋体" pitchFamily="2" charset="-122"/>
              </a:rPr>
              <a:t>② </a:t>
            </a:r>
            <a:r>
              <a:rPr lang="zh-CN" altLang="en-US" dirty="0">
                <a:solidFill>
                  <a:schemeClr val="bg1"/>
                </a:solidFill>
                <a:ea typeface="宋体" pitchFamily="2" charset="-122"/>
              </a:rPr>
              <a:t>单击此处添加文字</a:t>
            </a:r>
          </a:p>
        </p:txBody>
      </p:sp>
      <p:pic>
        <p:nvPicPr>
          <p:cNvPr id="11" name="Picture 2" descr="E:\水墨图表素材\2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31841" y="3256063"/>
            <a:ext cx="5112567" cy="995881"/>
          </a:xfrm>
          <a:prstGeom prst="rect">
            <a:avLst/>
          </a:prstGeom>
          <a:noFill/>
          <a:extLst>
            <a:ext uri="{909E8E84-426E-40DD-AFC4-6F175D3DCCD1}">
              <a14:hiddenFill xmlns:a14="http://schemas.microsoft.com/office/drawing/2010/main">
                <a:solidFill>
                  <a:srgbClr val="FFFFFF"/>
                </a:solidFill>
              </a14:hiddenFill>
            </a:ext>
          </a:extLst>
        </p:spPr>
      </p:pic>
      <p:sp>
        <p:nvSpPr>
          <p:cNvPr id="12" name="Text Box 9"/>
          <p:cNvSpPr txBox="1">
            <a:spLocks noChangeArrowheads="1"/>
          </p:cNvSpPr>
          <p:nvPr/>
        </p:nvSpPr>
        <p:spPr bwMode="auto">
          <a:xfrm>
            <a:off x="3563888" y="3580336"/>
            <a:ext cx="288032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zh-CN" altLang="en-US" dirty="0" smtClean="0">
                <a:solidFill>
                  <a:schemeClr val="bg1"/>
                </a:solidFill>
                <a:ea typeface="宋体" pitchFamily="2" charset="-122"/>
              </a:rPr>
              <a:t>③ </a:t>
            </a:r>
            <a:r>
              <a:rPr lang="zh-CN" altLang="en-US" dirty="0">
                <a:solidFill>
                  <a:schemeClr val="bg1"/>
                </a:solidFill>
                <a:ea typeface="宋体" pitchFamily="2" charset="-122"/>
              </a:rPr>
              <a:t>单击此处添加文字</a:t>
            </a:r>
          </a:p>
        </p:txBody>
      </p:sp>
    </p:spTree>
    <p:extLst>
      <p:ext uri="{BB962C8B-B14F-4D97-AF65-F5344CB8AC3E}">
        <p14:creationId xmlns:p14="http://schemas.microsoft.com/office/powerpoint/2010/main" val="3746229690"/>
      </p:ext>
    </p:extLst>
  </p:cSld>
  <p:clrMapOvr>
    <a:masterClrMapping/>
  </p:clrMapOvr>
  <mc:AlternateContent xmlns:mc="http://schemas.openxmlformats.org/markup-compatibility/2006" xmlns:p14="http://schemas.microsoft.com/office/powerpoint/2010/main">
    <mc:Choice Requires="p14">
      <p:transition spd="slow" p14:dur="1200" advClick="0" advTm="4000">
        <p14:flip dir="r"/>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left)">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576064" y="381000"/>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b="1" dirty="0">
                <a:latin typeface="方正吕建德字体" pitchFamily="2" charset="-122"/>
                <a:ea typeface="方正吕建德字体" pitchFamily="2" charset="-122"/>
              </a:rPr>
              <a:t>单击此处添加标题</a:t>
            </a:r>
          </a:p>
        </p:txBody>
      </p:sp>
      <p:pic>
        <p:nvPicPr>
          <p:cNvPr id="4" name="Picture 2" descr="E:\水墨图表素材\45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37714" y="962684"/>
            <a:ext cx="2317997" cy="242630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E:\水墨图表素材\45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4314786" y="1753552"/>
            <a:ext cx="2207621" cy="254761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E:\水墨图表素材\45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3348264" y="2665728"/>
            <a:ext cx="2317997" cy="242630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E:\水墨图表素材\45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200000">
            <a:off x="2481567" y="1753551"/>
            <a:ext cx="2207622" cy="2547612"/>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2"/>
          <p:cNvGrpSpPr>
            <a:grpSpLocks/>
          </p:cNvGrpSpPr>
          <p:nvPr/>
        </p:nvGrpSpPr>
        <p:grpSpPr bwMode="auto">
          <a:xfrm flipH="1">
            <a:off x="809128" y="1579254"/>
            <a:ext cx="2184400" cy="463550"/>
            <a:chOff x="0" y="0"/>
            <a:chExt cx="2183514" cy="463550"/>
          </a:xfrm>
        </p:grpSpPr>
        <p:sp>
          <p:nvSpPr>
            <p:cNvPr id="9" name="TextBox 17"/>
            <p:cNvSpPr txBox="1">
              <a:spLocks noChangeArrowheads="1"/>
            </p:cNvSpPr>
            <p:nvPr/>
          </p:nvSpPr>
          <p:spPr bwMode="auto">
            <a:xfrm>
              <a:off x="1037804"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200">
                  <a:solidFill>
                    <a:srgbClr val="262626"/>
                  </a:solidFill>
                  <a:latin typeface="+mn-ea"/>
                  <a:ea typeface="+mn-ea"/>
                </a:rPr>
                <a:t>点击添加文本    </a:t>
              </a:r>
              <a:endParaRPr lang="en-US" sz="1200" dirty="0">
                <a:solidFill>
                  <a:srgbClr val="262626"/>
                </a:solidFill>
                <a:latin typeface="+mn-ea"/>
                <a:ea typeface="+mn-ea"/>
              </a:endParaRPr>
            </a:p>
            <a:p>
              <a:pPr eaLnBrk="1" hangingPunct="1"/>
              <a:r>
                <a:rPr lang="zh-CN" altLang="en-US" sz="1200">
                  <a:solidFill>
                    <a:srgbClr val="262626"/>
                  </a:solidFill>
                  <a:latin typeface="+mn-ea"/>
                  <a:ea typeface="+mn-ea"/>
                </a:rPr>
                <a:t>点击添加文本</a:t>
              </a:r>
              <a:endParaRPr lang="en-US" sz="1200" dirty="0">
                <a:solidFill>
                  <a:srgbClr val="262626"/>
                </a:solidFill>
                <a:latin typeface="+mn-ea"/>
                <a:ea typeface="+mn-ea"/>
              </a:endParaRPr>
            </a:p>
          </p:txBody>
        </p:sp>
        <p:sp>
          <p:nvSpPr>
            <p:cNvPr id="10" name="TextBox 11"/>
            <p:cNvSpPr txBox="1">
              <a:spLocks noChangeArrowheads="1"/>
            </p:cNvSpPr>
            <p:nvPr/>
          </p:nvSpPr>
          <p:spPr bwMode="auto">
            <a:xfrm>
              <a:off x="0"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200">
                  <a:solidFill>
                    <a:srgbClr val="262626"/>
                  </a:solidFill>
                  <a:latin typeface="+mn-ea"/>
                  <a:ea typeface="+mn-ea"/>
                </a:rPr>
                <a:t>点击添加文本    </a:t>
              </a:r>
              <a:endParaRPr lang="en-US" sz="1200" dirty="0">
                <a:solidFill>
                  <a:srgbClr val="262626"/>
                </a:solidFill>
                <a:latin typeface="+mn-ea"/>
                <a:ea typeface="+mn-ea"/>
              </a:endParaRPr>
            </a:p>
            <a:p>
              <a:pPr eaLnBrk="1" hangingPunct="1"/>
              <a:r>
                <a:rPr lang="zh-CN" altLang="en-US" sz="1200">
                  <a:solidFill>
                    <a:srgbClr val="262626"/>
                  </a:solidFill>
                  <a:latin typeface="+mn-ea"/>
                  <a:ea typeface="+mn-ea"/>
                </a:rPr>
                <a:t>点击添加文本</a:t>
              </a:r>
              <a:endParaRPr lang="en-US" sz="1200" dirty="0">
                <a:solidFill>
                  <a:srgbClr val="262626"/>
                </a:solidFill>
                <a:latin typeface="+mn-ea"/>
                <a:ea typeface="+mn-ea"/>
              </a:endParaRPr>
            </a:p>
          </p:txBody>
        </p:sp>
      </p:grpSp>
      <p:sp>
        <p:nvSpPr>
          <p:cNvPr id="11" name="TextBox 11"/>
          <p:cNvSpPr txBox="1">
            <a:spLocks noChangeArrowheads="1"/>
          </p:cNvSpPr>
          <p:nvPr/>
        </p:nvSpPr>
        <p:spPr bwMode="auto">
          <a:xfrm flipH="1">
            <a:off x="831353" y="1161741"/>
            <a:ext cx="14573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600" b="1">
                <a:solidFill>
                  <a:srgbClr val="000000"/>
                </a:solidFill>
                <a:latin typeface="+mn-ea"/>
                <a:ea typeface="+mn-ea"/>
              </a:rPr>
              <a:t>点击添加文本    </a:t>
            </a:r>
            <a:endParaRPr lang="en-US" sz="1600" b="1" dirty="0">
              <a:solidFill>
                <a:srgbClr val="000000"/>
              </a:solidFill>
              <a:latin typeface="+mn-ea"/>
              <a:ea typeface="+mn-ea"/>
            </a:endParaRPr>
          </a:p>
        </p:txBody>
      </p:sp>
      <p:grpSp>
        <p:nvGrpSpPr>
          <p:cNvPr id="12" name="Group 6"/>
          <p:cNvGrpSpPr>
            <a:grpSpLocks/>
          </p:cNvGrpSpPr>
          <p:nvPr/>
        </p:nvGrpSpPr>
        <p:grpSpPr bwMode="auto">
          <a:xfrm flipH="1">
            <a:off x="6005016" y="2515358"/>
            <a:ext cx="2184400" cy="463550"/>
            <a:chOff x="0" y="0"/>
            <a:chExt cx="2183514" cy="463550"/>
          </a:xfrm>
        </p:grpSpPr>
        <p:sp>
          <p:nvSpPr>
            <p:cNvPr id="13" name="TextBox 11"/>
            <p:cNvSpPr txBox="1">
              <a:spLocks noChangeArrowheads="1"/>
            </p:cNvSpPr>
            <p:nvPr/>
          </p:nvSpPr>
          <p:spPr bwMode="auto">
            <a:xfrm>
              <a:off x="1037804"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200">
                  <a:solidFill>
                    <a:srgbClr val="262626"/>
                  </a:solidFill>
                  <a:latin typeface="+mn-ea"/>
                  <a:ea typeface="+mn-ea"/>
                </a:rPr>
                <a:t>点击添加文本    </a:t>
              </a:r>
              <a:endParaRPr lang="en-US" sz="1200" dirty="0">
                <a:solidFill>
                  <a:srgbClr val="262626"/>
                </a:solidFill>
                <a:latin typeface="+mn-ea"/>
                <a:ea typeface="+mn-ea"/>
              </a:endParaRPr>
            </a:p>
            <a:p>
              <a:pPr eaLnBrk="1" hangingPunct="1"/>
              <a:r>
                <a:rPr lang="zh-CN" altLang="en-US" sz="1200">
                  <a:solidFill>
                    <a:srgbClr val="262626"/>
                  </a:solidFill>
                  <a:latin typeface="+mn-ea"/>
                  <a:ea typeface="+mn-ea"/>
                </a:rPr>
                <a:t>点击添加文本</a:t>
              </a:r>
              <a:endParaRPr lang="en-US" sz="1200" dirty="0">
                <a:solidFill>
                  <a:srgbClr val="262626"/>
                </a:solidFill>
                <a:latin typeface="+mn-ea"/>
                <a:ea typeface="+mn-ea"/>
              </a:endParaRPr>
            </a:p>
          </p:txBody>
        </p:sp>
        <p:sp>
          <p:nvSpPr>
            <p:cNvPr id="14" name="TextBox 11"/>
            <p:cNvSpPr txBox="1">
              <a:spLocks noChangeArrowheads="1"/>
            </p:cNvSpPr>
            <p:nvPr/>
          </p:nvSpPr>
          <p:spPr bwMode="auto">
            <a:xfrm>
              <a:off x="0"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200">
                  <a:solidFill>
                    <a:srgbClr val="262626"/>
                  </a:solidFill>
                  <a:latin typeface="+mn-ea"/>
                  <a:ea typeface="+mn-ea"/>
                </a:rPr>
                <a:t>点击添加文本    </a:t>
              </a:r>
              <a:endParaRPr lang="en-US" sz="1200" dirty="0">
                <a:solidFill>
                  <a:srgbClr val="262626"/>
                </a:solidFill>
                <a:latin typeface="+mn-ea"/>
                <a:ea typeface="+mn-ea"/>
              </a:endParaRPr>
            </a:p>
            <a:p>
              <a:pPr eaLnBrk="1" hangingPunct="1"/>
              <a:r>
                <a:rPr lang="zh-CN" altLang="en-US" sz="1200">
                  <a:solidFill>
                    <a:srgbClr val="262626"/>
                  </a:solidFill>
                  <a:latin typeface="+mn-ea"/>
                  <a:ea typeface="+mn-ea"/>
                </a:rPr>
                <a:t>点击添加文本</a:t>
              </a:r>
              <a:endParaRPr lang="en-US" sz="1200" dirty="0">
                <a:solidFill>
                  <a:srgbClr val="262626"/>
                </a:solidFill>
                <a:latin typeface="+mn-ea"/>
                <a:ea typeface="+mn-ea"/>
              </a:endParaRPr>
            </a:p>
          </p:txBody>
        </p:sp>
      </p:grpSp>
      <p:sp>
        <p:nvSpPr>
          <p:cNvPr id="15" name="TextBox 11"/>
          <p:cNvSpPr txBox="1">
            <a:spLocks noChangeArrowheads="1"/>
          </p:cNvSpPr>
          <p:nvPr/>
        </p:nvSpPr>
        <p:spPr bwMode="auto">
          <a:xfrm flipH="1">
            <a:off x="6027241" y="2099433"/>
            <a:ext cx="14573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600" b="1">
                <a:solidFill>
                  <a:srgbClr val="000000"/>
                </a:solidFill>
                <a:latin typeface="+mn-ea"/>
                <a:ea typeface="+mn-ea"/>
              </a:rPr>
              <a:t>点击添加文本    </a:t>
            </a:r>
            <a:endParaRPr lang="en-US" sz="1600" b="1" dirty="0">
              <a:solidFill>
                <a:srgbClr val="000000"/>
              </a:solidFill>
              <a:latin typeface="+mn-ea"/>
              <a:ea typeface="+mn-ea"/>
            </a:endParaRPr>
          </a:p>
        </p:txBody>
      </p:sp>
      <p:grpSp>
        <p:nvGrpSpPr>
          <p:cNvPr id="16" name="Group 10"/>
          <p:cNvGrpSpPr>
            <a:grpSpLocks/>
          </p:cNvGrpSpPr>
          <p:nvPr/>
        </p:nvGrpSpPr>
        <p:grpSpPr bwMode="auto">
          <a:xfrm flipH="1">
            <a:off x="6132016" y="3828469"/>
            <a:ext cx="2184400" cy="463550"/>
            <a:chOff x="0" y="0"/>
            <a:chExt cx="2183514" cy="463550"/>
          </a:xfrm>
        </p:grpSpPr>
        <p:sp>
          <p:nvSpPr>
            <p:cNvPr id="17" name="TextBox 11"/>
            <p:cNvSpPr txBox="1">
              <a:spLocks noChangeArrowheads="1"/>
            </p:cNvSpPr>
            <p:nvPr/>
          </p:nvSpPr>
          <p:spPr bwMode="auto">
            <a:xfrm>
              <a:off x="1037804"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200">
                  <a:solidFill>
                    <a:srgbClr val="262626"/>
                  </a:solidFill>
                  <a:latin typeface="+mn-ea"/>
                  <a:ea typeface="+mn-ea"/>
                </a:rPr>
                <a:t>点击添加文本    </a:t>
              </a:r>
              <a:endParaRPr lang="en-US" sz="1200" dirty="0">
                <a:solidFill>
                  <a:srgbClr val="262626"/>
                </a:solidFill>
                <a:latin typeface="+mn-ea"/>
                <a:ea typeface="+mn-ea"/>
              </a:endParaRPr>
            </a:p>
            <a:p>
              <a:pPr eaLnBrk="1" hangingPunct="1"/>
              <a:r>
                <a:rPr lang="zh-CN" altLang="en-US" sz="1200">
                  <a:solidFill>
                    <a:srgbClr val="262626"/>
                  </a:solidFill>
                  <a:latin typeface="+mn-ea"/>
                  <a:ea typeface="+mn-ea"/>
                </a:rPr>
                <a:t>点击添加文本</a:t>
              </a:r>
              <a:endParaRPr lang="en-US" sz="1200" dirty="0">
                <a:solidFill>
                  <a:srgbClr val="262626"/>
                </a:solidFill>
                <a:latin typeface="+mn-ea"/>
                <a:ea typeface="+mn-ea"/>
              </a:endParaRPr>
            </a:p>
          </p:txBody>
        </p:sp>
        <p:sp>
          <p:nvSpPr>
            <p:cNvPr id="18" name="TextBox 17"/>
            <p:cNvSpPr txBox="1">
              <a:spLocks noChangeArrowheads="1"/>
            </p:cNvSpPr>
            <p:nvPr/>
          </p:nvSpPr>
          <p:spPr bwMode="auto">
            <a:xfrm>
              <a:off x="0"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200">
                  <a:solidFill>
                    <a:srgbClr val="262626"/>
                  </a:solidFill>
                  <a:latin typeface="+mn-ea"/>
                  <a:ea typeface="+mn-ea"/>
                </a:rPr>
                <a:t>点击添加文本    </a:t>
              </a:r>
              <a:endParaRPr lang="en-US" sz="1200" dirty="0">
                <a:solidFill>
                  <a:srgbClr val="262626"/>
                </a:solidFill>
                <a:latin typeface="+mn-ea"/>
                <a:ea typeface="+mn-ea"/>
              </a:endParaRPr>
            </a:p>
            <a:p>
              <a:pPr eaLnBrk="1" hangingPunct="1"/>
              <a:r>
                <a:rPr lang="zh-CN" altLang="en-US" sz="1200">
                  <a:solidFill>
                    <a:srgbClr val="262626"/>
                  </a:solidFill>
                  <a:latin typeface="+mn-ea"/>
                  <a:ea typeface="+mn-ea"/>
                </a:rPr>
                <a:t>点击添加文本</a:t>
              </a:r>
              <a:endParaRPr lang="en-US" sz="1200" dirty="0">
                <a:solidFill>
                  <a:srgbClr val="262626"/>
                </a:solidFill>
                <a:latin typeface="+mn-ea"/>
                <a:ea typeface="+mn-ea"/>
              </a:endParaRPr>
            </a:p>
          </p:txBody>
        </p:sp>
      </p:grpSp>
      <p:sp>
        <p:nvSpPr>
          <p:cNvPr id="19" name="TextBox 11"/>
          <p:cNvSpPr txBox="1">
            <a:spLocks noChangeArrowheads="1"/>
          </p:cNvSpPr>
          <p:nvPr/>
        </p:nvSpPr>
        <p:spPr bwMode="auto">
          <a:xfrm flipH="1">
            <a:off x="6154241" y="3410956"/>
            <a:ext cx="145573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600" b="1">
                <a:solidFill>
                  <a:srgbClr val="000000"/>
                </a:solidFill>
                <a:latin typeface="+mn-ea"/>
                <a:ea typeface="+mn-ea"/>
              </a:rPr>
              <a:t>点击添加文本    </a:t>
            </a:r>
            <a:endParaRPr lang="en-US" sz="1600" b="1" dirty="0">
              <a:solidFill>
                <a:srgbClr val="000000"/>
              </a:solidFill>
              <a:latin typeface="+mn-ea"/>
              <a:ea typeface="+mn-ea"/>
            </a:endParaRPr>
          </a:p>
        </p:txBody>
      </p:sp>
      <p:grpSp>
        <p:nvGrpSpPr>
          <p:cNvPr id="20" name="Group 14"/>
          <p:cNvGrpSpPr>
            <a:grpSpLocks/>
          </p:cNvGrpSpPr>
          <p:nvPr/>
        </p:nvGrpSpPr>
        <p:grpSpPr bwMode="auto">
          <a:xfrm flipH="1">
            <a:off x="785316" y="3036381"/>
            <a:ext cx="2184400" cy="463550"/>
            <a:chOff x="0" y="0"/>
            <a:chExt cx="2183514" cy="463550"/>
          </a:xfrm>
        </p:grpSpPr>
        <p:sp>
          <p:nvSpPr>
            <p:cNvPr id="21" name="TextBox 11"/>
            <p:cNvSpPr txBox="1">
              <a:spLocks noChangeArrowheads="1"/>
            </p:cNvSpPr>
            <p:nvPr/>
          </p:nvSpPr>
          <p:spPr bwMode="auto">
            <a:xfrm>
              <a:off x="1037804"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200">
                  <a:solidFill>
                    <a:srgbClr val="262626"/>
                  </a:solidFill>
                  <a:latin typeface="+mn-ea"/>
                  <a:ea typeface="+mn-ea"/>
                </a:rPr>
                <a:t>点击添加文本    </a:t>
              </a:r>
              <a:endParaRPr lang="en-US" sz="1200" dirty="0">
                <a:solidFill>
                  <a:srgbClr val="262626"/>
                </a:solidFill>
                <a:latin typeface="+mn-ea"/>
                <a:ea typeface="+mn-ea"/>
              </a:endParaRPr>
            </a:p>
            <a:p>
              <a:pPr eaLnBrk="1" hangingPunct="1"/>
              <a:r>
                <a:rPr lang="zh-CN" altLang="en-US" sz="1200">
                  <a:solidFill>
                    <a:srgbClr val="262626"/>
                  </a:solidFill>
                  <a:latin typeface="+mn-ea"/>
                  <a:ea typeface="+mn-ea"/>
                </a:rPr>
                <a:t>点击添加文本</a:t>
              </a:r>
              <a:endParaRPr lang="en-US" sz="1200" dirty="0">
                <a:solidFill>
                  <a:srgbClr val="262626"/>
                </a:solidFill>
                <a:latin typeface="+mn-ea"/>
                <a:ea typeface="+mn-ea"/>
              </a:endParaRPr>
            </a:p>
          </p:txBody>
        </p:sp>
        <p:sp>
          <p:nvSpPr>
            <p:cNvPr id="22" name="TextBox 11"/>
            <p:cNvSpPr txBox="1">
              <a:spLocks noChangeArrowheads="1"/>
            </p:cNvSpPr>
            <p:nvPr/>
          </p:nvSpPr>
          <p:spPr bwMode="auto">
            <a:xfrm>
              <a:off x="0"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200">
                  <a:solidFill>
                    <a:srgbClr val="262626"/>
                  </a:solidFill>
                  <a:latin typeface="+mn-ea"/>
                  <a:ea typeface="+mn-ea"/>
                </a:rPr>
                <a:t>点击添加文本    </a:t>
              </a:r>
              <a:endParaRPr lang="en-US" sz="1200" dirty="0">
                <a:solidFill>
                  <a:srgbClr val="262626"/>
                </a:solidFill>
                <a:latin typeface="+mn-ea"/>
                <a:ea typeface="+mn-ea"/>
              </a:endParaRPr>
            </a:p>
            <a:p>
              <a:pPr eaLnBrk="1" hangingPunct="1"/>
              <a:r>
                <a:rPr lang="zh-CN" altLang="en-US" sz="1200">
                  <a:solidFill>
                    <a:srgbClr val="262626"/>
                  </a:solidFill>
                  <a:latin typeface="+mn-ea"/>
                  <a:ea typeface="+mn-ea"/>
                </a:rPr>
                <a:t>点击添加文本</a:t>
              </a:r>
              <a:endParaRPr lang="en-US" sz="1200" dirty="0">
                <a:solidFill>
                  <a:srgbClr val="262626"/>
                </a:solidFill>
                <a:latin typeface="+mn-ea"/>
                <a:ea typeface="+mn-ea"/>
              </a:endParaRPr>
            </a:p>
          </p:txBody>
        </p:sp>
      </p:grpSp>
      <p:sp>
        <p:nvSpPr>
          <p:cNvPr id="23" name="TextBox 11"/>
          <p:cNvSpPr txBox="1">
            <a:spLocks noChangeArrowheads="1"/>
          </p:cNvSpPr>
          <p:nvPr/>
        </p:nvSpPr>
        <p:spPr bwMode="auto">
          <a:xfrm flipH="1">
            <a:off x="807541" y="2618868"/>
            <a:ext cx="14557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600" b="1">
                <a:solidFill>
                  <a:srgbClr val="000000"/>
                </a:solidFill>
                <a:latin typeface="+mn-ea"/>
                <a:ea typeface="+mn-ea"/>
              </a:rPr>
              <a:t>点击添加文本    </a:t>
            </a:r>
            <a:endParaRPr lang="en-US" sz="1600" b="1" dirty="0">
              <a:solidFill>
                <a:srgbClr val="000000"/>
              </a:solidFill>
              <a:latin typeface="+mn-ea"/>
              <a:ea typeface="+mn-ea"/>
            </a:endParaRPr>
          </a:p>
        </p:txBody>
      </p:sp>
      <p:cxnSp>
        <p:nvCxnSpPr>
          <p:cNvPr id="24" name="直接连接符 32"/>
          <p:cNvCxnSpPr>
            <a:cxnSpLocks noChangeShapeType="1"/>
          </p:cNvCxnSpPr>
          <p:nvPr/>
        </p:nvCxnSpPr>
        <p:spPr bwMode="auto">
          <a:xfrm flipH="1">
            <a:off x="831353" y="2042804"/>
            <a:ext cx="3246438" cy="0"/>
          </a:xfrm>
          <a:prstGeom prst="line">
            <a:avLst/>
          </a:prstGeom>
          <a:noFill/>
          <a:ln w="12700">
            <a:solidFill>
              <a:schemeClr val="tx1"/>
            </a:solidFill>
            <a:prstDash val="sysDot"/>
            <a:round/>
            <a:headEnd type="oval" w="med" len="med"/>
            <a:tailEnd type="oval" w="med" len="med"/>
          </a:ln>
          <a:extLst>
            <a:ext uri="{909E8E84-426E-40DD-AFC4-6F175D3DCCD1}">
              <a14:hiddenFill xmlns:a14="http://schemas.microsoft.com/office/drawing/2010/main">
                <a:noFill/>
              </a14:hiddenFill>
            </a:ext>
          </a:extLst>
        </p:spPr>
      </p:cxnSp>
      <p:cxnSp>
        <p:nvCxnSpPr>
          <p:cNvPr id="25" name="直接连接符 33"/>
          <p:cNvCxnSpPr>
            <a:cxnSpLocks noChangeShapeType="1"/>
          </p:cNvCxnSpPr>
          <p:nvPr/>
        </p:nvCxnSpPr>
        <p:spPr bwMode="auto">
          <a:xfrm flipH="1">
            <a:off x="5733553" y="2978908"/>
            <a:ext cx="2547938" cy="0"/>
          </a:xfrm>
          <a:prstGeom prst="line">
            <a:avLst/>
          </a:prstGeom>
          <a:noFill/>
          <a:ln w="12700">
            <a:solidFill>
              <a:schemeClr val="tx1"/>
            </a:solidFill>
            <a:prstDash val="sysDot"/>
            <a:round/>
            <a:headEnd type="oval" w="med" len="med"/>
            <a:tailEnd type="oval" w="med" len="med"/>
          </a:ln>
          <a:extLst>
            <a:ext uri="{909E8E84-426E-40DD-AFC4-6F175D3DCCD1}">
              <a14:hiddenFill xmlns:a14="http://schemas.microsoft.com/office/drawing/2010/main">
                <a:noFill/>
              </a14:hiddenFill>
            </a:ext>
          </a:extLst>
        </p:spPr>
      </p:cxnSp>
      <p:cxnSp>
        <p:nvCxnSpPr>
          <p:cNvPr id="26" name="直接连接符 34"/>
          <p:cNvCxnSpPr>
            <a:cxnSpLocks noChangeShapeType="1"/>
          </p:cNvCxnSpPr>
          <p:nvPr/>
        </p:nvCxnSpPr>
        <p:spPr bwMode="auto">
          <a:xfrm flipH="1" flipV="1">
            <a:off x="5012828" y="4292019"/>
            <a:ext cx="3263900" cy="6350"/>
          </a:xfrm>
          <a:prstGeom prst="line">
            <a:avLst/>
          </a:prstGeom>
          <a:noFill/>
          <a:ln w="12700">
            <a:solidFill>
              <a:schemeClr val="tx1"/>
            </a:solidFill>
            <a:prstDash val="sysDot"/>
            <a:round/>
            <a:headEnd type="oval" w="med" len="med"/>
            <a:tailEnd type="oval" w="med" len="med"/>
          </a:ln>
          <a:extLst>
            <a:ext uri="{909E8E84-426E-40DD-AFC4-6F175D3DCCD1}">
              <a14:hiddenFill xmlns:a14="http://schemas.microsoft.com/office/drawing/2010/main">
                <a:noFill/>
              </a14:hiddenFill>
            </a:ext>
          </a:extLst>
        </p:spPr>
      </p:cxnSp>
      <p:cxnSp>
        <p:nvCxnSpPr>
          <p:cNvPr id="27" name="直接连接符 36"/>
          <p:cNvCxnSpPr>
            <a:cxnSpLocks noChangeShapeType="1"/>
          </p:cNvCxnSpPr>
          <p:nvPr/>
        </p:nvCxnSpPr>
        <p:spPr bwMode="auto">
          <a:xfrm flipH="1">
            <a:off x="831353" y="3499931"/>
            <a:ext cx="2593975" cy="0"/>
          </a:xfrm>
          <a:prstGeom prst="line">
            <a:avLst/>
          </a:prstGeom>
          <a:noFill/>
          <a:ln w="12700">
            <a:solidFill>
              <a:schemeClr val="tx1"/>
            </a:solidFill>
            <a:prstDash val="sysDot"/>
            <a:round/>
            <a:headEnd type="oval" w="med" len="med"/>
            <a:tailEnd type="oval"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939596537"/>
      </p:ext>
    </p:extLst>
  </p:cSld>
  <p:clrMapOvr>
    <a:masterClrMapping/>
  </p:clrMapOvr>
  <mc:AlternateContent xmlns:mc="http://schemas.openxmlformats.org/markup-compatibility/2006" xmlns:p14="http://schemas.microsoft.com/office/powerpoint/2010/main">
    <mc:Choice Requires="p14">
      <p:transition spd="slow" p14:dur="1200" advClick="0" advTm="4000">
        <p14:flip dir="r"/>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2" presetClass="entr" presetSubtype="2"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p:tgtEl>
                                          <p:spTgt spid="24"/>
                                        </p:tgtEl>
                                        <p:attrNameLst>
                                          <p:attrName>ppt_x</p:attrName>
                                        </p:attrNameLst>
                                      </p:cBhvr>
                                      <p:tavLst>
                                        <p:tav tm="0">
                                          <p:val>
                                            <p:strVal val="#ppt_x+#ppt_w*1.125000"/>
                                          </p:val>
                                        </p:tav>
                                        <p:tav tm="100000">
                                          <p:val>
                                            <p:strVal val="#ppt_x"/>
                                          </p:val>
                                        </p:tav>
                                      </p:tavLst>
                                    </p:anim>
                                    <p:animEffect transition="in" filter="wipe(left)">
                                      <p:cBhvr>
                                        <p:cTn id="24" dur="500"/>
                                        <p:tgtEl>
                                          <p:spTgt spid="24"/>
                                        </p:tgtEl>
                                      </p:cBhvr>
                                    </p:animEffect>
                                  </p:childTnLst>
                                </p:cTn>
                              </p:par>
                            </p:childTnLst>
                          </p:cTn>
                        </p:par>
                        <p:par>
                          <p:cTn id="25" fill="hold">
                            <p:stCondLst>
                              <p:cond delay="2500"/>
                            </p:stCondLst>
                            <p:childTnLst>
                              <p:par>
                                <p:cTn id="26" presetID="12" presetClass="entr" presetSubtype="2"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p:tgtEl>
                                          <p:spTgt spid="27"/>
                                        </p:tgtEl>
                                        <p:attrNameLst>
                                          <p:attrName>ppt_x</p:attrName>
                                        </p:attrNameLst>
                                      </p:cBhvr>
                                      <p:tavLst>
                                        <p:tav tm="0">
                                          <p:val>
                                            <p:strVal val="#ppt_x+#ppt_w*1.125000"/>
                                          </p:val>
                                        </p:tav>
                                        <p:tav tm="100000">
                                          <p:val>
                                            <p:strVal val="#ppt_x"/>
                                          </p:val>
                                        </p:tav>
                                      </p:tavLst>
                                    </p:anim>
                                    <p:animEffect transition="in" filter="wipe(left)">
                                      <p:cBhvr>
                                        <p:cTn id="29" dur="500"/>
                                        <p:tgtEl>
                                          <p:spTgt spid="27"/>
                                        </p:tgtEl>
                                      </p:cBhvr>
                                    </p:animEffect>
                                  </p:childTnLst>
                                </p:cTn>
                              </p:par>
                            </p:childTnLst>
                          </p:cTn>
                        </p:par>
                        <p:par>
                          <p:cTn id="30" fill="hold">
                            <p:stCondLst>
                              <p:cond delay="3000"/>
                            </p:stCondLst>
                            <p:childTnLst>
                              <p:par>
                                <p:cTn id="31" presetID="12" presetClass="entr" presetSubtype="4"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p:tgtEl>
                                          <p:spTgt spid="8"/>
                                        </p:tgtEl>
                                        <p:attrNameLst>
                                          <p:attrName>ppt_y</p:attrName>
                                        </p:attrNameLst>
                                      </p:cBhvr>
                                      <p:tavLst>
                                        <p:tav tm="0">
                                          <p:val>
                                            <p:strVal val="#ppt_y+#ppt_h*1.125000"/>
                                          </p:val>
                                        </p:tav>
                                        <p:tav tm="100000">
                                          <p:val>
                                            <p:strVal val="#ppt_y"/>
                                          </p:val>
                                        </p:tav>
                                      </p:tavLst>
                                    </p:anim>
                                    <p:animEffect transition="in" filter="wipe(up)">
                                      <p:cBhvr>
                                        <p:cTn id="34" dur="500"/>
                                        <p:tgtEl>
                                          <p:spTgt spid="8"/>
                                        </p:tgtEl>
                                      </p:cBhvr>
                                    </p:animEffect>
                                  </p:childTnLst>
                                </p:cTn>
                              </p:par>
                            </p:childTnLst>
                          </p:cTn>
                        </p:par>
                        <p:par>
                          <p:cTn id="35" fill="hold">
                            <p:stCondLst>
                              <p:cond delay="3500"/>
                            </p:stCondLst>
                            <p:childTnLst>
                              <p:par>
                                <p:cTn id="36" presetID="12" presetClass="entr" presetSubtype="4"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p:tgtEl>
                                          <p:spTgt spid="11"/>
                                        </p:tgtEl>
                                        <p:attrNameLst>
                                          <p:attrName>ppt_y</p:attrName>
                                        </p:attrNameLst>
                                      </p:cBhvr>
                                      <p:tavLst>
                                        <p:tav tm="0">
                                          <p:val>
                                            <p:strVal val="#ppt_y+#ppt_h*1.125000"/>
                                          </p:val>
                                        </p:tav>
                                        <p:tav tm="100000">
                                          <p:val>
                                            <p:strVal val="#ppt_y"/>
                                          </p:val>
                                        </p:tav>
                                      </p:tavLst>
                                    </p:anim>
                                    <p:animEffect transition="in" filter="wipe(up)">
                                      <p:cBhvr>
                                        <p:cTn id="39" dur="500"/>
                                        <p:tgtEl>
                                          <p:spTgt spid="11"/>
                                        </p:tgtEl>
                                      </p:cBhvr>
                                    </p:animEffect>
                                  </p:childTnLst>
                                </p:cTn>
                              </p:par>
                            </p:childTnLst>
                          </p:cTn>
                        </p:par>
                        <p:par>
                          <p:cTn id="40" fill="hold">
                            <p:stCondLst>
                              <p:cond delay="4000"/>
                            </p:stCondLst>
                            <p:childTnLst>
                              <p:par>
                                <p:cTn id="41" presetID="12" presetClass="entr" presetSubtype="4"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p:tgtEl>
                                          <p:spTgt spid="20"/>
                                        </p:tgtEl>
                                        <p:attrNameLst>
                                          <p:attrName>ppt_y</p:attrName>
                                        </p:attrNameLst>
                                      </p:cBhvr>
                                      <p:tavLst>
                                        <p:tav tm="0">
                                          <p:val>
                                            <p:strVal val="#ppt_y+#ppt_h*1.125000"/>
                                          </p:val>
                                        </p:tav>
                                        <p:tav tm="100000">
                                          <p:val>
                                            <p:strVal val="#ppt_y"/>
                                          </p:val>
                                        </p:tav>
                                      </p:tavLst>
                                    </p:anim>
                                    <p:animEffect transition="in" filter="wipe(up)">
                                      <p:cBhvr>
                                        <p:cTn id="44" dur="500"/>
                                        <p:tgtEl>
                                          <p:spTgt spid="20"/>
                                        </p:tgtEl>
                                      </p:cBhvr>
                                    </p:animEffect>
                                  </p:childTnLst>
                                </p:cTn>
                              </p:par>
                            </p:childTnLst>
                          </p:cTn>
                        </p:par>
                        <p:par>
                          <p:cTn id="45" fill="hold">
                            <p:stCondLst>
                              <p:cond delay="4500"/>
                            </p:stCondLst>
                            <p:childTnLst>
                              <p:par>
                                <p:cTn id="46" presetID="12" presetClass="entr" presetSubtype="4" fill="hold" grpId="0" nodeType="afterEffect">
                                  <p:stCondLst>
                                    <p:cond delay="0"/>
                                  </p:stCondLst>
                                  <p:childTnLst>
                                    <p:set>
                                      <p:cBhvr>
                                        <p:cTn id="47" dur="1" fill="hold">
                                          <p:stCondLst>
                                            <p:cond delay="0"/>
                                          </p:stCondLst>
                                        </p:cTn>
                                        <p:tgtEl>
                                          <p:spTgt spid="23"/>
                                        </p:tgtEl>
                                        <p:attrNameLst>
                                          <p:attrName>style.visibility</p:attrName>
                                        </p:attrNameLst>
                                      </p:cBhvr>
                                      <p:to>
                                        <p:strVal val="visible"/>
                                      </p:to>
                                    </p:set>
                                    <p:anim calcmode="lin" valueType="num">
                                      <p:cBhvr additive="base">
                                        <p:cTn id="48" dur="500"/>
                                        <p:tgtEl>
                                          <p:spTgt spid="23"/>
                                        </p:tgtEl>
                                        <p:attrNameLst>
                                          <p:attrName>ppt_y</p:attrName>
                                        </p:attrNameLst>
                                      </p:cBhvr>
                                      <p:tavLst>
                                        <p:tav tm="0">
                                          <p:val>
                                            <p:strVal val="#ppt_y+#ppt_h*1.125000"/>
                                          </p:val>
                                        </p:tav>
                                        <p:tav tm="100000">
                                          <p:val>
                                            <p:strVal val="#ppt_y"/>
                                          </p:val>
                                        </p:tav>
                                      </p:tavLst>
                                    </p:anim>
                                    <p:animEffect transition="in" filter="wipe(up)">
                                      <p:cBhvr>
                                        <p:cTn id="49" dur="500"/>
                                        <p:tgtEl>
                                          <p:spTgt spid="23"/>
                                        </p:tgtEl>
                                      </p:cBhvr>
                                    </p:animEffect>
                                  </p:childTnLst>
                                </p:cTn>
                              </p:par>
                            </p:childTnLst>
                          </p:cTn>
                        </p:par>
                        <p:par>
                          <p:cTn id="50" fill="hold">
                            <p:stCondLst>
                              <p:cond delay="5000"/>
                            </p:stCondLst>
                            <p:childTnLst>
                              <p:par>
                                <p:cTn id="51" presetID="12" presetClass="entr" presetSubtype="8" fill="hold" nodeType="afterEffect">
                                  <p:stCondLst>
                                    <p:cond delay="0"/>
                                  </p:stCondLst>
                                  <p:childTnLst>
                                    <p:set>
                                      <p:cBhvr>
                                        <p:cTn id="52" dur="1" fill="hold">
                                          <p:stCondLst>
                                            <p:cond delay="0"/>
                                          </p:stCondLst>
                                        </p:cTn>
                                        <p:tgtEl>
                                          <p:spTgt spid="25"/>
                                        </p:tgtEl>
                                        <p:attrNameLst>
                                          <p:attrName>style.visibility</p:attrName>
                                        </p:attrNameLst>
                                      </p:cBhvr>
                                      <p:to>
                                        <p:strVal val="visible"/>
                                      </p:to>
                                    </p:set>
                                    <p:anim calcmode="lin" valueType="num">
                                      <p:cBhvr additive="base">
                                        <p:cTn id="53" dur="500"/>
                                        <p:tgtEl>
                                          <p:spTgt spid="25"/>
                                        </p:tgtEl>
                                        <p:attrNameLst>
                                          <p:attrName>ppt_x</p:attrName>
                                        </p:attrNameLst>
                                      </p:cBhvr>
                                      <p:tavLst>
                                        <p:tav tm="0">
                                          <p:val>
                                            <p:strVal val="#ppt_x-#ppt_w*1.125000"/>
                                          </p:val>
                                        </p:tav>
                                        <p:tav tm="100000">
                                          <p:val>
                                            <p:strVal val="#ppt_x"/>
                                          </p:val>
                                        </p:tav>
                                      </p:tavLst>
                                    </p:anim>
                                    <p:animEffect transition="in" filter="wipe(right)">
                                      <p:cBhvr>
                                        <p:cTn id="54" dur="500"/>
                                        <p:tgtEl>
                                          <p:spTgt spid="25"/>
                                        </p:tgtEl>
                                      </p:cBhvr>
                                    </p:animEffect>
                                  </p:childTnLst>
                                </p:cTn>
                              </p:par>
                            </p:childTnLst>
                          </p:cTn>
                        </p:par>
                        <p:par>
                          <p:cTn id="55" fill="hold">
                            <p:stCondLst>
                              <p:cond delay="5500"/>
                            </p:stCondLst>
                            <p:childTnLst>
                              <p:par>
                                <p:cTn id="56" presetID="12" presetClass="entr" presetSubtype="8" fill="hold" nodeType="after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additive="base">
                                        <p:cTn id="58" dur="500"/>
                                        <p:tgtEl>
                                          <p:spTgt spid="26"/>
                                        </p:tgtEl>
                                        <p:attrNameLst>
                                          <p:attrName>ppt_x</p:attrName>
                                        </p:attrNameLst>
                                      </p:cBhvr>
                                      <p:tavLst>
                                        <p:tav tm="0">
                                          <p:val>
                                            <p:strVal val="#ppt_x-#ppt_w*1.125000"/>
                                          </p:val>
                                        </p:tav>
                                        <p:tav tm="100000">
                                          <p:val>
                                            <p:strVal val="#ppt_x"/>
                                          </p:val>
                                        </p:tav>
                                      </p:tavLst>
                                    </p:anim>
                                    <p:animEffect transition="in" filter="wipe(right)">
                                      <p:cBhvr>
                                        <p:cTn id="59" dur="500"/>
                                        <p:tgtEl>
                                          <p:spTgt spid="26"/>
                                        </p:tgtEl>
                                      </p:cBhvr>
                                    </p:animEffect>
                                  </p:childTnLst>
                                </p:cTn>
                              </p:par>
                            </p:childTnLst>
                          </p:cTn>
                        </p:par>
                        <p:par>
                          <p:cTn id="60" fill="hold">
                            <p:stCondLst>
                              <p:cond delay="6000"/>
                            </p:stCondLst>
                            <p:childTnLst>
                              <p:par>
                                <p:cTn id="61" presetID="12" presetClass="entr" presetSubtype="4" fill="hold" nodeType="after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additive="base">
                                        <p:cTn id="63" dur="500"/>
                                        <p:tgtEl>
                                          <p:spTgt spid="12"/>
                                        </p:tgtEl>
                                        <p:attrNameLst>
                                          <p:attrName>ppt_y</p:attrName>
                                        </p:attrNameLst>
                                      </p:cBhvr>
                                      <p:tavLst>
                                        <p:tav tm="0">
                                          <p:val>
                                            <p:strVal val="#ppt_y+#ppt_h*1.125000"/>
                                          </p:val>
                                        </p:tav>
                                        <p:tav tm="100000">
                                          <p:val>
                                            <p:strVal val="#ppt_y"/>
                                          </p:val>
                                        </p:tav>
                                      </p:tavLst>
                                    </p:anim>
                                    <p:animEffect transition="in" filter="wipe(up)">
                                      <p:cBhvr>
                                        <p:cTn id="64" dur="500"/>
                                        <p:tgtEl>
                                          <p:spTgt spid="12"/>
                                        </p:tgtEl>
                                      </p:cBhvr>
                                    </p:animEffect>
                                  </p:childTnLst>
                                </p:cTn>
                              </p:par>
                            </p:childTnLst>
                          </p:cTn>
                        </p:par>
                        <p:par>
                          <p:cTn id="65" fill="hold">
                            <p:stCondLst>
                              <p:cond delay="6500"/>
                            </p:stCondLst>
                            <p:childTnLst>
                              <p:par>
                                <p:cTn id="66" presetID="12" presetClass="entr" presetSubtype="4" fill="hold" grpId="0" nodeType="afterEffect">
                                  <p:stCondLst>
                                    <p:cond delay="0"/>
                                  </p:stCondLst>
                                  <p:childTnLst>
                                    <p:set>
                                      <p:cBhvr>
                                        <p:cTn id="67" dur="1" fill="hold">
                                          <p:stCondLst>
                                            <p:cond delay="0"/>
                                          </p:stCondLst>
                                        </p:cTn>
                                        <p:tgtEl>
                                          <p:spTgt spid="15"/>
                                        </p:tgtEl>
                                        <p:attrNameLst>
                                          <p:attrName>style.visibility</p:attrName>
                                        </p:attrNameLst>
                                      </p:cBhvr>
                                      <p:to>
                                        <p:strVal val="visible"/>
                                      </p:to>
                                    </p:set>
                                    <p:anim calcmode="lin" valueType="num">
                                      <p:cBhvr additive="base">
                                        <p:cTn id="68" dur="500"/>
                                        <p:tgtEl>
                                          <p:spTgt spid="15"/>
                                        </p:tgtEl>
                                        <p:attrNameLst>
                                          <p:attrName>ppt_y</p:attrName>
                                        </p:attrNameLst>
                                      </p:cBhvr>
                                      <p:tavLst>
                                        <p:tav tm="0">
                                          <p:val>
                                            <p:strVal val="#ppt_y+#ppt_h*1.125000"/>
                                          </p:val>
                                        </p:tav>
                                        <p:tav tm="100000">
                                          <p:val>
                                            <p:strVal val="#ppt_y"/>
                                          </p:val>
                                        </p:tav>
                                      </p:tavLst>
                                    </p:anim>
                                    <p:animEffect transition="in" filter="wipe(up)">
                                      <p:cBhvr>
                                        <p:cTn id="69" dur="500"/>
                                        <p:tgtEl>
                                          <p:spTgt spid="15"/>
                                        </p:tgtEl>
                                      </p:cBhvr>
                                    </p:animEffect>
                                  </p:childTnLst>
                                </p:cTn>
                              </p:par>
                            </p:childTnLst>
                          </p:cTn>
                        </p:par>
                        <p:par>
                          <p:cTn id="70" fill="hold">
                            <p:stCondLst>
                              <p:cond delay="7000"/>
                            </p:stCondLst>
                            <p:childTnLst>
                              <p:par>
                                <p:cTn id="71" presetID="12" presetClass="entr" presetSubtype="4" fill="hold" nodeType="after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additive="base">
                                        <p:cTn id="73" dur="500"/>
                                        <p:tgtEl>
                                          <p:spTgt spid="16"/>
                                        </p:tgtEl>
                                        <p:attrNameLst>
                                          <p:attrName>ppt_y</p:attrName>
                                        </p:attrNameLst>
                                      </p:cBhvr>
                                      <p:tavLst>
                                        <p:tav tm="0">
                                          <p:val>
                                            <p:strVal val="#ppt_y+#ppt_h*1.125000"/>
                                          </p:val>
                                        </p:tav>
                                        <p:tav tm="100000">
                                          <p:val>
                                            <p:strVal val="#ppt_y"/>
                                          </p:val>
                                        </p:tav>
                                      </p:tavLst>
                                    </p:anim>
                                    <p:animEffect transition="in" filter="wipe(up)">
                                      <p:cBhvr>
                                        <p:cTn id="74" dur="500"/>
                                        <p:tgtEl>
                                          <p:spTgt spid="16"/>
                                        </p:tgtEl>
                                      </p:cBhvr>
                                    </p:animEffect>
                                  </p:childTnLst>
                                </p:cTn>
                              </p:par>
                            </p:childTnLst>
                          </p:cTn>
                        </p:par>
                        <p:par>
                          <p:cTn id="75" fill="hold">
                            <p:stCondLst>
                              <p:cond delay="7500"/>
                            </p:stCondLst>
                            <p:childTnLst>
                              <p:par>
                                <p:cTn id="76" presetID="12" presetClass="entr" presetSubtype="4" fill="hold" grpId="0" nodeType="afterEffect">
                                  <p:stCondLst>
                                    <p:cond delay="0"/>
                                  </p:stCondLst>
                                  <p:childTnLst>
                                    <p:set>
                                      <p:cBhvr>
                                        <p:cTn id="77" dur="1" fill="hold">
                                          <p:stCondLst>
                                            <p:cond delay="0"/>
                                          </p:stCondLst>
                                        </p:cTn>
                                        <p:tgtEl>
                                          <p:spTgt spid="19"/>
                                        </p:tgtEl>
                                        <p:attrNameLst>
                                          <p:attrName>style.visibility</p:attrName>
                                        </p:attrNameLst>
                                      </p:cBhvr>
                                      <p:to>
                                        <p:strVal val="visible"/>
                                      </p:to>
                                    </p:set>
                                    <p:anim calcmode="lin" valueType="num">
                                      <p:cBhvr additive="base">
                                        <p:cTn id="78" dur="500"/>
                                        <p:tgtEl>
                                          <p:spTgt spid="19"/>
                                        </p:tgtEl>
                                        <p:attrNameLst>
                                          <p:attrName>ppt_y</p:attrName>
                                        </p:attrNameLst>
                                      </p:cBhvr>
                                      <p:tavLst>
                                        <p:tav tm="0">
                                          <p:val>
                                            <p:strVal val="#ppt_y+#ppt_h*1.125000"/>
                                          </p:val>
                                        </p:tav>
                                        <p:tav tm="100000">
                                          <p:val>
                                            <p:strVal val="#ppt_y"/>
                                          </p:val>
                                        </p:tav>
                                      </p:tavLst>
                                    </p:anim>
                                    <p:animEffect transition="in" filter="wipe(up)">
                                      <p:cBhvr>
                                        <p:cTn id="7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utoUpdateAnimBg="0"/>
      <p:bldP spid="15" grpId="0" autoUpdateAnimBg="0"/>
      <p:bldP spid="19" grpId="0" autoUpdateAnimBg="0"/>
      <p:bldP spid="23"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3"/>
          <p:cNvSpPr txBox="1">
            <a:spLocks noChangeArrowheads="1"/>
          </p:cNvSpPr>
          <p:nvPr/>
        </p:nvSpPr>
        <p:spPr bwMode="auto">
          <a:xfrm>
            <a:off x="576064" y="381000"/>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b="1" dirty="0">
                <a:latin typeface="方正吕建德字体" pitchFamily="2" charset="-122"/>
                <a:ea typeface="方正吕建德字体" pitchFamily="2" charset="-122"/>
              </a:rPr>
              <a:t>单击此处添加标题</a:t>
            </a:r>
          </a:p>
        </p:txBody>
      </p:sp>
      <p:pic>
        <p:nvPicPr>
          <p:cNvPr id="3" name="Picture 2" descr="E:\水墨图表素材\20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366789" y="807864"/>
            <a:ext cx="2701155" cy="2640012"/>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39"/>
          <p:cNvSpPr txBox="1">
            <a:spLocks noChangeArrowheads="1"/>
          </p:cNvSpPr>
          <p:nvPr/>
        </p:nvSpPr>
        <p:spPr bwMode="auto">
          <a:xfrm>
            <a:off x="2023220" y="1688579"/>
            <a:ext cx="164782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50000"/>
              </a:lnSpc>
              <a:buClr>
                <a:srgbClr val="7030A0"/>
              </a:buClr>
            </a:pPr>
            <a:r>
              <a:rPr lang="zh-CN" altLang="en-US" sz="1100" dirty="0">
                <a:latin typeface="+mj-ea"/>
                <a:ea typeface="+mj-ea"/>
              </a:rPr>
              <a:t>点击此处添加您要的内容文字点击此处添加您要的内容文字点击此处添加您要的内容文字</a:t>
            </a:r>
          </a:p>
        </p:txBody>
      </p:sp>
      <p:grpSp>
        <p:nvGrpSpPr>
          <p:cNvPr id="5" name="组合 4"/>
          <p:cNvGrpSpPr>
            <a:grpSpLocks/>
          </p:cNvGrpSpPr>
          <p:nvPr/>
        </p:nvGrpSpPr>
        <p:grpSpPr bwMode="auto">
          <a:xfrm>
            <a:off x="902921" y="4452838"/>
            <a:ext cx="2630487" cy="711200"/>
            <a:chOff x="1004888" y="5191125"/>
            <a:chExt cx="2630487" cy="711200"/>
          </a:xfrm>
        </p:grpSpPr>
        <p:sp>
          <p:nvSpPr>
            <p:cNvPr id="6" name="Text Box 39"/>
            <p:cNvSpPr txBox="1">
              <a:spLocks noChangeArrowheads="1"/>
            </p:cNvSpPr>
            <p:nvPr/>
          </p:nvSpPr>
          <p:spPr bwMode="auto">
            <a:xfrm>
              <a:off x="1004888" y="5191125"/>
              <a:ext cx="2622550"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50000"/>
                </a:lnSpc>
                <a:buClr>
                  <a:schemeClr val="tx1"/>
                </a:buClr>
                <a:buFont typeface="Wingdings" pitchFamily="2" charset="2"/>
                <a:buChar char="u"/>
              </a:pPr>
              <a:r>
                <a:rPr lang="zh-CN" altLang="en-US" sz="1100" dirty="0">
                  <a:latin typeface="+mj-ea"/>
                  <a:ea typeface="+mj-ea"/>
                </a:rPr>
                <a:t>点击此处添加您要的内容文字</a:t>
              </a:r>
            </a:p>
          </p:txBody>
        </p:sp>
        <p:sp>
          <p:nvSpPr>
            <p:cNvPr id="8" name="Text Box 39"/>
            <p:cNvSpPr txBox="1">
              <a:spLocks noChangeArrowheads="1"/>
            </p:cNvSpPr>
            <p:nvPr/>
          </p:nvSpPr>
          <p:spPr bwMode="auto">
            <a:xfrm>
              <a:off x="1012825" y="5556250"/>
              <a:ext cx="2622550"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50000"/>
                </a:lnSpc>
                <a:buClr>
                  <a:schemeClr val="tx1"/>
                </a:buClr>
                <a:buFont typeface="Wingdings" pitchFamily="2" charset="2"/>
                <a:buChar char="u"/>
              </a:pPr>
              <a:r>
                <a:rPr lang="zh-CN" altLang="en-US" sz="1100">
                  <a:latin typeface="+mj-ea"/>
                  <a:ea typeface="+mj-ea"/>
                </a:rPr>
                <a:t>点击此处添加您要的内容文字</a:t>
              </a:r>
            </a:p>
          </p:txBody>
        </p:sp>
      </p:grpSp>
      <p:sp>
        <p:nvSpPr>
          <p:cNvPr id="9" name="Text Box 39"/>
          <p:cNvSpPr txBox="1">
            <a:spLocks noChangeArrowheads="1"/>
          </p:cNvSpPr>
          <p:nvPr/>
        </p:nvSpPr>
        <p:spPr bwMode="auto">
          <a:xfrm>
            <a:off x="1644909" y="1409274"/>
            <a:ext cx="20981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lnSpc>
                <a:spcPct val="120000"/>
              </a:lnSpc>
            </a:pPr>
            <a:r>
              <a:rPr lang="zh-CN" altLang="en-US" sz="1500" b="1" dirty="0">
                <a:latin typeface="+mj-ea"/>
                <a:ea typeface="+mj-ea"/>
              </a:rPr>
              <a:t>此处添加文字</a:t>
            </a:r>
          </a:p>
        </p:txBody>
      </p:sp>
      <p:pic>
        <p:nvPicPr>
          <p:cNvPr id="10" name="Picture 2" descr="E:\水墨图表素材\20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4607149" y="807864"/>
            <a:ext cx="2701155" cy="2640012"/>
          </a:xfrm>
          <a:prstGeom prst="rect">
            <a:avLst/>
          </a:prstGeom>
          <a:noFill/>
          <a:extLst>
            <a:ext uri="{909E8E84-426E-40DD-AFC4-6F175D3DCCD1}">
              <a14:hiddenFill xmlns:a14="http://schemas.microsoft.com/office/drawing/2010/main">
                <a:solidFill>
                  <a:srgbClr val="FFFFFF"/>
                </a:solidFill>
              </a14:hiddenFill>
            </a:ext>
          </a:extLst>
        </p:spPr>
      </p:pic>
      <p:sp>
        <p:nvSpPr>
          <p:cNvPr id="11" name="Text Box 39"/>
          <p:cNvSpPr txBox="1">
            <a:spLocks noChangeArrowheads="1"/>
          </p:cNvSpPr>
          <p:nvPr/>
        </p:nvSpPr>
        <p:spPr bwMode="auto">
          <a:xfrm>
            <a:off x="5263580" y="1688579"/>
            <a:ext cx="164782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50000"/>
              </a:lnSpc>
              <a:buClr>
                <a:srgbClr val="7030A0"/>
              </a:buClr>
            </a:pPr>
            <a:r>
              <a:rPr lang="zh-CN" altLang="en-US" sz="1100" dirty="0">
                <a:latin typeface="+mj-ea"/>
                <a:ea typeface="+mj-ea"/>
              </a:rPr>
              <a:t>点击此处添加您要的内容文字点击此处添加您要的内容文字点击此处添加您要的内容文字</a:t>
            </a:r>
          </a:p>
        </p:txBody>
      </p:sp>
      <p:sp>
        <p:nvSpPr>
          <p:cNvPr id="12" name="Text Box 39"/>
          <p:cNvSpPr txBox="1">
            <a:spLocks noChangeArrowheads="1"/>
          </p:cNvSpPr>
          <p:nvPr/>
        </p:nvSpPr>
        <p:spPr bwMode="auto">
          <a:xfrm>
            <a:off x="4885269" y="1409274"/>
            <a:ext cx="20981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lnSpc>
                <a:spcPct val="120000"/>
              </a:lnSpc>
            </a:pPr>
            <a:r>
              <a:rPr lang="zh-CN" altLang="en-US" sz="1500" b="1" dirty="0">
                <a:latin typeface="+mj-ea"/>
                <a:ea typeface="+mj-ea"/>
              </a:rPr>
              <a:t>此处添加文字</a:t>
            </a:r>
          </a:p>
        </p:txBody>
      </p:sp>
      <p:grpSp>
        <p:nvGrpSpPr>
          <p:cNvPr id="13" name="组合 12"/>
          <p:cNvGrpSpPr/>
          <p:nvPr/>
        </p:nvGrpSpPr>
        <p:grpSpPr>
          <a:xfrm>
            <a:off x="899592" y="3726779"/>
            <a:ext cx="2057167" cy="726059"/>
            <a:chOff x="3275856" y="411510"/>
            <a:chExt cx="1811189" cy="653152"/>
          </a:xfrm>
        </p:grpSpPr>
        <p:pic>
          <p:nvPicPr>
            <p:cNvPr id="14" name="Picture 2" descr="C:\Users\zjd\Desktop\未标题-1.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3275856" y="411510"/>
              <a:ext cx="1811189" cy="653152"/>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663376" y="520369"/>
              <a:ext cx="981157" cy="332246"/>
            </a:xfrm>
            <a:prstGeom prst="rect">
              <a:avLst/>
            </a:prstGeom>
            <a:noFill/>
          </p:spPr>
          <p:txBody>
            <a:bodyPr wrap="none" rtlCol="0">
              <a:spAutoFit/>
            </a:bodyPr>
            <a:lstStyle/>
            <a:p>
              <a:r>
                <a:rPr lang="zh-CN" altLang="en-US" b="1" dirty="0" smtClean="0">
                  <a:latin typeface="+mj-ea"/>
                  <a:ea typeface="+mj-ea"/>
                </a:rPr>
                <a:t>添加标题</a:t>
              </a:r>
              <a:endParaRPr lang="zh-CN" altLang="en-US" b="1" dirty="0">
                <a:latin typeface="+mj-ea"/>
                <a:ea typeface="+mj-ea"/>
              </a:endParaRPr>
            </a:p>
          </p:txBody>
        </p:sp>
      </p:grpSp>
      <p:grpSp>
        <p:nvGrpSpPr>
          <p:cNvPr id="16" name="组合 15"/>
          <p:cNvGrpSpPr>
            <a:grpSpLocks/>
          </p:cNvGrpSpPr>
          <p:nvPr/>
        </p:nvGrpSpPr>
        <p:grpSpPr bwMode="auto">
          <a:xfrm>
            <a:off x="3437221" y="4452838"/>
            <a:ext cx="2630487" cy="711200"/>
            <a:chOff x="1004888" y="5191125"/>
            <a:chExt cx="2630487" cy="711200"/>
          </a:xfrm>
        </p:grpSpPr>
        <p:sp>
          <p:nvSpPr>
            <p:cNvPr id="17" name="Text Box 39"/>
            <p:cNvSpPr txBox="1">
              <a:spLocks noChangeArrowheads="1"/>
            </p:cNvSpPr>
            <p:nvPr/>
          </p:nvSpPr>
          <p:spPr bwMode="auto">
            <a:xfrm>
              <a:off x="1004888" y="5191125"/>
              <a:ext cx="2622550"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50000"/>
                </a:lnSpc>
                <a:buClr>
                  <a:schemeClr val="tx1"/>
                </a:buClr>
                <a:buFont typeface="Wingdings" pitchFamily="2" charset="2"/>
                <a:buChar char="u"/>
              </a:pPr>
              <a:r>
                <a:rPr lang="zh-CN" altLang="en-US" sz="1100" dirty="0">
                  <a:latin typeface="+mj-ea"/>
                  <a:ea typeface="+mj-ea"/>
                </a:rPr>
                <a:t>点击此处添加您要的内容文字</a:t>
              </a:r>
            </a:p>
          </p:txBody>
        </p:sp>
        <p:sp>
          <p:nvSpPr>
            <p:cNvPr id="18" name="Text Box 39"/>
            <p:cNvSpPr txBox="1">
              <a:spLocks noChangeArrowheads="1"/>
            </p:cNvSpPr>
            <p:nvPr/>
          </p:nvSpPr>
          <p:spPr bwMode="auto">
            <a:xfrm>
              <a:off x="1012825" y="5556250"/>
              <a:ext cx="2622550"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50000"/>
                </a:lnSpc>
                <a:buClr>
                  <a:schemeClr val="tx1"/>
                </a:buClr>
                <a:buFont typeface="Wingdings" pitchFamily="2" charset="2"/>
                <a:buChar char="u"/>
              </a:pPr>
              <a:r>
                <a:rPr lang="zh-CN" altLang="en-US" sz="1100">
                  <a:latin typeface="+mj-ea"/>
                  <a:ea typeface="+mj-ea"/>
                </a:rPr>
                <a:t>点击此处添加您要的内容文字</a:t>
              </a:r>
            </a:p>
          </p:txBody>
        </p:sp>
      </p:grpSp>
      <p:grpSp>
        <p:nvGrpSpPr>
          <p:cNvPr id="19" name="组合 18"/>
          <p:cNvGrpSpPr/>
          <p:nvPr/>
        </p:nvGrpSpPr>
        <p:grpSpPr>
          <a:xfrm>
            <a:off x="3433892" y="3726779"/>
            <a:ext cx="2057167" cy="726059"/>
            <a:chOff x="3275856" y="411510"/>
            <a:chExt cx="1811189" cy="653152"/>
          </a:xfrm>
        </p:grpSpPr>
        <p:pic>
          <p:nvPicPr>
            <p:cNvPr id="20" name="Picture 2" descr="C:\Users\zjd\Desktop\未标题-1.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3275856" y="411510"/>
              <a:ext cx="1811189" cy="653152"/>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3663376" y="520369"/>
              <a:ext cx="981157" cy="332246"/>
            </a:xfrm>
            <a:prstGeom prst="rect">
              <a:avLst/>
            </a:prstGeom>
            <a:noFill/>
          </p:spPr>
          <p:txBody>
            <a:bodyPr wrap="none" rtlCol="0">
              <a:spAutoFit/>
            </a:bodyPr>
            <a:lstStyle/>
            <a:p>
              <a:r>
                <a:rPr lang="zh-CN" altLang="en-US" b="1" dirty="0" smtClean="0">
                  <a:latin typeface="+mj-ea"/>
                  <a:ea typeface="+mj-ea"/>
                </a:rPr>
                <a:t>添加标题</a:t>
              </a:r>
              <a:endParaRPr lang="zh-CN" altLang="en-US" b="1" dirty="0">
                <a:latin typeface="+mj-ea"/>
                <a:ea typeface="+mj-ea"/>
              </a:endParaRPr>
            </a:p>
          </p:txBody>
        </p:sp>
      </p:grpSp>
      <p:grpSp>
        <p:nvGrpSpPr>
          <p:cNvPr id="22" name="组合 21"/>
          <p:cNvGrpSpPr>
            <a:grpSpLocks/>
          </p:cNvGrpSpPr>
          <p:nvPr/>
        </p:nvGrpSpPr>
        <p:grpSpPr bwMode="auto">
          <a:xfrm>
            <a:off x="5973961" y="4452838"/>
            <a:ext cx="2630487" cy="711200"/>
            <a:chOff x="1004888" y="5191125"/>
            <a:chExt cx="2630487" cy="711200"/>
          </a:xfrm>
        </p:grpSpPr>
        <p:sp>
          <p:nvSpPr>
            <p:cNvPr id="23" name="Text Box 39"/>
            <p:cNvSpPr txBox="1">
              <a:spLocks noChangeArrowheads="1"/>
            </p:cNvSpPr>
            <p:nvPr/>
          </p:nvSpPr>
          <p:spPr bwMode="auto">
            <a:xfrm>
              <a:off x="1004888" y="5191125"/>
              <a:ext cx="2622550"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50000"/>
                </a:lnSpc>
                <a:buClr>
                  <a:schemeClr val="tx1"/>
                </a:buClr>
                <a:buFont typeface="Wingdings" pitchFamily="2" charset="2"/>
                <a:buChar char="u"/>
              </a:pPr>
              <a:r>
                <a:rPr lang="zh-CN" altLang="en-US" sz="1100" dirty="0">
                  <a:latin typeface="+mj-ea"/>
                  <a:ea typeface="+mj-ea"/>
                </a:rPr>
                <a:t>点击此处添加您要的内容文字</a:t>
              </a:r>
            </a:p>
          </p:txBody>
        </p:sp>
        <p:sp>
          <p:nvSpPr>
            <p:cNvPr id="24" name="Text Box 39"/>
            <p:cNvSpPr txBox="1">
              <a:spLocks noChangeArrowheads="1"/>
            </p:cNvSpPr>
            <p:nvPr/>
          </p:nvSpPr>
          <p:spPr bwMode="auto">
            <a:xfrm>
              <a:off x="1012825" y="5556250"/>
              <a:ext cx="2622550"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50000"/>
                </a:lnSpc>
                <a:buClr>
                  <a:schemeClr val="tx1"/>
                </a:buClr>
                <a:buFont typeface="Wingdings" pitchFamily="2" charset="2"/>
                <a:buChar char="u"/>
              </a:pPr>
              <a:r>
                <a:rPr lang="zh-CN" altLang="en-US" sz="1100">
                  <a:latin typeface="+mj-ea"/>
                  <a:ea typeface="+mj-ea"/>
                </a:rPr>
                <a:t>点击此处添加您要的内容文字</a:t>
              </a:r>
            </a:p>
          </p:txBody>
        </p:sp>
      </p:grpSp>
      <p:grpSp>
        <p:nvGrpSpPr>
          <p:cNvPr id="25" name="组合 24"/>
          <p:cNvGrpSpPr/>
          <p:nvPr/>
        </p:nvGrpSpPr>
        <p:grpSpPr>
          <a:xfrm>
            <a:off x="5970632" y="3726779"/>
            <a:ext cx="2057167" cy="726059"/>
            <a:chOff x="3275856" y="411510"/>
            <a:chExt cx="1811189" cy="653152"/>
          </a:xfrm>
        </p:grpSpPr>
        <p:pic>
          <p:nvPicPr>
            <p:cNvPr id="26" name="Picture 2" descr="C:\Users\zjd\Desktop\未标题-1.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3275856" y="411510"/>
              <a:ext cx="1811189" cy="653152"/>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p:cNvSpPr txBox="1"/>
            <p:nvPr/>
          </p:nvSpPr>
          <p:spPr>
            <a:xfrm>
              <a:off x="3663376" y="520369"/>
              <a:ext cx="981157" cy="332246"/>
            </a:xfrm>
            <a:prstGeom prst="rect">
              <a:avLst/>
            </a:prstGeom>
            <a:noFill/>
          </p:spPr>
          <p:txBody>
            <a:bodyPr wrap="none" rtlCol="0">
              <a:spAutoFit/>
            </a:bodyPr>
            <a:lstStyle/>
            <a:p>
              <a:r>
                <a:rPr lang="zh-CN" altLang="en-US" b="1" dirty="0" smtClean="0">
                  <a:latin typeface="+mj-ea"/>
                  <a:ea typeface="+mj-ea"/>
                </a:rPr>
                <a:t>添加标题</a:t>
              </a:r>
              <a:endParaRPr lang="zh-CN" altLang="en-US" b="1" dirty="0">
                <a:latin typeface="+mj-ea"/>
                <a:ea typeface="+mj-ea"/>
              </a:endParaRPr>
            </a:p>
          </p:txBody>
        </p:sp>
      </p:grpSp>
    </p:spTree>
    <p:extLst>
      <p:ext uri="{BB962C8B-B14F-4D97-AF65-F5344CB8AC3E}">
        <p14:creationId xmlns:p14="http://schemas.microsoft.com/office/powerpoint/2010/main" val="3972430895"/>
      </p:ext>
    </p:extLst>
  </p:cSld>
  <p:clrMapOvr>
    <a:masterClrMapping/>
  </p:clrMapOvr>
  <mc:AlternateContent xmlns:mc="http://schemas.openxmlformats.org/markup-compatibility/2006" xmlns:p14="http://schemas.microsoft.com/office/powerpoint/2010/main">
    <mc:Choice Requires="p14">
      <p:transition spd="slow" p14:dur="1200" advClick="0" advTm="4000">
        <p14:flip dir="r"/>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10"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3000"/>
                            </p:stCondLst>
                            <p:childTnLst>
                              <p:par>
                                <p:cTn id="25" presetID="42"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2"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childTnLst>
                          </p:cTn>
                        </p:par>
                        <p:par>
                          <p:cTn id="36" fill="hold">
                            <p:stCondLst>
                              <p:cond delay="5000"/>
                            </p:stCondLst>
                            <p:childTnLst>
                              <p:par>
                                <p:cTn id="37" presetID="47" presetClass="entr" presetSubtype="0"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000"/>
                                        <p:tgtEl>
                                          <p:spTgt spid="13"/>
                                        </p:tgtEl>
                                      </p:cBhvr>
                                    </p:animEffect>
                                    <p:anim calcmode="lin" valueType="num">
                                      <p:cBhvr>
                                        <p:cTn id="40" dur="1000" fill="hold"/>
                                        <p:tgtEl>
                                          <p:spTgt spid="13"/>
                                        </p:tgtEl>
                                        <p:attrNameLst>
                                          <p:attrName>ppt_x</p:attrName>
                                        </p:attrNameLst>
                                      </p:cBhvr>
                                      <p:tavLst>
                                        <p:tav tm="0">
                                          <p:val>
                                            <p:strVal val="#ppt_x"/>
                                          </p:val>
                                        </p:tav>
                                        <p:tav tm="100000">
                                          <p:val>
                                            <p:strVal val="#ppt_x"/>
                                          </p:val>
                                        </p:tav>
                                      </p:tavLst>
                                    </p:anim>
                                    <p:anim calcmode="lin" valueType="num">
                                      <p:cBhvr>
                                        <p:cTn id="41" dur="1000" fill="hold"/>
                                        <p:tgtEl>
                                          <p:spTgt spid="13"/>
                                        </p:tgtEl>
                                        <p:attrNameLst>
                                          <p:attrName>ppt_y</p:attrName>
                                        </p:attrNameLst>
                                      </p:cBhvr>
                                      <p:tavLst>
                                        <p:tav tm="0">
                                          <p:val>
                                            <p:strVal val="#ppt_y-.1"/>
                                          </p:val>
                                        </p:tav>
                                        <p:tav tm="100000">
                                          <p:val>
                                            <p:strVal val="#ppt_y"/>
                                          </p:val>
                                        </p:tav>
                                      </p:tavLst>
                                    </p:anim>
                                  </p:childTnLst>
                                </p:cTn>
                              </p:par>
                            </p:childTnLst>
                          </p:cTn>
                        </p:par>
                        <p:par>
                          <p:cTn id="42" fill="hold">
                            <p:stCondLst>
                              <p:cond delay="6000"/>
                            </p:stCondLst>
                            <p:childTnLst>
                              <p:par>
                                <p:cTn id="43" presetID="47" presetClass="entr" presetSubtype="0" fill="hold"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fade">
                                      <p:cBhvr>
                                        <p:cTn id="45" dur="1000"/>
                                        <p:tgtEl>
                                          <p:spTgt spid="5"/>
                                        </p:tgtEl>
                                      </p:cBhvr>
                                    </p:animEffect>
                                    <p:anim calcmode="lin" valueType="num">
                                      <p:cBhvr>
                                        <p:cTn id="46" dur="1000" fill="hold"/>
                                        <p:tgtEl>
                                          <p:spTgt spid="5"/>
                                        </p:tgtEl>
                                        <p:attrNameLst>
                                          <p:attrName>ppt_x</p:attrName>
                                        </p:attrNameLst>
                                      </p:cBhvr>
                                      <p:tavLst>
                                        <p:tav tm="0">
                                          <p:val>
                                            <p:strVal val="#ppt_x"/>
                                          </p:val>
                                        </p:tav>
                                        <p:tav tm="100000">
                                          <p:val>
                                            <p:strVal val="#ppt_x"/>
                                          </p:val>
                                        </p:tav>
                                      </p:tavLst>
                                    </p:anim>
                                    <p:anim calcmode="lin" valueType="num">
                                      <p:cBhvr>
                                        <p:cTn id="47" dur="1000" fill="hold"/>
                                        <p:tgtEl>
                                          <p:spTgt spid="5"/>
                                        </p:tgtEl>
                                        <p:attrNameLst>
                                          <p:attrName>ppt_y</p:attrName>
                                        </p:attrNameLst>
                                      </p:cBhvr>
                                      <p:tavLst>
                                        <p:tav tm="0">
                                          <p:val>
                                            <p:strVal val="#ppt_y-.1"/>
                                          </p:val>
                                        </p:tav>
                                        <p:tav tm="100000">
                                          <p:val>
                                            <p:strVal val="#ppt_y"/>
                                          </p:val>
                                        </p:tav>
                                      </p:tavLst>
                                    </p:anim>
                                  </p:childTnLst>
                                </p:cTn>
                              </p:par>
                            </p:childTnLst>
                          </p:cTn>
                        </p:par>
                        <p:par>
                          <p:cTn id="48" fill="hold">
                            <p:stCondLst>
                              <p:cond delay="7000"/>
                            </p:stCondLst>
                            <p:childTnLst>
                              <p:par>
                                <p:cTn id="49" presetID="47" presetClass="entr" presetSubtype="0" fill="hold"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1000"/>
                                        <p:tgtEl>
                                          <p:spTgt spid="19"/>
                                        </p:tgtEl>
                                      </p:cBhvr>
                                    </p:animEffect>
                                    <p:anim calcmode="lin" valueType="num">
                                      <p:cBhvr>
                                        <p:cTn id="52" dur="1000" fill="hold"/>
                                        <p:tgtEl>
                                          <p:spTgt spid="19"/>
                                        </p:tgtEl>
                                        <p:attrNameLst>
                                          <p:attrName>ppt_x</p:attrName>
                                        </p:attrNameLst>
                                      </p:cBhvr>
                                      <p:tavLst>
                                        <p:tav tm="0">
                                          <p:val>
                                            <p:strVal val="#ppt_x"/>
                                          </p:val>
                                        </p:tav>
                                        <p:tav tm="100000">
                                          <p:val>
                                            <p:strVal val="#ppt_x"/>
                                          </p:val>
                                        </p:tav>
                                      </p:tavLst>
                                    </p:anim>
                                    <p:anim calcmode="lin" valueType="num">
                                      <p:cBhvr>
                                        <p:cTn id="53" dur="1000" fill="hold"/>
                                        <p:tgtEl>
                                          <p:spTgt spid="19"/>
                                        </p:tgtEl>
                                        <p:attrNameLst>
                                          <p:attrName>ppt_y</p:attrName>
                                        </p:attrNameLst>
                                      </p:cBhvr>
                                      <p:tavLst>
                                        <p:tav tm="0">
                                          <p:val>
                                            <p:strVal val="#ppt_y-.1"/>
                                          </p:val>
                                        </p:tav>
                                        <p:tav tm="100000">
                                          <p:val>
                                            <p:strVal val="#ppt_y"/>
                                          </p:val>
                                        </p:tav>
                                      </p:tavLst>
                                    </p:anim>
                                  </p:childTnLst>
                                </p:cTn>
                              </p:par>
                            </p:childTnLst>
                          </p:cTn>
                        </p:par>
                        <p:par>
                          <p:cTn id="54" fill="hold">
                            <p:stCondLst>
                              <p:cond delay="8000"/>
                            </p:stCondLst>
                            <p:childTnLst>
                              <p:par>
                                <p:cTn id="55" presetID="47" presetClass="entr" presetSubtype="0" fill="hold"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1000"/>
                                        <p:tgtEl>
                                          <p:spTgt spid="16"/>
                                        </p:tgtEl>
                                      </p:cBhvr>
                                    </p:animEffect>
                                    <p:anim calcmode="lin" valueType="num">
                                      <p:cBhvr>
                                        <p:cTn id="58" dur="1000" fill="hold"/>
                                        <p:tgtEl>
                                          <p:spTgt spid="16"/>
                                        </p:tgtEl>
                                        <p:attrNameLst>
                                          <p:attrName>ppt_x</p:attrName>
                                        </p:attrNameLst>
                                      </p:cBhvr>
                                      <p:tavLst>
                                        <p:tav tm="0">
                                          <p:val>
                                            <p:strVal val="#ppt_x"/>
                                          </p:val>
                                        </p:tav>
                                        <p:tav tm="100000">
                                          <p:val>
                                            <p:strVal val="#ppt_x"/>
                                          </p:val>
                                        </p:tav>
                                      </p:tavLst>
                                    </p:anim>
                                    <p:anim calcmode="lin" valueType="num">
                                      <p:cBhvr>
                                        <p:cTn id="59" dur="1000" fill="hold"/>
                                        <p:tgtEl>
                                          <p:spTgt spid="16"/>
                                        </p:tgtEl>
                                        <p:attrNameLst>
                                          <p:attrName>ppt_y</p:attrName>
                                        </p:attrNameLst>
                                      </p:cBhvr>
                                      <p:tavLst>
                                        <p:tav tm="0">
                                          <p:val>
                                            <p:strVal val="#ppt_y-.1"/>
                                          </p:val>
                                        </p:tav>
                                        <p:tav tm="100000">
                                          <p:val>
                                            <p:strVal val="#ppt_y"/>
                                          </p:val>
                                        </p:tav>
                                      </p:tavLst>
                                    </p:anim>
                                  </p:childTnLst>
                                </p:cTn>
                              </p:par>
                            </p:childTnLst>
                          </p:cTn>
                        </p:par>
                        <p:par>
                          <p:cTn id="60" fill="hold">
                            <p:stCondLst>
                              <p:cond delay="9000"/>
                            </p:stCondLst>
                            <p:childTnLst>
                              <p:par>
                                <p:cTn id="61" presetID="47" presetClass="entr" presetSubtype="0" fill="hold" nodeType="after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1000"/>
                                        <p:tgtEl>
                                          <p:spTgt spid="25"/>
                                        </p:tgtEl>
                                      </p:cBhvr>
                                    </p:animEffect>
                                    <p:anim calcmode="lin" valueType="num">
                                      <p:cBhvr>
                                        <p:cTn id="64" dur="1000" fill="hold"/>
                                        <p:tgtEl>
                                          <p:spTgt spid="25"/>
                                        </p:tgtEl>
                                        <p:attrNameLst>
                                          <p:attrName>ppt_x</p:attrName>
                                        </p:attrNameLst>
                                      </p:cBhvr>
                                      <p:tavLst>
                                        <p:tav tm="0">
                                          <p:val>
                                            <p:strVal val="#ppt_x"/>
                                          </p:val>
                                        </p:tav>
                                        <p:tav tm="100000">
                                          <p:val>
                                            <p:strVal val="#ppt_x"/>
                                          </p:val>
                                        </p:tav>
                                      </p:tavLst>
                                    </p:anim>
                                    <p:anim calcmode="lin" valueType="num">
                                      <p:cBhvr>
                                        <p:cTn id="65" dur="1000" fill="hold"/>
                                        <p:tgtEl>
                                          <p:spTgt spid="25"/>
                                        </p:tgtEl>
                                        <p:attrNameLst>
                                          <p:attrName>ppt_y</p:attrName>
                                        </p:attrNameLst>
                                      </p:cBhvr>
                                      <p:tavLst>
                                        <p:tav tm="0">
                                          <p:val>
                                            <p:strVal val="#ppt_y-.1"/>
                                          </p:val>
                                        </p:tav>
                                        <p:tav tm="100000">
                                          <p:val>
                                            <p:strVal val="#ppt_y"/>
                                          </p:val>
                                        </p:tav>
                                      </p:tavLst>
                                    </p:anim>
                                  </p:childTnLst>
                                </p:cTn>
                              </p:par>
                            </p:childTnLst>
                          </p:cTn>
                        </p:par>
                        <p:par>
                          <p:cTn id="66" fill="hold">
                            <p:stCondLst>
                              <p:cond delay="10000"/>
                            </p:stCondLst>
                            <p:childTnLst>
                              <p:par>
                                <p:cTn id="67" presetID="47" presetClass="entr" presetSubtype="0" fill="hold" nodeType="after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1000"/>
                                        <p:tgtEl>
                                          <p:spTgt spid="22"/>
                                        </p:tgtEl>
                                      </p:cBhvr>
                                    </p:animEffect>
                                    <p:anim calcmode="lin" valueType="num">
                                      <p:cBhvr>
                                        <p:cTn id="70" dur="1000" fill="hold"/>
                                        <p:tgtEl>
                                          <p:spTgt spid="22"/>
                                        </p:tgtEl>
                                        <p:attrNameLst>
                                          <p:attrName>ppt_x</p:attrName>
                                        </p:attrNameLst>
                                      </p:cBhvr>
                                      <p:tavLst>
                                        <p:tav tm="0">
                                          <p:val>
                                            <p:strVal val="#ppt_x"/>
                                          </p:val>
                                        </p:tav>
                                        <p:tav tm="100000">
                                          <p:val>
                                            <p:strVal val="#ppt_x"/>
                                          </p:val>
                                        </p:tav>
                                      </p:tavLst>
                                    </p:anim>
                                    <p:anim calcmode="lin" valueType="num">
                                      <p:cBhvr>
                                        <p:cTn id="7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1"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3"/>
          <p:cNvSpPr txBox="1">
            <a:spLocks noChangeArrowheads="1"/>
          </p:cNvSpPr>
          <p:nvPr/>
        </p:nvSpPr>
        <p:spPr bwMode="auto">
          <a:xfrm>
            <a:off x="576064" y="381000"/>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b="1" dirty="0">
                <a:latin typeface="方正吕建德字体" pitchFamily="2" charset="-122"/>
                <a:ea typeface="方正吕建德字体" pitchFamily="2" charset="-122"/>
              </a:rPr>
              <a:t>单击此处添加标题</a:t>
            </a:r>
          </a:p>
        </p:txBody>
      </p:sp>
      <p:grpSp>
        <p:nvGrpSpPr>
          <p:cNvPr id="3" name="组合 2"/>
          <p:cNvGrpSpPr/>
          <p:nvPr/>
        </p:nvGrpSpPr>
        <p:grpSpPr>
          <a:xfrm>
            <a:off x="1165052" y="3760950"/>
            <a:ext cx="6935340" cy="971040"/>
            <a:chOff x="1165052" y="3472918"/>
            <a:chExt cx="6935340" cy="971040"/>
          </a:xfrm>
        </p:grpSpPr>
        <p:sp>
          <p:nvSpPr>
            <p:cNvPr id="4" name="矩形 26"/>
            <p:cNvSpPr>
              <a:spLocks noChangeArrowheads="1"/>
            </p:cNvSpPr>
            <p:nvPr/>
          </p:nvSpPr>
          <p:spPr bwMode="auto">
            <a:xfrm>
              <a:off x="1165052" y="3472918"/>
              <a:ext cx="211772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latin typeface="+mj-ea"/>
                  <a:ea typeface="+mj-ea"/>
                </a:rPr>
                <a:t>点击添加文字点击添加文字点击添加文字点击添加文字点击添加文字点击添加文字点击</a:t>
              </a:r>
              <a:r>
                <a:rPr lang="zh-CN" altLang="en-US" sz="1400" dirty="0" smtClean="0">
                  <a:latin typeface="+mj-ea"/>
                  <a:ea typeface="+mj-ea"/>
                </a:rPr>
                <a:t>添加</a:t>
              </a:r>
              <a:endParaRPr lang="zh-CN" altLang="en-US" sz="1400" dirty="0">
                <a:latin typeface="+mj-ea"/>
                <a:ea typeface="+mj-ea"/>
              </a:endParaRPr>
            </a:p>
          </p:txBody>
        </p:sp>
        <p:sp>
          <p:nvSpPr>
            <p:cNvPr id="5" name="矩形 26"/>
            <p:cNvSpPr>
              <a:spLocks noChangeArrowheads="1"/>
            </p:cNvSpPr>
            <p:nvPr/>
          </p:nvSpPr>
          <p:spPr bwMode="auto">
            <a:xfrm>
              <a:off x="3506126" y="3479739"/>
              <a:ext cx="211772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latin typeface="+mj-ea"/>
                  <a:ea typeface="+mj-ea"/>
                </a:rPr>
                <a:t>点击添加文字点击添加文字点击添加文字点击添加文字点击添加文字点击添加文字点击</a:t>
              </a:r>
              <a:r>
                <a:rPr lang="zh-CN" altLang="en-US" sz="1400" dirty="0" smtClean="0">
                  <a:latin typeface="+mj-ea"/>
                  <a:ea typeface="+mj-ea"/>
                </a:rPr>
                <a:t>添加</a:t>
              </a:r>
              <a:endParaRPr lang="zh-CN" altLang="en-US" sz="1400" dirty="0">
                <a:latin typeface="+mj-ea"/>
                <a:ea typeface="+mj-ea"/>
              </a:endParaRPr>
            </a:p>
          </p:txBody>
        </p:sp>
        <p:sp>
          <p:nvSpPr>
            <p:cNvPr id="6" name="矩形 26"/>
            <p:cNvSpPr>
              <a:spLocks noChangeArrowheads="1"/>
            </p:cNvSpPr>
            <p:nvPr/>
          </p:nvSpPr>
          <p:spPr bwMode="auto">
            <a:xfrm>
              <a:off x="5982667" y="3489851"/>
              <a:ext cx="211772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latin typeface="+mj-ea"/>
                  <a:ea typeface="+mj-ea"/>
                </a:rPr>
                <a:t>点击添加文字点击添加文字点击添加文字点击添加文字点击添加文字点击添加文字点击</a:t>
              </a:r>
              <a:r>
                <a:rPr lang="zh-CN" altLang="en-US" sz="1400" dirty="0" smtClean="0">
                  <a:latin typeface="+mj-ea"/>
                  <a:ea typeface="+mj-ea"/>
                </a:rPr>
                <a:t>添加</a:t>
              </a:r>
              <a:endParaRPr lang="zh-CN" altLang="en-US" sz="1400" dirty="0">
                <a:latin typeface="+mj-ea"/>
                <a:ea typeface="+mj-ea"/>
              </a:endParaRPr>
            </a:p>
          </p:txBody>
        </p:sp>
      </p:grpSp>
      <p:pic>
        <p:nvPicPr>
          <p:cNvPr id="8" name="Picture 3" descr="E:\水墨图表素材\6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3901" y="885140"/>
            <a:ext cx="2644348" cy="265314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E:\水墨图表素材\535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20406" y="1419622"/>
            <a:ext cx="659670" cy="628815"/>
          </a:xfrm>
          <a:prstGeom prst="rect">
            <a:avLst/>
          </a:prstGeom>
          <a:noFill/>
          <a:extLst>
            <a:ext uri="{909E8E84-426E-40DD-AFC4-6F175D3DCCD1}">
              <a14:hiddenFill xmlns:a14="http://schemas.microsoft.com/office/drawing/2010/main">
                <a:solidFill>
                  <a:srgbClr val="FFFFFF"/>
                </a:solidFill>
              </a14:hiddenFill>
            </a:ext>
          </a:extLst>
        </p:spPr>
      </p:pic>
      <p:sp>
        <p:nvSpPr>
          <p:cNvPr id="10" name="Text Box 39"/>
          <p:cNvSpPr txBox="1">
            <a:spLocks noChangeArrowheads="1"/>
          </p:cNvSpPr>
          <p:nvPr/>
        </p:nvSpPr>
        <p:spPr bwMode="auto">
          <a:xfrm>
            <a:off x="880924" y="1455299"/>
            <a:ext cx="886669" cy="525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lnSpc>
                <a:spcPct val="120000"/>
              </a:lnSpc>
            </a:pPr>
            <a:r>
              <a:rPr lang="en-US" altLang="zh-CN" sz="2500" b="1" dirty="0" smtClean="0">
                <a:solidFill>
                  <a:schemeClr val="bg1"/>
                </a:solidFill>
                <a:latin typeface="Adobe 黑体 Std R" pitchFamily="34" charset="-122"/>
                <a:ea typeface="Adobe 黑体 Std R" pitchFamily="34" charset="-122"/>
              </a:rPr>
              <a:t>1</a:t>
            </a:r>
            <a:endParaRPr lang="zh-CN" altLang="en-US" sz="2500" b="1" dirty="0">
              <a:solidFill>
                <a:schemeClr val="bg1"/>
              </a:solidFill>
              <a:latin typeface="Adobe 黑体 Std R" pitchFamily="34" charset="-122"/>
              <a:ea typeface="Adobe 黑体 Std R" pitchFamily="34" charset="-122"/>
            </a:endParaRPr>
          </a:p>
        </p:txBody>
      </p:sp>
      <p:sp>
        <p:nvSpPr>
          <p:cNvPr id="11" name="Text Box 39"/>
          <p:cNvSpPr txBox="1">
            <a:spLocks noChangeArrowheads="1"/>
          </p:cNvSpPr>
          <p:nvPr/>
        </p:nvSpPr>
        <p:spPr bwMode="auto">
          <a:xfrm>
            <a:off x="1339999" y="1923678"/>
            <a:ext cx="1647825" cy="880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50000"/>
              </a:lnSpc>
              <a:buClr>
                <a:srgbClr val="7030A0"/>
              </a:buClr>
            </a:pPr>
            <a:r>
              <a:rPr lang="zh-CN" altLang="en-US" sz="1200" dirty="0">
                <a:latin typeface="+mj-ea"/>
                <a:ea typeface="+mj-ea"/>
              </a:rPr>
              <a:t>点击此处添加您要的内容文字点击此处添加您要的内容</a:t>
            </a:r>
            <a:r>
              <a:rPr lang="zh-CN" altLang="en-US" sz="1200" dirty="0" smtClean="0">
                <a:latin typeface="+mj-ea"/>
                <a:ea typeface="+mj-ea"/>
              </a:rPr>
              <a:t>文字</a:t>
            </a:r>
            <a:endParaRPr lang="zh-CN" altLang="en-US" sz="1200" dirty="0">
              <a:latin typeface="+mj-ea"/>
              <a:ea typeface="+mj-ea"/>
            </a:endParaRPr>
          </a:p>
        </p:txBody>
      </p:sp>
      <p:pic>
        <p:nvPicPr>
          <p:cNvPr id="12" name="Picture 3" descr="E:\水墨图表素材\6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09191" y="885140"/>
            <a:ext cx="2644348" cy="265314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E:\水墨图表素材\535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35696" y="1419622"/>
            <a:ext cx="659670" cy="628815"/>
          </a:xfrm>
          <a:prstGeom prst="rect">
            <a:avLst/>
          </a:prstGeom>
          <a:noFill/>
          <a:extLst>
            <a:ext uri="{909E8E84-426E-40DD-AFC4-6F175D3DCCD1}">
              <a14:hiddenFill xmlns:a14="http://schemas.microsoft.com/office/drawing/2010/main">
                <a:solidFill>
                  <a:srgbClr val="FFFFFF"/>
                </a:solidFill>
              </a14:hiddenFill>
            </a:ext>
          </a:extLst>
        </p:spPr>
      </p:pic>
      <p:sp>
        <p:nvSpPr>
          <p:cNvPr id="14" name="Text Box 39"/>
          <p:cNvSpPr txBox="1">
            <a:spLocks noChangeArrowheads="1"/>
          </p:cNvSpPr>
          <p:nvPr/>
        </p:nvSpPr>
        <p:spPr bwMode="auto">
          <a:xfrm>
            <a:off x="3296214" y="1455299"/>
            <a:ext cx="886669" cy="525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lnSpc>
                <a:spcPct val="120000"/>
              </a:lnSpc>
            </a:pPr>
            <a:r>
              <a:rPr lang="en-US" altLang="zh-CN" sz="2500" b="1" dirty="0" smtClean="0">
                <a:solidFill>
                  <a:schemeClr val="bg1"/>
                </a:solidFill>
                <a:latin typeface="Adobe 黑体 Std R" pitchFamily="34" charset="-122"/>
                <a:ea typeface="Adobe 黑体 Std R" pitchFamily="34" charset="-122"/>
              </a:rPr>
              <a:t>2</a:t>
            </a:r>
            <a:endParaRPr lang="zh-CN" altLang="en-US" sz="2500" b="1" dirty="0">
              <a:solidFill>
                <a:schemeClr val="bg1"/>
              </a:solidFill>
              <a:latin typeface="Adobe 黑体 Std R" pitchFamily="34" charset="-122"/>
              <a:ea typeface="Adobe 黑体 Std R" pitchFamily="34" charset="-122"/>
            </a:endParaRPr>
          </a:p>
        </p:txBody>
      </p:sp>
      <p:sp>
        <p:nvSpPr>
          <p:cNvPr id="15" name="Text Box 39"/>
          <p:cNvSpPr txBox="1">
            <a:spLocks noChangeArrowheads="1"/>
          </p:cNvSpPr>
          <p:nvPr/>
        </p:nvSpPr>
        <p:spPr bwMode="auto">
          <a:xfrm>
            <a:off x="3755289" y="1923678"/>
            <a:ext cx="1647825" cy="880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50000"/>
              </a:lnSpc>
              <a:buClr>
                <a:srgbClr val="7030A0"/>
              </a:buClr>
            </a:pPr>
            <a:r>
              <a:rPr lang="zh-CN" altLang="en-US" sz="1200" dirty="0">
                <a:latin typeface="+mj-ea"/>
                <a:ea typeface="+mj-ea"/>
              </a:rPr>
              <a:t>点击此处添加您要的内容文字点击此处添加您要的内容</a:t>
            </a:r>
            <a:r>
              <a:rPr lang="zh-CN" altLang="en-US" sz="1200" dirty="0" smtClean="0">
                <a:latin typeface="+mj-ea"/>
                <a:ea typeface="+mj-ea"/>
              </a:rPr>
              <a:t>文字</a:t>
            </a:r>
            <a:endParaRPr lang="zh-CN" altLang="en-US" sz="1200" dirty="0">
              <a:latin typeface="+mj-ea"/>
              <a:ea typeface="+mj-ea"/>
            </a:endParaRPr>
          </a:p>
        </p:txBody>
      </p:sp>
      <p:pic>
        <p:nvPicPr>
          <p:cNvPr id="16" name="Picture 3" descr="E:\水墨图表素材\6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75339" y="885140"/>
            <a:ext cx="2644348" cy="265314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E:\水墨图表素材\535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01844" y="1419622"/>
            <a:ext cx="659670" cy="628815"/>
          </a:xfrm>
          <a:prstGeom prst="rect">
            <a:avLst/>
          </a:prstGeom>
          <a:noFill/>
          <a:extLst>
            <a:ext uri="{909E8E84-426E-40DD-AFC4-6F175D3DCCD1}">
              <a14:hiddenFill xmlns:a14="http://schemas.microsoft.com/office/drawing/2010/main">
                <a:solidFill>
                  <a:srgbClr val="FFFFFF"/>
                </a:solidFill>
              </a14:hiddenFill>
            </a:ext>
          </a:extLst>
        </p:spPr>
      </p:pic>
      <p:sp>
        <p:nvSpPr>
          <p:cNvPr id="18" name="Text Box 39"/>
          <p:cNvSpPr txBox="1">
            <a:spLocks noChangeArrowheads="1"/>
          </p:cNvSpPr>
          <p:nvPr/>
        </p:nvSpPr>
        <p:spPr bwMode="auto">
          <a:xfrm>
            <a:off x="5662362" y="1455299"/>
            <a:ext cx="886669" cy="525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lnSpc>
                <a:spcPct val="120000"/>
              </a:lnSpc>
            </a:pPr>
            <a:r>
              <a:rPr lang="en-US" altLang="zh-CN" sz="2500" b="1" dirty="0" smtClean="0">
                <a:solidFill>
                  <a:schemeClr val="bg1"/>
                </a:solidFill>
                <a:latin typeface="Adobe 黑体 Std R" pitchFamily="34" charset="-122"/>
                <a:ea typeface="Adobe 黑体 Std R" pitchFamily="34" charset="-122"/>
              </a:rPr>
              <a:t>3</a:t>
            </a:r>
            <a:endParaRPr lang="zh-CN" altLang="en-US" sz="2500" b="1" dirty="0">
              <a:solidFill>
                <a:schemeClr val="bg1"/>
              </a:solidFill>
              <a:latin typeface="Adobe 黑体 Std R" pitchFamily="34" charset="-122"/>
              <a:ea typeface="Adobe 黑体 Std R" pitchFamily="34" charset="-122"/>
            </a:endParaRPr>
          </a:p>
        </p:txBody>
      </p:sp>
      <p:sp>
        <p:nvSpPr>
          <p:cNvPr id="19" name="Text Box 39"/>
          <p:cNvSpPr txBox="1">
            <a:spLocks noChangeArrowheads="1"/>
          </p:cNvSpPr>
          <p:nvPr/>
        </p:nvSpPr>
        <p:spPr bwMode="auto">
          <a:xfrm>
            <a:off x="6121437" y="1923678"/>
            <a:ext cx="1647825" cy="880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50000"/>
              </a:lnSpc>
              <a:buClr>
                <a:srgbClr val="7030A0"/>
              </a:buClr>
            </a:pPr>
            <a:r>
              <a:rPr lang="zh-CN" altLang="en-US" sz="1200" dirty="0">
                <a:latin typeface="+mj-ea"/>
                <a:ea typeface="+mj-ea"/>
              </a:rPr>
              <a:t>点击此处添加您要的内容文字点击此处添加您要的内容</a:t>
            </a:r>
            <a:r>
              <a:rPr lang="zh-CN" altLang="en-US" sz="1200" dirty="0" smtClean="0">
                <a:latin typeface="+mj-ea"/>
                <a:ea typeface="+mj-ea"/>
              </a:rPr>
              <a:t>文字</a:t>
            </a:r>
            <a:endParaRPr lang="zh-CN" altLang="en-US" sz="1200" dirty="0">
              <a:latin typeface="+mj-ea"/>
              <a:ea typeface="+mj-ea"/>
            </a:endParaRPr>
          </a:p>
        </p:txBody>
      </p:sp>
    </p:spTree>
    <p:extLst>
      <p:ext uri="{BB962C8B-B14F-4D97-AF65-F5344CB8AC3E}">
        <p14:creationId xmlns:p14="http://schemas.microsoft.com/office/powerpoint/2010/main" val="1812890677"/>
      </p:ext>
    </p:extLst>
  </p:cSld>
  <p:clrMapOvr>
    <a:masterClrMapping/>
  </p:clrMapOvr>
  <mc:AlternateContent xmlns:mc="http://schemas.openxmlformats.org/markup-compatibility/2006" xmlns:p14="http://schemas.microsoft.com/office/powerpoint/2010/main">
    <mc:Choice Requires="p14">
      <p:transition spd="slow" p14:dur="1200" advClick="0" advTm="4000">
        <p14:flip dir="r"/>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1000" fill="hold"/>
                                        <p:tgtEl>
                                          <p:spTgt spid="10"/>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42"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nodeType="click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1000" fill="hold"/>
                                        <p:tgtEl>
                                          <p:spTgt spid="12"/>
                                        </p:tgtEl>
                                        <p:attrNameLst>
                                          <p:attrName>ppt_w</p:attrName>
                                        </p:attrNameLst>
                                      </p:cBhvr>
                                      <p:tavLst>
                                        <p:tav tm="0">
                                          <p:val>
                                            <p:fltVal val="0"/>
                                          </p:val>
                                        </p:tav>
                                        <p:tav tm="100000">
                                          <p:val>
                                            <p:strVal val="#ppt_w"/>
                                          </p:val>
                                        </p:tav>
                                      </p:tavLst>
                                    </p:anim>
                                    <p:anim calcmode="lin" valueType="num">
                                      <p:cBhvr>
                                        <p:cTn id="34" dur="1000" fill="hold"/>
                                        <p:tgtEl>
                                          <p:spTgt spid="12"/>
                                        </p:tgtEl>
                                        <p:attrNameLst>
                                          <p:attrName>ppt_h</p:attrName>
                                        </p:attrNameLst>
                                      </p:cBhvr>
                                      <p:tavLst>
                                        <p:tav tm="0">
                                          <p:val>
                                            <p:fltVal val="0"/>
                                          </p:val>
                                        </p:tav>
                                        <p:tav tm="100000">
                                          <p:val>
                                            <p:strVal val="#ppt_h"/>
                                          </p:val>
                                        </p:tav>
                                      </p:tavLst>
                                    </p:anim>
                                    <p:anim calcmode="lin" valueType="num">
                                      <p:cBhvr>
                                        <p:cTn id="35" dur="1000" fill="hold"/>
                                        <p:tgtEl>
                                          <p:spTgt spid="12"/>
                                        </p:tgtEl>
                                        <p:attrNameLst>
                                          <p:attrName>style.rotation</p:attrName>
                                        </p:attrNameLst>
                                      </p:cBhvr>
                                      <p:tavLst>
                                        <p:tav tm="0">
                                          <p:val>
                                            <p:fltVal val="90"/>
                                          </p:val>
                                        </p:tav>
                                        <p:tav tm="100000">
                                          <p:val>
                                            <p:fltVal val="0"/>
                                          </p:val>
                                        </p:tav>
                                      </p:tavLst>
                                    </p:anim>
                                    <p:animEffect transition="in" filter="fade">
                                      <p:cBhvr>
                                        <p:cTn id="36" dur="1000"/>
                                        <p:tgtEl>
                                          <p:spTgt spid="12"/>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1000"/>
                                        <p:tgtEl>
                                          <p:spTgt spid="14"/>
                                        </p:tgtEl>
                                      </p:cBhvr>
                                    </p:animEffect>
                                    <p:anim calcmode="lin" valueType="num">
                                      <p:cBhvr>
                                        <p:cTn id="47" dur="1000" fill="hold"/>
                                        <p:tgtEl>
                                          <p:spTgt spid="14"/>
                                        </p:tgtEl>
                                        <p:attrNameLst>
                                          <p:attrName>ppt_x</p:attrName>
                                        </p:attrNameLst>
                                      </p:cBhvr>
                                      <p:tavLst>
                                        <p:tav tm="0">
                                          <p:val>
                                            <p:strVal val="#ppt_x"/>
                                          </p:val>
                                        </p:tav>
                                        <p:tav tm="100000">
                                          <p:val>
                                            <p:strVal val="#ppt_x"/>
                                          </p:val>
                                        </p:tav>
                                      </p:tavLst>
                                    </p:anim>
                                    <p:anim calcmode="lin" valueType="num">
                                      <p:cBhvr>
                                        <p:cTn id="48" dur="1000" fill="hold"/>
                                        <p:tgtEl>
                                          <p:spTgt spid="14"/>
                                        </p:tgtEl>
                                        <p:attrNameLst>
                                          <p:attrName>ppt_y</p:attrName>
                                        </p:attrNameLst>
                                      </p:cBhvr>
                                      <p:tavLst>
                                        <p:tav tm="0">
                                          <p:val>
                                            <p:strVal val="#ppt_y+.1"/>
                                          </p:val>
                                        </p:tav>
                                        <p:tav tm="100000">
                                          <p:val>
                                            <p:strVal val="#ppt_y"/>
                                          </p:val>
                                        </p:tav>
                                      </p:tavLst>
                                    </p:anim>
                                  </p:childTnLst>
                                </p:cTn>
                              </p:par>
                            </p:childTnLst>
                          </p:cTn>
                        </p:par>
                        <p:par>
                          <p:cTn id="49" fill="hold">
                            <p:stCondLst>
                              <p:cond delay="1000"/>
                            </p:stCondLst>
                            <p:childTnLst>
                              <p:par>
                                <p:cTn id="50" presetID="42" presetClass="entr" presetSubtype="0"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anim calcmode="lin" valueType="num">
                                      <p:cBhvr>
                                        <p:cTn id="53" dur="1000" fill="hold"/>
                                        <p:tgtEl>
                                          <p:spTgt spid="15"/>
                                        </p:tgtEl>
                                        <p:attrNameLst>
                                          <p:attrName>ppt_x</p:attrName>
                                        </p:attrNameLst>
                                      </p:cBhvr>
                                      <p:tavLst>
                                        <p:tav tm="0">
                                          <p:val>
                                            <p:strVal val="#ppt_x"/>
                                          </p:val>
                                        </p:tav>
                                        <p:tav tm="100000">
                                          <p:val>
                                            <p:strVal val="#ppt_x"/>
                                          </p:val>
                                        </p:tav>
                                      </p:tavLst>
                                    </p:anim>
                                    <p:anim calcmode="lin" valueType="num">
                                      <p:cBhvr>
                                        <p:cTn id="5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31" presetClass="entr" presetSubtype="0" fill="hold" nodeType="click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p:cTn id="59" dur="1000" fill="hold"/>
                                        <p:tgtEl>
                                          <p:spTgt spid="16"/>
                                        </p:tgtEl>
                                        <p:attrNameLst>
                                          <p:attrName>ppt_w</p:attrName>
                                        </p:attrNameLst>
                                      </p:cBhvr>
                                      <p:tavLst>
                                        <p:tav tm="0">
                                          <p:val>
                                            <p:fltVal val="0"/>
                                          </p:val>
                                        </p:tav>
                                        <p:tav tm="100000">
                                          <p:val>
                                            <p:strVal val="#ppt_w"/>
                                          </p:val>
                                        </p:tav>
                                      </p:tavLst>
                                    </p:anim>
                                    <p:anim calcmode="lin" valueType="num">
                                      <p:cBhvr>
                                        <p:cTn id="60" dur="1000" fill="hold"/>
                                        <p:tgtEl>
                                          <p:spTgt spid="16"/>
                                        </p:tgtEl>
                                        <p:attrNameLst>
                                          <p:attrName>ppt_h</p:attrName>
                                        </p:attrNameLst>
                                      </p:cBhvr>
                                      <p:tavLst>
                                        <p:tav tm="0">
                                          <p:val>
                                            <p:fltVal val="0"/>
                                          </p:val>
                                        </p:tav>
                                        <p:tav tm="100000">
                                          <p:val>
                                            <p:strVal val="#ppt_h"/>
                                          </p:val>
                                        </p:tav>
                                      </p:tavLst>
                                    </p:anim>
                                    <p:anim calcmode="lin" valueType="num">
                                      <p:cBhvr>
                                        <p:cTn id="61" dur="1000" fill="hold"/>
                                        <p:tgtEl>
                                          <p:spTgt spid="16"/>
                                        </p:tgtEl>
                                        <p:attrNameLst>
                                          <p:attrName>style.rotation</p:attrName>
                                        </p:attrNameLst>
                                      </p:cBhvr>
                                      <p:tavLst>
                                        <p:tav tm="0">
                                          <p:val>
                                            <p:fltVal val="90"/>
                                          </p:val>
                                        </p:tav>
                                        <p:tav tm="100000">
                                          <p:val>
                                            <p:fltVal val="0"/>
                                          </p:val>
                                        </p:tav>
                                      </p:tavLst>
                                    </p:anim>
                                    <p:animEffect transition="in" filter="fade">
                                      <p:cBhvr>
                                        <p:cTn id="62" dur="1000"/>
                                        <p:tgtEl>
                                          <p:spTgt spid="16"/>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fade">
                                      <p:cBhvr>
                                        <p:cTn id="67" dur="500"/>
                                        <p:tgtEl>
                                          <p:spTgt spid="17"/>
                                        </p:tgtEl>
                                      </p:cBhvr>
                                    </p:animEffect>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fade">
                                      <p:cBhvr>
                                        <p:cTn id="72" dur="1000"/>
                                        <p:tgtEl>
                                          <p:spTgt spid="18"/>
                                        </p:tgtEl>
                                      </p:cBhvr>
                                    </p:animEffect>
                                    <p:anim calcmode="lin" valueType="num">
                                      <p:cBhvr>
                                        <p:cTn id="73" dur="1000" fill="hold"/>
                                        <p:tgtEl>
                                          <p:spTgt spid="18"/>
                                        </p:tgtEl>
                                        <p:attrNameLst>
                                          <p:attrName>ppt_x</p:attrName>
                                        </p:attrNameLst>
                                      </p:cBhvr>
                                      <p:tavLst>
                                        <p:tav tm="0">
                                          <p:val>
                                            <p:strVal val="#ppt_x"/>
                                          </p:val>
                                        </p:tav>
                                        <p:tav tm="100000">
                                          <p:val>
                                            <p:strVal val="#ppt_x"/>
                                          </p:val>
                                        </p:tav>
                                      </p:tavLst>
                                    </p:anim>
                                    <p:anim calcmode="lin" valueType="num">
                                      <p:cBhvr>
                                        <p:cTn id="74" dur="1000" fill="hold"/>
                                        <p:tgtEl>
                                          <p:spTgt spid="18"/>
                                        </p:tgtEl>
                                        <p:attrNameLst>
                                          <p:attrName>ppt_y</p:attrName>
                                        </p:attrNameLst>
                                      </p:cBhvr>
                                      <p:tavLst>
                                        <p:tav tm="0">
                                          <p:val>
                                            <p:strVal val="#ppt_y+.1"/>
                                          </p:val>
                                        </p:tav>
                                        <p:tav tm="100000">
                                          <p:val>
                                            <p:strVal val="#ppt_y"/>
                                          </p:val>
                                        </p:tav>
                                      </p:tavLst>
                                    </p:anim>
                                  </p:childTnLst>
                                </p:cTn>
                              </p:par>
                            </p:childTnLst>
                          </p:cTn>
                        </p:par>
                        <p:par>
                          <p:cTn id="75" fill="hold">
                            <p:stCondLst>
                              <p:cond delay="1000"/>
                            </p:stCondLst>
                            <p:childTnLst>
                              <p:par>
                                <p:cTn id="76" presetID="42" presetClass="entr" presetSubtype="0" fill="hold" grpId="0" nodeType="after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fade">
                                      <p:cBhvr>
                                        <p:cTn id="78" dur="1000"/>
                                        <p:tgtEl>
                                          <p:spTgt spid="19"/>
                                        </p:tgtEl>
                                      </p:cBhvr>
                                    </p:animEffect>
                                    <p:anim calcmode="lin" valueType="num">
                                      <p:cBhvr>
                                        <p:cTn id="79" dur="1000" fill="hold"/>
                                        <p:tgtEl>
                                          <p:spTgt spid="19"/>
                                        </p:tgtEl>
                                        <p:attrNameLst>
                                          <p:attrName>ppt_x</p:attrName>
                                        </p:attrNameLst>
                                      </p:cBhvr>
                                      <p:tavLst>
                                        <p:tav tm="0">
                                          <p:val>
                                            <p:strVal val="#ppt_x"/>
                                          </p:val>
                                        </p:tav>
                                        <p:tav tm="100000">
                                          <p:val>
                                            <p:strVal val="#ppt_x"/>
                                          </p:val>
                                        </p:tav>
                                      </p:tavLst>
                                    </p:anim>
                                    <p:anim calcmode="lin" valueType="num">
                                      <p:cBhvr>
                                        <p:cTn id="8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47" presetClass="entr" presetSubtype="0" fill="hold" nodeType="clickEffect">
                                  <p:stCondLst>
                                    <p:cond delay="0"/>
                                  </p:stCondLst>
                                  <p:childTnLst>
                                    <p:set>
                                      <p:cBhvr>
                                        <p:cTn id="84" dur="1" fill="hold">
                                          <p:stCondLst>
                                            <p:cond delay="0"/>
                                          </p:stCondLst>
                                        </p:cTn>
                                        <p:tgtEl>
                                          <p:spTgt spid="3"/>
                                        </p:tgtEl>
                                        <p:attrNameLst>
                                          <p:attrName>style.visibility</p:attrName>
                                        </p:attrNameLst>
                                      </p:cBhvr>
                                      <p:to>
                                        <p:strVal val="visible"/>
                                      </p:to>
                                    </p:set>
                                    <p:animEffect transition="in" filter="fade">
                                      <p:cBhvr>
                                        <p:cTn id="85" dur="1000"/>
                                        <p:tgtEl>
                                          <p:spTgt spid="3"/>
                                        </p:tgtEl>
                                      </p:cBhvr>
                                    </p:animEffect>
                                    <p:anim calcmode="lin" valueType="num">
                                      <p:cBhvr>
                                        <p:cTn id="86" dur="1000" fill="hold"/>
                                        <p:tgtEl>
                                          <p:spTgt spid="3"/>
                                        </p:tgtEl>
                                        <p:attrNameLst>
                                          <p:attrName>ppt_x</p:attrName>
                                        </p:attrNameLst>
                                      </p:cBhvr>
                                      <p:tavLst>
                                        <p:tav tm="0">
                                          <p:val>
                                            <p:strVal val="#ppt_x"/>
                                          </p:val>
                                        </p:tav>
                                        <p:tav tm="100000">
                                          <p:val>
                                            <p:strVal val="#ppt_x"/>
                                          </p:val>
                                        </p:tav>
                                      </p:tavLst>
                                    </p:anim>
                                    <p:anim calcmode="lin" valueType="num">
                                      <p:cBhvr>
                                        <p:cTn id="8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4" grpId="0"/>
      <p:bldP spid="15" grpId="0"/>
      <p:bldP spid="18" grpId="0"/>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576064" y="381000"/>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b="1" dirty="0">
                <a:latin typeface="方正吕建德字体" pitchFamily="2" charset="-122"/>
                <a:ea typeface="方正吕建德字体" pitchFamily="2" charset="-122"/>
              </a:rPr>
              <a:t>单击此处添加标题</a:t>
            </a:r>
          </a:p>
        </p:txBody>
      </p:sp>
      <p:sp>
        <p:nvSpPr>
          <p:cNvPr id="4" name="矩形 87"/>
          <p:cNvSpPr>
            <a:spLocks noChangeArrowheads="1"/>
          </p:cNvSpPr>
          <p:nvPr/>
        </p:nvSpPr>
        <p:spPr bwMode="auto">
          <a:xfrm>
            <a:off x="1653381" y="2523852"/>
            <a:ext cx="893763"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fontAlgn="ctr" hangingPunct="0">
              <a:buClr>
                <a:srgbClr val="FF0000"/>
              </a:buClr>
              <a:buSzPct val="70000"/>
            </a:pPr>
            <a:r>
              <a:rPr lang="zh-CN" altLang="en-US" sz="1600">
                <a:latin typeface="+mj-ea"/>
                <a:ea typeface="+mj-ea"/>
              </a:rPr>
              <a:t>点击添加文本</a:t>
            </a:r>
          </a:p>
        </p:txBody>
      </p:sp>
      <p:sp>
        <p:nvSpPr>
          <p:cNvPr id="5" name="矩形 87"/>
          <p:cNvSpPr>
            <a:spLocks noChangeArrowheads="1"/>
          </p:cNvSpPr>
          <p:nvPr/>
        </p:nvSpPr>
        <p:spPr bwMode="auto">
          <a:xfrm>
            <a:off x="3277394" y="1732482"/>
            <a:ext cx="893762"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fontAlgn="ctr" hangingPunct="0">
              <a:buClr>
                <a:srgbClr val="FF0000"/>
              </a:buClr>
              <a:buSzPct val="70000"/>
            </a:pPr>
            <a:r>
              <a:rPr lang="zh-CN" altLang="en-US" sz="1600">
                <a:latin typeface="+mj-ea"/>
                <a:ea typeface="+mj-ea"/>
              </a:rPr>
              <a:t>点击添加文本</a:t>
            </a:r>
          </a:p>
        </p:txBody>
      </p:sp>
      <p:sp>
        <p:nvSpPr>
          <p:cNvPr id="6" name="矩形 87"/>
          <p:cNvSpPr>
            <a:spLocks noChangeArrowheads="1"/>
          </p:cNvSpPr>
          <p:nvPr/>
        </p:nvSpPr>
        <p:spPr bwMode="auto">
          <a:xfrm>
            <a:off x="4878700" y="2523852"/>
            <a:ext cx="893763"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fontAlgn="ctr" hangingPunct="0">
              <a:buClr>
                <a:srgbClr val="FF0000"/>
              </a:buClr>
              <a:buSzPct val="70000"/>
            </a:pPr>
            <a:r>
              <a:rPr lang="zh-CN" altLang="en-US" sz="1600">
                <a:latin typeface="+mj-ea"/>
                <a:ea typeface="+mj-ea"/>
              </a:rPr>
              <a:t>点击添加文本</a:t>
            </a:r>
          </a:p>
        </p:txBody>
      </p:sp>
      <p:sp>
        <p:nvSpPr>
          <p:cNvPr id="7" name="矩形 87"/>
          <p:cNvSpPr>
            <a:spLocks noChangeArrowheads="1"/>
          </p:cNvSpPr>
          <p:nvPr/>
        </p:nvSpPr>
        <p:spPr bwMode="auto">
          <a:xfrm>
            <a:off x="6558557" y="1741487"/>
            <a:ext cx="8937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fontAlgn="ctr" hangingPunct="0">
              <a:buClr>
                <a:srgbClr val="FF0000"/>
              </a:buClr>
              <a:buSzPct val="70000"/>
            </a:pPr>
            <a:r>
              <a:rPr lang="zh-CN" altLang="en-US" sz="1600">
                <a:latin typeface="+mj-ea"/>
                <a:ea typeface="+mj-ea"/>
              </a:rPr>
              <a:t>点击添加文本</a:t>
            </a:r>
          </a:p>
        </p:txBody>
      </p:sp>
      <p:sp>
        <p:nvSpPr>
          <p:cNvPr id="8" name="TextBox 60"/>
          <p:cNvSpPr txBox="1">
            <a:spLocks noChangeArrowheads="1"/>
          </p:cNvSpPr>
          <p:nvPr/>
        </p:nvSpPr>
        <p:spPr bwMode="auto">
          <a:xfrm>
            <a:off x="1622896" y="3973735"/>
            <a:ext cx="10048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1600" dirty="0">
                <a:solidFill>
                  <a:srgbClr val="000000"/>
                </a:solidFill>
                <a:latin typeface="+mj-ea"/>
                <a:ea typeface="+mj-ea"/>
              </a:rPr>
              <a:t>添加文本</a:t>
            </a:r>
          </a:p>
          <a:p>
            <a:pPr eaLnBrk="1" hangingPunct="1"/>
            <a:r>
              <a:rPr lang="zh-CN" altLang="en-US" sz="1600" dirty="0">
                <a:solidFill>
                  <a:srgbClr val="000000"/>
                </a:solidFill>
                <a:latin typeface="+mj-ea"/>
                <a:ea typeface="+mj-ea"/>
              </a:rPr>
              <a:t>添加文本</a:t>
            </a:r>
          </a:p>
          <a:p>
            <a:pPr eaLnBrk="1" hangingPunct="1"/>
            <a:r>
              <a:rPr lang="zh-CN" altLang="en-US" sz="1600" dirty="0">
                <a:solidFill>
                  <a:srgbClr val="000000"/>
                </a:solidFill>
                <a:latin typeface="+mj-ea"/>
                <a:ea typeface="+mj-ea"/>
              </a:rPr>
              <a:t>添加文本</a:t>
            </a:r>
          </a:p>
        </p:txBody>
      </p:sp>
      <p:sp>
        <p:nvSpPr>
          <p:cNvPr id="9" name="TextBox 62"/>
          <p:cNvSpPr txBox="1">
            <a:spLocks noChangeArrowheads="1"/>
          </p:cNvSpPr>
          <p:nvPr/>
        </p:nvSpPr>
        <p:spPr bwMode="auto">
          <a:xfrm>
            <a:off x="3256756" y="3181647"/>
            <a:ext cx="1004888"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1600" dirty="0">
                <a:solidFill>
                  <a:srgbClr val="000000"/>
                </a:solidFill>
                <a:latin typeface="+mj-ea"/>
                <a:ea typeface="+mj-ea"/>
              </a:rPr>
              <a:t>添加文本</a:t>
            </a:r>
          </a:p>
          <a:p>
            <a:pPr eaLnBrk="1" hangingPunct="1"/>
            <a:r>
              <a:rPr lang="zh-CN" altLang="en-US" sz="1600" dirty="0">
                <a:solidFill>
                  <a:srgbClr val="000000"/>
                </a:solidFill>
                <a:latin typeface="+mj-ea"/>
                <a:ea typeface="+mj-ea"/>
              </a:rPr>
              <a:t>添加文本</a:t>
            </a:r>
          </a:p>
          <a:p>
            <a:pPr eaLnBrk="1" hangingPunct="1"/>
            <a:r>
              <a:rPr lang="zh-CN" altLang="en-US" sz="1600" dirty="0">
                <a:solidFill>
                  <a:srgbClr val="000000"/>
                </a:solidFill>
                <a:latin typeface="+mj-ea"/>
                <a:ea typeface="+mj-ea"/>
              </a:rPr>
              <a:t>添加文本</a:t>
            </a:r>
          </a:p>
        </p:txBody>
      </p:sp>
      <p:sp>
        <p:nvSpPr>
          <p:cNvPr id="10" name="TextBox 64"/>
          <p:cNvSpPr txBox="1">
            <a:spLocks noChangeArrowheads="1"/>
          </p:cNvSpPr>
          <p:nvPr/>
        </p:nvSpPr>
        <p:spPr bwMode="auto">
          <a:xfrm>
            <a:off x="4863257" y="4045743"/>
            <a:ext cx="100488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1600" dirty="0">
                <a:solidFill>
                  <a:srgbClr val="000000"/>
                </a:solidFill>
                <a:latin typeface="+mj-ea"/>
                <a:ea typeface="+mj-ea"/>
              </a:rPr>
              <a:t>添加文本</a:t>
            </a:r>
          </a:p>
          <a:p>
            <a:pPr eaLnBrk="1" hangingPunct="1"/>
            <a:r>
              <a:rPr lang="zh-CN" altLang="en-US" sz="1600" dirty="0">
                <a:solidFill>
                  <a:srgbClr val="000000"/>
                </a:solidFill>
                <a:latin typeface="+mj-ea"/>
                <a:ea typeface="+mj-ea"/>
              </a:rPr>
              <a:t>添加文本</a:t>
            </a:r>
          </a:p>
          <a:p>
            <a:pPr eaLnBrk="1" hangingPunct="1"/>
            <a:r>
              <a:rPr lang="zh-CN" altLang="en-US" sz="1600" dirty="0">
                <a:solidFill>
                  <a:srgbClr val="000000"/>
                </a:solidFill>
                <a:latin typeface="+mj-ea"/>
                <a:ea typeface="+mj-ea"/>
              </a:rPr>
              <a:t>添加文本</a:t>
            </a:r>
          </a:p>
        </p:txBody>
      </p:sp>
      <p:sp>
        <p:nvSpPr>
          <p:cNvPr id="11" name="TextBox 68"/>
          <p:cNvSpPr txBox="1">
            <a:spLocks noChangeArrowheads="1"/>
          </p:cNvSpPr>
          <p:nvPr/>
        </p:nvSpPr>
        <p:spPr bwMode="auto">
          <a:xfrm>
            <a:off x="6588224" y="3181647"/>
            <a:ext cx="100488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1600" dirty="0">
                <a:solidFill>
                  <a:srgbClr val="000000"/>
                </a:solidFill>
                <a:latin typeface="+mj-ea"/>
                <a:ea typeface="+mj-ea"/>
              </a:rPr>
              <a:t>添加文本</a:t>
            </a:r>
          </a:p>
          <a:p>
            <a:pPr eaLnBrk="1" hangingPunct="1"/>
            <a:r>
              <a:rPr lang="zh-CN" altLang="en-US" sz="1600" dirty="0">
                <a:solidFill>
                  <a:srgbClr val="000000"/>
                </a:solidFill>
                <a:latin typeface="+mj-ea"/>
                <a:ea typeface="+mj-ea"/>
              </a:rPr>
              <a:t>添加文本</a:t>
            </a:r>
          </a:p>
          <a:p>
            <a:pPr eaLnBrk="1" hangingPunct="1"/>
            <a:r>
              <a:rPr lang="zh-CN" altLang="en-US" sz="1600" dirty="0">
                <a:solidFill>
                  <a:srgbClr val="000000"/>
                </a:solidFill>
                <a:latin typeface="+mj-ea"/>
                <a:ea typeface="+mj-ea"/>
              </a:rPr>
              <a:t>添加文本</a:t>
            </a:r>
          </a:p>
        </p:txBody>
      </p:sp>
      <p:pic>
        <p:nvPicPr>
          <p:cNvPr id="12" name="Picture 2" descr="E:\水墨图表素材\2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99356" y="1609728"/>
            <a:ext cx="1885553" cy="227887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E:\水墨图表素材\2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43808" y="796498"/>
            <a:ext cx="1885553" cy="227887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E:\水墨图表素材\2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27984" y="1609728"/>
            <a:ext cx="1885553" cy="227887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E:\水墨图表素材\2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89848" y="796498"/>
            <a:ext cx="1885553" cy="2278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7450704"/>
      </p:ext>
    </p:extLst>
  </p:cSld>
  <p:clrMapOvr>
    <a:masterClrMapping/>
  </p:clrMapOvr>
  <mc:AlternateContent xmlns:mc="http://schemas.openxmlformats.org/markup-compatibility/2006" xmlns:p14="http://schemas.microsoft.com/office/powerpoint/2010/main">
    <mc:Choice Requires="p14">
      <p:transition spd="slow" p14:dur="1200" advClick="0" advTm="4000">
        <p14:flip dir="r"/>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300"/>
                                        <p:tgtEl>
                                          <p:spTgt spid="4"/>
                                        </p:tgtEl>
                                      </p:cBhvr>
                                    </p:animEffect>
                                  </p:childTnLst>
                                </p:cTn>
                              </p:par>
                            </p:childTnLst>
                          </p:cTn>
                        </p:par>
                        <p:par>
                          <p:cTn id="14" fill="hold">
                            <p:stCondLst>
                              <p:cond delay="1300"/>
                            </p:stCondLst>
                            <p:childTnLst>
                              <p:par>
                                <p:cTn id="15" presetID="47"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par>
                          <p:cTn id="20" fill="hold">
                            <p:stCondLst>
                              <p:cond delay="23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300"/>
                                        <p:tgtEl>
                                          <p:spTgt spid="5"/>
                                        </p:tgtEl>
                                      </p:cBhvr>
                                    </p:animEffect>
                                  </p:childTnLst>
                                </p:cTn>
                              </p:par>
                            </p:childTnLst>
                          </p:cTn>
                        </p:par>
                        <p:par>
                          <p:cTn id="24" fill="hold">
                            <p:stCondLst>
                              <p:cond delay="2600"/>
                            </p:stCondLst>
                            <p:childTnLst>
                              <p:par>
                                <p:cTn id="25" presetID="47" presetClass="entr" presetSubtype="0"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childTnLst>
                          </p:cTn>
                        </p:par>
                        <p:par>
                          <p:cTn id="30" fill="hold">
                            <p:stCondLst>
                              <p:cond delay="3600"/>
                            </p:stCondLst>
                            <p:childTnLst>
                              <p:par>
                                <p:cTn id="31" presetID="10" presetClass="entr" presetSubtype="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300"/>
                                        <p:tgtEl>
                                          <p:spTgt spid="6"/>
                                        </p:tgtEl>
                                      </p:cBhvr>
                                    </p:animEffect>
                                  </p:childTnLst>
                                </p:cTn>
                              </p:par>
                            </p:childTnLst>
                          </p:cTn>
                        </p:par>
                        <p:par>
                          <p:cTn id="34" fill="hold">
                            <p:stCondLst>
                              <p:cond delay="3900"/>
                            </p:stCondLst>
                            <p:childTnLst>
                              <p:par>
                                <p:cTn id="35" presetID="47" presetClass="entr" presetSubtype="0"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childTnLst>
                          </p:cTn>
                        </p:par>
                        <p:par>
                          <p:cTn id="40" fill="hold">
                            <p:stCondLst>
                              <p:cond delay="4900"/>
                            </p:stCondLst>
                            <p:childTnLst>
                              <p:par>
                                <p:cTn id="41" presetID="10" presetClass="entr" presetSubtype="0"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300"/>
                                        <p:tgtEl>
                                          <p:spTgt spid="7"/>
                                        </p:tgtEl>
                                      </p:cBhvr>
                                    </p:animEffect>
                                  </p:childTnLst>
                                </p:cTn>
                              </p:par>
                            </p:childTnLst>
                          </p:cTn>
                        </p:par>
                        <p:par>
                          <p:cTn id="44" fill="hold">
                            <p:stCondLst>
                              <p:cond delay="5200"/>
                            </p:stCondLst>
                            <p:childTnLst>
                              <p:par>
                                <p:cTn id="45" presetID="47" presetClass="entr" presetSubtype="0"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1000"/>
                                        <p:tgtEl>
                                          <p:spTgt spid="8"/>
                                        </p:tgtEl>
                                      </p:cBhvr>
                                    </p:animEffect>
                                    <p:anim calcmode="lin" valueType="num">
                                      <p:cBhvr>
                                        <p:cTn id="48" dur="1000" fill="hold"/>
                                        <p:tgtEl>
                                          <p:spTgt spid="8"/>
                                        </p:tgtEl>
                                        <p:attrNameLst>
                                          <p:attrName>ppt_x</p:attrName>
                                        </p:attrNameLst>
                                      </p:cBhvr>
                                      <p:tavLst>
                                        <p:tav tm="0">
                                          <p:val>
                                            <p:strVal val="#ppt_x"/>
                                          </p:val>
                                        </p:tav>
                                        <p:tav tm="100000">
                                          <p:val>
                                            <p:strVal val="#ppt_x"/>
                                          </p:val>
                                        </p:tav>
                                      </p:tavLst>
                                    </p:anim>
                                    <p:anim calcmode="lin" valueType="num">
                                      <p:cBhvr>
                                        <p:cTn id="49" dur="1000" fill="hold"/>
                                        <p:tgtEl>
                                          <p:spTgt spid="8"/>
                                        </p:tgtEl>
                                        <p:attrNameLst>
                                          <p:attrName>ppt_y</p:attrName>
                                        </p:attrNameLst>
                                      </p:cBhvr>
                                      <p:tavLst>
                                        <p:tav tm="0">
                                          <p:val>
                                            <p:strVal val="#ppt_y-.1"/>
                                          </p:val>
                                        </p:tav>
                                        <p:tav tm="100000">
                                          <p:val>
                                            <p:strVal val="#ppt_y"/>
                                          </p:val>
                                        </p:tav>
                                      </p:tavLst>
                                    </p:anim>
                                  </p:childTnLst>
                                </p:cTn>
                              </p:par>
                            </p:childTnLst>
                          </p:cTn>
                        </p:par>
                        <p:par>
                          <p:cTn id="50" fill="hold">
                            <p:stCondLst>
                              <p:cond delay="6200"/>
                            </p:stCondLst>
                            <p:childTnLst>
                              <p:par>
                                <p:cTn id="51" presetID="47" presetClass="entr" presetSubtype="0"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1000"/>
                                        <p:tgtEl>
                                          <p:spTgt spid="9"/>
                                        </p:tgtEl>
                                      </p:cBhvr>
                                    </p:animEffect>
                                    <p:anim calcmode="lin" valueType="num">
                                      <p:cBhvr>
                                        <p:cTn id="54" dur="1000" fill="hold"/>
                                        <p:tgtEl>
                                          <p:spTgt spid="9"/>
                                        </p:tgtEl>
                                        <p:attrNameLst>
                                          <p:attrName>ppt_x</p:attrName>
                                        </p:attrNameLst>
                                      </p:cBhvr>
                                      <p:tavLst>
                                        <p:tav tm="0">
                                          <p:val>
                                            <p:strVal val="#ppt_x"/>
                                          </p:val>
                                        </p:tav>
                                        <p:tav tm="100000">
                                          <p:val>
                                            <p:strVal val="#ppt_x"/>
                                          </p:val>
                                        </p:tav>
                                      </p:tavLst>
                                    </p:anim>
                                    <p:anim calcmode="lin" valueType="num">
                                      <p:cBhvr>
                                        <p:cTn id="55" dur="1000" fill="hold"/>
                                        <p:tgtEl>
                                          <p:spTgt spid="9"/>
                                        </p:tgtEl>
                                        <p:attrNameLst>
                                          <p:attrName>ppt_y</p:attrName>
                                        </p:attrNameLst>
                                      </p:cBhvr>
                                      <p:tavLst>
                                        <p:tav tm="0">
                                          <p:val>
                                            <p:strVal val="#ppt_y-.1"/>
                                          </p:val>
                                        </p:tav>
                                        <p:tav tm="100000">
                                          <p:val>
                                            <p:strVal val="#ppt_y"/>
                                          </p:val>
                                        </p:tav>
                                      </p:tavLst>
                                    </p:anim>
                                  </p:childTnLst>
                                </p:cTn>
                              </p:par>
                            </p:childTnLst>
                          </p:cTn>
                        </p:par>
                        <p:par>
                          <p:cTn id="56" fill="hold">
                            <p:stCondLst>
                              <p:cond delay="7200"/>
                            </p:stCondLst>
                            <p:childTnLst>
                              <p:par>
                                <p:cTn id="57" presetID="47" presetClass="entr" presetSubtype="0"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1000"/>
                                        <p:tgtEl>
                                          <p:spTgt spid="10"/>
                                        </p:tgtEl>
                                      </p:cBhvr>
                                    </p:animEffect>
                                    <p:anim calcmode="lin" valueType="num">
                                      <p:cBhvr>
                                        <p:cTn id="60" dur="1000" fill="hold"/>
                                        <p:tgtEl>
                                          <p:spTgt spid="10"/>
                                        </p:tgtEl>
                                        <p:attrNameLst>
                                          <p:attrName>ppt_x</p:attrName>
                                        </p:attrNameLst>
                                      </p:cBhvr>
                                      <p:tavLst>
                                        <p:tav tm="0">
                                          <p:val>
                                            <p:strVal val="#ppt_x"/>
                                          </p:val>
                                        </p:tav>
                                        <p:tav tm="100000">
                                          <p:val>
                                            <p:strVal val="#ppt_x"/>
                                          </p:val>
                                        </p:tav>
                                      </p:tavLst>
                                    </p:anim>
                                    <p:anim calcmode="lin" valueType="num">
                                      <p:cBhvr>
                                        <p:cTn id="61" dur="1000" fill="hold"/>
                                        <p:tgtEl>
                                          <p:spTgt spid="10"/>
                                        </p:tgtEl>
                                        <p:attrNameLst>
                                          <p:attrName>ppt_y</p:attrName>
                                        </p:attrNameLst>
                                      </p:cBhvr>
                                      <p:tavLst>
                                        <p:tav tm="0">
                                          <p:val>
                                            <p:strVal val="#ppt_y-.1"/>
                                          </p:val>
                                        </p:tav>
                                        <p:tav tm="100000">
                                          <p:val>
                                            <p:strVal val="#ppt_y"/>
                                          </p:val>
                                        </p:tav>
                                      </p:tavLst>
                                    </p:anim>
                                  </p:childTnLst>
                                </p:cTn>
                              </p:par>
                            </p:childTnLst>
                          </p:cTn>
                        </p:par>
                        <p:par>
                          <p:cTn id="62" fill="hold">
                            <p:stCondLst>
                              <p:cond delay="8200"/>
                            </p:stCondLst>
                            <p:childTnLst>
                              <p:par>
                                <p:cTn id="63" presetID="47" presetClass="entr" presetSubtype="0" fill="hold" grpId="0" nodeType="after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fade">
                                      <p:cBhvr>
                                        <p:cTn id="65" dur="1000"/>
                                        <p:tgtEl>
                                          <p:spTgt spid="11"/>
                                        </p:tgtEl>
                                      </p:cBhvr>
                                    </p:animEffect>
                                    <p:anim calcmode="lin" valueType="num">
                                      <p:cBhvr>
                                        <p:cTn id="66" dur="1000" fill="hold"/>
                                        <p:tgtEl>
                                          <p:spTgt spid="11"/>
                                        </p:tgtEl>
                                        <p:attrNameLst>
                                          <p:attrName>ppt_x</p:attrName>
                                        </p:attrNameLst>
                                      </p:cBhvr>
                                      <p:tavLst>
                                        <p:tav tm="0">
                                          <p:val>
                                            <p:strVal val="#ppt_x"/>
                                          </p:val>
                                        </p:tav>
                                        <p:tav tm="100000">
                                          <p:val>
                                            <p:strVal val="#ppt_x"/>
                                          </p:val>
                                        </p:tav>
                                      </p:tavLst>
                                    </p:anim>
                                    <p:anim calcmode="lin" valueType="num">
                                      <p:cBhvr>
                                        <p:cTn id="6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3"/>
          <p:cNvSpPr txBox="1">
            <a:spLocks noChangeArrowheads="1"/>
          </p:cNvSpPr>
          <p:nvPr/>
        </p:nvSpPr>
        <p:spPr bwMode="auto">
          <a:xfrm>
            <a:off x="576064" y="381000"/>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b="1" dirty="0">
                <a:latin typeface="方正吕建德字体" pitchFamily="2" charset="-122"/>
                <a:ea typeface="方正吕建德字体" pitchFamily="2" charset="-122"/>
              </a:rPr>
              <a:t>单击此处添加标题</a:t>
            </a:r>
          </a:p>
        </p:txBody>
      </p:sp>
      <p:pic>
        <p:nvPicPr>
          <p:cNvPr id="3" name="Picture 2" descr="C:\Users\Administrator\Desktop\01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7901" y="839415"/>
            <a:ext cx="3522400" cy="3681785"/>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32"/>
          <p:cNvSpPr txBox="1">
            <a:spLocks noChangeArrowheads="1"/>
          </p:cNvSpPr>
          <p:nvPr/>
        </p:nvSpPr>
        <p:spPr bwMode="auto">
          <a:xfrm>
            <a:off x="4211960" y="3472780"/>
            <a:ext cx="2232025" cy="32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3200" baseline="-25000" dirty="0">
                <a:latin typeface="+mj-ea"/>
                <a:ea typeface="+mj-ea"/>
              </a:rPr>
              <a:t>文字标题内容</a:t>
            </a:r>
            <a:endParaRPr lang="zh-CN" altLang="en-US" baseline="-25000" dirty="0">
              <a:latin typeface="+mj-ea"/>
              <a:ea typeface="+mj-ea"/>
            </a:endParaRPr>
          </a:p>
        </p:txBody>
      </p:sp>
      <p:sp>
        <p:nvSpPr>
          <p:cNvPr id="5" name="TextBox 4"/>
          <p:cNvSpPr txBox="1">
            <a:spLocks noChangeArrowheads="1"/>
          </p:cNvSpPr>
          <p:nvPr/>
        </p:nvSpPr>
        <p:spPr bwMode="auto">
          <a:xfrm>
            <a:off x="4377060" y="4029992"/>
            <a:ext cx="324439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50000"/>
              </a:lnSpc>
            </a:pPr>
            <a:r>
              <a:rPr lang="zh-CN" altLang="en-US" sz="1400" dirty="0">
                <a:latin typeface="+mj-ea"/>
                <a:ea typeface="+mj-ea"/>
              </a:rPr>
              <a:t>请输入相关内容请输入相关内容请输入相关内容相关内容请输入相关内容</a:t>
            </a:r>
          </a:p>
        </p:txBody>
      </p:sp>
      <p:sp>
        <p:nvSpPr>
          <p:cNvPr id="6" name="AutoShape 10"/>
          <p:cNvSpPr>
            <a:spLocks/>
          </p:cNvSpPr>
          <p:nvPr/>
        </p:nvSpPr>
        <p:spPr bwMode="auto">
          <a:xfrm>
            <a:off x="4567961" y="1019774"/>
            <a:ext cx="4036487" cy="556216"/>
          </a:xfrm>
          <a:prstGeom prst="accentCallout2">
            <a:avLst>
              <a:gd name="adj1" fmla="val 18750"/>
              <a:gd name="adj2" fmla="val -2259"/>
              <a:gd name="adj3" fmla="val 18750"/>
              <a:gd name="adj4" fmla="val -14884"/>
              <a:gd name="adj5" fmla="val 228516"/>
              <a:gd name="adj6" fmla="val -43450"/>
            </a:avLst>
          </a:prstGeom>
          <a:noFill/>
          <a:ln w="9525">
            <a:solidFill>
              <a:srgbClr val="1C1C1C"/>
            </a:solidFill>
            <a:miter lim="800000"/>
            <a:headEnd type="diamond" w="med" len="med"/>
            <a:tailEnd type="diamond" w="med" len="med"/>
          </a:ln>
        </p:spPr>
        <p:txBody>
          <a:bodyPr anchor="ctr"/>
          <a:lstStyle/>
          <a:p>
            <a:pPr>
              <a:spcBef>
                <a:spcPct val="50000"/>
              </a:spcBef>
              <a:defRPr/>
            </a:pPr>
            <a:r>
              <a:rPr lang="zh-CN" altLang="en-US" sz="1400" dirty="0">
                <a:latin typeface="+mj-ea"/>
                <a:ea typeface="+mj-ea"/>
              </a:rPr>
              <a:t>这里输入</a:t>
            </a:r>
            <a:r>
              <a:rPr lang="zh-CN" altLang="en-US" sz="1400" dirty="0" smtClean="0">
                <a:latin typeface="+mj-ea"/>
                <a:ea typeface="+mj-ea"/>
              </a:rPr>
              <a:t>文本</a:t>
            </a:r>
            <a:r>
              <a:rPr lang="zh-CN" altLang="en-US" sz="1400" dirty="0">
                <a:latin typeface="+mj-ea"/>
                <a:ea typeface="+mj-ea"/>
              </a:rPr>
              <a:t>这里输入</a:t>
            </a:r>
            <a:r>
              <a:rPr lang="zh-CN" altLang="en-US" sz="1400" dirty="0" smtClean="0">
                <a:latin typeface="+mj-ea"/>
                <a:ea typeface="+mj-ea"/>
              </a:rPr>
              <a:t>文本</a:t>
            </a:r>
            <a:endParaRPr lang="en-US" altLang="zh-CN" sz="1400" dirty="0" smtClean="0">
              <a:latin typeface="+mj-ea"/>
              <a:ea typeface="+mj-ea"/>
            </a:endParaRPr>
          </a:p>
          <a:p>
            <a:pPr>
              <a:spcBef>
                <a:spcPct val="50000"/>
              </a:spcBef>
              <a:defRPr/>
            </a:pPr>
            <a:r>
              <a:rPr lang="zh-CN" altLang="en-US" sz="1400" dirty="0">
                <a:latin typeface="+mj-ea"/>
                <a:ea typeface="+mj-ea"/>
              </a:rPr>
              <a:t>这里输入</a:t>
            </a:r>
            <a:r>
              <a:rPr lang="zh-CN" altLang="en-US" sz="1400" dirty="0" smtClean="0">
                <a:latin typeface="+mj-ea"/>
                <a:ea typeface="+mj-ea"/>
              </a:rPr>
              <a:t>文本</a:t>
            </a:r>
            <a:r>
              <a:rPr lang="zh-CN" altLang="en-US" sz="1400" dirty="0">
                <a:latin typeface="+mj-ea"/>
                <a:ea typeface="+mj-ea"/>
              </a:rPr>
              <a:t>这里输入</a:t>
            </a:r>
            <a:r>
              <a:rPr lang="zh-CN" altLang="en-US" sz="1400" dirty="0" smtClean="0">
                <a:latin typeface="+mj-ea"/>
                <a:ea typeface="+mj-ea"/>
              </a:rPr>
              <a:t>文本</a:t>
            </a:r>
            <a:endParaRPr lang="en-US" altLang="zh-CN" sz="1400" dirty="0">
              <a:latin typeface="+mj-ea"/>
              <a:ea typeface="+mj-ea"/>
            </a:endParaRPr>
          </a:p>
        </p:txBody>
      </p:sp>
      <p:sp>
        <p:nvSpPr>
          <p:cNvPr id="8" name="AutoShape 10"/>
          <p:cNvSpPr>
            <a:spLocks/>
          </p:cNvSpPr>
          <p:nvPr/>
        </p:nvSpPr>
        <p:spPr bwMode="auto">
          <a:xfrm>
            <a:off x="4567961" y="2368078"/>
            <a:ext cx="4036487" cy="556216"/>
          </a:xfrm>
          <a:prstGeom prst="accentCallout2">
            <a:avLst>
              <a:gd name="adj1" fmla="val 18750"/>
              <a:gd name="adj2" fmla="val -2259"/>
              <a:gd name="adj3" fmla="val 18750"/>
              <a:gd name="adj4" fmla="val -14884"/>
              <a:gd name="adj5" fmla="val 228516"/>
              <a:gd name="adj6" fmla="val -43450"/>
            </a:avLst>
          </a:prstGeom>
          <a:noFill/>
          <a:ln w="9525">
            <a:solidFill>
              <a:srgbClr val="1C1C1C"/>
            </a:solidFill>
            <a:miter lim="800000"/>
            <a:headEnd type="diamond" w="med" len="med"/>
            <a:tailEnd type="diamond" w="med" len="med"/>
          </a:ln>
        </p:spPr>
        <p:txBody>
          <a:bodyPr anchor="ctr"/>
          <a:lstStyle/>
          <a:p>
            <a:pPr>
              <a:spcBef>
                <a:spcPct val="50000"/>
              </a:spcBef>
              <a:defRPr/>
            </a:pPr>
            <a:r>
              <a:rPr lang="zh-CN" altLang="en-US" sz="1400" dirty="0">
                <a:latin typeface="+mj-ea"/>
                <a:ea typeface="+mj-ea"/>
              </a:rPr>
              <a:t>这里输入</a:t>
            </a:r>
            <a:r>
              <a:rPr lang="zh-CN" altLang="en-US" sz="1400" dirty="0" smtClean="0">
                <a:latin typeface="+mj-ea"/>
                <a:ea typeface="+mj-ea"/>
              </a:rPr>
              <a:t>文本</a:t>
            </a:r>
            <a:r>
              <a:rPr lang="zh-CN" altLang="en-US" sz="1400" dirty="0">
                <a:latin typeface="+mj-ea"/>
                <a:ea typeface="+mj-ea"/>
              </a:rPr>
              <a:t>这里输入</a:t>
            </a:r>
            <a:r>
              <a:rPr lang="zh-CN" altLang="en-US" sz="1400" dirty="0" smtClean="0">
                <a:latin typeface="+mj-ea"/>
                <a:ea typeface="+mj-ea"/>
              </a:rPr>
              <a:t>文本</a:t>
            </a:r>
            <a:endParaRPr lang="en-US" altLang="zh-CN" sz="1400" dirty="0" smtClean="0">
              <a:latin typeface="+mj-ea"/>
              <a:ea typeface="+mj-ea"/>
            </a:endParaRPr>
          </a:p>
          <a:p>
            <a:pPr>
              <a:spcBef>
                <a:spcPct val="50000"/>
              </a:spcBef>
              <a:defRPr/>
            </a:pPr>
            <a:r>
              <a:rPr lang="zh-CN" altLang="en-US" sz="1400" dirty="0">
                <a:latin typeface="+mj-ea"/>
                <a:ea typeface="+mj-ea"/>
              </a:rPr>
              <a:t>这里输入</a:t>
            </a:r>
            <a:r>
              <a:rPr lang="zh-CN" altLang="en-US" sz="1400" dirty="0" smtClean="0">
                <a:latin typeface="+mj-ea"/>
                <a:ea typeface="+mj-ea"/>
              </a:rPr>
              <a:t>文本</a:t>
            </a:r>
            <a:r>
              <a:rPr lang="zh-CN" altLang="en-US" sz="1400" dirty="0">
                <a:latin typeface="+mj-ea"/>
                <a:ea typeface="+mj-ea"/>
              </a:rPr>
              <a:t>这里输入</a:t>
            </a:r>
            <a:r>
              <a:rPr lang="zh-CN" altLang="en-US" sz="1400" dirty="0" smtClean="0">
                <a:latin typeface="+mj-ea"/>
                <a:ea typeface="+mj-ea"/>
              </a:rPr>
              <a:t>文本</a:t>
            </a:r>
            <a:endParaRPr lang="en-US" altLang="zh-CN" sz="1400" dirty="0">
              <a:latin typeface="+mj-ea"/>
              <a:ea typeface="+mj-ea"/>
            </a:endParaRPr>
          </a:p>
        </p:txBody>
      </p:sp>
    </p:spTree>
    <p:extLst>
      <p:ext uri="{BB962C8B-B14F-4D97-AF65-F5344CB8AC3E}">
        <p14:creationId xmlns:p14="http://schemas.microsoft.com/office/powerpoint/2010/main" val="2237144822"/>
      </p:ext>
    </p:extLst>
  </p:cSld>
  <p:clrMapOvr>
    <a:masterClrMapping/>
  </p:clrMapOvr>
  <mc:AlternateContent xmlns:mc="http://schemas.openxmlformats.org/markup-compatibility/2006" xmlns:p14="http://schemas.microsoft.com/office/powerpoint/2010/main">
    <mc:Choice Requires="p14">
      <p:transition spd="slow" p14:dur="1200" advClick="0" advTm="4000">
        <p14:flip dir="r"/>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par>
                          <p:cTn id="15" fill="hold">
                            <p:stCondLst>
                              <p:cond delay="1500"/>
                            </p:stCondLst>
                            <p:childTnLst>
                              <p:par>
                                <p:cTn id="16" presetID="22" presetClass="entr" presetSubtype="4"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down)">
                                      <p:cBhvr>
                                        <p:cTn id="18" dur="500"/>
                                        <p:tgtEl>
                                          <p:spTgt spid="8"/>
                                        </p:tgtEl>
                                      </p:cBhvr>
                                    </p:animEffect>
                                  </p:childTnLst>
                                </p:cTn>
                              </p:par>
                            </p:childTnLst>
                          </p:cTn>
                        </p:par>
                        <p:par>
                          <p:cTn id="19" fill="hold">
                            <p:stCondLst>
                              <p:cond delay="2000"/>
                            </p:stCondLst>
                            <p:childTnLst>
                              <p:par>
                                <p:cTn id="20" presetID="18" presetClass="entr" presetSubtype="12"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strips(downLeft)">
                                      <p:cBhvr>
                                        <p:cTn id="22" dur="500"/>
                                        <p:tgtEl>
                                          <p:spTgt spid="4"/>
                                        </p:tgtEl>
                                      </p:cBhvr>
                                    </p:animEffect>
                                  </p:childTnLst>
                                </p:cTn>
                              </p:par>
                            </p:childTnLst>
                          </p:cTn>
                        </p:par>
                        <p:par>
                          <p:cTn id="23" fill="hold">
                            <p:stCondLst>
                              <p:cond delay="2500"/>
                            </p:stCondLst>
                            <p:childTnLst>
                              <p:par>
                                <p:cTn id="24" presetID="42"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8"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128</TotalTime>
  <Words>884</Words>
  <Application>Microsoft Office PowerPoint</Application>
  <PresentationFormat>全屏显示(16:9)</PresentationFormat>
  <Paragraphs>243</Paragraphs>
  <Slides>17</Slides>
  <Notes>17</Notes>
  <HiddenSlides>0</HiddenSlides>
  <MMClips>0</MMClips>
  <ScaleCrop>false</ScaleCrop>
  <HeadingPairs>
    <vt:vector size="4" baseType="variant">
      <vt:variant>
        <vt:lpstr>主题</vt:lpstr>
      </vt:variant>
      <vt:variant>
        <vt:i4>1</vt:i4>
      </vt:variant>
      <vt:variant>
        <vt:lpstr>幻灯片标题</vt:lpstr>
      </vt:variant>
      <vt:variant>
        <vt:i4>17</vt:i4>
      </vt:variant>
    </vt:vector>
  </HeadingPairs>
  <TitlesOfParts>
    <vt:vector size="1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ddd</dc:creator>
  <cp:lastModifiedBy>ThinK For H</cp:lastModifiedBy>
  <cp:revision>46</cp:revision>
  <dcterms:created xsi:type="dcterms:W3CDTF">2014-05-16T12:33:05Z</dcterms:created>
  <dcterms:modified xsi:type="dcterms:W3CDTF">2018-05-30T14:29:07Z</dcterms:modified>
</cp:coreProperties>
</file>