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18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8" r:id="rId4"/>
    <p:sldId id="259" r:id="rId5"/>
    <p:sldId id="263" r:id="rId6"/>
    <p:sldId id="264" r:id="rId7"/>
    <p:sldId id="265" r:id="rId8"/>
    <p:sldId id="266" r:id="rId9"/>
    <p:sldId id="260" r:id="rId10"/>
    <p:sldId id="267" r:id="rId11"/>
    <p:sldId id="268" r:id="rId12"/>
    <p:sldId id="271" r:id="rId13"/>
    <p:sldId id="261" r:id="rId14"/>
    <p:sldId id="272" r:id="rId15"/>
    <p:sldId id="262" r:id="rId16"/>
    <p:sldId id="269" r:id="rId17"/>
    <p:sldId id="257" r:id="rId18"/>
  </p:sldIdLst>
  <p:sldSz cx="12192000" cy="6858000"/>
  <p:notesSz cx="6858000" cy="9144000"/>
  <p:embeddedFontLst>
    <p:embeddedFont>
      <p:font typeface="海派腔调禅粗黑简2.0" panose="02000500000000000000" pitchFamily="2" charset="-122"/>
      <p:regular r:id="rId22"/>
    </p:embeddedFont>
    <p:embeddedFont>
      <p:font typeface="华文新魏" panose="02010800040101010101" pitchFamily="2" charset="-122"/>
      <p:regular r:id="rId23"/>
    </p:embeddedFont>
    <p:embeddedFont>
      <p:font typeface="Open Sans" panose="020B0606030504020204" pitchFamily="34" charset="0"/>
      <p:regular r:id="rId24"/>
      <p:bold r:id="rId25"/>
      <p:italic r:id="rId26"/>
      <p:boldItalic r:id="rId27"/>
    </p:embeddedFont>
    <p:embeddedFont>
      <p:font typeface="Open Sans Light" panose="020B0306030504020204" pitchFamily="34" charset="0"/>
      <p:regular r:id="rId28"/>
      <p:italic r:id="rId29"/>
    </p:embeddedFont>
    <p:embeddedFont>
      <p:font typeface="楷体" panose="02010609060101010101" pitchFamily="49" charset="-122"/>
      <p:regular r:id="rId30"/>
    </p:embeddedFont>
    <p:embeddedFont>
      <p:font typeface="Ebrima" panose="02000000000000000000" pitchFamily="2" charset="0"/>
      <p:regular r:id="rId31"/>
      <p:bold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微软雅黑" panose="020B0503020204020204" pitchFamily="34" charset="-122"/>
      <p:regular r:id="rId37"/>
    </p:embeddedFont>
    <p:embeddedFont>
      <p:font typeface="等线" panose="02010600030101010101" charset="-122"/>
      <p:regular r:id="rId38"/>
    </p:embeddedFont>
    <p:embeddedFont>
      <p:font typeface="等线 Light" panose="02010600030101010101" charset="-122"/>
      <p:regular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A7BC"/>
    <a:srgbClr val="E784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font" Target="fonts/font18.fntdata"/><Relationship Id="rId38" Type="http://schemas.openxmlformats.org/officeDocument/2006/relationships/font" Target="fonts/font17.fntdata"/><Relationship Id="rId37" Type="http://schemas.openxmlformats.org/officeDocument/2006/relationships/font" Target="fonts/font16.fntdata"/><Relationship Id="rId36" Type="http://schemas.openxmlformats.org/officeDocument/2006/relationships/font" Target="fonts/font15.fntdata"/><Relationship Id="rId35" Type="http://schemas.openxmlformats.org/officeDocument/2006/relationships/font" Target="fonts/font14.fntdata"/><Relationship Id="rId34" Type="http://schemas.openxmlformats.org/officeDocument/2006/relationships/font" Target="fonts/font13.fntdata"/><Relationship Id="rId33" Type="http://schemas.openxmlformats.org/officeDocument/2006/relationships/font" Target="fonts/font12.fntdata"/><Relationship Id="rId32" Type="http://schemas.openxmlformats.org/officeDocument/2006/relationships/font" Target="fonts/font11.fntdata"/><Relationship Id="rId31" Type="http://schemas.openxmlformats.org/officeDocument/2006/relationships/font" Target="fonts/font10.fntdata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8796B-7210-4C42-979D-EF7CD53F06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CEE97-BF83-4259-9A5E-1C7FCE9C57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8796B-7210-4C42-979D-EF7CD53F06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CEE97-BF83-4259-9A5E-1C7FCE9C57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8796B-7210-4C42-979D-EF7CD53F06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CEE97-BF83-4259-9A5E-1C7FCE9C57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8796B-7210-4C42-979D-EF7CD53F06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CEE97-BF83-4259-9A5E-1C7FCE9C57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8796B-7210-4C42-979D-EF7CD53F06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CEE97-BF83-4259-9A5E-1C7FCE9C57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8796B-7210-4C42-979D-EF7CD53F06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CEE97-BF83-4259-9A5E-1C7FCE9C57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8796B-7210-4C42-979D-EF7CD53F06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CEE97-BF83-4259-9A5E-1C7FCE9C57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8796B-7210-4C42-979D-EF7CD53F06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CEE97-BF83-4259-9A5E-1C7FCE9C57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8796B-7210-4C42-979D-EF7CD53F06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CEE97-BF83-4259-9A5E-1C7FCE9C57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8796B-7210-4C42-979D-EF7CD53F06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CEE97-BF83-4259-9A5E-1C7FCE9C57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8796B-7210-4C42-979D-EF7CD53F06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CEE97-BF83-4259-9A5E-1C7FCE9C57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48796B-7210-4C42-979D-EF7CD53F06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CEE97-BF83-4259-9A5E-1C7FCE9C57D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313" y="142875"/>
            <a:ext cx="11730037" cy="651510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850" y="272911"/>
            <a:ext cx="11491914" cy="625648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" r="75341" b="49000"/>
          <a:stretch>
            <a:fillRect/>
          </a:stretch>
        </p:blipFill>
        <p:spPr>
          <a:xfrm flipH="1" flipV="1">
            <a:off x="7829550" y="2866109"/>
            <a:ext cx="4362450" cy="39918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" r="75975" b="302"/>
          <a:stretch>
            <a:fillRect/>
          </a:stretch>
        </p:blipFill>
        <p:spPr>
          <a:xfrm>
            <a:off x="0" y="0"/>
            <a:ext cx="3734197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462808" y="2499303"/>
            <a:ext cx="72663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latin typeface="海派腔调禅粗黑简2.0" panose="02000500000000000000" pitchFamily="2" charset="-122"/>
                <a:ea typeface="海派腔调禅粗黑简2.0" panose="02000500000000000000" pitchFamily="2" charset="-122"/>
              </a:rPr>
              <a:t>很高兴，遇见你</a:t>
            </a:r>
            <a:endParaRPr lang="zh-CN" altLang="en-US" sz="7200" dirty="0">
              <a:latin typeface="海派腔调禅粗黑简2.0" panose="02000500000000000000" pitchFamily="2" charset="-122"/>
              <a:ea typeface="海派腔调禅粗黑简2.0" panose="02000500000000000000" pitchFamily="2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3051129" y="3699632"/>
            <a:ext cx="6089741" cy="6100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F8A7BC"/>
                </a:solidFill>
                <a:latin typeface="海派腔调禅粗黑简2.0" panose="02000500000000000000" pitchFamily="2" charset="-122"/>
                <a:ea typeface="海派腔调禅粗黑简2.0" panose="02000500000000000000" pitchFamily="2" charset="-122"/>
              </a:rPr>
              <a:t>THIS IS A ART TEMPLATE , THANK YOU WATCHING THIS ONE. THANK YOU WATCHING THIS ONE.</a:t>
            </a:r>
            <a:endParaRPr lang="en-US" altLang="zh-CN" sz="1200" dirty="0">
              <a:solidFill>
                <a:srgbClr val="F8A7BC"/>
              </a:solidFill>
              <a:latin typeface="海派腔调禅粗黑简2.0" panose="02000500000000000000" pitchFamily="2" charset="-122"/>
              <a:ea typeface="海派腔调禅粗黑简2.0" panose="02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313" y="142875"/>
            <a:ext cx="11730037" cy="651510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850" y="272911"/>
            <a:ext cx="11491914" cy="625648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961860" y="1523199"/>
            <a:ext cx="1053545" cy="1119809"/>
            <a:chOff x="5758072" y="954157"/>
            <a:chExt cx="1053545" cy="1119809"/>
          </a:xfrm>
        </p:grpSpPr>
        <p:sp>
          <p:nvSpPr>
            <p:cNvPr id="7" name="菱形 6"/>
            <p:cNvSpPr/>
            <p:nvPr/>
          </p:nvSpPr>
          <p:spPr>
            <a:xfrm>
              <a:off x="5764696" y="954157"/>
              <a:ext cx="1046921" cy="1046921"/>
            </a:xfrm>
            <a:prstGeom prst="diamond">
              <a:avLst/>
            </a:prstGeom>
            <a:noFill/>
            <a:ln w="28575">
              <a:solidFill>
                <a:srgbClr val="FF9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菱形 7"/>
            <p:cNvSpPr/>
            <p:nvPr/>
          </p:nvSpPr>
          <p:spPr>
            <a:xfrm>
              <a:off x="5758072" y="1027045"/>
              <a:ext cx="1046921" cy="1046921"/>
            </a:xfrm>
            <a:prstGeom prst="diamond">
              <a:avLst/>
            </a:prstGeom>
            <a:noFill/>
            <a:ln w="12700">
              <a:solidFill>
                <a:srgbClr val="FF9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180518" y="1888714"/>
            <a:ext cx="622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968489" y="2873840"/>
            <a:ext cx="1053545" cy="1119809"/>
            <a:chOff x="5758072" y="954157"/>
            <a:chExt cx="1053545" cy="1119809"/>
          </a:xfrm>
        </p:grpSpPr>
        <p:sp>
          <p:nvSpPr>
            <p:cNvPr id="11" name="菱形 10"/>
            <p:cNvSpPr/>
            <p:nvPr/>
          </p:nvSpPr>
          <p:spPr>
            <a:xfrm>
              <a:off x="5764696" y="954157"/>
              <a:ext cx="1046921" cy="1046921"/>
            </a:xfrm>
            <a:prstGeom prst="diamond">
              <a:avLst/>
            </a:prstGeom>
            <a:noFill/>
            <a:ln w="28575">
              <a:solidFill>
                <a:srgbClr val="FF9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菱形 11"/>
            <p:cNvSpPr/>
            <p:nvPr/>
          </p:nvSpPr>
          <p:spPr>
            <a:xfrm>
              <a:off x="5758072" y="1027045"/>
              <a:ext cx="1046921" cy="1046921"/>
            </a:xfrm>
            <a:prstGeom prst="diamond">
              <a:avLst/>
            </a:prstGeom>
            <a:noFill/>
            <a:ln w="12700">
              <a:solidFill>
                <a:srgbClr val="FF9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187147" y="3239355"/>
            <a:ext cx="622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961860" y="4255341"/>
            <a:ext cx="1053545" cy="1119809"/>
            <a:chOff x="5758072" y="954157"/>
            <a:chExt cx="1053545" cy="1119809"/>
          </a:xfrm>
        </p:grpSpPr>
        <p:sp>
          <p:nvSpPr>
            <p:cNvPr id="15" name="菱形 14"/>
            <p:cNvSpPr/>
            <p:nvPr/>
          </p:nvSpPr>
          <p:spPr>
            <a:xfrm>
              <a:off x="5764696" y="954157"/>
              <a:ext cx="1046921" cy="1046921"/>
            </a:xfrm>
            <a:prstGeom prst="diamond">
              <a:avLst/>
            </a:prstGeom>
            <a:noFill/>
            <a:ln w="28575">
              <a:solidFill>
                <a:srgbClr val="FF9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菱形 15"/>
            <p:cNvSpPr/>
            <p:nvPr/>
          </p:nvSpPr>
          <p:spPr>
            <a:xfrm>
              <a:off x="5758072" y="1027045"/>
              <a:ext cx="1046921" cy="1046921"/>
            </a:xfrm>
            <a:prstGeom prst="diamond">
              <a:avLst/>
            </a:prstGeom>
            <a:noFill/>
            <a:ln w="12700">
              <a:solidFill>
                <a:srgbClr val="FF9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180518" y="4620856"/>
            <a:ext cx="622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22"/>
          <p:cNvSpPr txBox="1">
            <a:spLocks noChangeArrowheads="1"/>
          </p:cNvSpPr>
          <p:nvPr/>
        </p:nvSpPr>
        <p:spPr bwMode="auto">
          <a:xfrm>
            <a:off x="3220815" y="1576209"/>
            <a:ext cx="3515460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TITLE HERE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23"/>
          <p:cNvSpPr>
            <a:spLocks noChangeArrowheads="1"/>
          </p:cNvSpPr>
          <p:nvPr/>
        </p:nvSpPr>
        <p:spPr bwMode="auto">
          <a:xfrm>
            <a:off x="3227439" y="2037874"/>
            <a:ext cx="7050158" cy="6524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I will do somebody a good turn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three ways.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3249137" y="2873840"/>
            <a:ext cx="3515460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TITLE HERE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255760" y="3335505"/>
            <a:ext cx="7114601" cy="6524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I will do somebody a good turn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three ways.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3325652" y="4255341"/>
            <a:ext cx="3515460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TITLE HERE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3332276" y="4717006"/>
            <a:ext cx="7038086" cy="6524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I will do somebody a good turn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three ways.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313" y="142875"/>
            <a:ext cx="11730037" cy="651510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850" y="272911"/>
            <a:ext cx="11491914" cy="625648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095114" y="1502499"/>
            <a:ext cx="7910850" cy="2813494"/>
            <a:chOff x="2431018" y="1296985"/>
            <a:chExt cx="7312601" cy="2982680"/>
          </a:xfrm>
          <a:solidFill>
            <a:srgbClr val="97D6DD"/>
          </a:solidFill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2431018" y="2477557"/>
              <a:ext cx="201392" cy="1802108"/>
            </a:xfrm>
            <a:prstGeom prst="rect">
              <a:avLst/>
            </a:prstGeom>
            <a:solidFill>
              <a:srgbClr val="FF77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2750467" y="1449765"/>
              <a:ext cx="199656" cy="28298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0" u="sng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3068180" y="2055676"/>
              <a:ext cx="201392" cy="22239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3387629" y="2696310"/>
              <a:ext cx="201392" cy="158335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1" name="Rectangle 90"/>
            <p:cNvSpPr>
              <a:spLocks noChangeArrowheads="1"/>
            </p:cNvSpPr>
            <p:nvPr/>
          </p:nvSpPr>
          <p:spPr bwMode="auto">
            <a:xfrm>
              <a:off x="4477922" y="1567822"/>
              <a:ext cx="201392" cy="271184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2" name="Rectangle 91"/>
            <p:cNvSpPr>
              <a:spLocks noChangeArrowheads="1"/>
            </p:cNvSpPr>
            <p:nvPr/>
          </p:nvSpPr>
          <p:spPr bwMode="auto">
            <a:xfrm>
              <a:off x="4795634" y="2814367"/>
              <a:ext cx="201392" cy="1465298"/>
            </a:xfrm>
            <a:prstGeom prst="rect">
              <a:avLst/>
            </a:prstGeom>
            <a:solidFill>
              <a:srgbClr val="FF7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0" u="sng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3" name="Rectangle 92"/>
            <p:cNvSpPr>
              <a:spLocks noChangeArrowheads="1"/>
            </p:cNvSpPr>
            <p:nvPr/>
          </p:nvSpPr>
          <p:spPr bwMode="auto">
            <a:xfrm>
              <a:off x="5115083" y="3168538"/>
              <a:ext cx="217017" cy="111112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4" name="Rectangle 93"/>
            <p:cNvSpPr>
              <a:spLocks noChangeArrowheads="1"/>
            </p:cNvSpPr>
            <p:nvPr/>
          </p:nvSpPr>
          <p:spPr bwMode="auto">
            <a:xfrm>
              <a:off x="5432796" y="3724101"/>
              <a:ext cx="218753" cy="55556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5" name="Rectangle 175"/>
            <p:cNvSpPr>
              <a:spLocks noChangeArrowheads="1"/>
            </p:cNvSpPr>
            <p:nvPr/>
          </p:nvSpPr>
          <p:spPr bwMode="auto">
            <a:xfrm>
              <a:off x="6540450" y="3201525"/>
              <a:ext cx="201392" cy="10781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6" name="Rectangle 176"/>
            <p:cNvSpPr>
              <a:spLocks noChangeArrowheads="1"/>
            </p:cNvSpPr>
            <p:nvPr/>
          </p:nvSpPr>
          <p:spPr bwMode="auto">
            <a:xfrm>
              <a:off x="6858162" y="3387291"/>
              <a:ext cx="201392" cy="892373"/>
            </a:xfrm>
            <a:prstGeom prst="rect">
              <a:avLst/>
            </a:prstGeom>
            <a:solidFill>
              <a:srgbClr val="FF7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0" u="sng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7" name="Rectangle 177"/>
            <p:cNvSpPr>
              <a:spLocks noChangeArrowheads="1"/>
            </p:cNvSpPr>
            <p:nvPr/>
          </p:nvSpPr>
          <p:spPr bwMode="auto">
            <a:xfrm>
              <a:off x="7177611" y="3741463"/>
              <a:ext cx="201392" cy="53820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8" name="Rectangle 178"/>
            <p:cNvSpPr>
              <a:spLocks noChangeArrowheads="1"/>
            </p:cNvSpPr>
            <p:nvPr/>
          </p:nvSpPr>
          <p:spPr bwMode="auto">
            <a:xfrm>
              <a:off x="7497060" y="1296985"/>
              <a:ext cx="199656" cy="298267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9" name="Rectangle 261"/>
            <p:cNvSpPr>
              <a:spLocks noChangeArrowheads="1"/>
            </p:cNvSpPr>
            <p:nvPr/>
          </p:nvSpPr>
          <p:spPr bwMode="auto">
            <a:xfrm>
              <a:off x="8585617" y="1753588"/>
              <a:ext cx="201392" cy="252607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0" name="Rectangle 262"/>
            <p:cNvSpPr>
              <a:spLocks noChangeArrowheads="1"/>
            </p:cNvSpPr>
            <p:nvPr/>
          </p:nvSpPr>
          <p:spPr bwMode="auto">
            <a:xfrm>
              <a:off x="8905066" y="1296985"/>
              <a:ext cx="201392" cy="298267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0" u="sng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1" name="Rectangle 263"/>
            <p:cNvSpPr>
              <a:spLocks noChangeArrowheads="1"/>
            </p:cNvSpPr>
            <p:nvPr/>
          </p:nvSpPr>
          <p:spPr bwMode="auto">
            <a:xfrm>
              <a:off x="9222778" y="1567822"/>
              <a:ext cx="201392" cy="2711842"/>
            </a:xfrm>
            <a:prstGeom prst="rect">
              <a:avLst/>
            </a:prstGeom>
            <a:solidFill>
              <a:srgbClr val="FF77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2" name="Rectangle 264"/>
            <p:cNvSpPr>
              <a:spLocks noChangeArrowheads="1"/>
            </p:cNvSpPr>
            <p:nvPr/>
          </p:nvSpPr>
          <p:spPr bwMode="auto">
            <a:xfrm>
              <a:off x="9542227" y="2477557"/>
              <a:ext cx="201392" cy="180210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929005" y="4693137"/>
            <a:ext cx="1677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ADD TITTLE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60095" y="4693137"/>
            <a:ext cx="1677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ADD TITTLE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47643" y="4693137"/>
            <a:ext cx="1677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ADD TITTLE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582152" y="4693137"/>
            <a:ext cx="1677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ADD TITTLE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56687" y="5508761"/>
            <a:ext cx="6911636" cy="6199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 for twelve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313" y="142875"/>
            <a:ext cx="11730037" cy="651510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850" y="272911"/>
            <a:ext cx="11491914" cy="625648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32"/>
          <p:cNvSpPr/>
          <p:nvPr/>
        </p:nvSpPr>
        <p:spPr bwMode="auto">
          <a:xfrm>
            <a:off x="4544380" y="3374294"/>
            <a:ext cx="4185282" cy="796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latin typeface="华文新魏" panose="02010800040101010101" pitchFamily="2" charset="-122"/>
                <a:ea typeface="华文新魏" panose="02010800040101010101" pitchFamily="2" charset="-122"/>
              </a:rPr>
              <a:t>hours that Just for today I will try to live through this day only and not. hours that Just for today I will try to live through this day only and not.</a:t>
            </a:r>
            <a:endParaRPr lang="zh-CN" altLang="en-US" sz="105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Rectangle 33"/>
          <p:cNvSpPr>
            <a:spLocks noChangeArrowheads="1"/>
          </p:cNvSpPr>
          <p:nvPr/>
        </p:nvSpPr>
        <p:spPr bwMode="auto">
          <a:xfrm>
            <a:off x="4529632" y="2974184"/>
            <a:ext cx="23612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  <a:cs typeface="Open Sans" panose="020B0606030504020204" pitchFamily="34" charset="0"/>
              </a:rPr>
              <a:t>YOUR TITLE HERE</a:t>
            </a:r>
            <a:endParaRPr lang="en-US" altLang="zh-CN" sz="2000" dirty="0">
              <a:latin typeface="华文新魏" panose="02010800040101010101" pitchFamily="2" charset="-122"/>
              <a:ea typeface="华文新魏" panose="02010800040101010101" pitchFamily="2" charset="-122"/>
              <a:cs typeface="Open Sans Light" panose="020B0306030504020204" pitchFamily="34" charset="0"/>
            </a:endParaRPr>
          </a:p>
        </p:txBody>
      </p:sp>
      <p:sp>
        <p:nvSpPr>
          <p:cNvPr id="8" name="Rectangle 34"/>
          <p:cNvSpPr>
            <a:spLocks noChangeArrowheads="1"/>
          </p:cNvSpPr>
          <p:nvPr/>
        </p:nvSpPr>
        <p:spPr bwMode="auto">
          <a:xfrm>
            <a:off x="3478402" y="2397948"/>
            <a:ext cx="76049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2800" dirty="0">
                <a:solidFill>
                  <a:srgbClr val="F8A7BC"/>
                </a:solidFill>
                <a:latin typeface="海派腔调禅粗黑简2.0" panose="02000500000000000000" pitchFamily="2" charset="-122"/>
                <a:ea typeface="海派腔调禅粗黑简2.0" panose="02000500000000000000" pitchFamily="2" charset="-122"/>
                <a:cs typeface="Open Sans Light" panose="020B0306030504020204" pitchFamily="34" charset="0"/>
              </a:rPr>
              <a:t>3</a:t>
            </a:r>
            <a:endParaRPr lang="en-US" altLang="zh-CN" sz="12800" dirty="0">
              <a:solidFill>
                <a:srgbClr val="F8A7BC"/>
              </a:solidFill>
              <a:latin typeface="海派腔调禅粗黑简2.0" panose="02000500000000000000" pitchFamily="2" charset="-122"/>
              <a:ea typeface="海派腔调禅粗黑简2.0" panose="02000500000000000000" pitchFamily="2" charset="-122"/>
              <a:cs typeface="Open Sans Light" panose="020B0306030504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" r="75341" b="49000"/>
          <a:stretch>
            <a:fillRect/>
          </a:stretch>
        </p:blipFill>
        <p:spPr>
          <a:xfrm flipH="1" flipV="1">
            <a:off x="7829550" y="2866109"/>
            <a:ext cx="4362450" cy="39918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313" y="142875"/>
            <a:ext cx="11730037" cy="651510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850" y="272911"/>
            <a:ext cx="11491914" cy="625648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560845" y="1644244"/>
            <a:ext cx="2381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SUBTITLE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60845" y="3152891"/>
            <a:ext cx="2381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SUBTITLE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60845" y="2013576"/>
            <a:ext cx="303985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CLICK HERE TO ADD YOUR CONTENTS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60844" y="3522223"/>
            <a:ext cx="28453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CLICK HERE TO ADD YOUR CONTENTS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17867" y="3158338"/>
            <a:ext cx="857250" cy="857250"/>
          </a:xfrm>
          <a:prstGeom prst="rect">
            <a:avLst/>
          </a:prstGeom>
          <a:solidFill>
            <a:srgbClr val="F8A7B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17867" y="1681950"/>
            <a:ext cx="857250" cy="857250"/>
          </a:xfrm>
          <a:prstGeom prst="rect">
            <a:avLst/>
          </a:prstGeom>
          <a:solidFill>
            <a:srgbClr val="F8A7B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任意多边形 20"/>
          <p:cNvSpPr>
            <a:spLocks noChangeAspect="1"/>
          </p:cNvSpPr>
          <p:nvPr/>
        </p:nvSpPr>
        <p:spPr>
          <a:xfrm>
            <a:off x="1839647" y="1930575"/>
            <a:ext cx="413690" cy="360000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任意多边形 21"/>
          <p:cNvSpPr>
            <a:spLocks noChangeAspect="1"/>
          </p:cNvSpPr>
          <p:nvPr/>
        </p:nvSpPr>
        <p:spPr>
          <a:xfrm>
            <a:off x="1856223" y="3406963"/>
            <a:ext cx="364369" cy="360000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73116" y="1644244"/>
            <a:ext cx="2381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SUBTITLE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73116" y="3152891"/>
            <a:ext cx="2381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SUBTITLE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73115" y="2013576"/>
            <a:ext cx="28453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CLICK HERE TO ADD YOUR CONTENTS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73116" y="3522223"/>
            <a:ext cx="28453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CLICK HERE TO ADD YOUR CONTENTS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44426" y="3158338"/>
            <a:ext cx="857250" cy="857250"/>
          </a:xfrm>
          <a:prstGeom prst="rect">
            <a:avLst/>
          </a:prstGeom>
          <a:solidFill>
            <a:srgbClr val="F8A7B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44426" y="1681950"/>
            <a:ext cx="857250" cy="857250"/>
          </a:xfrm>
          <a:prstGeom prst="rect">
            <a:avLst/>
          </a:prstGeom>
          <a:solidFill>
            <a:srgbClr val="F8A7B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任意多边形 28"/>
          <p:cNvSpPr>
            <a:spLocks noChangeAspect="1"/>
          </p:cNvSpPr>
          <p:nvPr/>
        </p:nvSpPr>
        <p:spPr>
          <a:xfrm>
            <a:off x="7106685" y="1925055"/>
            <a:ext cx="349825" cy="360000"/>
          </a:xfrm>
          <a:custGeom>
            <a:avLst/>
            <a:gdLst>
              <a:gd name="connsiteX0" fmla="*/ 1913593 w 4735848"/>
              <a:gd name="connsiteY0" fmla="*/ 451664 h 4873594"/>
              <a:gd name="connsiteX1" fmla="*/ 874786 w 4735848"/>
              <a:gd name="connsiteY1" fmla="*/ 881952 h 4873594"/>
              <a:gd name="connsiteX2" fmla="*/ 444498 w 4735848"/>
              <a:gd name="connsiteY2" fmla="*/ 1920759 h 4873594"/>
              <a:gd name="connsiteX3" fmla="*/ 1913592 w 4735848"/>
              <a:gd name="connsiteY3" fmla="*/ 1920759 h 4873594"/>
              <a:gd name="connsiteX4" fmla="*/ 1913593 w 4735848"/>
              <a:gd name="connsiteY4" fmla="*/ 451664 h 4873594"/>
              <a:gd name="connsiteX5" fmla="*/ 2518011 w 4735848"/>
              <a:gd name="connsiteY5" fmla="*/ 438017 h 4873594"/>
              <a:gd name="connsiteX6" fmla="*/ 4575743 w 4735848"/>
              <a:gd name="connsiteY6" fmla="*/ 1828610 h 4873594"/>
              <a:gd name="connsiteX7" fmla="*/ 4052974 w 4735848"/>
              <a:gd name="connsiteY7" fmla="*/ 4256515 h 4873594"/>
              <a:gd name="connsiteX8" fmla="*/ 1605283 w 4735848"/>
              <a:gd name="connsiteY8" fmla="*/ 4677015 h 4873594"/>
              <a:gd name="connsiteX9" fmla="*/ 302200 w 4735848"/>
              <a:gd name="connsiteY9" fmla="*/ 2562782 h 4873594"/>
              <a:gd name="connsiteX10" fmla="*/ 648266 w 4735848"/>
              <a:gd name="connsiteY10" fmla="*/ 2577306 h 4873594"/>
              <a:gd name="connsiteX11" fmla="*/ 1747834 w 4735848"/>
              <a:gd name="connsiteY11" fmla="*/ 4361339 h 4873594"/>
              <a:gd name="connsiteX12" fmla="*/ 3813244 w 4735848"/>
              <a:gd name="connsiteY12" fmla="*/ 4006513 h 4873594"/>
              <a:gd name="connsiteX13" fmla="*/ 4254367 w 4735848"/>
              <a:gd name="connsiteY13" fmla="*/ 1957798 h 4873594"/>
              <a:gd name="connsiteX14" fmla="*/ 2518012 w 4735848"/>
              <a:gd name="connsiteY14" fmla="*/ 784388 h 4873594"/>
              <a:gd name="connsiteX15" fmla="*/ 2251880 w 4735848"/>
              <a:gd name="connsiteY15" fmla="*/ 0 h 4873594"/>
              <a:gd name="connsiteX16" fmla="*/ 2251880 w 4735848"/>
              <a:gd name="connsiteY16" fmla="*/ 2251879 h 4873594"/>
              <a:gd name="connsiteX17" fmla="*/ 0 w 4735848"/>
              <a:gd name="connsiteY17" fmla="*/ 2251880 h 4873594"/>
              <a:gd name="connsiteX18" fmla="*/ 659560 w 4735848"/>
              <a:gd name="connsiteY18" fmla="*/ 659560 h 4873594"/>
              <a:gd name="connsiteX19" fmla="*/ 2251880 w 4735848"/>
              <a:gd name="connsiteY19" fmla="*/ 0 h 487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35848" h="4873594">
                <a:moveTo>
                  <a:pt x="1913593" y="451664"/>
                </a:moveTo>
                <a:cubicBezTo>
                  <a:pt x="1523965" y="451664"/>
                  <a:pt x="1150295" y="606443"/>
                  <a:pt x="874786" y="881952"/>
                </a:cubicBezTo>
                <a:cubicBezTo>
                  <a:pt x="599277" y="1157461"/>
                  <a:pt x="444498" y="1531131"/>
                  <a:pt x="444498" y="1920759"/>
                </a:cubicBezTo>
                <a:lnTo>
                  <a:pt x="1913592" y="1920759"/>
                </a:lnTo>
                <a:cubicBezTo>
                  <a:pt x="1913592" y="1431061"/>
                  <a:pt x="1913593" y="941362"/>
                  <a:pt x="1913593" y="451664"/>
                </a:cubicBezTo>
                <a:close/>
                <a:moveTo>
                  <a:pt x="2518011" y="438017"/>
                </a:moveTo>
                <a:cubicBezTo>
                  <a:pt x="3423484" y="438017"/>
                  <a:pt x="4238024" y="988475"/>
                  <a:pt x="4575743" y="1828610"/>
                </a:cubicBezTo>
                <a:cubicBezTo>
                  <a:pt x="4913461" y="2668746"/>
                  <a:pt x="4706527" y="3629817"/>
                  <a:pt x="4052974" y="4256515"/>
                </a:cubicBezTo>
                <a:cubicBezTo>
                  <a:pt x="3399422" y="4883213"/>
                  <a:pt x="2430518" y="5049665"/>
                  <a:pt x="1605283" y="4677015"/>
                </a:cubicBezTo>
                <a:cubicBezTo>
                  <a:pt x="780048" y="4304364"/>
                  <a:pt x="264230" y="3467458"/>
                  <a:pt x="302200" y="2562782"/>
                </a:cubicBezTo>
                <a:lnTo>
                  <a:pt x="648266" y="2577306"/>
                </a:lnTo>
                <a:cubicBezTo>
                  <a:pt x="616227" y="3340690"/>
                  <a:pt x="1051484" y="4046888"/>
                  <a:pt x="1747834" y="4361339"/>
                </a:cubicBezTo>
                <a:cubicBezTo>
                  <a:pt x="2444184" y="4675789"/>
                  <a:pt x="3261764" y="4535333"/>
                  <a:pt x="3813244" y="4006513"/>
                </a:cubicBezTo>
                <a:cubicBezTo>
                  <a:pt x="4364725" y="3477693"/>
                  <a:pt x="4539341" y="2666722"/>
                  <a:pt x="4254367" y="1957798"/>
                </a:cubicBezTo>
                <a:cubicBezTo>
                  <a:pt x="3969393" y="1248875"/>
                  <a:pt x="3282068" y="784388"/>
                  <a:pt x="2518012" y="784388"/>
                </a:cubicBezTo>
                <a:close/>
                <a:moveTo>
                  <a:pt x="2251880" y="0"/>
                </a:moveTo>
                <a:lnTo>
                  <a:pt x="2251880" y="2251879"/>
                </a:lnTo>
                <a:lnTo>
                  <a:pt x="0" y="2251880"/>
                </a:lnTo>
                <a:cubicBezTo>
                  <a:pt x="0" y="1654644"/>
                  <a:pt x="237251" y="1081869"/>
                  <a:pt x="659560" y="659560"/>
                </a:cubicBezTo>
                <a:cubicBezTo>
                  <a:pt x="1081870" y="237250"/>
                  <a:pt x="1654644" y="-1"/>
                  <a:pt x="22518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任意多边形 29"/>
          <p:cNvSpPr>
            <a:spLocks noChangeAspect="1"/>
          </p:cNvSpPr>
          <p:nvPr/>
        </p:nvSpPr>
        <p:spPr>
          <a:xfrm>
            <a:off x="7106685" y="3404351"/>
            <a:ext cx="360772" cy="360000"/>
          </a:xfrm>
          <a:custGeom>
            <a:avLst/>
            <a:gdLst>
              <a:gd name="connsiteX0" fmla="*/ 816378 w 5074852"/>
              <a:gd name="connsiteY0" fmla="*/ 3584162 h 5063990"/>
              <a:gd name="connsiteX1" fmla="*/ 494757 w 5074852"/>
              <a:gd name="connsiteY1" fmla="*/ 4562500 h 5063990"/>
              <a:gd name="connsiteX2" fmla="*/ 1522998 w 5074852"/>
              <a:gd name="connsiteY2" fmla="*/ 4251342 h 5063990"/>
              <a:gd name="connsiteX3" fmla="*/ 1446260 w 5074852"/>
              <a:gd name="connsiteY3" fmla="*/ 4131002 h 5063990"/>
              <a:gd name="connsiteX4" fmla="*/ 923382 w 5074852"/>
              <a:gd name="connsiteY4" fmla="*/ 3642561 h 5063990"/>
              <a:gd name="connsiteX5" fmla="*/ 3542907 w 5074852"/>
              <a:gd name="connsiteY5" fmla="*/ 705484 h 5063990"/>
              <a:gd name="connsiteX6" fmla="*/ 985516 w 5074852"/>
              <a:gd name="connsiteY6" fmla="*/ 3262875 h 5063990"/>
              <a:gd name="connsiteX7" fmla="*/ 1113448 w 5074852"/>
              <a:gd name="connsiteY7" fmla="*/ 3332695 h 5063990"/>
              <a:gd name="connsiteX8" fmla="*/ 1742481 w 5074852"/>
              <a:gd name="connsiteY8" fmla="*/ 3920299 h 5063990"/>
              <a:gd name="connsiteX9" fmla="*/ 1832850 w 5074852"/>
              <a:gd name="connsiteY9" fmla="*/ 4062016 h 5063990"/>
              <a:gd name="connsiteX10" fmla="*/ 4417890 w 5074852"/>
              <a:gd name="connsiteY10" fmla="*/ 1476978 h 5063990"/>
              <a:gd name="connsiteX11" fmla="*/ 4415770 w 5074852"/>
              <a:gd name="connsiteY11" fmla="*/ 1472766 h 5063990"/>
              <a:gd name="connsiteX12" fmla="*/ 3636524 w 5074852"/>
              <a:gd name="connsiteY12" fmla="*/ 744840 h 5063990"/>
              <a:gd name="connsiteX13" fmla="*/ 4176835 w 5074852"/>
              <a:gd name="connsiteY13" fmla="*/ 341562 h 5063990"/>
              <a:gd name="connsiteX14" fmla="*/ 3853383 w 5074852"/>
              <a:gd name="connsiteY14" fmla="*/ 434650 h 5063990"/>
              <a:gd name="connsiteX15" fmla="*/ 3842392 w 5074852"/>
              <a:gd name="connsiteY15" fmla="*/ 443598 h 5063990"/>
              <a:gd name="connsiteX16" fmla="*/ 3985575 w 5074852"/>
              <a:gd name="connsiteY16" fmla="*/ 521743 h 5063990"/>
              <a:gd name="connsiteX17" fmla="*/ 4614609 w 5074852"/>
              <a:gd name="connsiteY17" fmla="*/ 1109348 h 5063990"/>
              <a:gd name="connsiteX18" fmla="*/ 4661937 w 5074852"/>
              <a:gd name="connsiteY18" fmla="*/ 1183566 h 5063990"/>
              <a:gd name="connsiteX19" fmla="*/ 4671494 w 5074852"/>
              <a:gd name="connsiteY19" fmla="*/ 1167546 h 5063990"/>
              <a:gd name="connsiteX20" fmla="*/ 4721960 w 5074852"/>
              <a:gd name="connsiteY20" fmla="*/ 796243 h 5063990"/>
              <a:gd name="connsiteX21" fmla="*/ 4328896 w 5074852"/>
              <a:gd name="connsiteY21" fmla="*/ 365548 h 5063990"/>
              <a:gd name="connsiteX22" fmla="*/ 4176835 w 5074852"/>
              <a:gd name="connsiteY22" fmla="*/ 341562 h 5063990"/>
              <a:gd name="connsiteX23" fmla="*/ 4183824 w 5074852"/>
              <a:gd name="connsiteY23" fmla="*/ 189 h 5063990"/>
              <a:gd name="connsiteX24" fmla="*/ 4427259 w 5074852"/>
              <a:gd name="connsiteY24" fmla="*/ 38588 h 5063990"/>
              <a:gd name="connsiteX25" fmla="*/ 5056526 w 5074852"/>
              <a:gd name="connsiteY25" fmla="*/ 728098 h 5063990"/>
              <a:gd name="connsiteX26" fmla="*/ 4913426 w 5074852"/>
              <a:gd name="connsiteY26" fmla="*/ 1426963 h 5063990"/>
              <a:gd name="connsiteX27" fmla="*/ 4897039 w 5074852"/>
              <a:gd name="connsiteY27" fmla="*/ 1447543 h 5063990"/>
              <a:gd name="connsiteX28" fmla="*/ 4901285 w 5074852"/>
              <a:gd name="connsiteY28" fmla="*/ 1451788 h 5063990"/>
              <a:gd name="connsiteX29" fmla="*/ 4863862 w 5074852"/>
              <a:gd name="connsiteY29" fmla="*/ 1489211 h 5063990"/>
              <a:gd name="connsiteX30" fmla="*/ 4837026 w 5074852"/>
              <a:gd name="connsiteY30" fmla="*/ 1522915 h 5063990"/>
              <a:gd name="connsiteX31" fmla="*/ 4747085 w 5074852"/>
              <a:gd name="connsiteY31" fmla="*/ 1608804 h 5063990"/>
              <a:gd name="connsiteX32" fmla="*/ 4745805 w 5074852"/>
              <a:gd name="connsiteY32" fmla="*/ 1607267 h 5063990"/>
              <a:gd name="connsiteX33" fmla="*/ 1881323 w 5074852"/>
              <a:gd name="connsiteY33" fmla="*/ 4471749 h 5063990"/>
              <a:gd name="connsiteX34" fmla="*/ 1884004 w 5074852"/>
              <a:gd name="connsiteY34" fmla="*/ 4480607 h 5063990"/>
              <a:gd name="connsiteX35" fmla="*/ 1867459 w 5074852"/>
              <a:gd name="connsiteY35" fmla="*/ 4485614 h 5063990"/>
              <a:gd name="connsiteX36" fmla="*/ 1850684 w 5074852"/>
              <a:gd name="connsiteY36" fmla="*/ 4502388 h 5063990"/>
              <a:gd name="connsiteX37" fmla="*/ 1841703 w 5074852"/>
              <a:gd name="connsiteY37" fmla="*/ 4493407 h 5063990"/>
              <a:gd name="connsiteX38" fmla="*/ 598435 w 5074852"/>
              <a:gd name="connsiteY38" fmla="*/ 4869636 h 5063990"/>
              <a:gd name="connsiteX39" fmla="*/ 0 w 5074852"/>
              <a:gd name="connsiteY39" fmla="*/ 5063990 h 5063990"/>
              <a:gd name="connsiteX40" fmla="*/ 95240 w 5074852"/>
              <a:gd name="connsiteY40" fmla="*/ 4745484 h 5063990"/>
              <a:gd name="connsiteX41" fmla="*/ 93708 w 5074852"/>
              <a:gd name="connsiteY41" fmla="*/ 4744980 h 5063990"/>
              <a:gd name="connsiteX42" fmla="*/ 112315 w 5074852"/>
              <a:gd name="connsiteY42" fmla="*/ 4688384 h 5063990"/>
              <a:gd name="connsiteX43" fmla="*/ 166429 w 5074852"/>
              <a:gd name="connsiteY43" fmla="*/ 4507414 h 5063990"/>
              <a:gd name="connsiteX44" fmla="*/ 170700 w 5074852"/>
              <a:gd name="connsiteY44" fmla="*/ 4510779 h 5063990"/>
              <a:gd name="connsiteX45" fmla="*/ 604148 w 5074852"/>
              <a:gd name="connsiteY45" fmla="*/ 3192281 h 5063990"/>
              <a:gd name="connsiteX46" fmla="*/ 601026 w 5074852"/>
              <a:gd name="connsiteY46" fmla="*/ 3189159 h 5063990"/>
              <a:gd name="connsiteX47" fmla="*/ 607205 w 5074852"/>
              <a:gd name="connsiteY47" fmla="*/ 3182980 h 5063990"/>
              <a:gd name="connsiteX48" fmla="*/ 610885 w 5074852"/>
              <a:gd name="connsiteY48" fmla="*/ 3171785 h 5063990"/>
              <a:gd name="connsiteX49" fmla="*/ 616540 w 5074852"/>
              <a:gd name="connsiteY49" fmla="*/ 3173645 h 5063990"/>
              <a:gd name="connsiteX50" fmla="*/ 3522874 w 5074852"/>
              <a:gd name="connsiteY50" fmla="*/ 267311 h 5063990"/>
              <a:gd name="connsiteX51" fmla="*/ 3522007 w 5074852"/>
              <a:gd name="connsiteY51" fmla="*/ 266444 h 5063990"/>
              <a:gd name="connsiteX52" fmla="*/ 3539763 w 5074852"/>
              <a:gd name="connsiteY52" fmla="*/ 250422 h 5063990"/>
              <a:gd name="connsiteX53" fmla="*/ 3548848 w 5074852"/>
              <a:gd name="connsiteY53" fmla="*/ 241337 h 5063990"/>
              <a:gd name="connsiteX54" fmla="*/ 3549314 w 5074852"/>
              <a:gd name="connsiteY54" fmla="*/ 241803 h 5063990"/>
              <a:gd name="connsiteX55" fmla="*/ 3591419 w 5074852"/>
              <a:gd name="connsiteY55" fmla="*/ 203809 h 5063990"/>
              <a:gd name="connsiteX56" fmla="*/ 4183824 w 5074852"/>
              <a:gd name="connsiteY56" fmla="*/ 189 h 5063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74852" h="5063990">
                <a:moveTo>
                  <a:pt x="816378" y="3584162"/>
                </a:moveTo>
                <a:lnTo>
                  <a:pt x="494757" y="4562500"/>
                </a:lnTo>
                <a:lnTo>
                  <a:pt x="1522998" y="4251342"/>
                </a:lnTo>
                <a:lnTo>
                  <a:pt x="1446260" y="4131002"/>
                </a:lnTo>
                <a:cubicBezTo>
                  <a:pt x="1306625" y="3934700"/>
                  <a:pt x="1128728" y="3768520"/>
                  <a:pt x="923382" y="3642561"/>
                </a:cubicBezTo>
                <a:close/>
                <a:moveTo>
                  <a:pt x="3542907" y="705484"/>
                </a:moveTo>
                <a:lnTo>
                  <a:pt x="985516" y="3262875"/>
                </a:lnTo>
                <a:lnTo>
                  <a:pt x="1113448" y="3332695"/>
                </a:lnTo>
                <a:cubicBezTo>
                  <a:pt x="1360483" y="3484226"/>
                  <a:pt x="1574498" y="3684145"/>
                  <a:pt x="1742481" y="3920299"/>
                </a:cubicBezTo>
                <a:lnTo>
                  <a:pt x="1832850" y="4062016"/>
                </a:lnTo>
                <a:lnTo>
                  <a:pt x="4417890" y="1476978"/>
                </a:lnTo>
                <a:lnTo>
                  <a:pt x="4415770" y="1472766"/>
                </a:lnTo>
                <a:cubicBezTo>
                  <a:pt x="4236029" y="1156670"/>
                  <a:pt x="3964114" y="902663"/>
                  <a:pt x="3636524" y="744840"/>
                </a:cubicBezTo>
                <a:close/>
                <a:moveTo>
                  <a:pt x="4176835" y="341562"/>
                </a:moveTo>
                <a:cubicBezTo>
                  <a:pt x="4062433" y="339228"/>
                  <a:pt x="3949500" y="371545"/>
                  <a:pt x="3853383" y="434650"/>
                </a:cubicBezTo>
                <a:lnTo>
                  <a:pt x="3842392" y="443598"/>
                </a:lnTo>
                <a:lnTo>
                  <a:pt x="3985575" y="521743"/>
                </a:lnTo>
                <a:cubicBezTo>
                  <a:pt x="4232611" y="673273"/>
                  <a:pt x="4446625" y="873192"/>
                  <a:pt x="4614609" y="1109348"/>
                </a:cubicBezTo>
                <a:lnTo>
                  <a:pt x="4661937" y="1183566"/>
                </a:lnTo>
                <a:lnTo>
                  <a:pt x="4671494" y="1167546"/>
                </a:lnTo>
                <a:cubicBezTo>
                  <a:pt x="4728833" y="1054946"/>
                  <a:pt x="4748054" y="924352"/>
                  <a:pt x="4721960" y="796243"/>
                </a:cubicBezTo>
                <a:cubicBezTo>
                  <a:pt x="4680210" y="591268"/>
                  <a:pt x="4529210" y="425811"/>
                  <a:pt x="4328896" y="365548"/>
                </a:cubicBezTo>
                <a:cubicBezTo>
                  <a:pt x="4278817" y="350482"/>
                  <a:pt x="4227681" y="342599"/>
                  <a:pt x="4176835" y="341562"/>
                </a:cubicBezTo>
                <a:close/>
                <a:moveTo>
                  <a:pt x="4183824" y="189"/>
                </a:moveTo>
                <a:cubicBezTo>
                  <a:pt x="4265224" y="1850"/>
                  <a:pt x="4347087" y="14469"/>
                  <a:pt x="4427259" y="38588"/>
                </a:cubicBezTo>
                <a:cubicBezTo>
                  <a:pt x="4747948" y="135065"/>
                  <a:pt x="4989688" y="399949"/>
                  <a:pt x="5056526" y="728098"/>
                </a:cubicBezTo>
                <a:cubicBezTo>
                  <a:pt x="5106655" y="974209"/>
                  <a:pt x="5052319" y="1226049"/>
                  <a:pt x="4913426" y="1426963"/>
                </a:cubicBezTo>
                <a:lnTo>
                  <a:pt x="4897039" y="1447543"/>
                </a:lnTo>
                <a:lnTo>
                  <a:pt x="4901285" y="1451788"/>
                </a:lnTo>
                <a:lnTo>
                  <a:pt x="4863862" y="1489211"/>
                </a:lnTo>
                <a:lnTo>
                  <a:pt x="4837026" y="1522915"/>
                </a:lnTo>
                <a:cubicBezTo>
                  <a:pt x="4809271" y="1553308"/>
                  <a:pt x="4779260" y="1582027"/>
                  <a:pt x="4747085" y="1608804"/>
                </a:cubicBezTo>
                <a:lnTo>
                  <a:pt x="4745805" y="1607267"/>
                </a:lnTo>
                <a:lnTo>
                  <a:pt x="1881323" y="4471749"/>
                </a:lnTo>
                <a:lnTo>
                  <a:pt x="1884004" y="4480607"/>
                </a:lnTo>
                <a:lnTo>
                  <a:pt x="1867459" y="4485614"/>
                </a:lnTo>
                <a:lnTo>
                  <a:pt x="1850684" y="4502388"/>
                </a:lnTo>
                <a:lnTo>
                  <a:pt x="1841703" y="4493407"/>
                </a:lnTo>
                <a:lnTo>
                  <a:pt x="598435" y="4869636"/>
                </a:lnTo>
                <a:lnTo>
                  <a:pt x="0" y="5063990"/>
                </a:lnTo>
                <a:lnTo>
                  <a:pt x="95240" y="4745484"/>
                </a:lnTo>
                <a:lnTo>
                  <a:pt x="93708" y="4744980"/>
                </a:lnTo>
                <a:lnTo>
                  <a:pt x="112315" y="4688384"/>
                </a:lnTo>
                <a:lnTo>
                  <a:pt x="166429" y="4507414"/>
                </a:lnTo>
                <a:lnTo>
                  <a:pt x="170700" y="4510779"/>
                </a:lnTo>
                <a:lnTo>
                  <a:pt x="604148" y="3192281"/>
                </a:lnTo>
                <a:lnTo>
                  <a:pt x="601026" y="3189159"/>
                </a:lnTo>
                <a:lnTo>
                  <a:pt x="607205" y="3182980"/>
                </a:lnTo>
                <a:lnTo>
                  <a:pt x="610885" y="3171785"/>
                </a:lnTo>
                <a:lnTo>
                  <a:pt x="616540" y="3173645"/>
                </a:lnTo>
                <a:lnTo>
                  <a:pt x="3522874" y="267311"/>
                </a:lnTo>
                <a:lnTo>
                  <a:pt x="3522007" y="266444"/>
                </a:lnTo>
                <a:lnTo>
                  <a:pt x="3539763" y="250422"/>
                </a:lnTo>
                <a:lnTo>
                  <a:pt x="3548848" y="241337"/>
                </a:lnTo>
                <a:lnTo>
                  <a:pt x="3549314" y="241803"/>
                </a:lnTo>
                <a:lnTo>
                  <a:pt x="3591419" y="203809"/>
                </a:lnTo>
                <a:cubicBezTo>
                  <a:pt x="3759677" y="66975"/>
                  <a:pt x="3970150" y="-4171"/>
                  <a:pt x="4183824" y="1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17867" y="4634726"/>
            <a:ext cx="92263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Just for today I will try to live through this day only and not tackle my whole life problem at once. 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313" y="142875"/>
            <a:ext cx="11730037" cy="651510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850" y="272911"/>
            <a:ext cx="11491914" cy="625648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32"/>
          <p:cNvSpPr/>
          <p:nvPr/>
        </p:nvSpPr>
        <p:spPr bwMode="auto">
          <a:xfrm>
            <a:off x="4544380" y="3374294"/>
            <a:ext cx="4185282" cy="796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latin typeface="华文新魏" panose="02010800040101010101" pitchFamily="2" charset="-122"/>
                <a:ea typeface="华文新魏" panose="02010800040101010101" pitchFamily="2" charset="-122"/>
              </a:rPr>
              <a:t>hours that Just for today I will try to live through this day only and not. hours that Just for today I will try to live through this day only and not.</a:t>
            </a:r>
            <a:endParaRPr lang="zh-CN" altLang="en-US" sz="105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Rectangle 33"/>
          <p:cNvSpPr>
            <a:spLocks noChangeArrowheads="1"/>
          </p:cNvSpPr>
          <p:nvPr/>
        </p:nvSpPr>
        <p:spPr bwMode="auto">
          <a:xfrm>
            <a:off x="4529632" y="2974184"/>
            <a:ext cx="23612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  <a:cs typeface="Open Sans" panose="020B0606030504020204" pitchFamily="34" charset="0"/>
              </a:rPr>
              <a:t>YOUR TITLE HERE</a:t>
            </a:r>
            <a:endParaRPr lang="en-US" altLang="zh-CN" sz="2000" dirty="0">
              <a:latin typeface="华文新魏" panose="02010800040101010101" pitchFamily="2" charset="-122"/>
              <a:ea typeface="华文新魏" panose="02010800040101010101" pitchFamily="2" charset="-122"/>
              <a:cs typeface="Open Sans Light" panose="020B0306030504020204" pitchFamily="34" charset="0"/>
            </a:endParaRPr>
          </a:p>
        </p:txBody>
      </p:sp>
      <p:sp>
        <p:nvSpPr>
          <p:cNvPr id="8" name="Rectangle 34"/>
          <p:cNvSpPr>
            <a:spLocks noChangeArrowheads="1"/>
          </p:cNvSpPr>
          <p:nvPr/>
        </p:nvSpPr>
        <p:spPr bwMode="auto">
          <a:xfrm>
            <a:off x="3478402" y="2397948"/>
            <a:ext cx="76049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2800" dirty="0">
                <a:solidFill>
                  <a:srgbClr val="F8A7BC"/>
                </a:solidFill>
                <a:latin typeface="海派腔调禅粗黑简2.0" panose="02000500000000000000" pitchFamily="2" charset="-122"/>
                <a:ea typeface="海派腔调禅粗黑简2.0" panose="02000500000000000000" pitchFamily="2" charset="-122"/>
                <a:cs typeface="Open Sans Light" panose="020B0306030504020204" pitchFamily="34" charset="0"/>
              </a:rPr>
              <a:t>4</a:t>
            </a:r>
            <a:endParaRPr lang="en-US" altLang="zh-CN" sz="12800" dirty="0">
              <a:solidFill>
                <a:srgbClr val="F8A7BC"/>
              </a:solidFill>
              <a:latin typeface="海派腔调禅粗黑简2.0" panose="02000500000000000000" pitchFamily="2" charset="-122"/>
              <a:ea typeface="海派腔调禅粗黑简2.0" panose="02000500000000000000" pitchFamily="2" charset="-122"/>
              <a:cs typeface="Open Sans Light" panose="020B0306030504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" r="75341" b="49000"/>
          <a:stretch>
            <a:fillRect/>
          </a:stretch>
        </p:blipFill>
        <p:spPr>
          <a:xfrm flipH="1" flipV="1">
            <a:off x="7829550" y="2866109"/>
            <a:ext cx="4362450" cy="39918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313" y="142875"/>
            <a:ext cx="11730037" cy="651510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850" y="272911"/>
            <a:ext cx="11491914" cy="625648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5400000">
            <a:off x="10005010" y="3110084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F8A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18900000">
            <a:off x="8466222" y="2929813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F8A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 rot="18900000" flipV="1">
            <a:off x="9292987" y="3755694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F8A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rot="2700000">
            <a:off x="9273936" y="2100866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F8A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心形 9"/>
          <p:cNvSpPr/>
          <p:nvPr/>
        </p:nvSpPr>
        <p:spPr>
          <a:xfrm>
            <a:off x="9652116" y="1757107"/>
            <a:ext cx="351692" cy="293077"/>
          </a:xfrm>
          <a:prstGeom prst="heart">
            <a:avLst/>
          </a:prstGeom>
          <a:solidFill>
            <a:srgbClr val="F8A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282827" y="3224009"/>
            <a:ext cx="224872" cy="564609"/>
            <a:chOff x="3114596" y="2996938"/>
            <a:chExt cx="224872" cy="564609"/>
          </a:xfrm>
          <a:solidFill>
            <a:srgbClr val="F8A7BC"/>
          </a:solidFill>
        </p:grpSpPr>
        <p:sp>
          <p:nvSpPr>
            <p:cNvPr id="12" name="椭圆 11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同侧圆角矩形 12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同侧圆角矩形 14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同侧圆角矩形 15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同侧圆角矩形 16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同侧圆角矩形 17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974357" y="3311612"/>
            <a:ext cx="439857" cy="311768"/>
            <a:chOff x="4979939" y="3638125"/>
            <a:chExt cx="439857" cy="311768"/>
          </a:xfrm>
          <a:solidFill>
            <a:srgbClr val="F8A7BC"/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22" name="组合 21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26" name="矩形 25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50000"/>
                    </a:lnSpc>
                  </a:pPr>
                  <a:endPara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50000"/>
                    </a:lnSpc>
                  </a:pPr>
                  <a:endPara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3" name="等腰三角形 22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1" name="剪去单角的矩形 20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594027" y="4897072"/>
            <a:ext cx="465358" cy="418456"/>
            <a:chOff x="2928203" y="5369694"/>
            <a:chExt cx="465358" cy="418456"/>
          </a:xfrm>
          <a:solidFill>
            <a:srgbClr val="F8A7BC"/>
          </a:solidFill>
        </p:grpSpPr>
        <p:grpSp>
          <p:nvGrpSpPr>
            <p:cNvPr id="29" name="组合 2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32" name="任意多边形 31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-1" fmla="*/ 6665 w 406232"/>
                  <a:gd name="connsiteY0-2" fmla="*/ 305095 h 348959"/>
                  <a:gd name="connsiteX1-3" fmla="*/ 6665 w 406232"/>
                  <a:gd name="connsiteY1-4" fmla="*/ 226514 h 348959"/>
                  <a:gd name="connsiteX2-5" fmla="*/ 73340 w 406232"/>
                  <a:gd name="connsiteY2-6" fmla="*/ 128882 h 348959"/>
                  <a:gd name="connsiteX3-7" fmla="*/ 244790 w 406232"/>
                  <a:gd name="connsiteY3-8" fmla="*/ 43157 h 348959"/>
                  <a:gd name="connsiteX4-9" fmla="*/ 401952 w 406232"/>
                  <a:gd name="connsiteY4-10" fmla="*/ 295 h 348959"/>
                  <a:gd name="connsiteX5-11" fmla="*/ 359090 w 406232"/>
                  <a:gd name="connsiteY5-12" fmla="*/ 26489 h 348959"/>
                  <a:gd name="connsiteX6-13" fmla="*/ 330515 w 406232"/>
                  <a:gd name="connsiteY6-14" fmla="*/ 69351 h 348959"/>
                  <a:gd name="connsiteX7-15" fmla="*/ 278127 w 406232"/>
                  <a:gd name="connsiteY7-16" fmla="*/ 209845 h 348959"/>
                  <a:gd name="connsiteX8-17" fmla="*/ 211452 w 406232"/>
                  <a:gd name="connsiteY8-18" fmla="*/ 305095 h 348959"/>
                  <a:gd name="connsiteX9-19" fmla="*/ 128108 w 406232"/>
                  <a:gd name="connsiteY9-20" fmla="*/ 345576 h 348959"/>
                  <a:gd name="connsiteX10-21" fmla="*/ 44765 w 406232"/>
                  <a:gd name="connsiteY10-22" fmla="*/ 345576 h 348959"/>
                  <a:gd name="connsiteX11-23" fmla="*/ 6665 w 406232"/>
                  <a:gd name="connsiteY11-24" fmla="*/ 305095 h 348959"/>
                  <a:gd name="connsiteX0-25" fmla="*/ 6665 w 406232"/>
                  <a:gd name="connsiteY0-26" fmla="*/ 305095 h 357637"/>
                  <a:gd name="connsiteX1-27" fmla="*/ 6665 w 406232"/>
                  <a:gd name="connsiteY1-28" fmla="*/ 226514 h 357637"/>
                  <a:gd name="connsiteX2-29" fmla="*/ 73340 w 406232"/>
                  <a:gd name="connsiteY2-30" fmla="*/ 128882 h 357637"/>
                  <a:gd name="connsiteX3-31" fmla="*/ 244790 w 406232"/>
                  <a:gd name="connsiteY3-32" fmla="*/ 43157 h 357637"/>
                  <a:gd name="connsiteX4-33" fmla="*/ 401952 w 406232"/>
                  <a:gd name="connsiteY4-34" fmla="*/ 295 h 357637"/>
                  <a:gd name="connsiteX5-35" fmla="*/ 359090 w 406232"/>
                  <a:gd name="connsiteY5-36" fmla="*/ 26489 h 357637"/>
                  <a:gd name="connsiteX6-37" fmla="*/ 330515 w 406232"/>
                  <a:gd name="connsiteY6-38" fmla="*/ 69351 h 357637"/>
                  <a:gd name="connsiteX7-39" fmla="*/ 278127 w 406232"/>
                  <a:gd name="connsiteY7-40" fmla="*/ 209845 h 357637"/>
                  <a:gd name="connsiteX8-41" fmla="*/ 211452 w 406232"/>
                  <a:gd name="connsiteY8-42" fmla="*/ 305095 h 357637"/>
                  <a:gd name="connsiteX9-43" fmla="*/ 120964 w 406232"/>
                  <a:gd name="connsiteY9-44" fmla="*/ 355101 h 357637"/>
                  <a:gd name="connsiteX10-45" fmla="*/ 44765 w 406232"/>
                  <a:gd name="connsiteY10-46" fmla="*/ 345576 h 357637"/>
                  <a:gd name="connsiteX11-47" fmla="*/ 6665 w 406232"/>
                  <a:gd name="connsiteY11-48" fmla="*/ 305095 h 357637"/>
                  <a:gd name="connsiteX0-49" fmla="*/ 6665 w 406232"/>
                  <a:gd name="connsiteY0-50" fmla="*/ 305095 h 357637"/>
                  <a:gd name="connsiteX1-51" fmla="*/ 6665 w 406232"/>
                  <a:gd name="connsiteY1-52" fmla="*/ 226514 h 357637"/>
                  <a:gd name="connsiteX2-53" fmla="*/ 73340 w 406232"/>
                  <a:gd name="connsiteY2-54" fmla="*/ 128882 h 357637"/>
                  <a:gd name="connsiteX3-55" fmla="*/ 244790 w 406232"/>
                  <a:gd name="connsiteY3-56" fmla="*/ 43157 h 357637"/>
                  <a:gd name="connsiteX4-57" fmla="*/ 401952 w 406232"/>
                  <a:gd name="connsiteY4-58" fmla="*/ 295 h 357637"/>
                  <a:gd name="connsiteX5-59" fmla="*/ 359090 w 406232"/>
                  <a:gd name="connsiteY5-60" fmla="*/ 26489 h 357637"/>
                  <a:gd name="connsiteX6-61" fmla="*/ 330515 w 406232"/>
                  <a:gd name="connsiteY6-62" fmla="*/ 69351 h 357637"/>
                  <a:gd name="connsiteX7-63" fmla="*/ 278127 w 406232"/>
                  <a:gd name="connsiteY7-64" fmla="*/ 209845 h 357637"/>
                  <a:gd name="connsiteX8-65" fmla="*/ 211452 w 406232"/>
                  <a:gd name="connsiteY8-66" fmla="*/ 305095 h 357637"/>
                  <a:gd name="connsiteX9-67" fmla="*/ 120964 w 406232"/>
                  <a:gd name="connsiteY9-68" fmla="*/ 355101 h 357637"/>
                  <a:gd name="connsiteX10-69" fmla="*/ 44765 w 406232"/>
                  <a:gd name="connsiteY10-70" fmla="*/ 345576 h 357637"/>
                  <a:gd name="connsiteX11-71" fmla="*/ 6665 w 406232"/>
                  <a:gd name="connsiteY11-72" fmla="*/ 305095 h 357637"/>
                  <a:gd name="connsiteX0-73" fmla="*/ 6665 w 406232"/>
                  <a:gd name="connsiteY0-74" fmla="*/ 305095 h 357637"/>
                  <a:gd name="connsiteX1-75" fmla="*/ 6665 w 406232"/>
                  <a:gd name="connsiteY1-76" fmla="*/ 226514 h 357637"/>
                  <a:gd name="connsiteX2-77" fmla="*/ 73340 w 406232"/>
                  <a:gd name="connsiteY2-78" fmla="*/ 128882 h 357637"/>
                  <a:gd name="connsiteX3-79" fmla="*/ 244790 w 406232"/>
                  <a:gd name="connsiteY3-80" fmla="*/ 43157 h 357637"/>
                  <a:gd name="connsiteX4-81" fmla="*/ 401952 w 406232"/>
                  <a:gd name="connsiteY4-82" fmla="*/ 295 h 357637"/>
                  <a:gd name="connsiteX5-83" fmla="*/ 359090 w 406232"/>
                  <a:gd name="connsiteY5-84" fmla="*/ 26489 h 357637"/>
                  <a:gd name="connsiteX6-85" fmla="*/ 330515 w 406232"/>
                  <a:gd name="connsiteY6-86" fmla="*/ 69351 h 357637"/>
                  <a:gd name="connsiteX7-87" fmla="*/ 278127 w 406232"/>
                  <a:gd name="connsiteY7-88" fmla="*/ 209845 h 357637"/>
                  <a:gd name="connsiteX8-89" fmla="*/ 211452 w 406232"/>
                  <a:gd name="connsiteY8-90" fmla="*/ 305095 h 357637"/>
                  <a:gd name="connsiteX9-91" fmla="*/ 120964 w 406232"/>
                  <a:gd name="connsiteY9-92" fmla="*/ 355101 h 357637"/>
                  <a:gd name="connsiteX10-93" fmla="*/ 44765 w 406232"/>
                  <a:gd name="connsiteY10-94" fmla="*/ 345576 h 357637"/>
                  <a:gd name="connsiteX11-95" fmla="*/ 6665 w 406232"/>
                  <a:gd name="connsiteY11-96" fmla="*/ 305095 h 357637"/>
                  <a:gd name="connsiteX0-97" fmla="*/ 6665 w 406232"/>
                  <a:gd name="connsiteY0-98" fmla="*/ 305095 h 357637"/>
                  <a:gd name="connsiteX1-99" fmla="*/ 6665 w 406232"/>
                  <a:gd name="connsiteY1-100" fmla="*/ 226514 h 357637"/>
                  <a:gd name="connsiteX2-101" fmla="*/ 73340 w 406232"/>
                  <a:gd name="connsiteY2-102" fmla="*/ 128882 h 357637"/>
                  <a:gd name="connsiteX3-103" fmla="*/ 244790 w 406232"/>
                  <a:gd name="connsiteY3-104" fmla="*/ 43157 h 357637"/>
                  <a:gd name="connsiteX4-105" fmla="*/ 401952 w 406232"/>
                  <a:gd name="connsiteY4-106" fmla="*/ 295 h 357637"/>
                  <a:gd name="connsiteX5-107" fmla="*/ 359090 w 406232"/>
                  <a:gd name="connsiteY5-108" fmla="*/ 26489 h 357637"/>
                  <a:gd name="connsiteX6-109" fmla="*/ 330515 w 406232"/>
                  <a:gd name="connsiteY6-110" fmla="*/ 69351 h 357637"/>
                  <a:gd name="connsiteX7-111" fmla="*/ 278127 w 406232"/>
                  <a:gd name="connsiteY7-112" fmla="*/ 209845 h 357637"/>
                  <a:gd name="connsiteX8-113" fmla="*/ 211452 w 406232"/>
                  <a:gd name="connsiteY8-114" fmla="*/ 305095 h 357637"/>
                  <a:gd name="connsiteX9-115" fmla="*/ 120964 w 406232"/>
                  <a:gd name="connsiteY9-116" fmla="*/ 355101 h 357637"/>
                  <a:gd name="connsiteX10-117" fmla="*/ 44765 w 406232"/>
                  <a:gd name="connsiteY10-118" fmla="*/ 345576 h 357637"/>
                  <a:gd name="connsiteX11-119" fmla="*/ 6665 w 406232"/>
                  <a:gd name="connsiteY11-120" fmla="*/ 305095 h 357637"/>
                  <a:gd name="connsiteX0-121" fmla="*/ 7668 w 407235"/>
                  <a:gd name="connsiteY0-122" fmla="*/ 305095 h 357637"/>
                  <a:gd name="connsiteX1-123" fmla="*/ 7668 w 407235"/>
                  <a:gd name="connsiteY1-124" fmla="*/ 226514 h 357637"/>
                  <a:gd name="connsiteX2-125" fmla="*/ 74343 w 407235"/>
                  <a:gd name="connsiteY2-126" fmla="*/ 128882 h 357637"/>
                  <a:gd name="connsiteX3-127" fmla="*/ 245793 w 407235"/>
                  <a:gd name="connsiteY3-128" fmla="*/ 43157 h 357637"/>
                  <a:gd name="connsiteX4-129" fmla="*/ 402955 w 407235"/>
                  <a:gd name="connsiteY4-130" fmla="*/ 295 h 357637"/>
                  <a:gd name="connsiteX5-131" fmla="*/ 360093 w 407235"/>
                  <a:gd name="connsiteY5-132" fmla="*/ 26489 h 357637"/>
                  <a:gd name="connsiteX6-133" fmla="*/ 331518 w 407235"/>
                  <a:gd name="connsiteY6-134" fmla="*/ 69351 h 357637"/>
                  <a:gd name="connsiteX7-135" fmla="*/ 279130 w 407235"/>
                  <a:gd name="connsiteY7-136" fmla="*/ 209845 h 357637"/>
                  <a:gd name="connsiteX8-137" fmla="*/ 212455 w 407235"/>
                  <a:gd name="connsiteY8-138" fmla="*/ 305095 h 357637"/>
                  <a:gd name="connsiteX9-139" fmla="*/ 121967 w 407235"/>
                  <a:gd name="connsiteY9-140" fmla="*/ 355101 h 357637"/>
                  <a:gd name="connsiteX10-141" fmla="*/ 45768 w 407235"/>
                  <a:gd name="connsiteY10-142" fmla="*/ 345576 h 357637"/>
                  <a:gd name="connsiteX11-143" fmla="*/ 7668 w 407235"/>
                  <a:gd name="connsiteY11-144" fmla="*/ 305095 h 3576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-1" fmla="*/ 114303 w 114766"/>
                  <a:gd name="connsiteY0-2" fmla="*/ 7143 h 117111"/>
                  <a:gd name="connsiteX1-3" fmla="*/ 66678 w 114766"/>
                  <a:gd name="connsiteY1-4" fmla="*/ 66675 h 117111"/>
                  <a:gd name="connsiteX2-5" fmla="*/ 40484 w 114766"/>
                  <a:gd name="connsiteY2-6" fmla="*/ 116681 h 117111"/>
                  <a:gd name="connsiteX3-7" fmla="*/ 3 w 114766"/>
                  <a:gd name="connsiteY3-8" fmla="*/ 88106 h 117111"/>
                  <a:gd name="connsiteX4-9" fmla="*/ 42865 w 114766"/>
                  <a:gd name="connsiteY4-10" fmla="*/ 40481 h 117111"/>
                  <a:gd name="connsiteX5-11" fmla="*/ 88109 w 114766"/>
                  <a:gd name="connsiteY5-12" fmla="*/ 4762 h 117111"/>
                  <a:gd name="connsiteX6" fmla="*/ 114303 w 114766"/>
                  <a:gd name="connsiteY6" fmla="*/ 7143 h 117111"/>
                  <a:gd name="connsiteX0-13" fmla="*/ 114306 w 114769"/>
                  <a:gd name="connsiteY0-14" fmla="*/ 7143 h 109586"/>
                  <a:gd name="connsiteX1-15" fmla="*/ 66681 w 114769"/>
                  <a:gd name="connsiteY1-16" fmla="*/ 66675 h 109586"/>
                  <a:gd name="connsiteX2-17" fmla="*/ 29099 w 114769"/>
                  <a:gd name="connsiteY2-18" fmla="*/ 108934 h 109586"/>
                  <a:gd name="connsiteX3-19" fmla="*/ 6 w 114769"/>
                  <a:gd name="connsiteY3-20" fmla="*/ 88106 h 109586"/>
                  <a:gd name="connsiteX4-21" fmla="*/ 42868 w 114769"/>
                  <a:gd name="connsiteY4-22" fmla="*/ 40481 h 109586"/>
                  <a:gd name="connsiteX5-23" fmla="*/ 88112 w 114769"/>
                  <a:gd name="connsiteY5-24" fmla="*/ 4762 h 109586"/>
                  <a:gd name="connsiteX6-25" fmla="*/ 114306 w 114769"/>
                  <a:gd name="connsiteY6-26" fmla="*/ 7143 h 109586"/>
                  <a:gd name="connsiteX0-27" fmla="*/ 148467 w 148642"/>
                  <a:gd name="connsiteY0-28" fmla="*/ 2864 h 123382"/>
                  <a:gd name="connsiteX1-29" fmla="*/ 66681 w 148642"/>
                  <a:gd name="connsiteY1-30" fmla="*/ 80472 h 123382"/>
                  <a:gd name="connsiteX2-31" fmla="*/ 29099 w 148642"/>
                  <a:gd name="connsiteY2-32" fmla="*/ 122731 h 123382"/>
                  <a:gd name="connsiteX3-33" fmla="*/ 6 w 148642"/>
                  <a:gd name="connsiteY3-34" fmla="*/ 101903 h 123382"/>
                  <a:gd name="connsiteX4-35" fmla="*/ 42868 w 148642"/>
                  <a:gd name="connsiteY4-36" fmla="*/ 54278 h 123382"/>
                  <a:gd name="connsiteX5-37" fmla="*/ 88112 w 148642"/>
                  <a:gd name="connsiteY5-38" fmla="*/ 18559 h 123382"/>
                  <a:gd name="connsiteX6-39" fmla="*/ 148467 w 148642"/>
                  <a:gd name="connsiteY6-40" fmla="*/ 2864 h 123382"/>
                  <a:gd name="connsiteX0-41" fmla="*/ 148467 w 151739"/>
                  <a:gd name="connsiteY0-42" fmla="*/ 11381 h 131899"/>
                  <a:gd name="connsiteX1-43" fmla="*/ 66681 w 151739"/>
                  <a:gd name="connsiteY1-44" fmla="*/ 88989 h 131899"/>
                  <a:gd name="connsiteX2-45" fmla="*/ 29099 w 151739"/>
                  <a:gd name="connsiteY2-46" fmla="*/ 131248 h 131899"/>
                  <a:gd name="connsiteX3-47" fmla="*/ 6 w 151739"/>
                  <a:gd name="connsiteY3-48" fmla="*/ 110420 h 131899"/>
                  <a:gd name="connsiteX4-49" fmla="*/ 42868 w 151739"/>
                  <a:gd name="connsiteY4-50" fmla="*/ 62795 h 131899"/>
                  <a:gd name="connsiteX5-51" fmla="*/ 129865 w 151739"/>
                  <a:gd name="connsiteY5-52" fmla="*/ 3837 h 131899"/>
                  <a:gd name="connsiteX6-53" fmla="*/ 148467 w 151739"/>
                  <a:gd name="connsiteY6-54" fmla="*/ 11381 h 1318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25" y="connsiteY6-2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0" name="任意多边形 29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-1" fmla="*/ 3352 w 180873"/>
                <a:gd name="connsiteY0-2" fmla="*/ 166776 h 173137"/>
                <a:gd name="connsiteX1-3" fmla="*/ 93840 w 180873"/>
                <a:gd name="connsiteY1-4" fmla="*/ 64383 h 173137"/>
                <a:gd name="connsiteX2-5" fmla="*/ 179565 w 180873"/>
                <a:gd name="connsiteY2-6" fmla="*/ 89 h 173137"/>
                <a:gd name="connsiteX3-7" fmla="*/ 139083 w 180873"/>
                <a:gd name="connsiteY3-8" fmla="*/ 52476 h 173137"/>
                <a:gd name="connsiteX4-9" fmla="*/ 50977 w 180873"/>
                <a:gd name="connsiteY4-10" fmla="*/ 138201 h 173137"/>
                <a:gd name="connsiteX5-11" fmla="*/ 22402 w 180873"/>
                <a:gd name="connsiteY5-12" fmla="*/ 159633 h 173137"/>
                <a:gd name="connsiteX6" fmla="*/ 3352 w 180873"/>
                <a:gd name="connsiteY6" fmla="*/ 166776 h 173137"/>
                <a:gd name="connsiteX0-13" fmla="*/ 4789 w 182310"/>
                <a:gd name="connsiteY0-14" fmla="*/ 166776 h 185696"/>
                <a:gd name="connsiteX1-15" fmla="*/ 95277 w 182310"/>
                <a:gd name="connsiteY1-16" fmla="*/ 64383 h 185696"/>
                <a:gd name="connsiteX2-17" fmla="*/ 181002 w 182310"/>
                <a:gd name="connsiteY2-18" fmla="*/ 89 h 185696"/>
                <a:gd name="connsiteX3-19" fmla="*/ 140520 w 182310"/>
                <a:gd name="connsiteY3-20" fmla="*/ 52476 h 185696"/>
                <a:gd name="connsiteX4-21" fmla="*/ 52414 w 182310"/>
                <a:gd name="connsiteY4-22" fmla="*/ 138201 h 185696"/>
                <a:gd name="connsiteX5-23" fmla="*/ 16695 w 182310"/>
                <a:gd name="connsiteY5-24" fmla="*/ 183445 h 185696"/>
                <a:gd name="connsiteX6-25" fmla="*/ 4789 w 182310"/>
                <a:gd name="connsiteY6-26" fmla="*/ 166776 h 185696"/>
                <a:gd name="connsiteX0-27" fmla="*/ 4789 w 181809"/>
                <a:gd name="connsiteY0-28" fmla="*/ 166776 h 185696"/>
                <a:gd name="connsiteX1-29" fmla="*/ 95277 w 181809"/>
                <a:gd name="connsiteY1-30" fmla="*/ 64383 h 185696"/>
                <a:gd name="connsiteX2-31" fmla="*/ 181002 w 181809"/>
                <a:gd name="connsiteY2-32" fmla="*/ 89 h 185696"/>
                <a:gd name="connsiteX3-33" fmla="*/ 133376 w 181809"/>
                <a:gd name="connsiteY3-34" fmla="*/ 52476 h 185696"/>
                <a:gd name="connsiteX4-35" fmla="*/ 52414 w 181809"/>
                <a:gd name="connsiteY4-36" fmla="*/ 138201 h 185696"/>
                <a:gd name="connsiteX5-37" fmla="*/ 16695 w 181809"/>
                <a:gd name="connsiteY5-38" fmla="*/ 183445 h 185696"/>
                <a:gd name="connsiteX6-39" fmla="*/ 4789 w 181809"/>
                <a:gd name="connsiteY6-40" fmla="*/ 166776 h 185696"/>
                <a:gd name="connsiteX0-41" fmla="*/ 4789 w 181809"/>
                <a:gd name="connsiteY0-42" fmla="*/ 166776 h 185696"/>
                <a:gd name="connsiteX1-43" fmla="*/ 95277 w 181809"/>
                <a:gd name="connsiteY1-44" fmla="*/ 64383 h 185696"/>
                <a:gd name="connsiteX2-45" fmla="*/ 181002 w 181809"/>
                <a:gd name="connsiteY2-46" fmla="*/ 89 h 185696"/>
                <a:gd name="connsiteX3-47" fmla="*/ 133376 w 181809"/>
                <a:gd name="connsiteY3-48" fmla="*/ 52476 h 185696"/>
                <a:gd name="connsiteX4-49" fmla="*/ 52414 w 181809"/>
                <a:gd name="connsiteY4-50" fmla="*/ 133439 h 185696"/>
                <a:gd name="connsiteX5-51" fmla="*/ 16695 w 181809"/>
                <a:gd name="connsiteY5-52" fmla="*/ 183445 h 185696"/>
                <a:gd name="connsiteX6-53" fmla="*/ 4789 w 181809"/>
                <a:gd name="connsiteY6-54" fmla="*/ 166776 h 185696"/>
                <a:gd name="connsiteX0-55" fmla="*/ 6892 w 183912"/>
                <a:gd name="connsiteY0-56" fmla="*/ 166776 h 183799"/>
                <a:gd name="connsiteX1-57" fmla="*/ 97380 w 183912"/>
                <a:gd name="connsiteY1-58" fmla="*/ 64383 h 183799"/>
                <a:gd name="connsiteX2-59" fmla="*/ 183105 w 183912"/>
                <a:gd name="connsiteY2-60" fmla="*/ 89 h 183799"/>
                <a:gd name="connsiteX3-61" fmla="*/ 135479 w 183912"/>
                <a:gd name="connsiteY3-62" fmla="*/ 52476 h 183799"/>
                <a:gd name="connsiteX4-63" fmla="*/ 54517 w 183912"/>
                <a:gd name="connsiteY4-64" fmla="*/ 133439 h 183799"/>
                <a:gd name="connsiteX5-65" fmla="*/ 11655 w 183912"/>
                <a:gd name="connsiteY5-66" fmla="*/ 181064 h 183799"/>
                <a:gd name="connsiteX6-67" fmla="*/ 6892 w 183912"/>
                <a:gd name="connsiteY6-68" fmla="*/ 166776 h 183799"/>
                <a:gd name="connsiteX0-69" fmla="*/ 6892 w 183575"/>
                <a:gd name="connsiteY0-70" fmla="*/ 166823 h 183846"/>
                <a:gd name="connsiteX1-71" fmla="*/ 97380 w 183575"/>
                <a:gd name="connsiteY1-72" fmla="*/ 64430 h 183846"/>
                <a:gd name="connsiteX2-73" fmla="*/ 183105 w 183575"/>
                <a:gd name="connsiteY2-74" fmla="*/ 136 h 183846"/>
                <a:gd name="connsiteX3-75" fmla="*/ 128336 w 183575"/>
                <a:gd name="connsiteY3-76" fmla="*/ 50142 h 183846"/>
                <a:gd name="connsiteX4-77" fmla="*/ 54517 w 183575"/>
                <a:gd name="connsiteY4-78" fmla="*/ 133486 h 183846"/>
                <a:gd name="connsiteX5-79" fmla="*/ 11655 w 183575"/>
                <a:gd name="connsiteY5-80" fmla="*/ 181111 h 183846"/>
                <a:gd name="connsiteX6-81" fmla="*/ 6892 w 183575"/>
                <a:gd name="connsiteY6-82" fmla="*/ 166823 h 183846"/>
                <a:gd name="connsiteX0-83" fmla="*/ 6892 w 183417"/>
                <a:gd name="connsiteY0-84" fmla="*/ 166742 h 183765"/>
                <a:gd name="connsiteX1-85" fmla="*/ 97380 w 183417"/>
                <a:gd name="connsiteY1-86" fmla="*/ 64349 h 183765"/>
                <a:gd name="connsiteX2-87" fmla="*/ 183105 w 183417"/>
                <a:gd name="connsiteY2-88" fmla="*/ 55 h 183765"/>
                <a:gd name="connsiteX3-89" fmla="*/ 123574 w 183417"/>
                <a:gd name="connsiteY3-90" fmla="*/ 54824 h 183765"/>
                <a:gd name="connsiteX4-91" fmla="*/ 54517 w 183417"/>
                <a:gd name="connsiteY4-92" fmla="*/ 133405 h 183765"/>
                <a:gd name="connsiteX5-93" fmla="*/ 11655 w 183417"/>
                <a:gd name="connsiteY5-94" fmla="*/ 181030 h 183765"/>
                <a:gd name="connsiteX6-95" fmla="*/ 6892 w 183417"/>
                <a:gd name="connsiteY6-96" fmla="*/ 166742 h 183765"/>
                <a:gd name="connsiteX0-97" fmla="*/ 5402 w 181927"/>
                <a:gd name="connsiteY0-98" fmla="*/ 166742 h 183765"/>
                <a:gd name="connsiteX1-99" fmla="*/ 95890 w 181927"/>
                <a:gd name="connsiteY1-100" fmla="*/ 64349 h 183765"/>
                <a:gd name="connsiteX2-101" fmla="*/ 181615 w 181927"/>
                <a:gd name="connsiteY2-102" fmla="*/ 55 h 183765"/>
                <a:gd name="connsiteX3-103" fmla="*/ 122084 w 181927"/>
                <a:gd name="connsiteY3-104" fmla="*/ 54824 h 183765"/>
                <a:gd name="connsiteX4-105" fmla="*/ 53027 w 181927"/>
                <a:gd name="connsiteY4-106" fmla="*/ 133405 h 183765"/>
                <a:gd name="connsiteX5-107" fmla="*/ 14927 w 181927"/>
                <a:gd name="connsiteY5-108" fmla="*/ 181030 h 183765"/>
                <a:gd name="connsiteX6-109" fmla="*/ 5402 w 181927"/>
                <a:gd name="connsiteY6-110" fmla="*/ 166742 h 1837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25" y="connsiteY6-2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023518" y="1800198"/>
            <a:ext cx="349730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  <a:endParaRPr lang="en-US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520822" y="1773694"/>
            <a:ext cx="349730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  <a:endParaRPr lang="en-US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23518" y="3634532"/>
            <a:ext cx="349730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  <a:endParaRPr lang="en-US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520822" y="3629797"/>
            <a:ext cx="349730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  <a:endParaRPr lang="en-US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313" y="142875"/>
            <a:ext cx="11730037" cy="651510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850" y="272911"/>
            <a:ext cx="11491914" cy="625648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" r="75341" b="49000"/>
          <a:stretch>
            <a:fillRect/>
          </a:stretch>
        </p:blipFill>
        <p:spPr>
          <a:xfrm flipH="1" flipV="1">
            <a:off x="7829550" y="2866109"/>
            <a:ext cx="4362450" cy="39918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" r="75975" b="302"/>
          <a:stretch>
            <a:fillRect/>
          </a:stretch>
        </p:blipFill>
        <p:spPr>
          <a:xfrm>
            <a:off x="0" y="0"/>
            <a:ext cx="3734197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12453" y="2541094"/>
            <a:ext cx="81670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E7849A"/>
                </a:solidFill>
                <a:latin typeface="海派腔调禅粗黑简2.0" panose="02000500000000000000" pitchFamily="2" charset="-122"/>
                <a:ea typeface="海派腔调禅粗黑简2.0" panose="02000500000000000000" pitchFamily="2" charset="-122"/>
              </a:rPr>
              <a:t>感 谢 大 家 的 观 看</a:t>
            </a:r>
            <a:endParaRPr lang="zh-CN" altLang="en-US" sz="6000" dirty="0">
              <a:solidFill>
                <a:srgbClr val="E7849A"/>
              </a:solidFill>
              <a:latin typeface="海派腔调禅粗黑简2.0" panose="02000500000000000000" pitchFamily="2" charset="-122"/>
              <a:ea typeface="海派腔调禅粗黑简2.0" panose="02000500000000000000" pitchFamily="2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3051129" y="3699632"/>
            <a:ext cx="6089741" cy="6100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F8A7BC"/>
                </a:solidFill>
                <a:latin typeface="海派腔调禅粗黑简2.0" panose="02000500000000000000" pitchFamily="2" charset="-122"/>
                <a:ea typeface="海派腔调禅粗黑简2.0" panose="02000500000000000000" pitchFamily="2" charset="-122"/>
              </a:rPr>
              <a:t>THIS IS A ART TEMPLATE , THANK YOU WATCHING THIS ONE. THANK YOU WATCHING THIS ONE.</a:t>
            </a:r>
            <a:endParaRPr lang="en-US" altLang="zh-CN" sz="1200" dirty="0">
              <a:solidFill>
                <a:srgbClr val="F8A7BC"/>
              </a:solidFill>
              <a:latin typeface="海派腔调禅粗黑简2.0" panose="02000500000000000000" pitchFamily="2" charset="-122"/>
              <a:ea typeface="海派腔调禅粗黑简2.0" panose="02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313" y="142875"/>
            <a:ext cx="11730037" cy="651510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850" y="272911"/>
            <a:ext cx="11491914" cy="625648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1" t="583" r="-103" b="-248"/>
          <a:stretch>
            <a:fillRect/>
          </a:stretch>
        </p:blipFill>
        <p:spPr>
          <a:xfrm>
            <a:off x="7062788" y="14288"/>
            <a:ext cx="51435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13665" y="1012274"/>
            <a:ext cx="5115925" cy="707886"/>
          </a:xfrm>
          <a:prstGeom prst="rect">
            <a:avLst/>
          </a:prstGeom>
          <a:solidFill>
            <a:schemeClr val="bg1"/>
          </a:solidFill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E7849A"/>
                </a:solidFill>
                <a:latin typeface="海派腔调禅粗黑简2.0" panose="02000500000000000000" pitchFamily="2" charset="-122"/>
                <a:ea typeface="海派腔调禅粗黑简2.0" panose="02000500000000000000" pitchFamily="2" charset="-122"/>
              </a:rPr>
              <a:t>C O N T E N T</a:t>
            </a:r>
            <a:endParaRPr lang="zh-CN" altLang="en-US" sz="4000" dirty="0">
              <a:solidFill>
                <a:srgbClr val="E7849A"/>
              </a:solidFill>
              <a:latin typeface="海派腔调禅粗黑简2.0" panose="02000500000000000000" pitchFamily="2" charset="-122"/>
              <a:ea typeface="海派腔调禅粗黑简2.0" panose="02000500000000000000" pitchFamily="2" charset="-122"/>
            </a:endParaRPr>
          </a:p>
        </p:txBody>
      </p:sp>
      <p:sp>
        <p:nvSpPr>
          <p:cNvPr id="8" name="Rectangle 32"/>
          <p:cNvSpPr/>
          <p:nvPr/>
        </p:nvSpPr>
        <p:spPr bwMode="auto">
          <a:xfrm>
            <a:off x="1118274" y="4614926"/>
            <a:ext cx="233270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latin typeface="华文新魏" panose="02010800040101010101" pitchFamily="2" charset="-122"/>
                <a:ea typeface="华文新魏" panose="02010800040101010101" pitchFamily="2" charset="-122"/>
              </a:rPr>
              <a:t>hours that Just for today I will try to live through this day only and not</a:t>
            </a:r>
            <a:endParaRPr lang="zh-CN" altLang="en-US" sz="105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1103526" y="4214816"/>
            <a:ext cx="23612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  <a:cs typeface="Open Sans" panose="020B0606030504020204" pitchFamily="34" charset="0"/>
              </a:rPr>
              <a:t>YOUR TITLE HERE</a:t>
            </a:r>
            <a:endParaRPr lang="en-US" altLang="zh-CN" sz="2000" dirty="0">
              <a:latin typeface="华文新魏" panose="02010800040101010101" pitchFamily="2" charset="-122"/>
              <a:ea typeface="华文新魏" panose="02010800040101010101" pitchFamily="2" charset="-122"/>
              <a:cs typeface="Open Sans Light" panose="020B0306030504020204" pitchFamily="34" charset="0"/>
            </a:endParaRPr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1171192" y="2233676"/>
            <a:ext cx="76049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2800" dirty="0">
                <a:solidFill>
                  <a:srgbClr val="F8A7BC"/>
                </a:solidFill>
                <a:latin typeface="海派腔调禅粗黑简2.0" panose="02000500000000000000" pitchFamily="2" charset="-122"/>
                <a:ea typeface="海派腔调禅粗黑简2.0" panose="02000500000000000000" pitchFamily="2" charset="-122"/>
                <a:cs typeface="Open Sans Light" panose="020B0306030504020204" pitchFamily="34" charset="0"/>
              </a:rPr>
              <a:t>1</a:t>
            </a:r>
            <a:endParaRPr lang="en-US" altLang="zh-CN" sz="12800" dirty="0">
              <a:solidFill>
                <a:srgbClr val="F8A7BC"/>
              </a:solidFill>
              <a:latin typeface="海派腔调禅粗黑简2.0" panose="02000500000000000000" pitchFamily="2" charset="-122"/>
              <a:ea typeface="海派腔调禅粗黑简2.0" panose="02000500000000000000" pitchFamily="2" charset="-122"/>
              <a:cs typeface="Open Sans Light" panose="020B0306030504020204" pitchFamily="34" charset="0"/>
            </a:endParaRPr>
          </a:p>
        </p:txBody>
      </p:sp>
      <p:sp>
        <p:nvSpPr>
          <p:cNvPr id="11" name="Rectangle 38"/>
          <p:cNvSpPr/>
          <p:nvPr/>
        </p:nvSpPr>
        <p:spPr bwMode="auto">
          <a:xfrm>
            <a:off x="3649408" y="4614926"/>
            <a:ext cx="233270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latin typeface="华文新魏" panose="02010800040101010101" pitchFamily="2" charset="-122"/>
                <a:ea typeface="华文新魏" panose="02010800040101010101" pitchFamily="2" charset="-122"/>
              </a:rPr>
              <a:t>hours that Just for today I will try to live through this day only and not</a:t>
            </a:r>
            <a:endParaRPr lang="zh-CN" altLang="en-US" sz="105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Rectangle 40"/>
          <p:cNvSpPr>
            <a:spLocks noChangeArrowheads="1"/>
          </p:cNvSpPr>
          <p:nvPr/>
        </p:nvSpPr>
        <p:spPr bwMode="auto">
          <a:xfrm>
            <a:off x="3702324" y="2233676"/>
            <a:ext cx="76049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2800">
                <a:solidFill>
                  <a:srgbClr val="F8A7BC"/>
                </a:solidFill>
                <a:latin typeface="海派腔调禅粗黑简2.0" panose="02000500000000000000" pitchFamily="2" charset="-122"/>
                <a:ea typeface="海派腔调禅粗黑简2.0" panose="02000500000000000000" pitchFamily="2" charset="-122"/>
                <a:cs typeface="Open Sans Light" panose="020B0306030504020204" pitchFamily="34" charset="0"/>
              </a:rPr>
              <a:t>2</a:t>
            </a:r>
            <a:endParaRPr lang="en-US" altLang="zh-CN" sz="12800">
              <a:solidFill>
                <a:srgbClr val="F8A7BC"/>
              </a:solidFill>
              <a:latin typeface="海派腔调禅粗黑简2.0" panose="02000500000000000000" pitchFamily="2" charset="-122"/>
              <a:ea typeface="海派腔调禅粗黑简2.0" panose="02000500000000000000" pitchFamily="2" charset="-122"/>
              <a:cs typeface="Open Sans Light" panose="020B0306030504020204" pitchFamily="34" charset="0"/>
            </a:endParaRPr>
          </a:p>
        </p:txBody>
      </p:sp>
      <p:sp>
        <p:nvSpPr>
          <p:cNvPr id="13" name="Rectangle 41"/>
          <p:cNvSpPr/>
          <p:nvPr/>
        </p:nvSpPr>
        <p:spPr bwMode="auto">
          <a:xfrm>
            <a:off x="6218710" y="4614926"/>
            <a:ext cx="233270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latin typeface="华文新魏" panose="02010800040101010101" pitchFamily="2" charset="-122"/>
                <a:ea typeface="华文新魏" panose="02010800040101010101" pitchFamily="2" charset="-122"/>
              </a:rPr>
              <a:t>hours that Just for today I will try to live through this day only and not</a:t>
            </a:r>
            <a:endParaRPr lang="zh-CN" altLang="en-US" sz="105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Rectangle 43"/>
          <p:cNvSpPr>
            <a:spLocks noChangeArrowheads="1"/>
          </p:cNvSpPr>
          <p:nvPr/>
        </p:nvSpPr>
        <p:spPr bwMode="auto">
          <a:xfrm>
            <a:off x="6271628" y="2233676"/>
            <a:ext cx="76049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2800">
                <a:solidFill>
                  <a:srgbClr val="F8A7BC"/>
                </a:solidFill>
                <a:latin typeface="海派腔调禅粗黑简2.0" panose="02000500000000000000" pitchFamily="2" charset="-122"/>
                <a:ea typeface="海派腔调禅粗黑简2.0" panose="02000500000000000000" pitchFamily="2" charset="-122"/>
                <a:cs typeface="Open Sans Light" panose="020B0306030504020204" pitchFamily="34" charset="0"/>
              </a:rPr>
              <a:t>3</a:t>
            </a:r>
            <a:endParaRPr lang="en-US" altLang="zh-CN" sz="12800">
              <a:solidFill>
                <a:srgbClr val="F8A7BC"/>
              </a:solidFill>
              <a:latin typeface="海派腔调禅粗黑简2.0" panose="02000500000000000000" pitchFamily="2" charset="-122"/>
              <a:ea typeface="海派腔调禅粗黑简2.0" panose="02000500000000000000" pitchFamily="2" charset="-122"/>
              <a:cs typeface="Open Sans Light" panose="020B0306030504020204" pitchFamily="34" charset="0"/>
            </a:endParaRPr>
          </a:p>
        </p:txBody>
      </p:sp>
      <p:sp>
        <p:nvSpPr>
          <p:cNvPr id="15" name="Rectangle 44"/>
          <p:cNvSpPr/>
          <p:nvPr/>
        </p:nvSpPr>
        <p:spPr bwMode="auto">
          <a:xfrm>
            <a:off x="8788012" y="4614926"/>
            <a:ext cx="233270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latin typeface="华文新魏" panose="02010800040101010101" pitchFamily="2" charset="-122"/>
                <a:ea typeface="华文新魏" panose="02010800040101010101" pitchFamily="2" charset="-122"/>
              </a:rPr>
              <a:t>hours that Just for today I will try to live through this day only and not</a:t>
            </a:r>
            <a:endParaRPr lang="zh-CN" altLang="en-US" sz="105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Rectangle 46"/>
          <p:cNvSpPr>
            <a:spLocks noChangeArrowheads="1"/>
          </p:cNvSpPr>
          <p:nvPr/>
        </p:nvSpPr>
        <p:spPr bwMode="auto">
          <a:xfrm>
            <a:off x="8840930" y="2233676"/>
            <a:ext cx="76049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2800">
                <a:solidFill>
                  <a:srgbClr val="F8A7BC"/>
                </a:solidFill>
                <a:latin typeface="海派腔调禅粗黑简2.0" panose="02000500000000000000" pitchFamily="2" charset="-122"/>
                <a:ea typeface="海派腔调禅粗黑简2.0" panose="02000500000000000000" pitchFamily="2" charset="-122"/>
                <a:cs typeface="Open Sans Light" panose="020B0306030504020204" pitchFamily="34" charset="0"/>
              </a:rPr>
              <a:t>4</a:t>
            </a:r>
            <a:endParaRPr lang="en-US" altLang="zh-CN" sz="12800">
              <a:solidFill>
                <a:srgbClr val="F8A7BC"/>
              </a:solidFill>
              <a:latin typeface="海派腔调禅粗黑简2.0" panose="02000500000000000000" pitchFamily="2" charset="-122"/>
              <a:ea typeface="海派腔调禅粗黑简2.0" panose="02000500000000000000" pitchFamily="2" charset="-122"/>
              <a:cs typeface="Open Sans Light" panose="020B0306030504020204" pitchFamily="34" charset="0"/>
            </a:endParaRPr>
          </a:p>
        </p:txBody>
      </p:sp>
      <p:sp>
        <p:nvSpPr>
          <p:cNvPr id="17" name="Rectangle 33"/>
          <p:cNvSpPr>
            <a:spLocks noChangeArrowheads="1"/>
          </p:cNvSpPr>
          <p:nvPr/>
        </p:nvSpPr>
        <p:spPr bwMode="auto">
          <a:xfrm>
            <a:off x="3639951" y="4214816"/>
            <a:ext cx="23612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  <a:cs typeface="Open Sans" panose="020B0606030504020204" pitchFamily="34" charset="0"/>
              </a:rPr>
              <a:t>YOUR TITLE HERE</a:t>
            </a:r>
            <a:endParaRPr lang="en-US" altLang="zh-CN" sz="2000" dirty="0">
              <a:latin typeface="华文新魏" panose="02010800040101010101" pitchFamily="2" charset="-122"/>
              <a:ea typeface="华文新魏" panose="02010800040101010101" pitchFamily="2" charset="-122"/>
              <a:cs typeface="Open Sans Light" panose="020B0306030504020204" pitchFamily="34" charset="0"/>
            </a:endParaRPr>
          </a:p>
        </p:txBody>
      </p:sp>
      <p:sp>
        <p:nvSpPr>
          <p:cNvPr id="18" name="Rectangle 33"/>
          <p:cNvSpPr>
            <a:spLocks noChangeArrowheads="1"/>
          </p:cNvSpPr>
          <p:nvPr/>
        </p:nvSpPr>
        <p:spPr bwMode="auto">
          <a:xfrm>
            <a:off x="6182217" y="4214816"/>
            <a:ext cx="23612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  <a:cs typeface="Open Sans" panose="020B0606030504020204" pitchFamily="34" charset="0"/>
              </a:rPr>
              <a:t>YOUR TITLE HERE</a:t>
            </a:r>
            <a:endParaRPr lang="en-US" altLang="zh-CN" sz="2000" dirty="0">
              <a:latin typeface="华文新魏" panose="02010800040101010101" pitchFamily="2" charset="-122"/>
              <a:ea typeface="华文新魏" panose="02010800040101010101" pitchFamily="2" charset="-122"/>
              <a:cs typeface="Open Sans Light" panose="020B0306030504020204" pitchFamily="34" charset="0"/>
            </a:endParaRPr>
          </a:p>
        </p:txBody>
      </p:sp>
      <p:sp>
        <p:nvSpPr>
          <p:cNvPr id="19" name="Rectangle 33"/>
          <p:cNvSpPr>
            <a:spLocks noChangeArrowheads="1"/>
          </p:cNvSpPr>
          <p:nvPr/>
        </p:nvSpPr>
        <p:spPr bwMode="auto">
          <a:xfrm>
            <a:off x="8759505" y="4214816"/>
            <a:ext cx="23612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  <a:cs typeface="Open Sans" panose="020B0606030504020204" pitchFamily="34" charset="0"/>
              </a:rPr>
              <a:t>YOUR TITLE HERE</a:t>
            </a:r>
            <a:endParaRPr lang="en-US" altLang="zh-CN" sz="2000" dirty="0">
              <a:latin typeface="华文新魏" panose="02010800040101010101" pitchFamily="2" charset="-122"/>
              <a:ea typeface="华文新魏" panose="02010800040101010101" pitchFamily="2" charset="-122"/>
              <a:cs typeface="Open Sans Light" panose="020B0306030504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313" y="142875"/>
            <a:ext cx="11730037" cy="651510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850" y="272911"/>
            <a:ext cx="11491914" cy="625648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32"/>
          <p:cNvSpPr/>
          <p:nvPr/>
        </p:nvSpPr>
        <p:spPr bwMode="auto">
          <a:xfrm>
            <a:off x="4544380" y="3374294"/>
            <a:ext cx="4185282" cy="796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latin typeface="华文新魏" panose="02010800040101010101" pitchFamily="2" charset="-122"/>
                <a:ea typeface="华文新魏" panose="02010800040101010101" pitchFamily="2" charset="-122"/>
              </a:rPr>
              <a:t>hours that Just for today I will try to live through this day only and not. hours that Just for today I will try to live through this day only and not.</a:t>
            </a:r>
            <a:endParaRPr lang="zh-CN" altLang="en-US" sz="105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Rectangle 33"/>
          <p:cNvSpPr>
            <a:spLocks noChangeArrowheads="1"/>
          </p:cNvSpPr>
          <p:nvPr/>
        </p:nvSpPr>
        <p:spPr bwMode="auto">
          <a:xfrm>
            <a:off x="4529632" y="2974184"/>
            <a:ext cx="23612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  <a:cs typeface="Open Sans" panose="020B0606030504020204" pitchFamily="34" charset="0"/>
              </a:rPr>
              <a:t>YOUR TITLE HERE</a:t>
            </a:r>
            <a:endParaRPr lang="en-US" altLang="zh-CN" sz="2000" dirty="0">
              <a:latin typeface="华文新魏" panose="02010800040101010101" pitchFamily="2" charset="-122"/>
              <a:ea typeface="华文新魏" panose="02010800040101010101" pitchFamily="2" charset="-122"/>
              <a:cs typeface="Open Sans Light" panose="020B0306030504020204" pitchFamily="34" charset="0"/>
            </a:endParaRPr>
          </a:p>
        </p:txBody>
      </p:sp>
      <p:sp>
        <p:nvSpPr>
          <p:cNvPr id="8" name="Rectangle 34"/>
          <p:cNvSpPr>
            <a:spLocks noChangeArrowheads="1"/>
          </p:cNvSpPr>
          <p:nvPr/>
        </p:nvSpPr>
        <p:spPr bwMode="auto">
          <a:xfrm>
            <a:off x="3478402" y="2397948"/>
            <a:ext cx="76049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2800" dirty="0">
                <a:solidFill>
                  <a:srgbClr val="F8A7BC"/>
                </a:solidFill>
                <a:latin typeface="海派腔调禅粗黑简2.0" panose="02000500000000000000" pitchFamily="2" charset="-122"/>
                <a:ea typeface="海派腔调禅粗黑简2.0" panose="02000500000000000000" pitchFamily="2" charset="-122"/>
                <a:cs typeface="Open Sans Light" panose="020B0306030504020204" pitchFamily="34" charset="0"/>
              </a:rPr>
              <a:t>1</a:t>
            </a:r>
            <a:endParaRPr lang="en-US" altLang="zh-CN" sz="12800" dirty="0">
              <a:solidFill>
                <a:srgbClr val="F8A7BC"/>
              </a:solidFill>
              <a:latin typeface="海派腔调禅粗黑简2.0" panose="02000500000000000000" pitchFamily="2" charset="-122"/>
              <a:ea typeface="海派腔调禅粗黑简2.0" panose="02000500000000000000" pitchFamily="2" charset="-122"/>
              <a:cs typeface="Open Sans Light" panose="020B0306030504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" r="75341" b="49000"/>
          <a:stretch>
            <a:fillRect/>
          </a:stretch>
        </p:blipFill>
        <p:spPr>
          <a:xfrm flipH="1" flipV="1">
            <a:off x="7829550" y="2866109"/>
            <a:ext cx="4362450" cy="39918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313" y="142875"/>
            <a:ext cx="11730037" cy="651510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850" y="272911"/>
            <a:ext cx="11491914" cy="625648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1621" y="911175"/>
            <a:ext cx="2534415" cy="400110"/>
          </a:xfrm>
          <a:prstGeom prst="rect">
            <a:avLst/>
          </a:prstGeom>
          <a:solidFill>
            <a:srgbClr val="F8A7BC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TITLE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5349" y="1458553"/>
            <a:ext cx="4350126" cy="101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 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exercise my soul in three ways. I will do somebody a good turn</a:t>
            </a: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77475" y="4122896"/>
            <a:ext cx="2534415" cy="400110"/>
          </a:xfrm>
          <a:prstGeom prst="rect">
            <a:avLst/>
          </a:prstGeom>
          <a:solidFill>
            <a:srgbClr val="F8A7BC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TITLE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21202" y="4670274"/>
            <a:ext cx="4631139" cy="101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 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exercise my soul in three ways. I will do somebody a good turn</a:t>
            </a: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621" y="2956049"/>
            <a:ext cx="4700869" cy="313391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490" y="553529"/>
            <a:ext cx="4819851" cy="321396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313" y="142875"/>
            <a:ext cx="11730037" cy="651510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850" y="272911"/>
            <a:ext cx="11491914" cy="625648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950114" y="2801940"/>
            <a:ext cx="3910168" cy="1434493"/>
            <a:chOff x="758826" y="1609672"/>
            <a:chExt cx="5397502" cy="1434493"/>
          </a:xfrm>
        </p:grpSpPr>
        <p:sp>
          <p:nvSpPr>
            <p:cNvPr id="7" name="矩形 6"/>
            <p:cNvSpPr/>
            <p:nvPr/>
          </p:nvSpPr>
          <p:spPr>
            <a:xfrm>
              <a:off x="815853" y="1609672"/>
              <a:ext cx="294339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ADD YOUR TITTLE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58826" y="1982336"/>
              <a:ext cx="5397502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Just for today I will exercise my soul in three ways. I will do somebody a good turn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22888" y="4419176"/>
            <a:ext cx="3910168" cy="1462679"/>
            <a:chOff x="758826" y="1581486"/>
            <a:chExt cx="5397502" cy="1462679"/>
          </a:xfrm>
        </p:grpSpPr>
        <p:sp>
          <p:nvSpPr>
            <p:cNvPr id="10" name="矩形 9"/>
            <p:cNvSpPr/>
            <p:nvPr/>
          </p:nvSpPr>
          <p:spPr>
            <a:xfrm>
              <a:off x="800331" y="1581486"/>
              <a:ext cx="294339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ADD YOUR TITTLE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58826" y="1982336"/>
              <a:ext cx="5397502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Just for today I will exercise my soul in three ways. I will do somebody a good turn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991427" y="4447362"/>
            <a:ext cx="3910168" cy="1384031"/>
            <a:chOff x="758826" y="1609672"/>
            <a:chExt cx="5397502" cy="1384031"/>
          </a:xfrm>
        </p:grpSpPr>
        <p:sp>
          <p:nvSpPr>
            <p:cNvPr id="13" name="矩形 12"/>
            <p:cNvSpPr/>
            <p:nvPr/>
          </p:nvSpPr>
          <p:spPr>
            <a:xfrm>
              <a:off x="815853" y="1609672"/>
              <a:ext cx="294339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ADD YOUR TITTLE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58826" y="1982336"/>
              <a:ext cx="5397502" cy="10113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Just for today I will exercise my soul in three ways. I will do somebody a good turn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06558" y="2769429"/>
            <a:ext cx="3910168" cy="1455738"/>
            <a:chOff x="758826" y="1588427"/>
            <a:chExt cx="5397502" cy="1455738"/>
          </a:xfrm>
        </p:grpSpPr>
        <p:sp>
          <p:nvSpPr>
            <p:cNvPr id="16" name="矩形 15"/>
            <p:cNvSpPr/>
            <p:nvPr/>
          </p:nvSpPr>
          <p:spPr>
            <a:xfrm>
              <a:off x="799016" y="1588427"/>
              <a:ext cx="294339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ADD YOUR TITTLE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58826" y="1982336"/>
              <a:ext cx="5397502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Just for today I will exercise my soul in three ways. I will do somebody a good turn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406558" y="1245707"/>
            <a:ext cx="171450" cy="683418"/>
          </a:xfrm>
          <a:prstGeom prst="rect">
            <a:avLst/>
          </a:prstGeom>
          <a:solidFill>
            <a:srgbClr val="F8A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743660" y="1332400"/>
            <a:ext cx="9156814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buNone/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leave night , Not a sound from the pavement Has the moon lost her memory She is smiling alone In the lamplight leave night , Not a sound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313" y="142875"/>
            <a:ext cx="11730037" cy="651510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850" y="272911"/>
            <a:ext cx="11491914" cy="625648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838848" y="1400318"/>
            <a:ext cx="2140140" cy="2007624"/>
            <a:chOff x="3962401" y="1890707"/>
            <a:chExt cx="2140140" cy="2007624"/>
          </a:xfrm>
          <a:solidFill>
            <a:srgbClr val="FF778B"/>
          </a:solidFill>
        </p:grpSpPr>
        <p:sp>
          <p:nvSpPr>
            <p:cNvPr id="7" name="矩形 6"/>
            <p:cNvSpPr/>
            <p:nvPr/>
          </p:nvSpPr>
          <p:spPr>
            <a:xfrm>
              <a:off x="3962401" y="1890707"/>
              <a:ext cx="2007624" cy="2007624"/>
            </a:xfrm>
            <a:prstGeom prst="rect">
              <a:avLst/>
            </a:prstGeom>
            <a:solidFill>
              <a:srgbClr val="F8A7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rot="5400000">
              <a:off x="5800539" y="2828261"/>
              <a:ext cx="471488" cy="132516"/>
            </a:xfrm>
            <a:prstGeom prst="triangle">
              <a:avLst/>
            </a:prstGeom>
            <a:solidFill>
              <a:srgbClr val="F8A7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98422" y="1400318"/>
            <a:ext cx="2007624" cy="2132952"/>
            <a:chOff x="6221975" y="1890707"/>
            <a:chExt cx="2007624" cy="2132952"/>
          </a:xfrm>
          <a:solidFill>
            <a:srgbClr val="FF778B"/>
          </a:solidFill>
        </p:grpSpPr>
        <p:sp>
          <p:nvSpPr>
            <p:cNvPr id="10" name="矩形 9"/>
            <p:cNvSpPr/>
            <p:nvPr/>
          </p:nvSpPr>
          <p:spPr>
            <a:xfrm>
              <a:off x="6221975" y="1890707"/>
              <a:ext cx="2007624" cy="2007624"/>
            </a:xfrm>
            <a:prstGeom prst="rect">
              <a:avLst/>
            </a:prstGeom>
            <a:solidFill>
              <a:srgbClr val="F8A7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6990044" y="3891143"/>
              <a:ext cx="471488" cy="132516"/>
            </a:xfrm>
            <a:prstGeom prst="triangle">
              <a:avLst/>
            </a:prstGeom>
            <a:solidFill>
              <a:srgbClr val="F8A7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75064" y="3659892"/>
            <a:ext cx="2130982" cy="2007624"/>
            <a:chOff x="6098617" y="4150281"/>
            <a:chExt cx="2130982" cy="2007624"/>
          </a:xfrm>
          <a:solidFill>
            <a:srgbClr val="FF778B"/>
          </a:solidFill>
        </p:grpSpPr>
        <p:sp>
          <p:nvSpPr>
            <p:cNvPr id="13" name="矩形 12"/>
            <p:cNvSpPr/>
            <p:nvPr/>
          </p:nvSpPr>
          <p:spPr>
            <a:xfrm>
              <a:off x="6221975" y="4150281"/>
              <a:ext cx="2007624" cy="2007624"/>
            </a:xfrm>
            <a:prstGeom prst="rect">
              <a:avLst/>
            </a:prstGeom>
            <a:solidFill>
              <a:srgbClr val="F8A7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6200000" flipH="1">
              <a:off x="5929131" y="5087835"/>
              <a:ext cx="471488" cy="132516"/>
            </a:xfrm>
            <a:prstGeom prst="triangle">
              <a:avLst/>
            </a:prstGeom>
            <a:solidFill>
              <a:srgbClr val="F8A7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840752" y="3541104"/>
            <a:ext cx="2007624" cy="2126412"/>
            <a:chOff x="3964305" y="4031493"/>
            <a:chExt cx="2007624" cy="2126412"/>
          </a:xfrm>
          <a:solidFill>
            <a:srgbClr val="FF778B"/>
          </a:solidFill>
        </p:grpSpPr>
        <p:sp>
          <p:nvSpPr>
            <p:cNvPr id="16" name="矩形 15"/>
            <p:cNvSpPr/>
            <p:nvPr/>
          </p:nvSpPr>
          <p:spPr>
            <a:xfrm>
              <a:off x="3964305" y="4150281"/>
              <a:ext cx="2007624" cy="2007624"/>
            </a:xfrm>
            <a:prstGeom prst="rect">
              <a:avLst/>
            </a:prstGeom>
            <a:solidFill>
              <a:srgbClr val="F8A7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 flipV="1">
              <a:off x="4730469" y="4031493"/>
              <a:ext cx="471488" cy="132516"/>
            </a:xfrm>
            <a:prstGeom prst="triangle">
              <a:avLst/>
            </a:prstGeom>
            <a:solidFill>
              <a:srgbClr val="F8A7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022204" y="1799054"/>
            <a:ext cx="1837298" cy="1139557"/>
            <a:chOff x="4145757" y="2289443"/>
            <a:chExt cx="1837298" cy="1139557"/>
          </a:xfrm>
        </p:grpSpPr>
        <p:sp>
          <p:nvSpPr>
            <p:cNvPr id="19" name="文本框 18"/>
            <p:cNvSpPr txBox="1"/>
            <p:nvPr/>
          </p:nvSpPr>
          <p:spPr>
            <a:xfrm>
              <a:off x="4145757" y="2289443"/>
              <a:ext cx="1837298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Main keyword</a:t>
              </a:r>
              <a:endPara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KSO_Shape"/>
            <p:cNvSpPr>
              <a:spLocks noChangeArrowheads="1"/>
            </p:cNvSpPr>
            <p:nvPr/>
          </p:nvSpPr>
          <p:spPr bwMode="auto">
            <a:xfrm>
              <a:off x="4639746" y="2876185"/>
              <a:ext cx="652931" cy="552815"/>
            </a:xfrm>
            <a:custGeom>
              <a:avLst/>
              <a:gdLst>
                <a:gd name="T0" fmla="*/ 294416 w 1263650"/>
                <a:gd name="T1" fmla="*/ 1098599 h 1069975"/>
                <a:gd name="T2" fmla="*/ 1320142 w 1263650"/>
                <a:gd name="T3" fmla="*/ 878240 h 1069975"/>
                <a:gd name="T4" fmla="*/ 1613379 w 1263650"/>
                <a:gd name="T5" fmla="*/ 878240 h 1069975"/>
                <a:gd name="T6" fmla="*/ 74190 w 1263650"/>
                <a:gd name="T7" fmla="*/ 1612900 h 1069975"/>
                <a:gd name="T8" fmla="*/ 1538839 w 1263650"/>
                <a:gd name="T9" fmla="*/ 732266 h 1069975"/>
                <a:gd name="T10" fmla="*/ 1392852 w 1263650"/>
                <a:gd name="T11" fmla="*/ 732266 h 1069975"/>
                <a:gd name="T12" fmla="*/ 514542 w 1263650"/>
                <a:gd name="T13" fmla="*/ 1026609 h 1069975"/>
                <a:gd name="T14" fmla="*/ 725543 w 1263650"/>
                <a:gd name="T15" fmla="*/ 146518 h 1069975"/>
                <a:gd name="T16" fmla="*/ 708392 w 1263650"/>
                <a:gd name="T17" fmla="*/ 149712 h 1069975"/>
                <a:gd name="T18" fmla="*/ 694033 w 1263650"/>
                <a:gd name="T19" fmla="*/ 155302 h 1069975"/>
                <a:gd name="T20" fmla="*/ 683263 w 1263650"/>
                <a:gd name="T21" fmla="*/ 163287 h 1069975"/>
                <a:gd name="T22" fmla="*/ 674487 w 1263650"/>
                <a:gd name="T23" fmla="*/ 172868 h 1069975"/>
                <a:gd name="T24" fmla="*/ 665314 w 1263650"/>
                <a:gd name="T25" fmla="*/ 189636 h 1069975"/>
                <a:gd name="T26" fmla="*/ 660528 w 1263650"/>
                <a:gd name="T27" fmla="*/ 208399 h 1069975"/>
                <a:gd name="T28" fmla="*/ 659331 w 1263650"/>
                <a:gd name="T29" fmla="*/ 293036 h 1069975"/>
                <a:gd name="T30" fmla="*/ 1245270 w 1263650"/>
                <a:gd name="T31" fmla="*/ 213190 h 1069975"/>
                <a:gd name="T32" fmla="*/ 1242078 w 1263650"/>
                <a:gd name="T33" fmla="*/ 195624 h 1069975"/>
                <a:gd name="T34" fmla="*/ 1236494 w 1263650"/>
                <a:gd name="T35" fmla="*/ 181252 h 1069975"/>
                <a:gd name="T36" fmla="*/ 1228517 w 1263650"/>
                <a:gd name="T37" fmla="*/ 170472 h 1069975"/>
                <a:gd name="T38" fmla="*/ 1219343 w 1263650"/>
                <a:gd name="T39" fmla="*/ 161689 h 1069975"/>
                <a:gd name="T40" fmla="*/ 1201792 w 1263650"/>
                <a:gd name="T41" fmla="*/ 152507 h 1069975"/>
                <a:gd name="T42" fmla="*/ 1183446 w 1263650"/>
                <a:gd name="T43" fmla="*/ 147716 h 1069975"/>
                <a:gd name="T44" fmla="*/ 732324 w 1263650"/>
                <a:gd name="T45" fmla="*/ 146518 h 1069975"/>
                <a:gd name="T46" fmla="*/ 1172276 w 1263650"/>
                <a:gd name="T47" fmla="*/ 0 h 1069975"/>
                <a:gd name="T48" fmla="*/ 1202192 w 1263650"/>
                <a:gd name="T49" fmla="*/ 1996 h 1069975"/>
                <a:gd name="T50" fmla="*/ 1232108 w 1263650"/>
                <a:gd name="T51" fmla="*/ 7985 h 1069975"/>
                <a:gd name="T52" fmla="*/ 1260826 w 1263650"/>
                <a:gd name="T53" fmla="*/ 17566 h 1069975"/>
                <a:gd name="T54" fmla="*/ 1288348 w 1263650"/>
                <a:gd name="T55" fmla="*/ 31939 h 1069975"/>
                <a:gd name="T56" fmla="*/ 1313875 w 1263650"/>
                <a:gd name="T57" fmla="*/ 49106 h 1069975"/>
                <a:gd name="T58" fmla="*/ 1337010 w 1263650"/>
                <a:gd name="T59" fmla="*/ 70665 h 1069975"/>
                <a:gd name="T60" fmla="*/ 1356953 w 1263650"/>
                <a:gd name="T61" fmla="*/ 96216 h 1069975"/>
                <a:gd name="T62" fmla="*/ 1372509 w 1263650"/>
                <a:gd name="T63" fmla="*/ 124960 h 1069975"/>
                <a:gd name="T64" fmla="*/ 1384076 w 1263650"/>
                <a:gd name="T65" fmla="*/ 157697 h 1069975"/>
                <a:gd name="T66" fmla="*/ 1390857 w 1263650"/>
                <a:gd name="T67" fmla="*/ 194027 h 1069975"/>
                <a:gd name="T68" fmla="*/ 1392054 w 1263650"/>
                <a:gd name="T69" fmla="*/ 283854 h 1069975"/>
                <a:gd name="T70" fmla="*/ 1905000 w 1263650"/>
                <a:gd name="T71" fmla="*/ 806451 h 1069975"/>
                <a:gd name="T72" fmla="*/ 1318661 w 1263650"/>
                <a:gd name="T73" fmla="*/ 659931 h 1069975"/>
                <a:gd name="T74" fmla="*/ 585939 w 1263650"/>
                <a:gd name="T75" fmla="*/ 659931 h 1069975"/>
                <a:gd name="T76" fmla="*/ 0 w 1263650"/>
                <a:gd name="T77" fmla="*/ 806451 h 1069975"/>
                <a:gd name="T78" fmla="*/ 512946 w 1263650"/>
                <a:gd name="T79" fmla="*/ 219578 h 1069975"/>
                <a:gd name="T80" fmla="*/ 514940 w 1263650"/>
                <a:gd name="T81" fmla="*/ 189636 h 1069975"/>
                <a:gd name="T82" fmla="*/ 520924 w 1263650"/>
                <a:gd name="T83" fmla="*/ 159693 h 1069975"/>
                <a:gd name="T84" fmla="*/ 530496 w 1263650"/>
                <a:gd name="T85" fmla="*/ 130548 h 1069975"/>
                <a:gd name="T86" fmla="*/ 544856 w 1263650"/>
                <a:gd name="T87" fmla="*/ 103002 h 1069975"/>
                <a:gd name="T88" fmla="*/ 562007 w 1263650"/>
                <a:gd name="T89" fmla="*/ 77451 h 1069975"/>
                <a:gd name="T90" fmla="*/ 583545 w 1263650"/>
                <a:gd name="T91" fmla="*/ 55095 h 1069975"/>
                <a:gd name="T92" fmla="*/ 609074 w 1263650"/>
                <a:gd name="T93" fmla="*/ 35132 h 1069975"/>
                <a:gd name="T94" fmla="*/ 637792 w 1263650"/>
                <a:gd name="T95" fmla="*/ 19162 h 1069975"/>
                <a:gd name="T96" fmla="*/ 670498 w 1263650"/>
                <a:gd name="T97" fmla="*/ 7585 h 1069975"/>
                <a:gd name="T98" fmla="*/ 706795 w 1263650"/>
                <a:gd name="T99" fmla="*/ 1197 h 10699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263650" h="1069975">
                  <a:moveTo>
                    <a:pt x="49213" y="582612"/>
                  </a:moveTo>
                  <a:lnTo>
                    <a:pt x="195296" y="582612"/>
                  </a:lnTo>
                  <a:lnTo>
                    <a:pt x="195296" y="728795"/>
                  </a:lnTo>
                  <a:lnTo>
                    <a:pt x="389544" y="728795"/>
                  </a:lnTo>
                  <a:lnTo>
                    <a:pt x="389544" y="582612"/>
                  </a:lnTo>
                  <a:lnTo>
                    <a:pt x="875694" y="582612"/>
                  </a:lnTo>
                  <a:lnTo>
                    <a:pt x="875694" y="728795"/>
                  </a:lnTo>
                  <a:lnTo>
                    <a:pt x="1070208" y="728795"/>
                  </a:lnTo>
                  <a:lnTo>
                    <a:pt x="1070208" y="582612"/>
                  </a:lnTo>
                  <a:lnTo>
                    <a:pt x="1216026" y="582612"/>
                  </a:lnTo>
                  <a:lnTo>
                    <a:pt x="1216026" y="1069975"/>
                  </a:lnTo>
                  <a:lnTo>
                    <a:pt x="49213" y="1069975"/>
                  </a:lnTo>
                  <a:lnTo>
                    <a:pt x="49213" y="582612"/>
                  </a:lnTo>
                  <a:close/>
                  <a:moveTo>
                    <a:pt x="923925" y="485775"/>
                  </a:moveTo>
                  <a:lnTo>
                    <a:pt x="1020763" y="485775"/>
                  </a:lnTo>
                  <a:lnTo>
                    <a:pt x="1020763" y="681038"/>
                  </a:lnTo>
                  <a:lnTo>
                    <a:pt x="923925" y="681038"/>
                  </a:lnTo>
                  <a:lnTo>
                    <a:pt x="923925" y="485775"/>
                  </a:lnTo>
                  <a:close/>
                  <a:moveTo>
                    <a:pt x="244475" y="485775"/>
                  </a:moveTo>
                  <a:lnTo>
                    <a:pt x="341313" y="485775"/>
                  </a:lnTo>
                  <a:lnTo>
                    <a:pt x="341313" y="681038"/>
                  </a:lnTo>
                  <a:lnTo>
                    <a:pt x="244475" y="681038"/>
                  </a:lnTo>
                  <a:lnTo>
                    <a:pt x="244475" y="485775"/>
                  </a:lnTo>
                  <a:close/>
                  <a:moveTo>
                    <a:pt x="481277" y="97198"/>
                  </a:moveTo>
                  <a:lnTo>
                    <a:pt x="477308" y="97728"/>
                  </a:lnTo>
                  <a:lnTo>
                    <a:pt x="473604" y="98258"/>
                  </a:lnTo>
                  <a:lnTo>
                    <a:pt x="469900" y="99317"/>
                  </a:lnTo>
                  <a:lnTo>
                    <a:pt x="466460" y="100376"/>
                  </a:lnTo>
                  <a:lnTo>
                    <a:pt x="463285" y="101701"/>
                  </a:lnTo>
                  <a:lnTo>
                    <a:pt x="460375" y="103025"/>
                  </a:lnTo>
                  <a:lnTo>
                    <a:pt x="457729" y="104614"/>
                  </a:lnTo>
                  <a:lnTo>
                    <a:pt x="455348" y="106468"/>
                  </a:lnTo>
                  <a:lnTo>
                    <a:pt x="453231" y="108322"/>
                  </a:lnTo>
                  <a:lnTo>
                    <a:pt x="451114" y="110440"/>
                  </a:lnTo>
                  <a:lnTo>
                    <a:pt x="448998" y="112559"/>
                  </a:lnTo>
                  <a:lnTo>
                    <a:pt x="447410" y="114678"/>
                  </a:lnTo>
                  <a:lnTo>
                    <a:pt x="445823" y="117062"/>
                  </a:lnTo>
                  <a:lnTo>
                    <a:pt x="443441" y="121299"/>
                  </a:lnTo>
                  <a:lnTo>
                    <a:pt x="441325" y="125802"/>
                  </a:lnTo>
                  <a:lnTo>
                    <a:pt x="439737" y="130569"/>
                  </a:lnTo>
                  <a:lnTo>
                    <a:pt x="438679" y="134541"/>
                  </a:lnTo>
                  <a:lnTo>
                    <a:pt x="438150" y="138249"/>
                  </a:lnTo>
                  <a:lnTo>
                    <a:pt x="437356" y="143546"/>
                  </a:lnTo>
                  <a:lnTo>
                    <a:pt x="437356" y="145665"/>
                  </a:lnTo>
                  <a:lnTo>
                    <a:pt x="437356" y="194396"/>
                  </a:lnTo>
                  <a:lnTo>
                    <a:pt x="826294" y="194396"/>
                  </a:lnTo>
                  <a:lnTo>
                    <a:pt x="826294" y="145665"/>
                  </a:lnTo>
                  <a:lnTo>
                    <a:pt x="826029" y="141427"/>
                  </a:lnTo>
                  <a:lnTo>
                    <a:pt x="825764" y="137190"/>
                  </a:lnTo>
                  <a:lnTo>
                    <a:pt x="824706" y="133482"/>
                  </a:lnTo>
                  <a:lnTo>
                    <a:pt x="823912" y="129774"/>
                  </a:lnTo>
                  <a:lnTo>
                    <a:pt x="822854" y="126331"/>
                  </a:lnTo>
                  <a:lnTo>
                    <a:pt x="821531" y="123153"/>
                  </a:lnTo>
                  <a:lnTo>
                    <a:pt x="820208" y="120240"/>
                  </a:lnTo>
                  <a:lnTo>
                    <a:pt x="818621" y="117591"/>
                  </a:lnTo>
                  <a:lnTo>
                    <a:pt x="816769" y="115208"/>
                  </a:lnTo>
                  <a:lnTo>
                    <a:pt x="814916" y="113089"/>
                  </a:lnTo>
                  <a:lnTo>
                    <a:pt x="812800" y="110970"/>
                  </a:lnTo>
                  <a:lnTo>
                    <a:pt x="810948" y="108851"/>
                  </a:lnTo>
                  <a:lnTo>
                    <a:pt x="808831" y="107262"/>
                  </a:lnTo>
                  <a:lnTo>
                    <a:pt x="806450" y="105673"/>
                  </a:lnTo>
                  <a:lnTo>
                    <a:pt x="801687" y="103290"/>
                  </a:lnTo>
                  <a:lnTo>
                    <a:pt x="797189" y="101171"/>
                  </a:lnTo>
                  <a:lnTo>
                    <a:pt x="792956" y="99582"/>
                  </a:lnTo>
                  <a:lnTo>
                    <a:pt x="788987" y="98522"/>
                  </a:lnTo>
                  <a:lnTo>
                    <a:pt x="785019" y="97993"/>
                  </a:lnTo>
                  <a:lnTo>
                    <a:pt x="779727" y="97198"/>
                  </a:lnTo>
                  <a:lnTo>
                    <a:pt x="777610" y="97198"/>
                  </a:lnTo>
                  <a:lnTo>
                    <a:pt x="485775" y="97198"/>
                  </a:lnTo>
                  <a:lnTo>
                    <a:pt x="481277" y="97198"/>
                  </a:lnTo>
                  <a:close/>
                  <a:moveTo>
                    <a:pt x="485775" y="0"/>
                  </a:moveTo>
                  <a:lnTo>
                    <a:pt x="777610" y="0"/>
                  </a:lnTo>
                  <a:lnTo>
                    <a:pt x="784225" y="0"/>
                  </a:lnTo>
                  <a:lnTo>
                    <a:pt x="790839" y="530"/>
                  </a:lnTo>
                  <a:lnTo>
                    <a:pt x="797454" y="1324"/>
                  </a:lnTo>
                  <a:lnTo>
                    <a:pt x="804069" y="2383"/>
                  </a:lnTo>
                  <a:lnTo>
                    <a:pt x="810683" y="3708"/>
                  </a:lnTo>
                  <a:lnTo>
                    <a:pt x="817298" y="5297"/>
                  </a:lnTo>
                  <a:lnTo>
                    <a:pt x="823648" y="7151"/>
                  </a:lnTo>
                  <a:lnTo>
                    <a:pt x="830262" y="9269"/>
                  </a:lnTo>
                  <a:lnTo>
                    <a:pt x="836348" y="11653"/>
                  </a:lnTo>
                  <a:lnTo>
                    <a:pt x="842433" y="14566"/>
                  </a:lnTo>
                  <a:lnTo>
                    <a:pt x="848783" y="17745"/>
                  </a:lnTo>
                  <a:lnTo>
                    <a:pt x="854604" y="21188"/>
                  </a:lnTo>
                  <a:lnTo>
                    <a:pt x="860425" y="24631"/>
                  </a:lnTo>
                  <a:lnTo>
                    <a:pt x="866246" y="28603"/>
                  </a:lnTo>
                  <a:lnTo>
                    <a:pt x="871537" y="32576"/>
                  </a:lnTo>
                  <a:lnTo>
                    <a:pt x="876829" y="37343"/>
                  </a:lnTo>
                  <a:lnTo>
                    <a:pt x="882121" y="42110"/>
                  </a:lnTo>
                  <a:lnTo>
                    <a:pt x="886883" y="46878"/>
                  </a:lnTo>
                  <a:lnTo>
                    <a:pt x="891381" y="52174"/>
                  </a:lnTo>
                  <a:lnTo>
                    <a:pt x="895879" y="58001"/>
                  </a:lnTo>
                  <a:lnTo>
                    <a:pt x="900112" y="63828"/>
                  </a:lnTo>
                  <a:lnTo>
                    <a:pt x="903816" y="69919"/>
                  </a:lnTo>
                  <a:lnTo>
                    <a:pt x="907256" y="76275"/>
                  </a:lnTo>
                  <a:lnTo>
                    <a:pt x="910431" y="82897"/>
                  </a:lnTo>
                  <a:lnTo>
                    <a:pt x="913341" y="89783"/>
                  </a:lnTo>
                  <a:lnTo>
                    <a:pt x="915987" y="97198"/>
                  </a:lnTo>
                  <a:lnTo>
                    <a:pt x="918104" y="104614"/>
                  </a:lnTo>
                  <a:lnTo>
                    <a:pt x="920221" y="112294"/>
                  </a:lnTo>
                  <a:lnTo>
                    <a:pt x="921544" y="120240"/>
                  </a:lnTo>
                  <a:lnTo>
                    <a:pt x="922602" y="128715"/>
                  </a:lnTo>
                  <a:lnTo>
                    <a:pt x="923131" y="136925"/>
                  </a:lnTo>
                  <a:lnTo>
                    <a:pt x="923396" y="145665"/>
                  </a:lnTo>
                  <a:lnTo>
                    <a:pt x="923396" y="188305"/>
                  </a:lnTo>
                  <a:lnTo>
                    <a:pt x="923396" y="194396"/>
                  </a:lnTo>
                  <a:lnTo>
                    <a:pt x="1263650" y="194396"/>
                  </a:lnTo>
                  <a:lnTo>
                    <a:pt x="1263650" y="534988"/>
                  </a:lnTo>
                  <a:lnTo>
                    <a:pt x="1069181" y="534988"/>
                  </a:lnTo>
                  <a:lnTo>
                    <a:pt x="1069181" y="437789"/>
                  </a:lnTo>
                  <a:lnTo>
                    <a:pt x="874712" y="437789"/>
                  </a:lnTo>
                  <a:lnTo>
                    <a:pt x="874712" y="534988"/>
                  </a:lnTo>
                  <a:lnTo>
                    <a:pt x="388673" y="534988"/>
                  </a:lnTo>
                  <a:lnTo>
                    <a:pt x="388673" y="437789"/>
                  </a:lnTo>
                  <a:lnTo>
                    <a:pt x="194469" y="437789"/>
                  </a:lnTo>
                  <a:lnTo>
                    <a:pt x="194469" y="534988"/>
                  </a:lnTo>
                  <a:lnTo>
                    <a:pt x="0" y="534988"/>
                  </a:lnTo>
                  <a:lnTo>
                    <a:pt x="0" y="194396"/>
                  </a:lnTo>
                  <a:lnTo>
                    <a:pt x="340254" y="194396"/>
                  </a:lnTo>
                  <a:lnTo>
                    <a:pt x="340254" y="145665"/>
                  </a:lnTo>
                  <a:lnTo>
                    <a:pt x="340254" y="139044"/>
                  </a:lnTo>
                  <a:lnTo>
                    <a:pt x="340783" y="132687"/>
                  </a:lnTo>
                  <a:lnTo>
                    <a:pt x="341577" y="125802"/>
                  </a:lnTo>
                  <a:lnTo>
                    <a:pt x="342635" y="119180"/>
                  </a:lnTo>
                  <a:lnTo>
                    <a:pt x="343958" y="112559"/>
                  </a:lnTo>
                  <a:lnTo>
                    <a:pt x="345546" y="105938"/>
                  </a:lnTo>
                  <a:lnTo>
                    <a:pt x="347398" y="99582"/>
                  </a:lnTo>
                  <a:lnTo>
                    <a:pt x="349514" y="93226"/>
                  </a:lnTo>
                  <a:lnTo>
                    <a:pt x="351896" y="86604"/>
                  </a:lnTo>
                  <a:lnTo>
                    <a:pt x="354806" y="80513"/>
                  </a:lnTo>
                  <a:lnTo>
                    <a:pt x="357981" y="74686"/>
                  </a:lnTo>
                  <a:lnTo>
                    <a:pt x="361421" y="68330"/>
                  </a:lnTo>
                  <a:lnTo>
                    <a:pt x="364860" y="62768"/>
                  </a:lnTo>
                  <a:lnTo>
                    <a:pt x="368829" y="57207"/>
                  </a:lnTo>
                  <a:lnTo>
                    <a:pt x="372798" y="51380"/>
                  </a:lnTo>
                  <a:lnTo>
                    <a:pt x="377560" y="46348"/>
                  </a:lnTo>
                  <a:lnTo>
                    <a:pt x="382323" y="41316"/>
                  </a:lnTo>
                  <a:lnTo>
                    <a:pt x="387085" y="36549"/>
                  </a:lnTo>
                  <a:lnTo>
                    <a:pt x="392377" y="31516"/>
                  </a:lnTo>
                  <a:lnTo>
                    <a:pt x="398198" y="27279"/>
                  </a:lnTo>
                  <a:lnTo>
                    <a:pt x="404019" y="23306"/>
                  </a:lnTo>
                  <a:lnTo>
                    <a:pt x="410104" y="19598"/>
                  </a:lnTo>
                  <a:lnTo>
                    <a:pt x="416454" y="16155"/>
                  </a:lnTo>
                  <a:lnTo>
                    <a:pt x="423069" y="12712"/>
                  </a:lnTo>
                  <a:lnTo>
                    <a:pt x="429948" y="9799"/>
                  </a:lnTo>
                  <a:lnTo>
                    <a:pt x="437356" y="7151"/>
                  </a:lnTo>
                  <a:lnTo>
                    <a:pt x="444764" y="5032"/>
                  </a:lnTo>
                  <a:lnTo>
                    <a:pt x="452437" y="3178"/>
                  </a:lnTo>
                  <a:lnTo>
                    <a:pt x="460375" y="1854"/>
                  </a:lnTo>
                  <a:lnTo>
                    <a:pt x="468841" y="794"/>
                  </a:lnTo>
                  <a:lnTo>
                    <a:pt x="477044" y="265"/>
                  </a:lnTo>
                  <a:lnTo>
                    <a:pt x="4857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281778" y="1799054"/>
            <a:ext cx="1824268" cy="1139558"/>
            <a:chOff x="6405331" y="2289443"/>
            <a:chExt cx="1824268" cy="1139558"/>
          </a:xfrm>
        </p:grpSpPr>
        <p:sp>
          <p:nvSpPr>
            <p:cNvPr id="22" name="文本框 21"/>
            <p:cNvSpPr txBox="1"/>
            <p:nvPr/>
          </p:nvSpPr>
          <p:spPr>
            <a:xfrm>
              <a:off x="6405331" y="2289443"/>
              <a:ext cx="1824268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Main keyword</a:t>
              </a:r>
              <a:endPara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KSO_Shape"/>
            <p:cNvSpPr/>
            <p:nvPr/>
          </p:nvSpPr>
          <p:spPr bwMode="auto">
            <a:xfrm>
              <a:off x="6968470" y="2857474"/>
              <a:ext cx="403879" cy="571527"/>
            </a:xfrm>
            <a:custGeom>
              <a:avLst/>
              <a:gdLst>
                <a:gd name="T0" fmla="*/ 86224 w 881063"/>
                <a:gd name="T1" fmla="*/ 1689435 h 1247776"/>
                <a:gd name="T2" fmla="*/ 87955 w 881063"/>
                <a:gd name="T3" fmla="*/ 1725075 h 1247776"/>
                <a:gd name="T4" fmla="*/ 933227 w 881063"/>
                <a:gd name="T5" fmla="*/ 1733725 h 1247776"/>
                <a:gd name="T6" fmla="*/ 946386 w 881063"/>
                <a:gd name="T7" fmla="*/ 1720922 h 1247776"/>
                <a:gd name="T8" fmla="*/ 944655 w 881063"/>
                <a:gd name="T9" fmla="*/ 1685284 h 1247776"/>
                <a:gd name="T10" fmla="*/ 99382 w 881063"/>
                <a:gd name="T11" fmla="*/ 1676980 h 1247776"/>
                <a:gd name="T12" fmla="*/ 87955 w 881063"/>
                <a:gd name="T13" fmla="*/ 1572831 h 1247776"/>
                <a:gd name="T14" fmla="*/ 86224 w 881063"/>
                <a:gd name="T15" fmla="*/ 1608124 h 1247776"/>
                <a:gd name="T16" fmla="*/ 99382 w 881063"/>
                <a:gd name="T17" fmla="*/ 1620580 h 1247776"/>
                <a:gd name="T18" fmla="*/ 944655 w 881063"/>
                <a:gd name="T19" fmla="*/ 1612622 h 1247776"/>
                <a:gd name="T20" fmla="*/ 946386 w 881063"/>
                <a:gd name="T21" fmla="*/ 1576637 h 1247776"/>
                <a:gd name="T22" fmla="*/ 933227 w 881063"/>
                <a:gd name="T23" fmla="*/ 1564527 h 1247776"/>
                <a:gd name="T24" fmla="*/ 85877 w 881063"/>
                <a:gd name="T25" fmla="*/ 1452074 h 1247776"/>
                <a:gd name="T26" fmla="*/ 84493 w 881063"/>
                <a:gd name="T27" fmla="*/ 1488058 h 1247776"/>
                <a:gd name="T28" fmla="*/ 540891 w 881063"/>
                <a:gd name="T29" fmla="*/ 1500168 h 1247776"/>
                <a:gd name="T30" fmla="*/ 548856 w 881063"/>
                <a:gd name="T31" fmla="*/ 1482868 h 1247776"/>
                <a:gd name="T32" fmla="*/ 545739 w 881063"/>
                <a:gd name="T33" fmla="*/ 1448613 h 1247776"/>
                <a:gd name="T34" fmla="*/ 97997 w 881063"/>
                <a:gd name="T35" fmla="*/ 1328202 h 1247776"/>
                <a:gd name="T36" fmla="*/ 84493 w 881063"/>
                <a:gd name="T37" fmla="*/ 1345503 h 1247776"/>
                <a:gd name="T38" fmla="*/ 90378 w 881063"/>
                <a:gd name="T39" fmla="*/ 1379758 h 1247776"/>
                <a:gd name="T40" fmla="*/ 934613 w 881063"/>
                <a:gd name="T41" fmla="*/ 1384602 h 1247776"/>
                <a:gd name="T42" fmla="*/ 948117 w 881063"/>
                <a:gd name="T43" fmla="*/ 1367301 h 1247776"/>
                <a:gd name="T44" fmla="*/ 942230 w 881063"/>
                <a:gd name="T45" fmla="*/ 1333046 h 1247776"/>
                <a:gd name="T46" fmla="*/ 97997 w 881063"/>
                <a:gd name="T47" fmla="*/ 1328202 h 1247776"/>
                <a:gd name="T48" fmla="*/ 87955 w 881063"/>
                <a:gd name="T49" fmla="*/ 1224052 h 1247776"/>
                <a:gd name="T50" fmla="*/ 86224 w 881063"/>
                <a:gd name="T51" fmla="*/ 1259692 h 1247776"/>
                <a:gd name="T52" fmla="*/ 99382 w 881063"/>
                <a:gd name="T53" fmla="*/ 1272149 h 1247776"/>
                <a:gd name="T54" fmla="*/ 944655 w 881063"/>
                <a:gd name="T55" fmla="*/ 1263843 h 1247776"/>
                <a:gd name="T56" fmla="*/ 946386 w 881063"/>
                <a:gd name="T57" fmla="*/ 1227859 h 1247776"/>
                <a:gd name="T58" fmla="*/ 933227 w 881063"/>
                <a:gd name="T59" fmla="*/ 1215402 h 1247776"/>
                <a:gd name="T60" fmla="*/ 87955 w 881063"/>
                <a:gd name="T61" fmla="*/ 1111254 h 1247776"/>
                <a:gd name="T62" fmla="*/ 86224 w 881063"/>
                <a:gd name="T63" fmla="*/ 1146892 h 1247776"/>
                <a:gd name="T64" fmla="*/ 99382 w 881063"/>
                <a:gd name="T65" fmla="*/ 1159349 h 1247776"/>
                <a:gd name="T66" fmla="*/ 944655 w 881063"/>
                <a:gd name="T67" fmla="*/ 1151045 h 1247776"/>
                <a:gd name="T68" fmla="*/ 946386 w 881063"/>
                <a:gd name="T69" fmla="*/ 1115405 h 1247776"/>
                <a:gd name="T70" fmla="*/ 933227 w 881063"/>
                <a:gd name="T71" fmla="*/ 1102949 h 1247776"/>
                <a:gd name="T72" fmla="*/ 90378 w 881063"/>
                <a:gd name="T73" fmla="*/ 1006066 h 1247776"/>
                <a:gd name="T74" fmla="*/ 84493 w 881063"/>
                <a:gd name="T75" fmla="*/ 1040668 h 1247776"/>
                <a:gd name="T76" fmla="*/ 97997 w 881063"/>
                <a:gd name="T77" fmla="*/ 1057622 h 1247776"/>
                <a:gd name="T78" fmla="*/ 942230 w 881063"/>
                <a:gd name="T79" fmla="*/ 1053124 h 1247776"/>
                <a:gd name="T80" fmla="*/ 948117 w 881063"/>
                <a:gd name="T81" fmla="*/ 1018523 h 1247776"/>
                <a:gd name="T82" fmla="*/ 934613 w 881063"/>
                <a:gd name="T83" fmla="*/ 1001569 h 1247776"/>
                <a:gd name="T84" fmla="*/ 94881 w 881063"/>
                <a:gd name="T85" fmla="*/ 889807 h 1247776"/>
                <a:gd name="T86" fmla="*/ 83454 w 881063"/>
                <a:gd name="T87" fmla="*/ 916796 h 1247776"/>
                <a:gd name="T88" fmla="*/ 94881 w 881063"/>
                <a:gd name="T89" fmla="*/ 943786 h 1247776"/>
                <a:gd name="T90" fmla="*/ 937729 w 881063"/>
                <a:gd name="T91" fmla="*/ 943786 h 1247776"/>
                <a:gd name="T92" fmla="*/ 949503 w 881063"/>
                <a:gd name="T93" fmla="*/ 916796 h 1247776"/>
                <a:gd name="T94" fmla="*/ 937729 w 881063"/>
                <a:gd name="T95" fmla="*/ 889807 h 1247776"/>
                <a:gd name="T96" fmla="*/ 96266 w 881063"/>
                <a:gd name="T97" fmla="*/ 776662 h 1247776"/>
                <a:gd name="T98" fmla="*/ 83454 w 881063"/>
                <a:gd name="T99" fmla="*/ 798460 h 1247776"/>
                <a:gd name="T100" fmla="*/ 93149 w 881063"/>
                <a:gd name="T101" fmla="*/ 829947 h 1247776"/>
                <a:gd name="T102" fmla="*/ 936344 w 881063"/>
                <a:gd name="T103" fmla="*/ 831677 h 1247776"/>
                <a:gd name="T104" fmla="*/ 949156 w 881063"/>
                <a:gd name="T105" fmla="*/ 809879 h 1247776"/>
                <a:gd name="T106" fmla="*/ 939460 w 881063"/>
                <a:gd name="T107" fmla="*/ 778047 h 1247776"/>
                <a:gd name="T108" fmla="*/ 86916 w 881063"/>
                <a:gd name="T109" fmla="*/ 659711 h 1247776"/>
                <a:gd name="T110" fmla="*/ 84493 w 881063"/>
                <a:gd name="T111" fmla="*/ 707461 h 1247776"/>
                <a:gd name="T112" fmla="*/ 321002 w 881063"/>
                <a:gd name="T113" fmla="*/ 715764 h 1247776"/>
                <a:gd name="T114" fmla="*/ 324466 w 881063"/>
                <a:gd name="T115" fmla="*/ 676665 h 1247776"/>
                <a:gd name="T116" fmla="*/ 87608 w 881063"/>
                <a:gd name="T117" fmla="*/ 659364 h 1247776"/>
                <a:gd name="T118" fmla="*/ 753161 w 881063"/>
                <a:gd name="T119" fmla="*/ 378059 h 1247776"/>
                <a:gd name="T120" fmla="*/ 1061055 w 881063"/>
                <a:gd name="T121" fmla="*/ 50864 h 1247776"/>
                <a:gd name="T122" fmla="*/ 1091854 w 881063"/>
                <a:gd name="T123" fmla="*/ 0 h 1247776"/>
                <a:gd name="T124" fmla="*/ 308050 w 881063"/>
                <a:gd name="T125" fmla="*/ 0 h 124777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881063" h="1247776">
                  <a:moveTo>
                    <a:pt x="64137" y="1098423"/>
                  </a:moveTo>
                  <a:lnTo>
                    <a:pt x="63004" y="1098649"/>
                  </a:lnTo>
                  <a:lnTo>
                    <a:pt x="62098" y="1099102"/>
                  </a:lnTo>
                  <a:lnTo>
                    <a:pt x="60964" y="1100009"/>
                  </a:lnTo>
                  <a:lnTo>
                    <a:pt x="59151" y="1101369"/>
                  </a:lnTo>
                  <a:lnTo>
                    <a:pt x="57565" y="1103862"/>
                  </a:lnTo>
                  <a:lnTo>
                    <a:pt x="56432" y="1106581"/>
                  </a:lnTo>
                  <a:lnTo>
                    <a:pt x="55299" y="1109754"/>
                  </a:lnTo>
                  <a:lnTo>
                    <a:pt x="54619" y="1113154"/>
                  </a:lnTo>
                  <a:lnTo>
                    <a:pt x="54619" y="1116780"/>
                  </a:lnTo>
                  <a:lnTo>
                    <a:pt x="54619" y="1120633"/>
                  </a:lnTo>
                  <a:lnTo>
                    <a:pt x="55299" y="1124032"/>
                  </a:lnTo>
                  <a:lnTo>
                    <a:pt x="56432" y="1127205"/>
                  </a:lnTo>
                  <a:lnTo>
                    <a:pt x="57565" y="1129925"/>
                  </a:lnTo>
                  <a:lnTo>
                    <a:pt x="59151" y="1132191"/>
                  </a:lnTo>
                  <a:lnTo>
                    <a:pt x="60964" y="1134005"/>
                  </a:lnTo>
                  <a:lnTo>
                    <a:pt x="62098" y="1134458"/>
                  </a:lnTo>
                  <a:lnTo>
                    <a:pt x="63004" y="1134911"/>
                  </a:lnTo>
                  <a:lnTo>
                    <a:pt x="64137" y="1135138"/>
                  </a:lnTo>
                  <a:lnTo>
                    <a:pt x="65044" y="1135591"/>
                  </a:lnTo>
                  <a:lnTo>
                    <a:pt x="610780" y="1135591"/>
                  </a:lnTo>
                  <a:lnTo>
                    <a:pt x="611687" y="1135138"/>
                  </a:lnTo>
                  <a:lnTo>
                    <a:pt x="612820" y="1134911"/>
                  </a:lnTo>
                  <a:lnTo>
                    <a:pt x="613726" y="1134458"/>
                  </a:lnTo>
                  <a:lnTo>
                    <a:pt x="614859" y="1134005"/>
                  </a:lnTo>
                  <a:lnTo>
                    <a:pt x="616672" y="1132191"/>
                  </a:lnTo>
                  <a:lnTo>
                    <a:pt x="618259" y="1129925"/>
                  </a:lnTo>
                  <a:lnTo>
                    <a:pt x="619392" y="1127205"/>
                  </a:lnTo>
                  <a:lnTo>
                    <a:pt x="620525" y="1124032"/>
                  </a:lnTo>
                  <a:lnTo>
                    <a:pt x="621205" y="1120633"/>
                  </a:lnTo>
                  <a:lnTo>
                    <a:pt x="621432" y="1116780"/>
                  </a:lnTo>
                  <a:lnTo>
                    <a:pt x="621205" y="1113154"/>
                  </a:lnTo>
                  <a:lnTo>
                    <a:pt x="620525" y="1109754"/>
                  </a:lnTo>
                  <a:lnTo>
                    <a:pt x="619392" y="1106581"/>
                  </a:lnTo>
                  <a:lnTo>
                    <a:pt x="618259" y="1103862"/>
                  </a:lnTo>
                  <a:lnTo>
                    <a:pt x="616672" y="1101369"/>
                  </a:lnTo>
                  <a:lnTo>
                    <a:pt x="614859" y="1100009"/>
                  </a:lnTo>
                  <a:lnTo>
                    <a:pt x="613726" y="1099102"/>
                  </a:lnTo>
                  <a:lnTo>
                    <a:pt x="612820" y="1098649"/>
                  </a:lnTo>
                  <a:lnTo>
                    <a:pt x="611687" y="1098423"/>
                  </a:lnTo>
                  <a:lnTo>
                    <a:pt x="610780" y="1098423"/>
                  </a:lnTo>
                  <a:lnTo>
                    <a:pt x="65044" y="1098423"/>
                  </a:lnTo>
                  <a:lnTo>
                    <a:pt x="64137" y="1098423"/>
                  </a:lnTo>
                  <a:close/>
                  <a:moveTo>
                    <a:pt x="64137" y="1024766"/>
                  </a:moveTo>
                  <a:lnTo>
                    <a:pt x="63004" y="1024992"/>
                  </a:lnTo>
                  <a:lnTo>
                    <a:pt x="62098" y="1025446"/>
                  </a:lnTo>
                  <a:lnTo>
                    <a:pt x="60964" y="1026125"/>
                  </a:lnTo>
                  <a:lnTo>
                    <a:pt x="59151" y="1027712"/>
                  </a:lnTo>
                  <a:lnTo>
                    <a:pt x="57565" y="1030205"/>
                  </a:lnTo>
                  <a:lnTo>
                    <a:pt x="56432" y="1032698"/>
                  </a:lnTo>
                  <a:lnTo>
                    <a:pt x="55299" y="1035644"/>
                  </a:lnTo>
                  <a:lnTo>
                    <a:pt x="54619" y="1039270"/>
                  </a:lnTo>
                  <a:lnTo>
                    <a:pt x="54619" y="1043123"/>
                  </a:lnTo>
                  <a:lnTo>
                    <a:pt x="54619" y="1046749"/>
                  </a:lnTo>
                  <a:lnTo>
                    <a:pt x="55299" y="1050376"/>
                  </a:lnTo>
                  <a:lnTo>
                    <a:pt x="56432" y="1053322"/>
                  </a:lnTo>
                  <a:lnTo>
                    <a:pt x="57565" y="1056268"/>
                  </a:lnTo>
                  <a:lnTo>
                    <a:pt x="59151" y="1058535"/>
                  </a:lnTo>
                  <a:lnTo>
                    <a:pt x="60964" y="1060121"/>
                  </a:lnTo>
                  <a:lnTo>
                    <a:pt x="62098" y="1060801"/>
                  </a:lnTo>
                  <a:lnTo>
                    <a:pt x="63004" y="1061028"/>
                  </a:lnTo>
                  <a:lnTo>
                    <a:pt x="64137" y="1061481"/>
                  </a:lnTo>
                  <a:lnTo>
                    <a:pt x="65044" y="1061481"/>
                  </a:lnTo>
                  <a:lnTo>
                    <a:pt x="610780" y="1061481"/>
                  </a:lnTo>
                  <a:lnTo>
                    <a:pt x="611687" y="1061481"/>
                  </a:lnTo>
                  <a:lnTo>
                    <a:pt x="612820" y="1061028"/>
                  </a:lnTo>
                  <a:lnTo>
                    <a:pt x="613726" y="1060801"/>
                  </a:lnTo>
                  <a:lnTo>
                    <a:pt x="614859" y="1060121"/>
                  </a:lnTo>
                  <a:lnTo>
                    <a:pt x="616672" y="1058535"/>
                  </a:lnTo>
                  <a:lnTo>
                    <a:pt x="618259" y="1056268"/>
                  </a:lnTo>
                  <a:lnTo>
                    <a:pt x="619392" y="1053322"/>
                  </a:lnTo>
                  <a:lnTo>
                    <a:pt x="620525" y="1050376"/>
                  </a:lnTo>
                  <a:lnTo>
                    <a:pt x="621205" y="1046749"/>
                  </a:lnTo>
                  <a:lnTo>
                    <a:pt x="621432" y="1043123"/>
                  </a:lnTo>
                  <a:lnTo>
                    <a:pt x="621205" y="1039270"/>
                  </a:lnTo>
                  <a:lnTo>
                    <a:pt x="620525" y="1035644"/>
                  </a:lnTo>
                  <a:lnTo>
                    <a:pt x="619392" y="1032698"/>
                  </a:lnTo>
                  <a:lnTo>
                    <a:pt x="618259" y="1030205"/>
                  </a:lnTo>
                  <a:lnTo>
                    <a:pt x="616672" y="1027712"/>
                  </a:lnTo>
                  <a:lnTo>
                    <a:pt x="614859" y="1026125"/>
                  </a:lnTo>
                  <a:lnTo>
                    <a:pt x="613726" y="1025446"/>
                  </a:lnTo>
                  <a:lnTo>
                    <a:pt x="612820" y="1024992"/>
                  </a:lnTo>
                  <a:lnTo>
                    <a:pt x="611687" y="1024766"/>
                  </a:lnTo>
                  <a:lnTo>
                    <a:pt x="610780" y="1024766"/>
                  </a:lnTo>
                  <a:lnTo>
                    <a:pt x="65044" y="1024766"/>
                  </a:lnTo>
                  <a:lnTo>
                    <a:pt x="64137" y="1024766"/>
                  </a:lnTo>
                  <a:close/>
                  <a:moveTo>
                    <a:pt x="59831" y="945669"/>
                  </a:moveTo>
                  <a:lnTo>
                    <a:pt x="59151" y="946349"/>
                  </a:lnTo>
                  <a:lnTo>
                    <a:pt x="58018" y="947256"/>
                  </a:lnTo>
                  <a:lnTo>
                    <a:pt x="57112" y="948842"/>
                  </a:lnTo>
                  <a:lnTo>
                    <a:pt x="56205" y="951109"/>
                  </a:lnTo>
                  <a:lnTo>
                    <a:pt x="55299" y="953828"/>
                  </a:lnTo>
                  <a:lnTo>
                    <a:pt x="54845" y="957001"/>
                  </a:lnTo>
                  <a:lnTo>
                    <a:pt x="54619" y="960627"/>
                  </a:lnTo>
                  <a:lnTo>
                    <a:pt x="54619" y="964254"/>
                  </a:lnTo>
                  <a:lnTo>
                    <a:pt x="54619" y="967880"/>
                  </a:lnTo>
                  <a:lnTo>
                    <a:pt x="54845" y="971279"/>
                  </a:lnTo>
                  <a:lnTo>
                    <a:pt x="55299" y="974679"/>
                  </a:lnTo>
                  <a:lnTo>
                    <a:pt x="56205" y="977172"/>
                  </a:lnTo>
                  <a:lnTo>
                    <a:pt x="57112" y="979438"/>
                  </a:lnTo>
                  <a:lnTo>
                    <a:pt x="58018" y="981251"/>
                  </a:lnTo>
                  <a:lnTo>
                    <a:pt x="59151" y="982385"/>
                  </a:lnTo>
                  <a:lnTo>
                    <a:pt x="59831" y="982611"/>
                  </a:lnTo>
                  <a:lnTo>
                    <a:pt x="60285" y="982611"/>
                  </a:lnTo>
                  <a:lnTo>
                    <a:pt x="354003" y="982611"/>
                  </a:lnTo>
                  <a:lnTo>
                    <a:pt x="354456" y="982611"/>
                  </a:lnTo>
                  <a:lnTo>
                    <a:pt x="355136" y="982385"/>
                  </a:lnTo>
                  <a:lnTo>
                    <a:pt x="356270" y="981251"/>
                  </a:lnTo>
                  <a:lnTo>
                    <a:pt x="357176" y="979438"/>
                  </a:lnTo>
                  <a:lnTo>
                    <a:pt x="358083" y="977172"/>
                  </a:lnTo>
                  <a:lnTo>
                    <a:pt x="358536" y="974679"/>
                  </a:lnTo>
                  <a:lnTo>
                    <a:pt x="359216" y="971279"/>
                  </a:lnTo>
                  <a:lnTo>
                    <a:pt x="359669" y="967880"/>
                  </a:lnTo>
                  <a:lnTo>
                    <a:pt x="359669" y="964254"/>
                  </a:lnTo>
                  <a:lnTo>
                    <a:pt x="359669" y="960627"/>
                  </a:lnTo>
                  <a:lnTo>
                    <a:pt x="359216" y="957001"/>
                  </a:lnTo>
                  <a:lnTo>
                    <a:pt x="358536" y="953828"/>
                  </a:lnTo>
                  <a:lnTo>
                    <a:pt x="358083" y="951109"/>
                  </a:lnTo>
                  <a:lnTo>
                    <a:pt x="357176" y="948842"/>
                  </a:lnTo>
                  <a:lnTo>
                    <a:pt x="356270" y="947256"/>
                  </a:lnTo>
                  <a:lnTo>
                    <a:pt x="355136" y="946349"/>
                  </a:lnTo>
                  <a:lnTo>
                    <a:pt x="354456" y="945669"/>
                  </a:lnTo>
                  <a:lnTo>
                    <a:pt x="354003" y="945669"/>
                  </a:lnTo>
                  <a:lnTo>
                    <a:pt x="60285" y="945669"/>
                  </a:lnTo>
                  <a:lnTo>
                    <a:pt x="59831" y="945669"/>
                  </a:lnTo>
                  <a:close/>
                  <a:moveTo>
                    <a:pt x="64137" y="869973"/>
                  </a:moveTo>
                  <a:lnTo>
                    <a:pt x="63004" y="870426"/>
                  </a:lnTo>
                  <a:lnTo>
                    <a:pt x="62098" y="870879"/>
                  </a:lnTo>
                  <a:lnTo>
                    <a:pt x="60964" y="871559"/>
                  </a:lnTo>
                  <a:lnTo>
                    <a:pt x="59151" y="873146"/>
                  </a:lnTo>
                  <a:lnTo>
                    <a:pt x="57565" y="875412"/>
                  </a:lnTo>
                  <a:lnTo>
                    <a:pt x="56432" y="878132"/>
                  </a:lnTo>
                  <a:lnTo>
                    <a:pt x="55299" y="881305"/>
                  </a:lnTo>
                  <a:lnTo>
                    <a:pt x="54619" y="884931"/>
                  </a:lnTo>
                  <a:lnTo>
                    <a:pt x="54619" y="888330"/>
                  </a:lnTo>
                  <a:lnTo>
                    <a:pt x="54619" y="892183"/>
                  </a:lnTo>
                  <a:lnTo>
                    <a:pt x="55299" y="895583"/>
                  </a:lnTo>
                  <a:lnTo>
                    <a:pt x="56432" y="898982"/>
                  </a:lnTo>
                  <a:lnTo>
                    <a:pt x="57565" y="901475"/>
                  </a:lnTo>
                  <a:lnTo>
                    <a:pt x="59151" y="903742"/>
                  </a:lnTo>
                  <a:lnTo>
                    <a:pt x="60964" y="905555"/>
                  </a:lnTo>
                  <a:lnTo>
                    <a:pt x="62098" y="906008"/>
                  </a:lnTo>
                  <a:lnTo>
                    <a:pt x="63004" y="906688"/>
                  </a:lnTo>
                  <a:lnTo>
                    <a:pt x="64137" y="906915"/>
                  </a:lnTo>
                  <a:lnTo>
                    <a:pt x="65044" y="906915"/>
                  </a:lnTo>
                  <a:lnTo>
                    <a:pt x="610780" y="906915"/>
                  </a:lnTo>
                  <a:lnTo>
                    <a:pt x="611687" y="906915"/>
                  </a:lnTo>
                  <a:lnTo>
                    <a:pt x="612820" y="906688"/>
                  </a:lnTo>
                  <a:lnTo>
                    <a:pt x="613726" y="906008"/>
                  </a:lnTo>
                  <a:lnTo>
                    <a:pt x="614859" y="905555"/>
                  </a:lnTo>
                  <a:lnTo>
                    <a:pt x="616672" y="903742"/>
                  </a:lnTo>
                  <a:lnTo>
                    <a:pt x="618259" y="901475"/>
                  </a:lnTo>
                  <a:lnTo>
                    <a:pt x="619392" y="898982"/>
                  </a:lnTo>
                  <a:lnTo>
                    <a:pt x="620525" y="895583"/>
                  </a:lnTo>
                  <a:lnTo>
                    <a:pt x="621205" y="892183"/>
                  </a:lnTo>
                  <a:lnTo>
                    <a:pt x="621432" y="888330"/>
                  </a:lnTo>
                  <a:lnTo>
                    <a:pt x="621205" y="884931"/>
                  </a:lnTo>
                  <a:lnTo>
                    <a:pt x="620525" y="881305"/>
                  </a:lnTo>
                  <a:lnTo>
                    <a:pt x="619392" y="878132"/>
                  </a:lnTo>
                  <a:lnTo>
                    <a:pt x="618259" y="875412"/>
                  </a:lnTo>
                  <a:lnTo>
                    <a:pt x="616672" y="873146"/>
                  </a:lnTo>
                  <a:lnTo>
                    <a:pt x="614859" y="871559"/>
                  </a:lnTo>
                  <a:lnTo>
                    <a:pt x="613726" y="870879"/>
                  </a:lnTo>
                  <a:lnTo>
                    <a:pt x="612820" y="870426"/>
                  </a:lnTo>
                  <a:lnTo>
                    <a:pt x="611687" y="869973"/>
                  </a:lnTo>
                  <a:lnTo>
                    <a:pt x="610780" y="869973"/>
                  </a:lnTo>
                  <a:lnTo>
                    <a:pt x="65044" y="869973"/>
                  </a:lnTo>
                  <a:lnTo>
                    <a:pt x="64137" y="869973"/>
                  </a:lnTo>
                  <a:close/>
                  <a:moveTo>
                    <a:pt x="65044" y="796089"/>
                  </a:moveTo>
                  <a:lnTo>
                    <a:pt x="64137" y="796316"/>
                  </a:lnTo>
                  <a:lnTo>
                    <a:pt x="63004" y="796543"/>
                  </a:lnTo>
                  <a:lnTo>
                    <a:pt x="62098" y="797222"/>
                  </a:lnTo>
                  <a:lnTo>
                    <a:pt x="60964" y="797676"/>
                  </a:lnTo>
                  <a:lnTo>
                    <a:pt x="59151" y="799489"/>
                  </a:lnTo>
                  <a:lnTo>
                    <a:pt x="57565" y="801755"/>
                  </a:lnTo>
                  <a:lnTo>
                    <a:pt x="56432" y="804248"/>
                  </a:lnTo>
                  <a:lnTo>
                    <a:pt x="55299" y="807648"/>
                  </a:lnTo>
                  <a:lnTo>
                    <a:pt x="54619" y="811047"/>
                  </a:lnTo>
                  <a:lnTo>
                    <a:pt x="54619" y="814674"/>
                  </a:lnTo>
                  <a:lnTo>
                    <a:pt x="54619" y="818300"/>
                  </a:lnTo>
                  <a:lnTo>
                    <a:pt x="55299" y="821926"/>
                  </a:lnTo>
                  <a:lnTo>
                    <a:pt x="56432" y="825099"/>
                  </a:lnTo>
                  <a:lnTo>
                    <a:pt x="57565" y="827818"/>
                  </a:lnTo>
                  <a:lnTo>
                    <a:pt x="59151" y="829858"/>
                  </a:lnTo>
                  <a:lnTo>
                    <a:pt x="60964" y="831671"/>
                  </a:lnTo>
                  <a:lnTo>
                    <a:pt x="62098" y="832125"/>
                  </a:lnTo>
                  <a:lnTo>
                    <a:pt x="63004" y="832578"/>
                  </a:lnTo>
                  <a:lnTo>
                    <a:pt x="64137" y="833031"/>
                  </a:lnTo>
                  <a:lnTo>
                    <a:pt x="65044" y="833258"/>
                  </a:lnTo>
                  <a:lnTo>
                    <a:pt x="610780" y="833258"/>
                  </a:lnTo>
                  <a:lnTo>
                    <a:pt x="611687" y="833031"/>
                  </a:lnTo>
                  <a:lnTo>
                    <a:pt x="612820" y="832578"/>
                  </a:lnTo>
                  <a:lnTo>
                    <a:pt x="613726" y="832125"/>
                  </a:lnTo>
                  <a:lnTo>
                    <a:pt x="614859" y="831671"/>
                  </a:lnTo>
                  <a:lnTo>
                    <a:pt x="616672" y="829858"/>
                  </a:lnTo>
                  <a:lnTo>
                    <a:pt x="618259" y="827818"/>
                  </a:lnTo>
                  <a:lnTo>
                    <a:pt x="619392" y="825099"/>
                  </a:lnTo>
                  <a:lnTo>
                    <a:pt x="620525" y="821926"/>
                  </a:lnTo>
                  <a:lnTo>
                    <a:pt x="621205" y="818300"/>
                  </a:lnTo>
                  <a:lnTo>
                    <a:pt x="621432" y="814674"/>
                  </a:lnTo>
                  <a:lnTo>
                    <a:pt x="621205" y="811047"/>
                  </a:lnTo>
                  <a:lnTo>
                    <a:pt x="620525" y="807648"/>
                  </a:lnTo>
                  <a:lnTo>
                    <a:pt x="619392" y="804248"/>
                  </a:lnTo>
                  <a:lnTo>
                    <a:pt x="618259" y="801755"/>
                  </a:lnTo>
                  <a:lnTo>
                    <a:pt x="616672" y="799489"/>
                  </a:lnTo>
                  <a:lnTo>
                    <a:pt x="614859" y="797676"/>
                  </a:lnTo>
                  <a:lnTo>
                    <a:pt x="613726" y="797222"/>
                  </a:lnTo>
                  <a:lnTo>
                    <a:pt x="612820" y="796543"/>
                  </a:lnTo>
                  <a:lnTo>
                    <a:pt x="611687" y="796316"/>
                  </a:lnTo>
                  <a:lnTo>
                    <a:pt x="610780" y="796089"/>
                  </a:lnTo>
                  <a:lnTo>
                    <a:pt x="65044" y="796089"/>
                  </a:lnTo>
                  <a:close/>
                  <a:moveTo>
                    <a:pt x="64137" y="722432"/>
                  </a:moveTo>
                  <a:lnTo>
                    <a:pt x="63004" y="722659"/>
                  </a:lnTo>
                  <a:lnTo>
                    <a:pt x="62098" y="723339"/>
                  </a:lnTo>
                  <a:lnTo>
                    <a:pt x="60964" y="724019"/>
                  </a:lnTo>
                  <a:lnTo>
                    <a:pt x="59151" y="725605"/>
                  </a:lnTo>
                  <a:lnTo>
                    <a:pt x="57565" y="727872"/>
                  </a:lnTo>
                  <a:lnTo>
                    <a:pt x="56432" y="730591"/>
                  </a:lnTo>
                  <a:lnTo>
                    <a:pt x="55299" y="733764"/>
                  </a:lnTo>
                  <a:lnTo>
                    <a:pt x="54619" y="736937"/>
                  </a:lnTo>
                  <a:lnTo>
                    <a:pt x="54619" y="740790"/>
                  </a:lnTo>
                  <a:lnTo>
                    <a:pt x="54619" y="744416"/>
                  </a:lnTo>
                  <a:lnTo>
                    <a:pt x="55299" y="748042"/>
                  </a:lnTo>
                  <a:lnTo>
                    <a:pt x="56432" y="751215"/>
                  </a:lnTo>
                  <a:lnTo>
                    <a:pt x="57565" y="753935"/>
                  </a:lnTo>
                  <a:lnTo>
                    <a:pt x="59151" y="756201"/>
                  </a:lnTo>
                  <a:lnTo>
                    <a:pt x="60964" y="757788"/>
                  </a:lnTo>
                  <a:lnTo>
                    <a:pt x="62098" y="758468"/>
                  </a:lnTo>
                  <a:lnTo>
                    <a:pt x="63004" y="758921"/>
                  </a:lnTo>
                  <a:lnTo>
                    <a:pt x="64137" y="759374"/>
                  </a:lnTo>
                  <a:lnTo>
                    <a:pt x="65044" y="759374"/>
                  </a:lnTo>
                  <a:lnTo>
                    <a:pt x="610780" y="759374"/>
                  </a:lnTo>
                  <a:lnTo>
                    <a:pt x="611687" y="759374"/>
                  </a:lnTo>
                  <a:lnTo>
                    <a:pt x="612820" y="758921"/>
                  </a:lnTo>
                  <a:lnTo>
                    <a:pt x="613726" y="758468"/>
                  </a:lnTo>
                  <a:lnTo>
                    <a:pt x="614859" y="757788"/>
                  </a:lnTo>
                  <a:lnTo>
                    <a:pt x="616672" y="756201"/>
                  </a:lnTo>
                  <a:lnTo>
                    <a:pt x="618259" y="753935"/>
                  </a:lnTo>
                  <a:lnTo>
                    <a:pt x="619392" y="751215"/>
                  </a:lnTo>
                  <a:lnTo>
                    <a:pt x="620525" y="748042"/>
                  </a:lnTo>
                  <a:lnTo>
                    <a:pt x="621205" y="744416"/>
                  </a:lnTo>
                  <a:lnTo>
                    <a:pt x="621432" y="740790"/>
                  </a:lnTo>
                  <a:lnTo>
                    <a:pt x="621205" y="736937"/>
                  </a:lnTo>
                  <a:lnTo>
                    <a:pt x="620525" y="733764"/>
                  </a:lnTo>
                  <a:lnTo>
                    <a:pt x="619392" y="730591"/>
                  </a:lnTo>
                  <a:lnTo>
                    <a:pt x="618259" y="727872"/>
                  </a:lnTo>
                  <a:lnTo>
                    <a:pt x="616672" y="725605"/>
                  </a:lnTo>
                  <a:lnTo>
                    <a:pt x="614859" y="724019"/>
                  </a:lnTo>
                  <a:lnTo>
                    <a:pt x="613726" y="723339"/>
                  </a:lnTo>
                  <a:lnTo>
                    <a:pt x="612820" y="722659"/>
                  </a:lnTo>
                  <a:lnTo>
                    <a:pt x="611687" y="722432"/>
                  </a:lnTo>
                  <a:lnTo>
                    <a:pt x="610780" y="722432"/>
                  </a:lnTo>
                  <a:lnTo>
                    <a:pt x="65044" y="722432"/>
                  </a:lnTo>
                  <a:lnTo>
                    <a:pt x="64137" y="722432"/>
                  </a:lnTo>
                  <a:close/>
                  <a:moveTo>
                    <a:pt x="64137" y="656028"/>
                  </a:moveTo>
                  <a:lnTo>
                    <a:pt x="63004" y="656254"/>
                  </a:lnTo>
                  <a:lnTo>
                    <a:pt x="62098" y="656708"/>
                  </a:lnTo>
                  <a:lnTo>
                    <a:pt x="60964" y="657614"/>
                  </a:lnTo>
                  <a:lnTo>
                    <a:pt x="59151" y="658974"/>
                  </a:lnTo>
                  <a:lnTo>
                    <a:pt x="57565" y="661240"/>
                  </a:lnTo>
                  <a:lnTo>
                    <a:pt x="56432" y="664187"/>
                  </a:lnTo>
                  <a:lnTo>
                    <a:pt x="55299" y="667133"/>
                  </a:lnTo>
                  <a:lnTo>
                    <a:pt x="54619" y="670533"/>
                  </a:lnTo>
                  <a:lnTo>
                    <a:pt x="54619" y="674385"/>
                  </a:lnTo>
                  <a:lnTo>
                    <a:pt x="54619" y="678012"/>
                  </a:lnTo>
                  <a:lnTo>
                    <a:pt x="55299" y="681638"/>
                  </a:lnTo>
                  <a:lnTo>
                    <a:pt x="56432" y="684584"/>
                  </a:lnTo>
                  <a:lnTo>
                    <a:pt x="57565" y="687530"/>
                  </a:lnTo>
                  <a:lnTo>
                    <a:pt x="59151" y="689797"/>
                  </a:lnTo>
                  <a:lnTo>
                    <a:pt x="60964" y="691157"/>
                  </a:lnTo>
                  <a:lnTo>
                    <a:pt x="62098" y="692063"/>
                  </a:lnTo>
                  <a:lnTo>
                    <a:pt x="63004" y="692516"/>
                  </a:lnTo>
                  <a:lnTo>
                    <a:pt x="64137" y="692743"/>
                  </a:lnTo>
                  <a:lnTo>
                    <a:pt x="65044" y="692743"/>
                  </a:lnTo>
                  <a:lnTo>
                    <a:pt x="610780" y="692743"/>
                  </a:lnTo>
                  <a:lnTo>
                    <a:pt x="611687" y="692743"/>
                  </a:lnTo>
                  <a:lnTo>
                    <a:pt x="612820" y="692516"/>
                  </a:lnTo>
                  <a:lnTo>
                    <a:pt x="613726" y="692063"/>
                  </a:lnTo>
                  <a:lnTo>
                    <a:pt x="614859" y="691157"/>
                  </a:lnTo>
                  <a:lnTo>
                    <a:pt x="616672" y="689797"/>
                  </a:lnTo>
                  <a:lnTo>
                    <a:pt x="618259" y="687530"/>
                  </a:lnTo>
                  <a:lnTo>
                    <a:pt x="619392" y="684584"/>
                  </a:lnTo>
                  <a:lnTo>
                    <a:pt x="620525" y="681638"/>
                  </a:lnTo>
                  <a:lnTo>
                    <a:pt x="621205" y="678012"/>
                  </a:lnTo>
                  <a:lnTo>
                    <a:pt x="621432" y="674385"/>
                  </a:lnTo>
                  <a:lnTo>
                    <a:pt x="621205" y="670533"/>
                  </a:lnTo>
                  <a:lnTo>
                    <a:pt x="620525" y="667133"/>
                  </a:lnTo>
                  <a:lnTo>
                    <a:pt x="619392" y="664187"/>
                  </a:lnTo>
                  <a:lnTo>
                    <a:pt x="618259" y="661240"/>
                  </a:lnTo>
                  <a:lnTo>
                    <a:pt x="616672" y="658974"/>
                  </a:lnTo>
                  <a:lnTo>
                    <a:pt x="614859" y="657614"/>
                  </a:lnTo>
                  <a:lnTo>
                    <a:pt x="613726" y="656708"/>
                  </a:lnTo>
                  <a:lnTo>
                    <a:pt x="612820" y="656254"/>
                  </a:lnTo>
                  <a:lnTo>
                    <a:pt x="611687" y="656028"/>
                  </a:lnTo>
                  <a:lnTo>
                    <a:pt x="610780" y="656028"/>
                  </a:lnTo>
                  <a:lnTo>
                    <a:pt x="65044" y="656028"/>
                  </a:lnTo>
                  <a:lnTo>
                    <a:pt x="64137" y="656028"/>
                  </a:lnTo>
                  <a:close/>
                  <a:moveTo>
                    <a:pt x="65044" y="582144"/>
                  </a:moveTo>
                  <a:lnTo>
                    <a:pt x="64137" y="582371"/>
                  </a:lnTo>
                  <a:lnTo>
                    <a:pt x="63004" y="582598"/>
                  </a:lnTo>
                  <a:lnTo>
                    <a:pt x="62098" y="582824"/>
                  </a:lnTo>
                  <a:lnTo>
                    <a:pt x="60964" y="583504"/>
                  </a:lnTo>
                  <a:lnTo>
                    <a:pt x="59151" y="585091"/>
                  </a:lnTo>
                  <a:lnTo>
                    <a:pt x="57565" y="587357"/>
                  </a:lnTo>
                  <a:lnTo>
                    <a:pt x="56432" y="590303"/>
                  </a:lnTo>
                  <a:lnTo>
                    <a:pt x="55299" y="593249"/>
                  </a:lnTo>
                  <a:lnTo>
                    <a:pt x="54619" y="596876"/>
                  </a:lnTo>
                  <a:lnTo>
                    <a:pt x="54619" y="600502"/>
                  </a:lnTo>
                  <a:lnTo>
                    <a:pt x="54619" y="604355"/>
                  </a:lnTo>
                  <a:lnTo>
                    <a:pt x="55299" y="607528"/>
                  </a:lnTo>
                  <a:lnTo>
                    <a:pt x="56432" y="610927"/>
                  </a:lnTo>
                  <a:lnTo>
                    <a:pt x="57565" y="613420"/>
                  </a:lnTo>
                  <a:lnTo>
                    <a:pt x="59151" y="615913"/>
                  </a:lnTo>
                  <a:lnTo>
                    <a:pt x="60964" y="617500"/>
                  </a:lnTo>
                  <a:lnTo>
                    <a:pt x="62098" y="618180"/>
                  </a:lnTo>
                  <a:lnTo>
                    <a:pt x="63004" y="618633"/>
                  </a:lnTo>
                  <a:lnTo>
                    <a:pt x="64137" y="618859"/>
                  </a:lnTo>
                  <a:lnTo>
                    <a:pt x="65044" y="619086"/>
                  </a:lnTo>
                  <a:lnTo>
                    <a:pt x="610780" y="619086"/>
                  </a:lnTo>
                  <a:lnTo>
                    <a:pt x="611687" y="618859"/>
                  </a:lnTo>
                  <a:lnTo>
                    <a:pt x="612820" y="618633"/>
                  </a:lnTo>
                  <a:lnTo>
                    <a:pt x="613726" y="618180"/>
                  </a:lnTo>
                  <a:lnTo>
                    <a:pt x="614859" y="617500"/>
                  </a:lnTo>
                  <a:lnTo>
                    <a:pt x="616672" y="615913"/>
                  </a:lnTo>
                  <a:lnTo>
                    <a:pt x="618259" y="613420"/>
                  </a:lnTo>
                  <a:lnTo>
                    <a:pt x="619392" y="610927"/>
                  </a:lnTo>
                  <a:lnTo>
                    <a:pt x="620525" y="607528"/>
                  </a:lnTo>
                  <a:lnTo>
                    <a:pt x="621205" y="604355"/>
                  </a:lnTo>
                  <a:lnTo>
                    <a:pt x="621432" y="600502"/>
                  </a:lnTo>
                  <a:lnTo>
                    <a:pt x="621205" y="596876"/>
                  </a:lnTo>
                  <a:lnTo>
                    <a:pt x="620525" y="593249"/>
                  </a:lnTo>
                  <a:lnTo>
                    <a:pt x="619392" y="590303"/>
                  </a:lnTo>
                  <a:lnTo>
                    <a:pt x="618259" y="587357"/>
                  </a:lnTo>
                  <a:lnTo>
                    <a:pt x="616672" y="585091"/>
                  </a:lnTo>
                  <a:lnTo>
                    <a:pt x="614859" y="583504"/>
                  </a:lnTo>
                  <a:lnTo>
                    <a:pt x="613726" y="582824"/>
                  </a:lnTo>
                  <a:lnTo>
                    <a:pt x="612820" y="582598"/>
                  </a:lnTo>
                  <a:lnTo>
                    <a:pt x="611687" y="582371"/>
                  </a:lnTo>
                  <a:lnTo>
                    <a:pt x="610780" y="582144"/>
                  </a:lnTo>
                  <a:lnTo>
                    <a:pt x="65044" y="582144"/>
                  </a:lnTo>
                  <a:close/>
                  <a:moveTo>
                    <a:pt x="65044" y="508034"/>
                  </a:moveTo>
                  <a:lnTo>
                    <a:pt x="64137" y="508487"/>
                  </a:lnTo>
                  <a:lnTo>
                    <a:pt x="63004" y="508714"/>
                  </a:lnTo>
                  <a:lnTo>
                    <a:pt x="62098" y="509167"/>
                  </a:lnTo>
                  <a:lnTo>
                    <a:pt x="60964" y="509621"/>
                  </a:lnTo>
                  <a:lnTo>
                    <a:pt x="59151" y="511434"/>
                  </a:lnTo>
                  <a:lnTo>
                    <a:pt x="57565" y="513700"/>
                  </a:lnTo>
                  <a:lnTo>
                    <a:pt x="56432" y="516420"/>
                  </a:lnTo>
                  <a:lnTo>
                    <a:pt x="55299" y="519593"/>
                  </a:lnTo>
                  <a:lnTo>
                    <a:pt x="54619" y="522992"/>
                  </a:lnTo>
                  <a:lnTo>
                    <a:pt x="54619" y="526845"/>
                  </a:lnTo>
                  <a:lnTo>
                    <a:pt x="54619" y="530471"/>
                  </a:lnTo>
                  <a:lnTo>
                    <a:pt x="55299" y="533871"/>
                  </a:lnTo>
                  <a:lnTo>
                    <a:pt x="56432" y="537044"/>
                  </a:lnTo>
                  <a:lnTo>
                    <a:pt x="57565" y="539763"/>
                  </a:lnTo>
                  <a:lnTo>
                    <a:pt x="59151" y="542256"/>
                  </a:lnTo>
                  <a:lnTo>
                    <a:pt x="60964" y="543616"/>
                  </a:lnTo>
                  <a:lnTo>
                    <a:pt x="62098" y="544523"/>
                  </a:lnTo>
                  <a:lnTo>
                    <a:pt x="63004" y="544749"/>
                  </a:lnTo>
                  <a:lnTo>
                    <a:pt x="64137" y="545203"/>
                  </a:lnTo>
                  <a:lnTo>
                    <a:pt x="65044" y="545203"/>
                  </a:lnTo>
                  <a:lnTo>
                    <a:pt x="610780" y="545203"/>
                  </a:lnTo>
                  <a:lnTo>
                    <a:pt x="611687" y="545203"/>
                  </a:lnTo>
                  <a:lnTo>
                    <a:pt x="612820" y="544749"/>
                  </a:lnTo>
                  <a:lnTo>
                    <a:pt x="613726" y="544523"/>
                  </a:lnTo>
                  <a:lnTo>
                    <a:pt x="614859" y="543616"/>
                  </a:lnTo>
                  <a:lnTo>
                    <a:pt x="616672" y="542256"/>
                  </a:lnTo>
                  <a:lnTo>
                    <a:pt x="618259" y="539763"/>
                  </a:lnTo>
                  <a:lnTo>
                    <a:pt x="619392" y="537044"/>
                  </a:lnTo>
                  <a:lnTo>
                    <a:pt x="620525" y="533871"/>
                  </a:lnTo>
                  <a:lnTo>
                    <a:pt x="621205" y="530471"/>
                  </a:lnTo>
                  <a:lnTo>
                    <a:pt x="621432" y="526845"/>
                  </a:lnTo>
                  <a:lnTo>
                    <a:pt x="621205" y="522992"/>
                  </a:lnTo>
                  <a:lnTo>
                    <a:pt x="620525" y="519593"/>
                  </a:lnTo>
                  <a:lnTo>
                    <a:pt x="619392" y="516420"/>
                  </a:lnTo>
                  <a:lnTo>
                    <a:pt x="618259" y="513700"/>
                  </a:lnTo>
                  <a:lnTo>
                    <a:pt x="616672" y="511434"/>
                  </a:lnTo>
                  <a:lnTo>
                    <a:pt x="614859" y="509621"/>
                  </a:lnTo>
                  <a:lnTo>
                    <a:pt x="613726" y="509167"/>
                  </a:lnTo>
                  <a:lnTo>
                    <a:pt x="612820" y="508714"/>
                  </a:lnTo>
                  <a:lnTo>
                    <a:pt x="611687" y="508487"/>
                  </a:lnTo>
                  <a:lnTo>
                    <a:pt x="610780" y="508034"/>
                  </a:lnTo>
                  <a:lnTo>
                    <a:pt x="65044" y="508034"/>
                  </a:lnTo>
                  <a:close/>
                  <a:moveTo>
                    <a:pt x="57112" y="431884"/>
                  </a:moveTo>
                  <a:lnTo>
                    <a:pt x="56885" y="432111"/>
                  </a:lnTo>
                  <a:lnTo>
                    <a:pt x="56432" y="433244"/>
                  </a:lnTo>
                  <a:lnTo>
                    <a:pt x="55978" y="435057"/>
                  </a:lnTo>
                  <a:lnTo>
                    <a:pt x="55299" y="437323"/>
                  </a:lnTo>
                  <a:lnTo>
                    <a:pt x="54845" y="443216"/>
                  </a:lnTo>
                  <a:lnTo>
                    <a:pt x="54619" y="450242"/>
                  </a:lnTo>
                  <a:lnTo>
                    <a:pt x="54845" y="457494"/>
                  </a:lnTo>
                  <a:lnTo>
                    <a:pt x="55299" y="463387"/>
                  </a:lnTo>
                  <a:lnTo>
                    <a:pt x="55978" y="465653"/>
                  </a:lnTo>
                  <a:lnTo>
                    <a:pt x="56432" y="467240"/>
                  </a:lnTo>
                  <a:lnTo>
                    <a:pt x="56885" y="468146"/>
                  </a:lnTo>
                  <a:lnTo>
                    <a:pt x="57112" y="468826"/>
                  </a:lnTo>
                  <a:lnTo>
                    <a:pt x="57338" y="468826"/>
                  </a:lnTo>
                  <a:lnTo>
                    <a:pt x="209637" y="468826"/>
                  </a:lnTo>
                  <a:lnTo>
                    <a:pt x="210090" y="468826"/>
                  </a:lnTo>
                  <a:lnTo>
                    <a:pt x="210317" y="468146"/>
                  </a:lnTo>
                  <a:lnTo>
                    <a:pt x="210770" y="467240"/>
                  </a:lnTo>
                  <a:lnTo>
                    <a:pt x="211450" y="465653"/>
                  </a:lnTo>
                  <a:lnTo>
                    <a:pt x="211677" y="463387"/>
                  </a:lnTo>
                  <a:lnTo>
                    <a:pt x="212357" y="457494"/>
                  </a:lnTo>
                  <a:lnTo>
                    <a:pt x="212583" y="450242"/>
                  </a:lnTo>
                  <a:lnTo>
                    <a:pt x="212357" y="443216"/>
                  </a:lnTo>
                  <a:lnTo>
                    <a:pt x="211677" y="437323"/>
                  </a:lnTo>
                  <a:lnTo>
                    <a:pt x="211450" y="435057"/>
                  </a:lnTo>
                  <a:lnTo>
                    <a:pt x="210770" y="433244"/>
                  </a:lnTo>
                  <a:lnTo>
                    <a:pt x="210317" y="432111"/>
                  </a:lnTo>
                  <a:lnTo>
                    <a:pt x="210090" y="431884"/>
                  </a:lnTo>
                  <a:lnTo>
                    <a:pt x="209637" y="431884"/>
                  </a:lnTo>
                  <a:lnTo>
                    <a:pt x="57338" y="431884"/>
                  </a:lnTo>
                  <a:lnTo>
                    <a:pt x="57112" y="431884"/>
                  </a:lnTo>
                  <a:close/>
                  <a:moveTo>
                    <a:pt x="492930" y="247629"/>
                  </a:moveTo>
                  <a:lnTo>
                    <a:pt x="492703" y="409447"/>
                  </a:lnTo>
                  <a:lnTo>
                    <a:pt x="573612" y="409447"/>
                  </a:lnTo>
                  <a:lnTo>
                    <a:pt x="654520" y="409221"/>
                  </a:lnTo>
                  <a:lnTo>
                    <a:pt x="573612" y="328311"/>
                  </a:lnTo>
                  <a:lnTo>
                    <a:pt x="492930" y="247629"/>
                  </a:lnTo>
                  <a:close/>
                  <a:moveTo>
                    <a:pt x="0" y="214313"/>
                  </a:moveTo>
                  <a:lnTo>
                    <a:pt x="513101" y="214313"/>
                  </a:lnTo>
                  <a:lnTo>
                    <a:pt x="679450" y="380891"/>
                  </a:lnTo>
                  <a:lnTo>
                    <a:pt x="679450" y="1247776"/>
                  </a:lnTo>
                  <a:lnTo>
                    <a:pt x="0" y="1247776"/>
                  </a:lnTo>
                  <a:lnTo>
                    <a:pt x="0" y="214313"/>
                  </a:lnTo>
                  <a:close/>
                  <a:moveTo>
                    <a:pt x="694441" y="33316"/>
                  </a:moveTo>
                  <a:lnTo>
                    <a:pt x="693988" y="195134"/>
                  </a:lnTo>
                  <a:lnTo>
                    <a:pt x="775069" y="195134"/>
                  </a:lnTo>
                  <a:lnTo>
                    <a:pt x="855924" y="195134"/>
                  </a:lnTo>
                  <a:lnTo>
                    <a:pt x="775069" y="114452"/>
                  </a:lnTo>
                  <a:lnTo>
                    <a:pt x="694441" y="33316"/>
                  </a:lnTo>
                  <a:close/>
                  <a:moveTo>
                    <a:pt x="201613" y="0"/>
                  </a:moveTo>
                  <a:lnTo>
                    <a:pt x="714598" y="0"/>
                  </a:lnTo>
                  <a:lnTo>
                    <a:pt x="881063" y="166805"/>
                  </a:lnTo>
                  <a:lnTo>
                    <a:pt x="881063" y="1033463"/>
                  </a:lnTo>
                  <a:lnTo>
                    <a:pt x="739738" y="1033463"/>
                  </a:lnTo>
                  <a:lnTo>
                    <a:pt x="739738" y="337235"/>
                  </a:lnTo>
                  <a:lnTo>
                    <a:pt x="573272" y="170657"/>
                  </a:lnTo>
                  <a:lnTo>
                    <a:pt x="201613" y="170657"/>
                  </a:lnTo>
                  <a:lnTo>
                    <a:pt x="2016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066970" y="4058627"/>
            <a:ext cx="1733896" cy="1130481"/>
            <a:chOff x="4190523" y="4549016"/>
            <a:chExt cx="1733896" cy="1130481"/>
          </a:xfrm>
        </p:grpSpPr>
        <p:sp>
          <p:nvSpPr>
            <p:cNvPr id="25" name="文本框 24"/>
            <p:cNvSpPr txBox="1"/>
            <p:nvPr/>
          </p:nvSpPr>
          <p:spPr>
            <a:xfrm>
              <a:off x="4190523" y="4549016"/>
              <a:ext cx="1733896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Main keyword</a:t>
              </a:r>
              <a:endPara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KSO_Shape"/>
            <p:cNvSpPr/>
            <p:nvPr/>
          </p:nvSpPr>
          <p:spPr bwMode="auto">
            <a:xfrm>
              <a:off x="4606384" y="5100176"/>
              <a:ext cx="719654" cy="579321"/>
            </a:xfrm>
            <a:custGeom>
              <a:avLst/>
              <a:gdLst>
                <a:gd name="T0" fmla="*/ 913166 w 4940"/>
                <a:gd name="T1" fmla="*/ 216832 h 3973"/>
                <a:gd name="T2" fmla="*/ 832184 w 4940"/>
                <a:gd name="T3" fmla="*/ 139667 h 3973"/>
                <a:gd name="T4" fmla="*/ 750431 w 4940"/>
                <a:gd name="T5" fmla="*/ 81408 h 3973"/>
                <a:gd name="T6" fmla="*/ 668293 w 4940"/>
                <a:gd name="T7" fmla="*/ 40897 h 3973"/>
                <a:gd name="T8" fmla="*/ 586925 w 4940"/>
                <a:gd name="T9" fmla="*/ 14661 h 3973"/>
                <a:gd name="T10" fmla="*/ 506715 w 4940"/>
                <a:gd name="T11" fmla="*/ 2315 h 3973"/>
                <a:gd name="T12" fmla="*/ 429203 w 4940"/>
                <a:gd name="T13" fmla="*/ 772 h 3973"/>
                <a:gd name="T14" fmla="*/ 354777 w 4940"/>
                <a:gd name="T15" fmla="*/ 8102 h 3973"/>
                <a:gd name="T16" fmla="*/ 285364 w 4940"/>
                <a:gd name="T17" fmla="*/ 22763 h 3973"/>
                <a:gd name="T18" fmla="*/ 220965 w 4940"/>
                <a:gd name="T19" fmla="*/ 42826 h 3973"/>
                <a:gd name="T20" fmla="*/ 136898 w 4940"/>
                <a:gd name="T21" fmla="*/ 77164 h 3973"/>
                <a:gd name="T22" fmla="*/ 52060 w 4940"/>
                <a:gd name="T23" fmla="*/ 123077 h 3973"/>
                <a:gd name="T24" fmla="*/ 0 w 4940"/>
                <a:gd name="T25" fmla="*/ 158573 h 3973"/>
                <a:gd name="T26" fmla="*/ 23523 w 4940"/>
                <a:gd name="T27" fmla="*/ 1411336 h 3973"/>
                <a:gd name="T28" fmla="*/ 90237 w 4940"/>
                <a:gd name="T29" fmla="*/ 1371211 h 3973"/>
                <a:gd name="T30" fmla="*/ 191271 w 4940"/>
                <a:gd name="T31" fmla="*/ 1323755 h 3973"/>
                <a:gd name="T32" fmla="*/ 252200 w 4940"/>
                <a:gd name="T33" fmla="*/ 1302149 h 3973"/>
                <a:gd name="T34" fmla="*/ 319300 w 4940"/>
                <a:gd name="T35" fmla="*/ 1284787 h 3973"/>
                <a:gd name="T36" fmla="*/ 391798 w 4940"/>
                <a:gd name="T37" fmla="*/ 1273212 h 3973"/>
                <a:gd name="T38" fmla="*/ 467381 w 4940"/>
                <a:gd name="T39" fmla="*/ 1270511 h 3973"/>
                <a:gd name="T40" fmla="*/ 546434 w 4940"/>
                <a:gd name="T41" fmla="*/ 1277070 h 3973"/>
                <a:gd name="T42" fmla="*/ 627802 w 4940"/>
                <a:gd name="T43" fmla="*/ 1295975 h 3973"/>
                <a:gd name="T44" fmla="*/ 709555 w 4940"/>
                <a:gd name="T45" fmla="*/ 1329156 h 3973"/>
                <a:gd name="T46" fmla="*/ 791693 w 4940"/>
                <a:gd name="T47" fmla="*/ 1378155 h 3973"/>
                <a:gd name="T48" fmla="*/ 873061 w 4940"/>
                <a:gd name="T49" fmla="*/ 1445288 h 3973"/>
                <a:gd name="T50" fmla="*/ 952500 w 4940"/>
                <a:gd name="T51" fmla="*/ 1532870 h 3973"/>
                <a:gd name="T52" fmla="*/ 1011887 w 4940"/>
                <a:gd name="T53" fmla="*/ 1465351 h 3973"/>
                <a:gd name="T54" fmla="*/ 1092868 w 4940"/>
                <a:gd name="T55" fmla="*/ 1393588 h 3973"/>
                <a:gd name="T56" fmla="*/ 1175007 w 4940"/>
                <a:gd name="T57" fmla="*/ 1339959 h 3973"/>
                <a:gd name="T58" fmla="*/ 1256760 w 4940"/>
                <a:gd name="T59" fmla="*/ 1302920 h 3973"/>
                <a:gd name="T60" fmla="*/ 1338128 w 4940"/>
                <a:gd name="T61" fmla="*/ 1280928 h 3973"/>
                <a:gd name="T62" fmla="*/ 1417952 w 4940"/>
                <a:gd name="T63" fmla="*/ 1270897 h 3973"/>
                <a:gd name="T64" fmla="*/ 1494692 w 4940"/>
                <a:gd name="T65" fmla="*/ 1271669 h 3973"/>
                <a:gd name="T66" fmla="*/ 1567962 w 4940"/>
                <a:gd name="T67" fmla="*/ 1281314 h 3973"/>
                <a:gd name="T68" fmla="*/ 1635832 w 4940"/>
                <a:gd name="T69" fmla="*/ 1297519 h 3973"/>
                <a:gd name="T70" fmla="*/ 1698689 w 4940"/>
                <a:gd name="T71" fmla="*/ 1318353 h 3973"/>
                <a:gd name="T72" fmla="*/ 1792397 w 4940"/>
                <a:gd name="T73" fmla="*/ 1359250 h 3973"/>
                <a:gd name="T74" fmla="*/ 1868365 w 4940"/>
                <a:gd name="T75" fmla="*/ 1402848 h 3973"/>
                <a:gd name="T76" fmla="*/ 1905000 w 4940"/>
                <a:gd name="T77" fmla="*/ 158573 h 3973"/>
                <a:gd name="T78" fmla="*/ 1868365 w 4940"/>
                <a:gd name="T79" fmla="*/ 133109 h 3973"/>
                <a:gd name="T80" fmla="*/ 1792397 w 4940"/>
                <a:gd name="T81" fmla="*/ 89511 h 3973"/>
                <a:gd name="T82" fmla="*/ 1698689 w 4940"/>
                <a:gd name="T83" fmla="*/ 47842 h 3973"/>
                <a:gd name="T84" fmla="*/ 1635832 w 4940"/>
                <a:gd name="T85" fmla="*/ 27393 h 3973"/>
                <a:gd name="T86" fmla="*/ 1567962 w 4940"/>
                <a:gd name="T87" fmla="*/ 11575 h 3973"/>
                <a:gd name="T88" fmla="*/ 1494692 w 4940"/>
                <a:gd name="T89" fmla="*/ 1929 h 3973"/>
                <a:gd name="T90" fmla="*/ 1417952 w 4940"/>
                <a:gd name="T91" fmla="*/ 1157 h 3973"/>
                <a:gd name="T92" fmla="*/ 1338128 w 4940"/>
                <a:gd name="T93" fmla="*/ 10417 h 3973"/>
                <a:gd name="T94" fmla="*/ 1256760 w 4940"/>
                <a:gd name="T95" fmla="*/ 33181 h 3973"/>
                <a:gd name="T96" fmla="*/ 1175007 w 4940"/>
                <a:gd name="T97" fmla="*/ 70220 h 3973"/>
                <a:gd name="T98" fmla="*/ 1092868 w 4940"/>
                <a:gd name="T99" fmla="*/ 123463 h 3973"/>
                <a:gd name="T100" fmla="*/ 1011887 w 4940"/>
                <a:gd name="T101" fmla="*/ 195612 h 3973"/>
                <a:gd name="T102" fmla="*/ 952500 w 4940"/>
                <a:gd name="T103" fmla="*/ 262745 h 397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940" h="3973">
                  <a:moveTo>
                    <a:pt x="2470" y="681"/>
                  </a:moveTo>
                  <a:lnTo>
                    <a:pt x="2470" y="681"/>
                  </a:lnTo>
                  <a:lnTo>
                    <a:pt x="2419" y="619"/>
                  </a:lnTo>
                  <a:lnTo>
                    <a:pt x="2368" y="562"/>
                  </a:lnTo>
                  <a:lnTo>
                    <a:pt x="2315" y="507"/>
                  </a:lnTo>
                  <a:lnTo>
                    <a:pt x="2264" y="455"/>
                  </a:lnTo>
                  <a:lnTo>
                    <a:pt x="2211" y="407"/>
                  </a:lnTo>
                  <a:lnTo>
                    <a:pt x="2158" y="362"/>
                  </a:lnTo>
                  <a:lnTo>
                    <a:pt x="2106" y="320"/>
                  </a:lnTo>
                  <a:lnTo>
                    <a:pt x="2053" y="281"/>
                  </a:lnTo>
                  <a:lnTo>
                    <a:pt x="2000" y="244"/>
                  </a:lnTo>
                  <a:lnTo>
                    <a:pt x="1946" y="211"/>
                  </a:lnTo>
                  <a:lnTo>
                    <a:pt x="1894" y="182"/>
                  </a:lnTo>
                  <a:lnTo>
                    <a:pt x="1840" y="154"/>
                  </a:lnTo>
                  <a:lnTo>
                    <a:pt x="1787" y="128"/>
                  </a:lnTo>
                  <a:lnTo>
                    <a:pt x="1733" y="106"/>
                  </a:lnTo>
                  <a:lnTo>
                    <a:pt x="1680" y="86"/>
                  </a:lnTo>
                  <a:lnTo>
                    <a:pt x="1628" y="68"/>
                  </a:lnTo>
                  <a:lnTo>
                    <a:pt x="1575" y="52"/>
                  </a:lnTo>
                  <a:lnTo>
                    <a:pt x="1522" y="38"/>
                  </a:lnTo>
                  <a:lnTo>
                    <a:pt x="1469" y="27"/>
                  </a:lnTo>
                  <a:lnTo>
                    <a:pt x="1417" y="19"/>
                  </a:lnTo>
                  <a:lnTo>
                    <a:pt x="1365" y="11"/>
                  </a:lnTo>
                  <a:lnTo>
                    <a:pt x="1314" y="6"/>
                  </a:lnTo>
                  <a:lnTo>
                    <a:pt x="1264" y="3"/>
                  </a:lnTo>
                  <a:lnTo>
                    <a:pt x="1212" y="0"/>
                  </a:lnTo>
                  <a:lnTo>
                    <a:pt x="1163" y="0"/>
                  </a:lnTo>
                  <a:lnTo>
                    <a:pt x="1113" y="2"/>
                  </a:lnTo>
                  <a:lnTo>
                    <a:pt x="1064" y="5"/>
                  </a:lnTo>
                  <a:lnTo>
                    <a:pt x="1016" y="9"/>
                  </a:lnTo>
                  <a:lnTo>
                    <a:pt x="968" y="15"/>
                  </a:lnTo>
                  <a:lnTo>
                    <a:pt x="920" y="21"/>
                  </a:lnTo>
                  <a:lnTo>
                    <a:pt x="875" y="30"/>
                  </a:lnTo>
                  <a:lnTo>
                    <a:pt x="828" y="38"/>
                  </a:lnTo>
                  <a:lnTo>
                    <a:pt x="784" y="48"/>
                  </a:lnTo>
                  <a:lnTo>
                    <a:pt x="740" y="59"/>
                  </a:lnTo>
                  <a:lnTo>
                    <a:pt x="697" y="71"/>
                  </a:lnTo>
                  <a:lnTo>
                    <a:pt x="654" y="84"/>
                  </a:lnTo>
                  <a:lnTo>
                    <a:pt x="614" y="96"/>
                  </a:lnTo>
                  <a:lnTo>
                    <a:pt x="573" y="111"/>
                  </a:lnTo>
                  <a:lnTo>
                    <a:pt x="534" y="124"/>
                  </a:lnTo>
                  <a:lnTo>
                    <a:pt x="496" y="139"/>
                  </a:lnTo>
                  <a:lnTo>
                    <a:pt x="423" y="169"/>
                  </a:lnTo>
                  <a:lnTo>
                    <a:pt x="355" y="200"/>
                  </a:lnTo>
                  <a:lnTo>
                    <a:pt x="292" y="232"/>
                  </a:lnTo>
                  <a:lnTo>
                    <a:pt x="234" y="263"/>
                  </a:lnTo>
                  <a:lnTo>
                    <a:pt x="181" y="292"/>
                  </a:lnTo>
                  <a:lnTo>
                    <a:pt x="135" y="319"/>
                  </a:lnTo>
                  <a:lnTo>
                    <a:pt x="95" y="345"/>
                  </a:lnTo>
                  <a:lnTo>
                    <a:pt x="61" y="367"/>
                  </a:lnTo>
                  <a:lnTo>
                    <a:pt x="16" y="399"/>
                  </a:lnTo>
                  <a:lnTo>
                    <a:pt x="0" y="411"/>
                  </a:lnTo>
                  <a:lnTo>
                    <a:pt x="0" y="3702"/>
                  </a:lnTo>
                  <a:lnTo>
                    <a:pt x="16" y="3690"/>
                  </a:lnTo>
                  <a:lnTo>
                    <a:pt x="61" y="3658"/>
                  </a:lnTo>
                  <a:lnTo>
                    <a:pt x="95" y="3636"/>
                  </a:lnTo>
                  <a:lnTo>
                    <a:pt x="135" y="3612"/>
                  </a:lnTo>
                  <a:lnTo>
                    <a:pt x="181" y="3583"/>
                  </a:lnTo>
                  <a:lnTo>
                    <a:pt x="234" y="3554"/>
                  </a:lnTo>
                  <a:lnTo>
                    <a:pt x="292" y="3523"/>
                  </a:lnTo>
                  <a:lnTo>
                    <a:pt x="355" y="3493"/>
                  </a:lnTo>
                  <a:lnTo>
                    <a:pt x="423" y="3461"/>
                  </a:lnTo>
                  <a:lnTo>
                    <a:pt x="496" y="3431"/>
                  </a:lnTo>
                  <a:lnTo>
                    <a:pt x="534" y="3417"/>
                  </a:lnTo>
                  <a:lnTo>
                    <a:pt x="573" y="3402"/>
                  </a:lnTo>
                  <a:lnTo>
                    <a:pt x="614" y="3388"/>
                  </a:lnTo>
                  <a:lnTo>
                    <a:pt x="654" y="3375"/>
                  </a:lnTo>
                  <a:lnTo>
                    <a:pt x="697" y="3363"/>
                  </a:lnTo>
                  <a:lnTo>
                    <a:pt x="740" y="3350"/>
                  </a:lnTo>
                  <a:lnTo>
                    <a:pt x="784" y="3339"/>
                  </a:lnTo>
                  <a:lnTo>
                    <a:pt x="828" y="3330"/>
                  </a:lnTo>
                  <a:lnTo>
                    <a:pt x="875" y="3321"/>
                  </a:lnTo>
                  <a:lnTo>
                    <a:pt x="920" y="3312"/>
                  </a:lnTo>
                  <a:lnTo>
                    <a:pt x="968" y="3306"/>
                  </a:lnTo>
                  <a:lnTo>
                    <a:pt x="1016" y="3300"/>
                  </a:lnTo>
                  <a:lnTo>
                    <a:pt x="1064" y="3296"/>
                  </a:lnTo>
                  <a:lnTo>
                    <a:pt x="1113" y="3294"/>
                  </a:lnTo>
                  <a:lnTo>
                    <a:pt x="1163" y="3292"/>
                  </a:lnTo>
                  <a:lnTo>
                    <a:pt x="1212" y="3293"/>
                  </a:lnTo>
                  <a:lnTo>
                    <a:pt x="1264" y="3294"/>
                  </a:lnTo>
                  <a:lnTo>
                    <a:pt x="1314" y="3298"/>
                  </a:lnTo>
                  <a:lnTo>
                    <a:pt x="1365" y="3303"/>
                  </a:lnTo>
                  <a:lnTo>
                    <a:pt x="1417" y="3310"/>
                  </a:lnTo>
                  <a:lnTo>
                    <a:pt x="1469" y="3320"/>
                  </a:lnTo>
                  <a:lnTo>
                    <a:pt x="1522" y="3331"/>
                  </a:lnTo>
                  <a:lnTo>
                    <a:pt x="1575" y="3344"/>
                  </a:lnTo>
                  <a:lnTo>
                    <a:pt x="1628" y="3359"/>
                  </a:lnTo>
                  <a:lnTo>
                    <a:pt x="1680" y="3377"/>
                  </a:lnTo>
                  <a:lnTo>
                    <a:pt x="1733" y="3397"/>
                  </a:lnTo>
                  <a:lnTo>
                    <a:pt x="1787" y="3420"/>
                  </a:lnTo>
                  <a:lnTo>
                    <a:pt x="1840" y="3445"/>
                  </a:lnTo>
                  <a:lnTo>
                    <a:pt x="1894" y="3473"/>
                  </a:lnTo>
                  <a:lnTo>
                    <a:pt x="1946" y="3504"/>
                  </a:lnTo>
                  <a:lnTo>
                    <a:pt x="2000" y="3537"/>
                  </a:lnTo>
                  <a:lnTo>
                    <a:pt x="2053" y="3572"/>
                  </a:lnTo>
                  <a:lnTo>
                    <a:pt x="2106" y="3612"/>
                  </a:lnTo>
                  <a:lnTo>
                    <a:pt x="2158" y="3653"/>
                  </a:lnTo>
                  <a:lnTo>
                    <a:pt x="2211" y="3699"/>
                  </a:lnTo>
                  <a:lnTo>
                    <a:pt x="2264" y="3746"/>
                  </a:lnTo>
                  <a:lnTo>
                    <a:pt x="2315" y="3798"/>
                  </a:lnTo>
                  <a:lnTo>
                    <a:pt x="2368" y="3853"/>
                  </a:lnTo>
                  <a:lnTo>
                    <a:pt x="2419" y="3911"/>
                  </a:lnTo>
                  <a:lnTo>
                    <a:pt x="2470" y="3973"/>
                  </a:lnTo>
                  <a:lnTo>
                    <a:pt x="2521" y="3911"/>
                  </a:lnTo>
                  <a:lnTo>
                    <a:pt x="2573" y="3853"/>
                  </a:lnTo>
                  <a:lnTo>
                    <a:pt x="2624" y="3798"/>
                  </a:lnTo>
                  <a:lnTo>
                    <a:pt x="2676" y="3746"/>
                  </a:lnTo>
                  <a:lnTo>
                    <a:pt x="2728" y="3699"/>
                  </a:lnTo>
                  <a:lnTo>
                    <a:pt x="2781" y="3653"/>
                  </a:lnTo>
                  <a:lnTo>
                    <a:pt x="2834" y="3612"/>
                  </a:lnTo>
                  <a:lnTo>
                    <a:pt x="2886" y="3572"/>
                  </a:lnTo>
                  <a:lnTo>
                    <a:pt x="2940" y="3537"/>
                  </a:lnTo>
                  <a:lnTo>
                    <a:pt x="2993" y="3504"/>
                  </a:lnTo>
                  <a:lnTo>
                    <a:pt x="3047" y="3473"/>
                  </a:lnTo>
                  <a:lnTo>
                    <a:pt x="3100" y="3445"/>
                  </a:lnTo>
                  <a:lnTo>
                    <a:pt x="3154" y="3420"/>
                  </a:lnTo>
                  <a:lnTo>
                    <a:pt x="3206" y="3397"/>
                  </a:lnTo>
                  <a:lnTo>
                    <a:pt x="3259" y="3377"/>
                  </a:lnTo>
                  <a:lnTo>
                    <a:pt x="3313" y="3359"/>
                  </a:lnTo>
                  <a:lnTo>
                    <a:pt x="3366" y="3344"/>
                  </a:lnTo>
                  <a:lnTo>
                    <a:pt x="3418" y="3331"/>
                  </a:lnTo>
                  <a:lnTo>
                    <a:pt x="3470" y="3320"/>
                  </a:lnTo>
                  <a:lnTo>
                    <a:pt x="3523" y="3310"/>
                  </a:lnTo>
                  <a:lnTo>
                    <a:pt x="3574" y="3303"/>
                  </a:lnTo>
                  <a:lnTo>
                    <a:pt x="3626" y="3298"/>
                  </a:lnTo>
                  <a:lnTo>
                    <a:pt x="3677" y="3294"/>
                  </a:lnTo>
                  <a:lnTo>
                    <a:pt x="3727" y="3293"/>
                  </a:lnTo>
                  <a:lnTo>
                    <a:pt x="3778" y="3292"/>
                  </a:lnTo>
                  <a:lnTo>
                    <a:pt x="3827" y="3294"/>
                  </a:lnTo>
                  <a:lnTo>
                    <a:pt x="3876" y="3296"/>
                  </a:lnTo>
                  <a:lnTo>
                    <a:pt x="3925" y="3300"/>
                  </a:lnTo>
                  <a:lnTo>
                    <a:pt x="3973" y="3306"/>
                  </a:lnTo>
                  <a:lnTo>
                    <a:pt x="4019" y="3312"/>
                  </a:lnTo>
                  <a:lnTo>
                    <a:pt x="4066" y="3321"/>
                  </a:lnTo>
                  <a:lnTo>
                    <a:pt x="4111" y="3330"/>
                  </a:lnTo>
                  <a:lnTo>
                    <a:pt x="4155" y="3339"/>
                  </a:lnTo>
                  <a:lnTo>
                    <a:pt x="4199" y="3350"/>
                  </a:lnTo>
                  <a:lnTo>
                    <a:pt x="4242" y="3363"/>
                  </a:lnTo>
                  <a:lnTo>
                    <a:pt x="4285" y="3375"/>
                  </a:lnTo>
                  <a:lnTo>
                    <a:pt x="4327" y="3388"/>
                  </a:lnTo>
                  <a:lnTo>
                    <a:pt x="4366" y="3402"/>
                  </a:lnTo>
                  <a:lnTo>
                    <a:pt x="4405" y="3417"/>
                  </a:lnTo>
                  <a:lnTo>
                    <a:pt x="4444" y="3431"/>
                  </a:lnTo>
                  <a:lnTo>
                    <a:pt x="4517" y="3461"/>
                  </a:lnTo>
                  <a:lnTo>
                    <a:pt x="4585" y="3493"/>
                  </a:lnTo>
                  <a:lnTo>
                    <a:pt x="4648" y="3523"/>
                  </a:lnTo>
                  <a:lnTo>
                    <a:pt x="4707" y="3554"/>
                  </a:lnTo>
                  <a:lnTo>
                    <a:pt x="4758" y="3583"/>
                  </a:lnTo>
                  <a:lnTo>
                    <a:pt x="4805" y="3612"/>
                  </a:lnTo>
                  <a:lnTo>
                    <a:pt x="4845" y="3636"/>
                  </a:lnTo>
                  <a:lnTo>
                    <a:pt x="4878" y="3658"/>
                  </a:lnTo>
                  <a:lnTo>
                    <a:pt x="4924" y="3690"/>
                  </a:lnTo>
                  <a:lnTo>
                    <a:pt x="4940" y="3702"/>
                  </a:lnTo>
                  <a:lnTo>
                    <a:pt x="4940" y="411"/>
                  </a:lnTo>
                  <a:lnTo>
                    <a:pt x="4924" y="399"/>
                  </a:lnTo>
                  <a:lnTo>
                    <a:pt x="4878" y="367"/>
                  </a:lnTo>
                  <a:lnTo>
                    <a:pt x="4845" y="345"/>
                  </a:lnTo>
                  <a:lnTo>
                    <a:pt x="4805" y="319"/>
                  </a:lnTo>
                  <a:lnTo>
                    <a:pt x="4758" y="292"/>
                  </a:lnTo>
                  <a:lnTo>
                    <a:pt x="4707" y="263"/>
                  </a:lnTo>
                  <a:lnTo>
                    <a:pt x="4648" y="232"/>
                  </a:lnTo>
                  <a:lnTo>
                    <a:pt x="4585" y="200"/>
                  </a:lnTo>
                  <a:lnTo>
                    <a:pt x="4517" y="169"/>
                  </a:lnTo>
                  <a:lnTo>
                    <a:pt x="4444" y="139"/>
                  </a:lnTo>
                  <a:lnTo>
                    <a:pt x="4405" y="124"/>
                  </a:lnTo>
                  <a:lnTo>
                    <a:pt x="4366" y="111"/>
                  </a:lnTo>
                  <a:lnTo>
                    <a:pt x="4327" y="96"/>
                  </a:lnTo>
                  <a:lnTo>
                    <a:pt x="4285" y="84"/>
                  </a:lnTo>
                  <a:lnTo>
                    <a:pt x="4242" y="71"/>
                  </a:lnTo>
                  <a:lnTo>
                    <a:pt x="4199" y="59"/>
                  </a:lnTo>
                  <a:lnTo>
                    <a:pt x="4155" y="48"/>
                  </a:lnTo>
                  <a:lnTo>
                    <a:pt x="4111" y="38"/>
                  </a:lnTo>
                  <a:lnTo>
                    <a:pt x="4066" y="30"/>
                  </a:lnTo>
                  <a:lnTo>
                    <a:pt x="4019" y="21"/>
                  </a:lnTo>
                  <a:lnTo>
                    <a:pt x="3973" y="15"/>
                  </a:lnTo>
                  <a:lnTo>
                    <a:pt x="3925" y="9"/>
                  </a:lnTo>
                  <a:lnTo>
                    <a:pt x="3876" y="5"/>
                  </a:lnTo>
                  <a:lnTo>
                    <a:pt x="3827" y="2"/>
                  </a:lnTo>
                  <a:lnTo>
                    <a:pt x="3778" y="0"/>
                  </a:lnTo>
                  <a:lnTo>
                    <a:pt x="3727" y="0"/>
                  </a:lnTo>
                  <a:lnTo>
                    <a:pt x="3677" y="3"/>
                  </a:lnTo>
                  <a:lnTo>
                    <a:pt x="3626" y="6"/>
                  </a:lnTo>
                  <a:lnTo>
                    <a:pt x="3574" y="11"/>
                  </a:lnTo>
                  <a:lnTo>
                    <a:pt x="3523" y="19"/>
                  </a:lnTo>
                  <a:lnTo>
                    <a:pt x="3470" y="27"/>
                  </a:lnTo>
                  <a:lnTo>
                    <a:pt x="3418" y="38"/>
                  </a:lnTo>
                  <a:lnTo>
                    <a:pt x="3366" y="52"/>
                  </a:lnTo>
                  <a:lnTo>
                    <a:pt x="3313" y="68"/>
                  </a:lnTo>
                  <a:lnTo>
                    <a:pt x="3259" y="86"/>
                  </a:lnTo>
                  <a:lnTo>
                    <a:pt x="3206" y="106"/>
                  </a:lnTo>
                  <a:lnTo>
                    <a:pt x="3154" y="128"/>
                  </a:lnTo>
                  <a:lnTo>
                    <a:pt x="3100" y="154"/>
                  </a:lnTo>
                  <a:lnTo>
                    <a:pt x="3047" y="182"/>
                  </a:lnTo>
                  <a:lnTo>
                    <a:pt x="2993" y="211"/>
                  </a:lnTo>
                  <a:lnTo>
                    <a:pt x="2940" y="244"/>
                  </a:lnTo>
                  <a:lnTo>
                    <a:pt x="2886" y="281"/>
                  </a:lnTo>
                  <a:lnTo>
                    <a:pt x="2834" y="320"/>
                  </a:lnTo>
                  <a:lnTo>
                    <a:pt x="2781" y="362"/>
                  </a:lnTo>
                  <a:lnTo>
                    <a:pt x="2728" y="407"/>
                  </a:lnTo>
                  <a:lnTo>
                    <a:pt x="2676" y="455"/>
                  </a:lnTo>
                  <a:lnTo>
                    <a:pt x="2624" y="507"/>
                  </a:lnTo>
                  <a:lnTo>
                    <a:pt x="2573" y="562"/>
                  </a:lnTo>
                  <a:lnTo>
                    <a:pt x="2521" y="619"/>
                  </a:lnTo>
                  <a:lnTo>
                    <a:pt x="2470" y="6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81778" y="4058627"/>
            <a:ext cx="1824268" cy="1126264"/>
            <a:chOff x="6405331" y="4549016"/>
            <a:chExt cx="1824268" cy="1126264"/>
          </a:xfrm>
        </p:grpSpPr>
        <p:sp>
          <p:nvSpPr>
            <p:cNvPr id="28" name="文本框 27"/>
            <p:cNvSpPr txBox="1"/>
            <p:nvPr/>
          </p:nvSpPr>
          <p:spPr>
            <a:xfrm>
              <a:off x="6405331" y="4549016"/>
              <a:ext cx="1824268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Main keyword</a:t>
              </a:r>
              <a:endPara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KSO_Shape"/>
            <p:cNvSpPr/>
            <p:nvPr/>
          </p:nvSpPr>
          <p:spPr>
            <a:xfrm>
              <a:off x="6901762" y="5049838"/>
              <a:ext cx="657207" cy="625442"/>
            </a:xfrm>
            <a:custGeom>
              <a:avLst/>
              <a:gdLst/>
              <a:ahLst/>
              <a:cxnLst/>
              <a:rect l="l" t="t" r="r" b="b"/>
              <a:pathLst>
                <a:path w="1059063" h="1007997">
                  <a:moveTo>
                    <a:pt x="703357" y="0"/>
                  </a:moveTo>
                  <a:lnTo>
                    <a:pt x="1059063" y="345377"/>
                  </a:lnTo>
                  <a:cubicBezTo>
                    <a:pt x="1011759" y="390684"/>
                    <a:pt x="950318" y="412745"/>
                    <a:pt x="888735" y="411717"/>
                  </a:cubicBezTo>
                  <a:lnTo>
                    <a:pt x="615617" y="668531"/>
                  </a:lnTo>
                  <a:cubicBezTo>
                    <a:pt x="643882" y="763675"/>
                    <a:pt x="628025" y="864389"/>
                    <a:pt x="564718" y="936620"/>
                  </a:cubicBezTo>
                  <a:lnTo>
                    <a:pt x="370217" y="747767"/>
                  </a:lnTo>
                  <a:cubicBezTo>
                    <a:pt x="247618" y="834750"/>
                    <a:pt x="146199" y="930329"/>
                    <a:pt x="0" y="1007997"/>
                  </a:cubicBezTo>
                  <a:cubicBezTo>
                    <a:pt x="95002" y="875886"/>
                    <a:pt x="190003" y="777809"/>
                    <a:pt x="284746" y="664777"/>
                  </a:cubicBezTo>
                  <a:lnTo>
                    <a:pt x="96361" y="481861"/>
                  </a:lnTo>
                  <a:cubicBezTo>
                    <a:pt x="152055" y="429106"/>
                    <a:pt x="226831" y="406169"/>
                    <a:pt x="303394" y="411783"/>
                  </a:cubicBezTo>
                  <a:cubicBezTo>
                    <a:pt x="325459" y="413401"/>
                    <a:pt x="347673" y="417390"/>
                    <a:pt x="369433" y="424372"/>
                  </a:cubicBezTo>
                  <a:lnTo>
                    <a:pt x="642990" y="154959"/>
                  </a:lnTo>
                  <a:cubicBezTo>
                    <a:pt x="643358" y="99193"/>
                    <a:pt x="663662" y="44083"/>
                    <a:pt x="703357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37230" y="1400318"/>
            <a:ext cx="3128568" cy="1506732"/>
            <a:chOff x="560783" y="1890707"/>
            <a:chExt cx="3128568" cy="1506732"/>
          </a:xfrm>
        </p:grpSpPr>
        <p:grpSp>
          <p:nvGrpSpPr>
            <p:cNvPr id="31" name="组合 30"/>
            <p:cNvGrpSpPr/>
            <p:nvPr/>
          </p:nvGrpSpPr>
          <p:grpSpPr>
            <a:xfrm>
              <a:off x="3136900" y="1890707"/>
              <a:ext cx="398736" cy="533231"/>
              <a:chOff x="3136900" y="1890707"/>
              <a:chExt cx="398736" cy="53323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3136900" y="1890707"/>
                <a:ext cx="398736" cy="398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3186111" y="1916107"/>
                <a:ext cx="319089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560783" y="2474109"/>
              <a:ext cx="312856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Just for today I will try to live through this day only and not tackle my whole life problem at once. I</a:t>
              </a:r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515538" y="1400318"/>
            <a:ext cx="3128568" cy="1506732"/>
            <a:chOff x="8639091" y="1890707"/>
            <a:chExt cx="3128568" cy="1506732"/>
          </a:xfrm>
        </p:grpSpPr>
        <p:grpSp>
          <p:nvGrpSpPr>
            <p:cNvPr id="36" name="组合 35"/>
            <p:cNvGrpSpPr/>
            <p:nvPr/>
          </p:nvGrpSpPr>
          <p:grpSpPr>
            <a:xfrm>
              <a:off x="8651875" y="1890707"/>
              <a:ext cx="398736" cy="533231"/>
              <a:chOff x="8651875" y="1890707"/>
              <a:chExt cx="398736" cy="533231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8651875" y="1890707"/>
                <a:ext cx="398736" cy="398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8686799" y="1916107"/>
                <a:ext cx="215900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8639091" y="2474109"/>
              <a:ext cx="312856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Just for today I will try to live through this day only and not tackle my whole life problem at once. I</a:t>
              </a:r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515538" y="3649226"/>
            <a:ext cx="3128568" cy="1506732"/>
            <a:chOff x="8639091" y="4139615"/>
            <a:chExt cx="3128568" cy="1506732"/>
          </a:xfrm>
        </p:grpSpPr>
        <p:grpSp>
          <p:nvGrpSpPr>
            <p:cNvPr id="41" name="组合 40"/>
            <p:cNvGrpSpPr/>
            <p:nvPr/>
          </p:nvGrpSpPr>
          <p:grpSpPr>
            <a:xfrm>
              <a:off x="8651875" y="4139615"/>
              <a:ext cx="398736" cy="533231"/>
              <a:chOff x="8651875" y="4139615"/>
              <a:chExt cx="398736" cy="533231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8651875" y="4139615"/>
                <a:ext cx="398736" cy="398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8686799" y="4165015"/>
                <a:ext cx="215900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8639091" y="4723017"/>
              <a:ext cx="312856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Just for today I will try to live through this day only and not tackle my whole life problem at once. I</a:t>
              </a:r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37230" y="3662955"/>
            <a:ext cx="3128568" cy="1506732"/>
            <a:chOff x="560783" y="4153344"/>
            <a:chExt cx="3128568" cy="1506732"/>
          </a:xfrm>
        </p:grpSpPr>
        <p:grpSp>
          <p:nvGrpSpPr>
            <p:cNvPr id="46" name="组合 45"/>
            <p:cNvGrpSpPr/>
            <p:nvPr/>
          </p:nvGrpSpPr>
          <p:grpSpPr>
            <a:xfrm>
              <a:off x="3136900" y="4153344"/>
              <a:ext cx="398736" cy="533231"/>
              <a:chOff x="3136900" y="4153344"/>
              <a:chExt cx="398736" cy="533231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3136900" y="4153344"/>
                <a:ext cx="398736" cy="398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3157536" y="4178744"/>
                <a:ext cx="215900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560783" y="4736746"/>
              <a:ext cx="312856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Just for today I will try to live through this day only and not tackle my whole life problem at once. I</a:t>
              </a:r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313" y="142875"/>
            <a:ext cx="11730037" cy="651510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850" y="272911"/>
            <a:ext cx="11491914" cy="625648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627" y="1343854"/>
            <a:ext cx="5783914" cy="2862386"/>
          </a:xfrm>
          <a:prstGeom prst="rect">
            <a:avLst/>
          </a:prstGeom>
          <a:solidFill>
            <a:srgbClr val="F8A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7230" y="2322567"/>
            <a:ext cx="544837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this day only and not tackle my whole life problem at Just for today I will try to live this day only and not tackle my whole life problem at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3113" y="5001447"/>
            <a:ext cx="31321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this day only and not tackle my whole life problem at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60399" y="5001447"/>
            <a:ext cx="31321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this day only and not tackle my whole life problem at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37685" y="5001447"/>
            <a:ext cx="31321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this day only and not tackle my whole life problem at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7230" y="1973813"/>
            <a:ext cx="1939955" cy="369332"/>
          </a:xfrm>
          <a:prstGeom prst="rect">
            <a:avLst/>
          </a:prstGeom>
          <a:solidFill>
            <a:srgbClr val="F8A7BC"/>
          </a:solidFill>
          <a:ln>
            <a:noFill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  <a:endParaRPr lang="en-US" altLang="zh-CN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53"/>
          <a:stretch>
            <a:fillRect/>
          </a:stretch>
        </p:blipFill>
        <p:spPr>
          <a:xfrm>
            <a:off x="6205609" y="1343854"/>
            <a:ext cx="5578764" cy="2862386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313" y="142875"/>
            <a:ext cx="11730037" cy="651510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850" y="272911"/>
            <a:ext cx="11491914" cy="625648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32"/>
          <p:cNvSpPr/>
          <p:nvPr/>
        </p:nvSpPr>
        <p:spPr bwMode="auto">
          <a:xfrm>
            <a:off x="4544380" y="3374294"/>
            <a:ext cx="4185282" cy="796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latin typeface="华文新魏" panose="02010800040101010101" pitchFamily="2" charset="-122"/>
                <a:ea typeface="华文新魏" panose="02010800040101010101" pitchFamily="2" charset="-122"/>
              </a:rPr>
              <a:t>hours that Just for today I will try to live through this day only and not. hours that Just for today I will try to live through this day only and not.</a:t>
            </a:r>
            <a:endParaRPr lang="zh-CN" altLang="en-US" sz="105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Rectangle 33"/>
          <p:cNvSpPr>
            <a:spLocks noChangeArrowheads="1"/>
          </p:cNvSpPr>
          <p:nvPr/>
        </p:nvSpPr>
        <p:spPr bwMode="auto">
          <a:xfrm>
            <a:off x="4529632" y="2974184"/>
            <a:ext cx="23612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  <a:cs typeface="Open Sans" panose="020B0606030504020204" pitchFamily="34" charset="0"/>
              </a:rPr>
              <a:t>YOUR TITLE HERE</a:t>
            </a:r>
            <a:endParaRPr lang="en-US" altLang="zh-CN" sz="2000" dirty="0">
              <a:latin typeface="华文新魏" panose="02010800040101010101" pitchFamily="2" charset="-122"/>
              <a:ea typeface="华文新魏" panose="02010800040101010101" pitchFamily="2" charset="-122"/>
              <a:cs typeface="Open Sans Light" panose="020B0306030504020204" pitchFamily="34" charset="0"/>
            </a:endParaRPr>
          </a:p>
        </p:txBody>
      </p:sp>
      <p:sp>
        <p:nvSpPr>
          <p:cNvPr id="8" name="Rectangle 34"/>
          <p:cNvSpPr>
            <a:spLocks noChangeArrowheads="1"/>
          </p:cNvSpPr>
          <p:nvPr/>
        </p:nvSpPr>
        <p:spPr bwMode="auto">
          <a:xfrm>
            <a:off x="3478402" y="2397948"/>
            <a:ext cx="76049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2800" dirty="0">
                <a:solidFill>
                  <a:srgbClr val="F8A7BC"/>
                </a:solidFill>
                <a:latin typeface="海派腔调禅粗黑简2.0" panose="02000500000000000000" pitchFamily="2" charset="-122"/>
                <a:ea typeface="海派腔调禅粗黑简2.0" panose="02000500000000000000" pitchFamily="2" charset="-122"/>
                <a:cs typeface="Open Sans Light" panose="020B0306030504020204" pitchFamily="34" charset="0"/>
              </a:rPr>
              <a:t>2</a:t>
            </a:r>
            <a:endParaRPr lang="en-US" altLang="zh-CN" sz="12800" dirty="0">
              <a:solidFill>
                <a:srgbClr val="F8A7BC"/>
              </a:solidFill>
              <a:latin typeface="海派腔调禅粗黑简2.0" panose="02000500000000000000" pitchFamily="2" charset="-122"/>
              <a:ea typeface="海派腔调禅粗黑简2.0" panose="02000500000000000000" pitchFamily="2" charset="-122"/>
              <a:cs typeface="Open Sans Light" panose="020B0306030504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" r="75341" b="49000"/>
          <a:stretch>
            <a:fillRect/>
          </a:stretch>
        </p:blipFill>
        <p:spPr>
          <a:xfrm flipH="1" flipV="1">
            <a:off x="7829550" y="2866109"/>
            <a:ext cx="4362450" cy="39918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313" y="142875"/>
            <a:ext cx="11730037" cy="651510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850" y="272911"/>
            <a:ext cx="11491914" cy="625648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093"/>
          <a:stretch>
            <a:fillRect/>
          </a:stretch>
        </p:blipFill>
        <p:spPr>
          <a:xfrm>
            <a:off x="5698363" y="1214480"/>
            <a:ext cx="3936511" cy="4455080"/>
          </a:xfrm>
          <a:prstGeom prst="rect">
            <a:avLst/>
          </a:prstGeom>
        </p:spPr>
      </p:pic>
      <p:sp>
        <p:nvSpPr>
          <p:cNvPr id="7" name="Rectangle 37"/>
          <p:cNvSpPr>
            <a:spLocks noChangeArrowheads="1"/>
          </p:cNvSpPr>
          <p:nvPr/>
        </p:nvSpPr>
        <p:spPr bwMode="auto">
          <a:xfrm>
            <a:off x="8447940" y="1214480"/>
            <a:ext cx="2878377" cy="4455080"/>
          </a:xfrm>
          <a:prstGeom prst="rect">
            <a:avLst/>
          </a:prstGeom>
          <a:solidFill>
            <a:srgbClr val="F8A7BC"/>
          </a:solidFill>
          <a:ln>
            <a:noFill/>
          </a:ln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Oval 38"/>
          <p:cNvSpPr>
            <a:spLocks noChangeArrowheads="1"/>
          </p:cNvSpPr>
          <p:nvPr/>
        </p:nvSpPr>
        <p:spPr bwMode="auto">
          <a:xfrm>
            <a:off x="1352946" y="1214480"/>
            <a:ext cx="508072" cy="512271"/>
          </a:xfrm>
          <a:prstGeom prst="ellipse">
            <a:avLst/>
          </a:prstGeom>
          <a:solidFill>
            <a:srgbClr val="F8A7BC"/>
          </a:solidFill>
          <a:ln>
            <a:noFill/>
          </a:ln>
        </p:spPr>
        <p:txBody>
          <a:bodyPr lIns="0" tIns="0" rIns="0" bIns="0" anchor="ctr" anchorCtr="0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01</a:t>
            </a:r>
            <a:endParaRPr lang="zh-CN" altLang="en-US" sz="1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Line 39"/>
          <p:cNvSpPr>
            <a:spLocks noChangeShapeType="1"/>
          </p:cNvSpPr>
          <p:nvPr/>
        </p:nvSpPr>
        <p:spPr bwMode="auto">
          <a:xfrm>
            <a:off x="1352946" y="1896809"/>
            <a:ext cx="3936511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Oval 40"/>
          <p:cNvSpPr>
            <a:spLocks noChangeArrowheads="1"/>
          </p:cNvSpPr>
          <p:nvPr/>
        </p:nvSpPr>
        <p:spPr bwMode="auto">
          <a:xfrm>
            <a:off x="1352946" y="2438473"/>
            <a:ext cx="508072" cy="510171"/>
          </a:xfrm>
          <a:prstGeom prst="ellips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lIns="0" tIns="0" rIns="0" bIns="0" anchor="ctr" anchorCtr="0"/>
          <a:lstStyle/>
          <a:p>
            <a:pPr algn="ctr"/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02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Line 41"/>
          <p:cNvSpPr>
            <a:spLocks noChangeShapeType="1"/>
          </p:cNvSpPr>
          <p:nvPr/>
        </p:nvSpPr>
        <p:spPr bwMode="auto">
          <a:xfrm>
            <a:off x="1352946" y="3118702"/>
            <a:ext cx="3936511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Oval 42"/>
          <p:cNvSpPr>
            <a:spLocks noChangeArrowheads="1"/>
          </p:cNvSpPr>
          <p:nvPr/>
        </p:nvSpPr>
        <p:spPr bwMode="auto">
          <a:xfrm>
            <a:off x="1352946" y="3660365"/>
            <a:ext cx="508072" cy="510171"/>
          </a:xfrm>
          <a:prstGeom prst="ellipse">
            <a:avLst/>
          </a:prstGeom>
          <a:solidFill>
            <a:srgbClr val="F8A7BC"/>
          </a:solidFill>
          <a:ln>
            <a:noFill/>
          </a:ln>
        </p:spPr>
        <p:txBody>
          <a:bodyPr lIns="0" tIns="0" rIns="0" bIns="0" anchor="ctr" anchorCtr="0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03</a:t>
            </a:r>
            <a:endParaRPr lang="zh-CN" altLang="en-US" sz="1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Line 43"/>
          <p:cNvSpPr>
            <a:spLocks noChangeShapeType="1"/>
          </p:cNvSpPr>
          <p:nvPr/>
        </p:nvSpPr>
        <p:spPr bwMode="auto">
          <a:xfrm>
            <a:off x="1352946" y="4342693"/>
            <a:ext cx="3936511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Oval 44"/>
          <p:cNvSpPr>
            <a:spLocks noChangeArrowheads="1"/>
          </p:cNvSpPr>
          <p:nvPr/>
        </p:nvSpPr>
        <p:spPr bwMode="auto">
          <a:xfrm>
            <a:off x="1352946" y="4882258"/>
            <a:ext cx="508072" cy="512271"/>
          </a:xfrm>
          <a:prstGeom prst="ellips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lIns="0" tIns="0" rIns="0" bIns="0" anchor="ctr" anchorCtr="0"/>
          <a:lstStyle/>
          <a:p>
            <a:pPr algn="ctr"/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04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Line 45"/>
          <p:cNvSpPr>
            <a:spLocks noChangeShapeType="1"/>
          </p:cNvSpPr>
          <p:nvPr/>
        </p:nvSpPr>
        <p:spPr bwMode="auto">
          <a:xfrm>
            <a:off x="1352946" y="5568785"/>
            <a:ext cx="3936511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883897" y="1079023"/>
            <a:ext cx="171752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YOUR TITTLE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89046" y="1450881"/>
            <a:ext cx="36142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at once.</a:t>
            </a:r>
            <a:endParaRPr lang="en-US" altLang="zh-CN" sz="1200" dirty="0">
              <a:solidFill>
                <a:srgbClr val="B28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861018" y="2267769"/>
            <a:ext cx="171752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YOUR TITTLE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66167" y="2639627"/>
            <a:ext cx="36142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at once.</a:t>
            </a:r>
            <a:endParaRPr lang="en-US" altLang="zh-CN" sz="1200" dirty="0">
              <a:solidFill>
                <a:srgbClr val="B28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861018" y="3469472"/>
            <a:ext cx="171752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YOUR TITTLE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66167" y="3841330"/>
            <a:ext cx="36142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at once.</a:t>
            </a:r>
            <a:endParaRPr lang="en-US" altLang="zh-CN" sz="1200" dirty="0">
              <a:solidFill>
                <a:srgbClr val="B28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1883897" y="4704687"/>
            <a:ext cx="171752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YOUR TITTLE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89046" y="5076545"/>
            <a:ext cx="36142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at once.</a:t>
            </a:r>
            <a:endParaRPr lang="en-US" altLang="zh-CN" sz="1200" dirty="0">
              <a:solidFill>
                <a:srgbClr val="B28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600071" y="2438473"/>
            <a:ext cx="24511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 HERE</a:t>
            </a:r>
            <a:endParaRPr lang="zh-CN" altLang="en-US" sz="1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8619533" y="2836595"/>
            <a:ext cx="2535192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 for twelve hours that</a:t>
            </a:r>
            <a:endParaRPr lang="en-US" altLang="zh-CN" sz="1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4988</Words>
  <Application>WPS 演示</Application>
  <PresentationFormat>宽屏</PresentationFormat>
  <Paragraphs>214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海派腔调禅粗黑简2.0</vt:lpstr>
      <vt:lpstr>华文新魏</vt:lpstr>
      <vt:lpstr>Open Sans</vt:lpstr>
      <vt:lpstr>Open Sans Light</vt:lpstr>
      <vt:lpstr>楷体</vt:lpstr>
      <vt:lpstr>Ebrima</vt:lpstr>
      <vt:lpstr>方正兰亭黑_GBK</vt:lpstr>
      <vt:lpstr>Calibri</vt:lpstr>
      <vt:lpstr>微软雅黑</vt:lpstr>
      <vt:lpstr>等线</vt:lpstr>
      <vt:lpstr>Arial Unicode MS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Moment123</cp:lastModifiedBy>
  <cp:revision>10</cp:revision>
  <dcterms:created xsi:type="dcterms:W3CDTF">2017-12-05T09:31:00Z</dcterms:created>
  <dcterms:modified xsi:type="dcterms:W3CDTF">2017-12-17T13:14:14Z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