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280" r:id="rId2"/>
    <p:sldId id="288" r:id="rId3"/>
    <p:sldId id="281" r:id="rId4"/>
    <p:sldId id="282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4" r:id="rId18"/>
    <p:sldId id="273" r:id="rId19"/>
    <p:sldId id="276" r:id="rId20"/>
    <p:sldId id="275" r:id="rId21"/>
    <p:sldId id="283" r:id="rId22"/>
  </p:sldIdLst>
  <p:sldSz cx="12192000" cy="6858000"/>
  <p:notesSz cx="6858000" cy="9144000"/>
  <p:embeddedFontLst>
    <p:embeddedFont>
      <p:font typeface="微软雅黑 Light" panose="02010600030101010101" charset="-122"/>
      <p:regular r:id="rId24"/>
    </p:embeddedFont>
    <p:embeddedFont>
      <p:font typeface="Gulim" panose="020B0600000101010101" pitchFamily="34" charset="-127"/>
      <p:regular r:id="rId25"/>
    </p:embeddedFont>
    <p:embeddedFont>
      <p:font typeface="Ebrima" panose="02000000000000000000" pitchFamily="2" charset="0"/>
      <p:regular r:id="rId26"/>
      <p:bold r:id="rId27"/>
    </p:embeddedFont>
    <p:embeddedFont>
      <p:font typeface="Calibri Light" panose="020F0302020204030204" pitchFamily="34" charset="0"/>
      <p:regular r:id="rId28"/>
      <p:italic r:id="rId29"/>
    </p:embeddedFont>
    <p:embeddedFont>
      <p:font typeface="Gadugi" panose="020B0502040204020203" pitchFamily="34" charset="0"/>
      <p:regular r:id="rId30"/>
      <p:bold r:id="rId31"/>
    </p:embeddedFont>
    <p:embeddedFont>
      <p:font typeface="Microsoft Yi Baiti" panose="03000500000000000000" pitchFamily="66" charset="0"/>
      <p:regular r:id="rId32"/>
    </p:embeddedFont>
    <p:embeddedFont>
      <p:font typeface="幼圆" panose="02010509060101010101" pitchFamily="49" charset="-122"/>
      <p:regular r:id="rId33"/>
    </p:embeddedFont>
    <p:embeddedFont>
      <p:font typeface="Kozuka Gothic Pro EL" panose="020B0200000000000000" pitchFamily="34" charset="-128"/>
      <p:regular r:id="rId34"/>
    </p:embeddedFont>
    <p:embeddedFont>
      <p:font typeface="Dotum" panose="020B0600000101010101" pitchFamily="34" charset="-127"/>
      <p:regular r:id="rId35"/>
    </p:embeddedFont>
    <p:embeddedFont>
      <p:font typeface="华文细黑" panose="02010600040101010101" pitchFamily="2" charset="-122"/>
      <p:regular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造字工房典黑（非商用）超细体" panose="02010600030101010101" charset="-122"/>
      <p:regular r:id="rId4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E1DC"/>
    <a:srgbClr val="FFFF99"/>
    <a:srgbClr val="C93760"/>
    <a:srgbClr val="09152D"/>
    <a:srgbClr val="E9395F"/>
    <a:srgbClr val="FF6699"/>
    <a:srgbClr val="CD6779"/>
    <a:srgbClr val="EE386A"/>
    <a:srgbClr val="FBBA01"/>
    <a:srgbClr val="E83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09" autoAdjust="0"/>
  </p:normalViewPr>
  <p:slideViewPr>
    <p:cSldViewPr showGuides="1">
      <p:cViewPr varScale="1">
        <p:scale>
          <a:sx n="151" d="100"/>
          <a:sy n="151" d="100"/>
        </p:scale>
        <p:origin x="456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microsoft.com/office/2011/relationships/chartColorStyle" Target="colors3.xml"/><Relationship Id="rId1" Type="http://schemas.microsoft.com/office/2011/relationships/chartStyle" Target="style3.xml"/><Relationship Id="rId5" Type="http://schemas.openxmlformats.org/officeDocument/2006/relationships/package" Target="../embeddings/Microsoft_Excel____3.xlsx"/><Relationship Id="rId4" Type="http://schemas.openxmlformats.org/officeDocument/2006/relationships/image" Target="../media/image12.png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noFill/>
            <a:ln>
              <a:gradFill>
                <a:gsLst>
                  <a:gs pos="0">
                    <a:srgbClr val="51D8D3"/>
                  </a:gs>
                  <a:gs pos="100000">
                    <a:srgbClr val="51D8D3">
                      <a:alpha val="0"/>
                    </a:srgbClr>
                  </a:gs>
                </a:gsLst>
                <a:lin ang="5400000" scaled="1"/>
              </a:gradFill>
            </a:ln>
            <a:effectLst/>
          </c:spPr>
          <c:invertIfNegative val="0"/>
          <c:dPt>
            <c:idx val="2"/>
            <c:invertIfNegative val="0"/>
            <c:bubble3D val="0"/>
            <c:spPr>
              <a:noFill/>
              <a:ln>
                <a:gradFill>
                  <a:gsLst>
                    <a:gs pos="0">
                      <a:srgbClr val="FF6699"/>
                    </a:gs>
                    <a:gs pos="100000">
                      <a:srgbClr val="FF6699">
                        <a:alpha val="0"/>
                      </a:srgbClr>
                    </a:gs>
                  </a:gsLst>
                  <a:lin ang="5400000" scaled="1"/>
                </a:gra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5</c:v>
                </c:pt>
                <c:pt idx="2">
                  <c:v>3.5</c:v>
                </c:pt>
                <c:pt idx="3">
                  <c:v>5.5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0"/>
        <c:overlap val="27"/>
        <c:axId val="472654224"/>
        <c:axId val="344128648"/>
      </c:barChart>
      <c:catAx>
        <c:axId val="472654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  <a:alpha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44128648"/>
        <c:crosses val="autoZero"/>
        <c:auto val="1"/>
        <c:lblAlgn val="ctr"/>
        <c:lblOffset val="100"/>
        <c:noMultiLvlLbl val="0"/>
      </c:catAx>
      <c:valAx>
        <c:axId val="34412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  <a:alpha val="2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72654224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ubbl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 值</c:v>
                </c:pt>
              </c:strCache>
            </c:strRef>
          </c:tx>
          <c:spPr>
            <a:noFill/>
            <a:ln>
              <a:solidFill>
                <a:srgbClr val="51D8D3"/>
              </a:solidFill>
            </a:ln>
            <a:effectLst/>
          </c:spPr>
          <c:invertIfNegative val="0"/>
          <c:dPt>
            <c:idx val="1"/>
            <c:invertIfNegative val="1"/>
            <c:bubble3D val="0"/>
            <c:spPr>
              <a:noFill/>
              <a:ln>
                <a:solidFill>
                  <a:srgbClr val="FF6699"/>
                </a:solidFill>
              </a:ln>
              <a:effectLst/>
            </c:spPr>
          </c:dPt>
          <c:dPt>
            <c:idx val="2"/>
            <c:invertIfNegative val="1"/>
            <c:bubble3D val="0"/>
            <c:spPr>
              <a:noFill/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  <a:effectLst/>
            </c:spPr>
          </c:dPt>
          <c:xVal>
            <c:numRef>
              <c:f>Sheet1!$A$2:$A$4</c:f>
              <c:numCache>
                <c:formatCode>General</c:formatCode>
                <c:ptCount val="3"/>
                <c:pt idx="0">
                  <c:v>0.7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</c:numCache>
            </c:numRef>
          </c:yVal>
          <c:bubbleSize>
            <c:numRef>
              <c:f>Sheet1!$C$2:$C$4</c:f>
              <c:numCache>
                <c:formatCode>General</c:formatCode>
                <c:ptCount val="3"/>
                <c:pt idx="0">
                  <c:v>10</c:v>
                </c:pt>
                <c:pt idx="1">
                  <c:v>4</c:v>
                </c:pt>
                <c:pt idx="2">
                  <c:v>8</c:v>
                </c:pt>
              </c:numCache>
            </c:numRef>
          </c:bubbleSize>
          <c:bubble3D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469288080"/>
        <c:axId val="344183336"/>
      </c:bubbleChart>
      <c:valAx>
        <c:axId val="46928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44183336"/>
        <c:crosses val="autoZero"/>
        <c:crossBetween val="midCat"/>
      </c:valAx>
      <c:valAx>
        <c:axId val="3441833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69288080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Sheet1!$A$2:$A$7</c:f>
              <c:strCache>
                <c:ptCount val="6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  <c:pt idx="4">
                  <c:v>PART 5</c:v>
                </c:pt>
                <c:pt idx="5">
                  <c:v>PART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4.2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2526624"/>
        <c:axId val="532528192"/>
      </c:barChart>
      <c:catAx>
        <c:axId val="532526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2528192"/>
        <c:crosses val="autoZero"/>
        <c:auto val="1"/>
        <c:lblAlgn val="ctr"/>
        <c:lblOffset val="100"/>
        <c:noMultiLvlLbl val="0"/>
      </c:catAx>
      <c:valAx>
        <c:axId val="532528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2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2526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5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noFill/>
            <a:ln>
              <a:gradFill>
                <a:gsLst>
                  <a:gs pos="0">
                    <a:srgbClr val="51D8D3"/>
                  </a:gs>
                  <a:gs pos="100000">
                    <a:srgbClr val="51D8D3">
                      <a:alpha val="0"/>
                    </a:srgbClr>
                  </a:gs>
                </a:gsLst>
                <a:lin ang="5400000" scaled="1"/>
              </a:gradFill>
            </a:ln>
            <a:effectLst/>
          </c:spPr>
          <c:invertIfNegative val="0"/>
          <c:dPt>
            <c:idx val="2"/>
            <c:invertIfNegative val="0"/>
            <c:bubble3D val="0"/>
            <c:spPr>
              <a:noFill/>
              <a:ln>
                <a:gradFill>
                  <a:gsLst>
                    <a:gs pos="0">
                      <a:srgbClr val="FF6699"/>
                    </a:gs>
                    <a:gs pos="100000">
                      <a:srgbClr val="FF6699">
                        <a:alpha val="0"/>
                      </a:srgbClr>
                    </a:gs>
                  </a:gsLst>
                  <a:lin ang="5400000" scaled="1"/>
                </a:gradFill>
              </a:ln>
              <a:effectLst/>
            </c:spPr>
          </c:dPt>
          <c:cat>
            <c:strRef>
              <c:f>Sheet1!$A$2:$A$7</c:f>
              <c:strCache>
                <c:ptCount val="6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  <c:pt idx="4">
                  <c:v>PART 5</c:v>
                </c:pt>
                <c:pt idx="5">
                  <c:v>PART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4.2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0"/>
        <c:overlap val="27"/>
        <c:axId val="532529368"/>
        <c:axId val="532529760"/>
      </c:barChart>
      <c:catAx>
        <c:axId val="532529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  <a:alpha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2529760"/>
        <c:crosses val="autoZero"/>
        <c:auto val="1"/>
        <c:lblAlgn val="ctr"/>
        <c:lblOffset val="100"/>
        <c:noMultiLvlLbl val="0"/>
      </c:catAx>
      <c:valAx>
        <c:axId val="532529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  <a:alpha val="2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2529368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rgbClr val="5FE1DC"/>
      </a:solidFill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rgbClr val="51D8D3"/>
                </a:gs>
                <a:gs pos="100000">
                  <a:srgbClr val="51D8D3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gradFill flip="none" rotWithShape="1">
                <a:gsLst>
                  <a:gs pos="0">
                    <a:srgbClr val="51D8D3"/>
                  </a:gs>
                  <a:gs pos="100000">
                    <a:srgbClr val="51D8D3">
                      <a:alpha val="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  <a:effectLst/>
            </c:spPr>
          </c:dPt>
          <c:cat>
            <c:strRef>
              <c:f>Sheet1!$A$2:$A$9</c:f>
              <c:strCache>
                <c:ptCount val="8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  <c:pt idx="4">
                  <c:v>PART 5</c:v>
                </c:pt>
                <c:pt idx="5">
                  <c:v>PART 6</c:v>
                </c:pt>
                <c:pt idx="6">
                  <c:v>PART 7</c:v>
                </c:pt>
                <c:pt idx="7">
                  <c:v>PART 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4.2</c:v>
                </c:pt>
                <c:pt idx="6">
                  <c:v>5.5</c:v>
                </c:pt>
                <c:pt idx="7">
                  <c:v>4.8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526372480"/>
        <c:axId val="526372872"/>
      </c:barChart>
      <c:catAx>
        <c:axId val="5263724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  <a:alpha val="50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26372872"/>
        <c:crosses val="autoZero"/>
        <c:auto val="1"/>
        <c:lblAlgn val="ctr"/>
        <c:lblOffset val="100"/>
        <c:noMultiLvlLbl val="0"/>
      </c:catAx>
      <c:valAx>
        <c:axId val="5263728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26372480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0ACAE5-65A8-4902-AE5C-DB9349C7CE53}" type="datetimeFigureOut">
              <a:rPr lang="zh-CN" altLang="en-US" smtClean="0"/>
              <a:t>2018/2/10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7F3044-5F51-4812-8715-BFD037AD7A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0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7F3044-5F51-4812-8715-BFD037AD7A9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370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7F3044-5F51-4812-8715-BFD037AD7A9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005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C5EBB-448F-43A1-AC65-8FB7D403C18C}" type="slidenum">
              <a:rPr lang="zh-CN" altLang="zh-CN" smtClean="0"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E320D-15A7-42B4-9077-46FB5D24414A}" type="slidenum">
              <a:rPr lang="zh-CN" altLang="zh-CN" smtClean="0"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9DE29-6F8E-40C0-ACDF-680C76FD9979}" type="slidenum">
              <a:rPr lang="zh-CN" altLang="zh-CN" smtClean="0"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D64B6-067A-4D0D-B8E5-838FD202AD73}" type="slidenum">
              <a:rPr lang="zh-CN" altLang="zh-CN" smtClean="0"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6E92B-EC4B-453D-B556-A16DFD00BAAD}" type="slidenum">
              <a:rPr lang="zh-CN" altLang="zh-CN" smtClean="0"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E98B4-41DA-459C-9F8D-A87CE6612378}" type="slidenum">
              <a:rPr lang="zh-CN" altLang="zh-CN" smtClean="0"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C47D3-322B-42DD-8028-D00A5BD71638}" type="slidenum">
              <a:rPr lang="zh-CN" altLang="zh-CN" smtClean="0"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BB35A-D6D8-4CE9-81F3-5B56F9C00173}" type="slidenum">
              <a:rPr lang="zh-CN" altLang="zh-CN" smtClean="0"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EC6F7-CD77-4E2E-B855-483828A4BDD3}" type="slidenum">
              <a:rPr lang="zh-CN" altLang="zh-CN" smtClean="0"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46594-62B2-44AF-808E-4160FF3F6E70}" type="slidenum">
              <a:rPr lang="zh-CN" altLang="zh-CN" smtClean="0"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9A0AB-B815-4BBA-8574-6B26DF7EDE4F}" type="slidenum">
              <a:rPr lang="zh-CN" altLang="zh-CN" smtClean="0"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0024FE-5757-43F7-8ECA-088C30FF8A55}" type="slidenum">
              <a:rPr lang="zh-CN" altLang="zh-CN" smtClean="0"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chart" Target="../charts/chart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59673" y="-13692"/>
            <a:ext cx="12226942" cy="6871692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9152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弧形 5"/>
          <p:cNvSpPr/>
          <p:nvPr/>
        </p:nvSpPr>
        <p:spPr>
          <a:xfrm rot="13291243">
            <a:off x="5105889" y="2438889"/>
            <a:ext cx="1980221" cy="1980221"/>
          </a:xfrm>
          <a:prstGeom prst="arc">
            <a:avLst>
              <a:gd name="adj1" fmla="val 16031253"/>
              <a:gd name="adj2" fmla="val 4803287"/>
            </a:avLst>
          </a:prstGeom>
          <a:ln>
            <a:solidFill>
              <a:srgbClr val="FF47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弧形 6"/>
          <p:cNvSpPr/>
          <p:nvPr/>
        </p:nvSpPr>
        <p:spPr>
          <a:xfrm rot="2645654">
            <a:off x="5099263" y="2438890"/>
            <a:ext cx="1980221" cy="1980221"/>
          </a:xfrm>
          <a:prstGeom prst="arc">
            <a:avLst>
              <a:gd name="adj1" fmla="val 16096925"/>
              <a:gd name="adj2" fmla="val 4628172"/>
            </a:avLst>
          </a:prstGeom>
          <a:ln>
            <a:solidFill>
              <a:srgbClr val="65A1A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空心弧 7"/>
          <p:cNvSpPr/>
          <p:nvPr/>
        </p:nvSpPr>
        <p:spPr>
          <a:xfrm rot="7271061">
            <a:off x="4295800" y="1631319"/>
            <a:ext cx="3600400" cy="3600400"/>
          </a:xfrm>
          <a:prstGeom prst="blockArc">
            <a:avLst>
              <a:gd name="adj1" fmla="val 9514017"/>
              <a:gd name="adj2" fmla="val 192828"/>
              <a:gd name="adj3" fmla="val 1413"/>
            </a:avLst>
          </a:prstGeom>
          <a:noFill/>
          <a:ln>
            <a:solidFill>
              <a:srgbClr val="65A1AB"/>
            </a:solidFill>
          </a:ln>
          <a:effectLst>
            <a:glow rad="127000">
              <a:schemeClr val="bg1">
                <a:alpha val="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4898864" y="5040176"/>
            <a:ext cx="54000" cy="54000"/>
          </a:xfrm>
          <a:prstGeom prst="ellipse">
            <a:avLst/>
          </a:prstGeom>
          <a:solidFill>
            <a:srgbClr val="85B5BD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5484016" y="1674000"/>
            <a:ext cx="756000" cy="0"/>
          </a:xfrm>
          <a:prstGeom prst="line">
            <a:avLst/>
          </a:prstGeom>
          <a:ln>
            <a:solidFill>
              <a:schemeClr val="bg1"/>
            </a:solidFill>
            <a:head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>
            <a:spLocks noChangeAspect="1"/>
          </p:cNvSpPr>
          <p:nvPr/>
        </p:nvSpPr>
        <p:spPr>
          <a:xfrm>
            <a:off x="4871864" y="5013176"/>
            <a:ext cx="108000" cy="108000"/>
          </a:xfrm>
          <a:prstGeom prst="ellipse">
            <a:avLst/>
          </a:prstGeom>
          <a:noFill/>
          <a:ln>
            <a:solidFill>
              <a:srgbClr val="85B5BD"/>
            </a:solidFill>
          </a:ln>
          <a:effectLst>
            <a:glow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6636072" y="2565276"/>
            <a:ext cx="107628" cy="107628"/>
          </a:xfrm>
          <a:prstGeom prst="ellipse">
            <a:avLst/>
          </a:prstGeom>
          <a:noFill/>
          <a:ln>
            <a:solidFill>
              <a:srgbClr val="FF4784"/>
            </a:solidFill>
          </a:ln>
          <a:effectLst>
            <a:glow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5139919" y="2028947"/>
            <a:ext cx="949454" cy="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>
            <a:spLocks noChangeAspect="1"/>
          </p:cNvSpPr>
          <p:nvPr/>
        </p:nvSpPr>
        <p:spPr>
          <a:xfrm>
            <a:off x="4583832" y="3228424"/>
            <a:ext cx="54000" cy="54000"/>
          </a:xfrm>
          <a:prstGeom prst="ellipse">
            <a:avLst/>
          </a:prstGeom>
          <a:solidFill>
            <a:srgbClr val="85B5BD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4595755" y="3088626"/>
            <a:ext cx="54000" cy="54000"/>
          </a:xfrm>
          <a:prstGeom prst="ellipse">
            <a:avLst/>
          </a:prstGeom>
          <a:solidFill>
            <a:srgbClr val="85B5BD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4631181" y="2952866"/>
            <a:ext cx="54000" cy="54000"/>
          </a:xfrm>
          <a:prstGeom prst="ellipse">
            <a:avLst/>
          </a:prstGeom>
          <a:solidFill>
            <a:srgbClr val="85B5BD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4689086" y="2825067"/>
            <a:ext cx="54000" cy="54000"/>
          </a:xfrm>
          <a:prstGeom prst="ellipse">
            <a:avLst/>
          </a:prstGeom>
          <a:solidFill>
            <a:srgbClr val="85B5BD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4767798" y="2708920"/>
            <a:ext cx="54000" cy="54000"/>
          </a:xfrm>
          <a:prstGeom prst="ellipse">
            <a:avLst/>
          </a:prstGeom>
          <a:solidFill>
            <a:srgbClr val="85B5BD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119336" y="2654920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353368" y="2942952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551384" y="3951064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785416" y="2636912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1001440" y="4149080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1217464" y="2942952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1487488" y="4815160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1631504" y="2636912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1865536" y="1772816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2081560" y="380704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2351584" y="278092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2585616" y="416708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2801640" y="4077072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3017664" y="2924944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3233688" y="278092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3449712" y="416708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3665736" y="2654920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3935760" y="3789040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4079776" y="278092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4313808" y="416708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4583832" y="4077072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4817864" y="2924944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5033888" y="278092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>
            <a:off x="5249912" y="416708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5465936" y="4095080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5725270" y="2815783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5897984" y="4671144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6186016" y="1934840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弧形 46"/>
          <p:cNvSpPr/>
          <p:nvPr/>
        </p:nvSpPr>
        <p:spPr>
          <a:xfrm rot="13457148">
            <a:off x="4160152" y="1766295"/>
            <a:ext cx="3444264" cy="3444264"/>
          </a:xfrm>
          <a:prstGeom prst="arc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直接连接符 47"/>
          <p:cNvCxnSpPr/>
          <p:nvPr/>
        </p:nvCxnSpPr>
        <p:spPr>
          <a:xfrm>
            <a:off x="3821803" y="3528000"/>
            <a:ext cx="7620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椭圆 48"/>
          <p:cNvSpPr>
            <a:spLocks noChangeAspect="1"/>
          </p:cNvSpPr>
          <p:nvPr/>
        </p:nvSpPr>
        <p:spPr>
          <a:xfrm>
            <a:off x="4079792" y="3456000"/>
            <a:ext cx="144000" cy="144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0" name="直接连接符 49"/>
          <p:cNvCxnSpPr>
            <a:stCxn id="19" idx="4"/>
            <a:endCxn id="20" idx="5"/>
          </p:cNvCxnSpPr>
          <p:nvPr/>
        </p:nvCxnSpPr>
        <p:spPr>
          <a:xfrm>
            <a:off x="146336" y="2708920"/>
            <a:ext cx="253124" cy="280124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stCxn id="20" idx="5"/>
            <a:endCxn id="21" idx="3"/>
          </p:cNvCxnSpPr>
          <p:nvPr/>
        </p:nvCxnSpPr>
        <p:spPr>
          <a:xfrm>
            <a:off x="399460" y="2989044"/>
            <a:ext cx="159832" cy="1008112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stCxn id="21" idx="5"/>
            <a:endCxn id="22" idx="5"/>
          </p:cNvCxnSpPr>
          <p:nvPr/>
        </p:nvCxnSpPr>
        <p:spPr>
          <a:xfrm flipV="1">
            <a:off x="597476" y="2683004"/>
            <a:ext cx="234032" cy="1314152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>
            <a:stCxn id="22" idx="5"/>
            <a:endCxn id="23" idx="4"/>
          </p:cNvCxnSpPr>
          <p:nvPr/>
        </p:nvCxnSpPr>
        <p:spPr>
          <a:xfrm>
            <a:off x="831508" y="2683004"/>
            <a:ext cx="196932" cy="1520076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>
            <a:stCxn id="23" idx="4"/>
            <a:endCxn id="24" idx="4"/>
          </p:cNvCxnSpPr>
          <p:nvPr/>
        </p:nvCxnSpPr>
        <p:spPr>
          <a:xfrm flipV="1">
            <a:off x="1028440" y="2996952"/>
            <a:ext cx="216024" cy="1206128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stCxn id="24" idx="4"/>
            <a:endCxn id="25" idx="7"/>
          </p:cNvCxnSpPr>
          <p:nvPr/>
        </p:nvCxnSpPr>
        <p:spPr>
          <a:xfrm>
            <a:off x="1244464" y="2996952"/>
            <a:ext cx="289116" cy="1826116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>
            <a:stCxn id="25" idx="7"/>
            <a:endCxn id="26" idx="4"/>
          </p:cNvCxnSpPr>
          <p:nvPr/>
        </p:nvCxnSpPr>
        <p:spPr>
          <a:xfrm flipV="1">
            <a:off x="1533580" y="2690912"/>
            <a:ext cx="124924" cy="2132156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>
            <a:stCxn id="26" idx="5"/>
            <a:endCxn id="27" idx="4"/>
          </p:cNvCxnSpPr>
          <p:nvPr/>
        </p:nvCxnSpPr>
        <p:spPr>
          <a:xfrm flipV="1">
            <a:off x="1677596" y="1826816"/>
            <a:ext cx="214940" cy="856188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>
            <a:stCxn id="27" idx="4"/>
            <a:endCxn id="28" idx="3"/>
          </p:cNvCxnSpPr>
          <p:nvPr/>
        </p:nvCxnSpPr>
        <p:spPr>
          <a:xfrm>
            <a:off x="1892536" y="1826816"/>
            <a:ext cx="196932" cy="2026324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28" idx="3"/>
            <a:endCxn id="29" idx="4"/>
          </p:cNvCxnSpPr>
          <p:nvPr/>
        </p:nvCxnSpPr>
        <p:spPr>
          <a:xfrm flipV="1">
            <a:off x="2089468" y="2834928"/>
            <a:ext cx="289116" cy="1018212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stCxn id="29" idx="5"/>
            <a:endCxn id="30" idx="1"/>
          </p:cNvCxnSpPr>
          <p:nvPr/>
        </p:nvCxnSpPr>
        <p:spPr>
          <a:xfrm>
            <a:off x="2397676" y="2827020"/>
            <a:ext cx="195848" cy="1347976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30" idx="1"/>
            <a:endCxn id="31" idx="1"/>
          </p:cNvCxnSpPr>
          <p:nvPr/>
        </p:nvCxnSpPr>
        <p:spPr>
          <a:xfrm flipV="1">
            <a:off x="2593524" y="4084980"/>
            <a:ext cx="216024" cy="90016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31" idx="0"/>
            <a:endCxn id="32" idx="4"/>
          </p:cNvCxnSpPr>
          <p:nvPr/>
        </p:nvCxnSpPr>
        <p:spPr>
          <a:xfrm flipV="1">
            <a:off x="2828640" y="2978944"/>
            <a:ext cx="216024" cy="1098128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>
            <a:stCxn id="32" idx="6"/>
            <a:endCxn id="33" idx="3"/>
          </p:cNvCxnSpPr>
          <p:nvPr/>
        </p:nvCxnSpPr>
        <p:spPr>
          <a:xfrm flipV="1">
            <a:off x="3071664" y="2827020"/>
            <a:ext cx="169932" cy="124924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>
            <a:stCxn id="33" idx="5"/>
            <a:endCxn id="34" idx="1"/>
          </p:cNvCxnSpPr>
          <p:nvPr/>
        </p:nvCxnSpPr>
        <p:spPr>
          <a:xfrm>
            <a:off x="3279780" y="2827020"/>
            <a:ext cx="177840" cy="1347976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>
            <a:stCxn id="34" idx="1"/>
            <a:endCxn id="35" idx="3"/>
          </p:cNvCxnSpPr>
          <p:nvPr/>
        </p:nvCxnSpPr>
        <p:spPr>
          <a:xfrm flipV="1">
            <a:off x="3457620" y="2701012"/>
            <a:ext cx="216024" cy="1473984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>
            <a:stCxn id="35" idx="4"/>
            <a:endCxn id="36" idx="1"/>
          </p:cNvCxnSpPr>
          <p:nvPr/>
        </p:nvCxnSpPr>
        <p:spPr>
          <a:xfrm>
            <a:off x="3692736" y="2708920"/>
            <a:ext cx="250932" cy="1088028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>
            <a:stCxn id="36" idx="0"/>
            <a:endCxn id="37" idx="4"/>
          </p:cNvCxnSpPr>
          <p:nvPr/>
        </p:nvCxnSpPr>
        <p:spPr>
          <a:xfrm flipV="1">
            <a:off x="3962760" y="2834928"/>
            <a:ext cx="144016" cy="954112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>
            <a:stCxn id="37" idx="3"/>
            <a:endCxn id="38" idx="0"/>
          </p:cNvCxnSpPr>
          <p:nvPr/>
        </p:nvCxnSpPr>
        <p:spPr>
          <a:xfrm>
            <a:off x="4087684" y="2827020"/>
            <a:ext cx="253124" cy="1340068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stCxn id="38" idx="6"/>
            <a:endCxn id="39" idx="3"/>
          </p:cNvCxnSpPr>
          <p:nvPr/>
        </p:nvCxnSpPr>
        <p:spPr>
          <a:xfrm flipV="1">
            <a:off x="4367808" y="4123164"/>
            <a:ext cx="223932" cy="70924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>
            <a:stCxn id="39" idx="7"/>
            <a:endCxn id="40" idx="3"/>
          </p:cNvCxnSpPr>
          <p:nvPr/>
        </p:nvCxnSpPr>
        <p:spPr>
          <a:xfrm flipV="1">
            <a:off x="4629924" y="2971036"/>
            <a:ext cx="195848" cy="1113944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>
            <a:stCxn id="40" idx="4"/>
            <a:endCxn id="41" idx="3"/>
          </p:cNvCxnSpPr>
          <p:nvPr/>
        </p:nvCxnSpPr>
        <p:spPr>
          <a:xfrm flipV="1">
            <a:off x="4844864" y="2827020"/>
            <a:ext cx="196932" cy="151924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>
            <a:stCxn id="41" idx="5"/>
            <a:endCxn id="42" idx="3"/>
          </p:cNvCxnSpPr>
          <p:nvPr/>
        </p:nvCxnSpPr>
        <p:spPr>
          <a:xfrm>
            <a:off x="5079980" y="2827020"/>
            <a:ext cx="177840" cy="1386160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>
            <a:stCxn id="42" idx="2"/>
            <a:endCxn id="43" idx="5"/>
          </p:cNvCxnSpPr>
          <p:nvPr/>
        </p:nvCxnSpPr>
        <p:spPr>
          <a:xfrm flipV="1">
            <a:off x="5249912" y="4141172"/>
            <a:ext cx="262116" cy="52916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>
            <a:stCxn id="43" idx="2"/>
            <a:endCxn id="44" idx="4"/>
          </p:cNvCxnSpPr>
          <p:nvPr/>
        </p:nvCxnSpPr>
        <p:spPr>
          <a:xfrm flipV="1">
            <a:off x="5465936" y="2869783"/>
            <a:ext cx="286334" cy="1252297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>
            <a:stCxn id="44" idx="4"/>
            <a:endCxn id="45" idx="0"/>
          </p:cNvCxnSpPr>
          <p:nvPr/>
        </p:nvCxnSpPr>
        <p:spPr>
          <a:xfrm>
            <a:off x="5752270" y="2869783"/>
            <a:ext cx="172714" cy="1801361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>
            <a:stCxn id="45" idx="0"/>
            <a:endCxn id="46" idx="3"/>
          </p:cNvCxnSpPr>
          <p:nvPr/>
        </p:nvCxnSpPr>
        <p:spPr>
          <a:xfrm flipV="1">
            <a:off x="5924984" y="1980932"/>
            <a:ext cx="268940" cy="2690212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椭圆 76"/>
          <p:cNvSpPr>
            <a:spLocks noChangeAspect="1"/>
          </p:cNvSpPr>
          <p:nvPr/>
        </p:nvSpPr>
        <p:spPr>
          <a:xfrm>
            <a:off x="6402040" y="4167274"/>
            <a:ext cx="53814" cy="53814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>
            <a:spLocks noChangeAspect="1"/>
          </p:cNvSpPr>
          <p:nvPr/>
        </p:nvSpPr>
        <p:spPr>
          <a:xfrm>
            <a:off x="6600056" y="2421074"/>
            <a:ext cx="53814" cy="53814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>
            <a:spLocks noChangeAspect="1"/>
          </p:cNvSpPr>
          <p:nvPr/>
        </p:nvSpPr>
        <p:spPr>
          <a:xfrm>
            <a:off x="6834088" y="3807234"/>
            <a:ext cx="53814" cy="53814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>
            <a:spLocks noChangeAspect="1"/>
          </p:cNvSpPr>
          <p:nvPr/>
        </p:nvSpPr>
        <p:spPr>
          <a:xfrm>
            <a:off x="7104112" y="2781114"/>
            <a:ext cx="53814" cy="53814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>
            <a:spLocks noChangeAspect="1"/>
          </p:cNvSpPr>
          <p:nvPr/>
        </p:nvSpPr>
        <p:spPr>
          <a:xfrm>
            <a:off x="7320136" y="3807234"/>
            <a:ext cx="53814" cy="53814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>
            <a:spLocks noChangeAspect="1"/>
          </p:cNvSpPr>
          <p:nvPr/>
        </p:nvSpPr>
        <p:spPr>
          <a:xfrm>
            <a:off x="7536160" y="2295066"/>
            <a:ext cx="53814" cy="53814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>
            <a:spLocks noChangeAspect="1"/>
          </p:cNvSpPr>
          <p:nvPr/>
        </p:nvSpPr>
        <p:spPr>
          <a:xfrm>
            <a:off x="7752184" y="4149266"/>
            <a:ext cx="53814" cy="53814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>
            <a:spLocks noChangeAspect="1"/>
          </p:cNvSpPr>
          <p:nvPr/>
        </p:nvSpPr>
        <p:spPr>
          <a:xfrm>
            <a:off x="7986216" y="4077258"/>
            <a:ext cx="53814" cy="53814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>
            <a:spLocks noChangeAspect="1"/>
          </p:cNvSpPr>
          <p:nvPr/>
        </p:nvSpPr>
        <p:spPr>
          <a:xfrm>
            <a:off x="8202240" y="1628800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>
            <a:spLocks noChangeAspect="1"/>
          </p:cNvSpPr>
          <p:nvPr/>
        </p:nvSpPr>
        <p:spPr>
          <a:xfrm>
            <a:off x="8490272" y="272692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>
            <a:spLocks noChangeAspect="1"/>
          </p:cNvSpPr>
          <p:nvPr/>
        </p:nvSpPr>
        <p:spPr>
          <a:xfrm>
            <a:off x="8634288" y="452712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>
            <a:spLocks noChangeAspect="1"/>
          </p:cNvSpPr>
          <p:nvPr/>
        </p:nvSpPr>
        <p:spPr>
          <a:xfrm>
            <a:off x="8850312" y="2636912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>
            <a:spLocks noChangeAspect="1"/>
          </p:cNvSpPr>
          <p:nvPr/>
        </p:nvSpPr>
        <p:spPr>
          <a:xfrm>
            <a:off x="9066336" y="380704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>
            <a:spLocks noChangeAspect="1"/>
          </p:cNvSpPr>
          <p:nvPr/>
        </p:nvSpPr>
        <p:spPr>
          <a:xfrm>
            <a:off x="9336360" y="278092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>
            <a:spLocks noChangeAspect="1"/>
          </p:cNvSpPr>
          <p:nvPr/>
        </p:nvSpPr>
        <p:spPr>
          <a:xfrm>
            <a:off x="9480376" y="416708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>
            <a:spLocks noChangeAspect="1"/>
          </p:cNvSpPr>
          <p:nvPr/>
        </p:nvSpPr>
        <p:spPr>
          <a:xfrm>
            <a:off x="9768408" y="5175200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>
            <a:spLocks noChangeAspect="1"/>
          </p:cNvSpPr>
          <p:nvPr/>
        </p:nvSpPr>
        <p:spPr>
          <a:xfrm>
            <a:off x="9984432" y="2924944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>
            <a:spLocks noChangeAspect="1"/>
          </p:cNvSpPr>
          <p:nvPr/>
        </p:nvSpPr>
        <p:spPr>
          <a:xfrm>
            <a:off x="10200456" y="2654920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>
            <a:spLocks noChangeAspect="1"/>
          </p:cNvSpPr>
          <p:nvPr/>
        </p:nvSpPr>
        <p:spPr>
          <a:xfrm>
            <a:off x="10434488" y="380704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>
            <a:spLocks noChangeAspect="1"/>
          </p:cNvSpPr>
          <p:nvPr/>
        </p:nvSpPr>
        <p:spPr>
          <a:xfrm>
            <a:off x="10650512" y="278092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>
            <a:spLocks noChangeAspect="1"/>
          </p:cNvSpPr>
          <p:nvPr/>
        </p:nvSpPr>
        <p:spPr>
          <a:xfrm>
            <a:off x="10866536" y="380704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>
            <a:spLocks noChangeAspect="1"/>
          </p:cNvSpPr>
          <p:nvPr/>
        </p:nvSpPr>
        <p:spPr>
          <a:xfrm>
            <a:off x="11082560" y="278092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>
            <a:spLocks noChangeAspect="1"/>
          </p:cNvSpPr>
          <p:nvPr/>
        </p:nvSpPr>
        <p:spPr>
          <a:xfrm>
            <a:off x="11298584" y="416708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>
            <a:spLocks noChangeAspect="1"/>
          </p:cNvSpPr>
          <p:nvPr/>
        </p:nvSpPr>
        <p:spPr>
          <a:xfrm>
            <a:off x="11514608" y="4095080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>
            <a:spLocks noChangeAspect="1"/>
          </p:cNvSpPr>
          <p:nvPr/>
        </p:nvSpPr>
        <p:spPr>
          <a:xfrm>
            <a:off x="11784632" y="2996952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>
            <a:spLocks noChangeAspect="1"/>
          </p:cNvSpPr>
          <p:nvPr/>
        </p:nvSpPr>
        <p:spPr>
          <a:xfrm>
            <a:off x="12018664" y="278092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3" name="直接连接符 102"/>
          <p:cNvCxnSpPr>
            <a:stCxn id="46" idx="2"/>
            <a:endCxn id="77" idx="4"/>
          </p:cNvCxnSpPr>
          <p:nvPr/>
        </p:nvCxnSpPr>
        <p:spPr>
          <a:xfrm>
            <a:off x="6186016" y="1961840"/>
            <a:ext cx="242931" cy="2259248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>
            <a:stCxn id="77" idx="4"/>
            <a:endCxn id="78" idx="4"/>
          </p:cNvCxnSpPr>
          <p:nvPr/>
        </p:nvCxnSpPr>
        <p:spPr>
          <a:xfrm flipV="1">
            <a:off x="6428947" y="2474888"/>
            <a:ext cx="198016" cy="1746200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>
            <a:stCxn id="78" idx="4"/>
            <a:endCxn id="79" idx="2"/>
          </p:cNvCxnSpPr>
          <p:nvPr/>
        </p:nvCxnSpPr>
        <p:spPr>
          <a:xfrm>
            <a:off x="6626963" y="2474888"/>
            <a:ext cx="207125" cy="1359253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>
            <a:stCxn id="79" idx="4"/>
            <a:endCxn id="80" idx="3"/>
          </p:cNvCxnSpPr>
          <p:nvPr/>
        </p:nvCxnSpPr>
        <p:spPr>
          <a:xfrm flipV="1">
            <a:off x="6860995" y="2827047"/>
            <a:ext cx="250998" cy="1034001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>
            <a:stCxn id="80" idx="4"/>
            <a:endCxn id="81" idx="1"/>
          </p:cNvCxnSpPr>
          <p:nvPr/>
        </p:nvCxnSpPr>
        <p:spPr>
          <a:xfrm>
            <a:off x="7131019" y="2834928"/>
            <a:ext cx="196998" cy="980187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>
            <a:stCxn id="81" idx="0"/>
            <a:endCxn id="82" idx="3"/>
          </p:cNvCxnSpPr>
          <p:nvPr/>
        </p:nvCxnSpPr>
        <p:spPr>
          <a:xfrm flipV="1">
            <a:off x="7347043" y="2340999"/>
            <a:ext cx="196998" cy="1466235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>
            <a:stCxn id="82" idx="5"/>
            <a:endCxn id="83" idx="0"/>
          </p:cNvCxnSpPr>
          <p:nvPr/>
        </p:nvCxnSpPr>
        <p:spPr>
          <a:xfrm>
            <a:off x="7582093" y="2340999"/>
            <a:ext cx="196998" cy="1808267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>
            <a:stCxn id="83" idx="3"/>
            <a:endCxn id="84" idx="0"/>
          </p:cNvCxnSpPr>
          <p:nvPr/>
        </p:nvCxnSpPr>
        <p:spPr>
          <a:xfrm flipV="1">
            <a:off x="7760065" y="4077258"/>
            <a:ext cx="253058" cy="117941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>
            <a:stCxn id="84" idx="1"/>
            <a:endCxn id="85" idx="3"/>
          </p:cNvCxnSpPr>
          <p:nvPr/>
        </p:nvCxnSpPr>
        <p:spPr>
          <a:xfrm flipV="1">
            <a:off x="7994097" y="1674892"/>
            <a:ext cx="216051" cy="2410247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>
            <a:stCxn id="85" idx="2"/>
            <a:endCxn id="86" idx="3"/>
          </p:cNvCxnSpPr>
          <p:nvPr/>
        </p:nvCxnSpPr>
        <p:spPr>
          <a:xfrm>
            <a:off x="8202240" y="1655800"/>
            <a:ext cx="295940" cy="1117220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>
            <a:stCxn id="86" idx="5"/>
            <a:endCxn id="87" idx="0"/>
          </p:cNvCxnSpPr>
          <p:nvPr/>
        </p:nvCxnSpPr>
        <p:spPr>
          <a:xfrm>
            <a:off x="8536364" y="2773020"/>
            <a:ext cx="124924" cy="1754108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>
            <a:stCxn id="87" idx="3"/>
            <a:endCxn id="88" idx="3"/>
          </p:cNvCxnSpPr>
          <p:nvPr/>
        </p:nvCxnSpPr>
        <p:spPr>
          <a:xfrm flipV="1">
            <a:off x="8642196" y="2683004"/>
            <a:ext cx="216024" cy="1890216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>
            <a:stCxn id="88" idx="7"/>
            <a:endCxn id="89" idx="0"/>
          </p:cNvCxnSpPr>
          <p:nvPr/>
        </p:nvCxnSpPr>
        <p:spPr>
          <a:xfrm>
            <a:off x="8896404" y="2644820"/>
            <a:ext cx="196932" cy="1162228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>
            <a:stCxn id="89" idx="5"/>
            <a:endCxn id="90" idx="4"/>
          </p:cNvCxnSpPr>
          <p:nvPr/>
        </p:nvCxnSpPr>
        <p:spPr>
          <a:xfrm flipV="1">
            <a:off x="9112428" y="2834928"/>
            <a:ext cx="250932" cy="1018212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>
            <a:stCxn id="90" idx="4"/>
            <a:endCxn id="91" idx="1"/>
          </p:cNvCxnSpPr>
          <p:nvPr/>
        </p:nvCxnSpPr>
        <p:spPr>
          <a:xfrm>
            <a:off x="9363360" y="2834928"/>
            <a:ext cx="124924" cy="1340068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>
            <a:stCxn id="91" idx="3"/>
            <a:endCxn id="92" idx="2"/>
          </p:cNvCxnSpPr>
          <p:nvPr/>
        </p:nvCxnSpPr>
        <p:spPr>
          <a:xfrm>
            <a:off x="9488284" y="4213180"/>
            <a:ext cx="280124" cy="989020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>
            <a:stCxn id="92" idx="6"/>
            <a:endCxn id="93" idx="2"/>
          </p:cNvCxnSpPr>
          <p:nvPr/>
        </p:nvCxnSpPr>
        <p:spPr>
          <a:xfrm flipV="1">
            <a:off x="9822408" y="2951944"/>
            <a:ext cx="162024" cy="2250256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>
            <a:stCxn id="93" idx="4"/>
            <a:endCxn id="94" idx="3"/>
          </p:cNvCxnSpPr>
          <p:nvPr/>
        </p:nvCxnSpPr>
        <p:spPr>
          <a:xfrm flipV="1">
            <a:off x="10011432" y="2701012"/>
            <a:ext cx="196932" cy="277932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>
            <a:stCxn id="94" idx="5"/>
            <a:endCxn id="95" idx="0"/>
          </p:cNvCxnSpPr>
          <p:nvPr/>
        </p:nvCxnSpPr>
        <p:spPr>
          <a:xfrm>
            <a:off x="10246548" y="2701012"/>
            <a:ext cx="214940" cy="1106036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>
            <a:stCxn id="95" idx="0"/>
            <a:endCxn id="96" idx="4"/>
          </p:cNvCxnSpPr>
          <p:nvPr/>
        </p:nvCxnSpPr>
        <p:spPr>
          <a:xfrm flipV="1">
            <a:off x="10461488" y="2834928"/>
            <a:ext cx="216024" cy="972120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>
            <a:stCxn id="96" idx="5"/>
            <a:endCxn id="97" idx="1"/>
          </p:cNvCxnSpPr>
          <p:nvPr/>
        </p:nvCxnSpPr>
        <p:spPr>
          <a:xfrm>
            <a:off x="10696604" y="2827020"/>
            <a:ext cx="177840" cy="987936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>
            <a:stCxn id="97" idx="0"/>
            <a:endCxn id="98" idx="4"/>
          </p:cNvCxnSpPr>
          <p:nvPr/>
        </p:nvCxnSpPr>
        <p:spPr>
          <a:xfrm flipV="1">
            <a:off x="10893536" y="2834928"/>
            <a:ext cx="216024" cy="972120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>
            <a:stCxn id="98" idx="4"/>
            <a:endCxn id="99" idx="0"/>
          </p:cNvCxnSpPr>
          <p:nvPr/>
        </p:nvCxnSpPr>
        <p:spPr>
          <a:xfrm>
            <a:off x="11109560" y="2834928"/>
            <a:ext cx="216024" cy="1332160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/>
          <p:cNvCxnSpPr>
            <a:stCxn id="99" idx="2"/>
            <a:endCxn id="100" idx="3"/>
          </p:cNvCxnSpPr>
          <p:nvPr/>
        </p:nvCxnSpPr>
        <p:spPr>
          <a:xfrm flipV="1">
            <a:off x="11298584" y="4141172"/>
            <a:ext cx="223932" cy="52916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>
            <a:stCxn id="100" idx="5"/>
            <a:endCxn id="101" idx="3"/>
          </p:cNvCxnSpPr>
          <p:nvPr/>
        </p:nvCxnSpPr>
        <p:spPr>
          <a:xfrm flipV="1">
            <a:off x="11560700" y="3043044"/>
            <a:ext cx="231840" cy="1098128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/>
          <p:cNvCxnSpPr>
            <a:stCxn id="101" idx="4"/>
            <a:endCxn id="102" idx="3"/>
          </p:cNvCxnSpPr>
          <p:nvPr/>
        </p:nvCxnSpPr>
        <p:spPr>
          <a:xfrm flipV="1">
            <a:off x="11811632" y="2827020"/>
            <a:ext cx="214940" cy="223932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 flipH="1">
            <a:off x="4611218" y="1492040"/>
            <a:ext cx="2885160" cy="4016397"/>
          </a:xfrm>
          <a:prstGeom prst="line">
            <a:avLst/>
          </a:prstGeom>
          <a:ln w="12700">
            <a:solidFill>
              <a:srgbClr val="FF47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文本框 129"/>
          <p:cNvSpPr txBox="1"/>
          <p:nvPr/>
        </p:nvSpPr>
        <p:spPr>
          <a:xfrm>
            <a:off x="4511824" y="5877272"/>
            <a:ext cx="3114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Mr. Willson LEARN LUO</a:t>
            </a:r>
            <a:endParaRPr lang="zh-CN" altLang="en-US" dirty="0">
              <a:solidFill>
                <a:schemeClr val="bg1"/>
              </a:solidFill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  <p:cxnSp>
        <p:nvCxnSpPr>
          <p:cNvPr id="131" name="直接连接符 130"/>
          <p:cNvCxnSpPr/>
          <p:nvPr/>
        </p:nvCxnSpPr>
        <p:spPr>
          <a:xfrm>
            <a:off x="4712191" y="6309320"/>
            <a:ext cx="2762392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文本框 131"/>
          <p:cNvSpPr txBox="1"/>
          <p:nvPr/>
        </p:nvSpPr>
        <p:spPr>
          <a:xfrm>
            <a:off x="2585616" y="6361583"/>
            <a:ext cx="71801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Gadugi" panose="020B0502040204020203" pitchFamily="34" charset="0"/>
                <a:ea typeface="Dotum" panose="020B0600000101010101" pitchFamily="34" charset="-127"/>
              </a:rPr>
              <a:t>It’s been a long time without you my friend then I’ll tell all about it when I see you again.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Gadugi" panose="020B0502040204020203" pitchFamily="34" charset="0"/>
              <a:ea typeface="Dotum" panose="020B0600000101010101" pitchFamily="34" charset="-127"/>
            </a:endParaRPr>
          </a:p>
        </p:txBody>
      </p:sp>
      <p:sp>
        <p:nvSpPr>
          <p:cNvPr id="133" name="弧形 132"/>
          <p:cNvSpPr/>
          <p:nvPr/>
        </p:nvSpPr>
        <p:spPr>
          <a:xfrm>
            <a:off x="4073416" y="1406416"/>
            <a:ext cx="4045168" cy="4045168"/>
          </a:xfrm>
          <a:prstGeom prst="arc">
            <a:avLst>
              <a:gd name="adj1" fmla="val 19242243"/>
              <a:gd name="adj2" fmla="val 8512676"/>
            </a:avLst>
          </a:prstGeom>
          <a:ln>
            <a:solidFill>
              <a:srgbClr val="FF478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文本框 133"/>
          <p:cNvSpPr txBox="1"/>
          <p:nvPr/>
        </p:nvSpPr>
        <p:spPr>
          <a:xfrm>
            <a:off x="3088488" y="3125857"/>
            <a:ext cx="60468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ADD YOUR TITTLE HERE</a:t>
            </a:r>
            <a:endParaRPr lang="zh-CN" altLang="en-US" sz="3200" dirty="0">
              <a:solidFill>
                <a:schemeClr val="bg1"/>
              </a:solidFill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矩形 244"/>
          <p:cNvSpPr/>
          <p:nvPr/>
        </p:nvSpPr>
        <p:spPr>
          <a:xfrm>
            <a:off x="-24680" y="0"/>
            <a:ext cx="12216680" cy="6863928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8" name="直接连接符 257"/>
          <p:cNvCxnSpPr/>
          <p:nvPr/>
        </p:nvCxnSpPr>
        <p:spPr>
          <a:xfrm>
            <a:off x="6594569" y="2779679"/>
            <a:ext cx="3143688" cy="2035388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4943872" y="2276872"/>
            <a:ext cx="2304256" cy="2304256"/>
          </a:xfrm>
          <a:prstGeom prst="ellipse">
            <a:avLst/>
          </a:prstGeom>
          <a:noFill/>
          <a:ln>
            <a:solidFill>
              <a:srgbClr val="30C2C2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159896" y="2492896"/>
            <a:ext cx="1872208" cy="1872208"/>
          </a:xfrm>
          <a:prstGeom prst="ellipse">
            <a:avLst/>
          </a:prstGeom>
          <a:solidFill>
            <a:schemeClr val="bg2">
              <a:lumMod val="25000"/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295800" y="1670317"/>
            <a:ext cx="3600400" cy="5187683"/>
            <a:chOff x="4295800" y="1670317"/>
            <a:chExt cx="3600400" cy="5187683"/>
          </a:xfrm>
        </p:grpSpPr>
        <p:sp>
          <p:nvSpPr>
            <p:cNvPr id="6" name="空心弧 5"/>
            <p:cNvSpPr/>
            <p:nvPr/>
          </p:nvSpPr>
          <p:spPr>
            <a:xfrm rot="1908948">
              <a:off x="4295800" y="1670317"/>
              <a:ext cx="3600400" cy="3600400"/>
            </a:xfrm>
            <a:prstGeom prst="blockArc">
              <a:avLst>
                <a:gd name="adj1" fmla="val 10800000"/>
                <a:gd name="adj2" fmla="val 739709"/>
                <a:gd name="adj3" fmla="val 9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8" name="直接连接符 7"/>
            <p:cNvCxnSpPr>
              <a:stCxn id="6" idx="1"/>
            </p:cNvCxnSpPr>
            <p:nvPr/>
          </p:nvCxnSpPr>
          <p:spPr>
            <a:xfrm flipH="1">
              <a:off x="5303912" y="4712701"/>
              <a:ext cx="2071941" cy="2145299"/>
            </a:xfrm>
            <a:prstGeom prst="line">
              <a:avLst/>
            </a:prstGeom>
            <a:ln w="444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弧形 15"/>
          <p:cNvSpPr/>
          <p:nvPr/>
        </p:nvSpPr>
        <p:spPr>
          <a:xfrm>
            <a:off x="4703000" y="2061152"/>
            <a:ext cx="2736000" cy="2736000"/>
          </a:xfrm>
          <a:prstGeom prst="arc">
            <a:avLst>
              <a:gd name="adj1" fmla="val 15833673"/>
              <a:gd name="adj2" fmla="val 7471623"/>
            </a:avLst>
          </a:prstGeom>
          <a:ln w="12700">
            <a:solidFill>
              <a:srgbClr val="FF6699">
                <a:alpha val="70000"/>
              </a:srgb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223792" y="1560155"/>
            <a:ext cx="3744416" cy="3744416"/>
          </a:xfrm>
          <a:prstGeom prst="ellipse">
            <a:avLst/>
          </a:prstGeom>
          <a:noFill/>
          <a:ln>
            <a:solidFill>
              <a:srgbClr val="30C2C2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431704" y="836712"/>
            <a:ext cx="5328592" cy="5328592"/>
          </a:xfrm>
          <a:prstGeom prst="ellipse">
            <a:avLst/>
          </a:prstGeom>
          <a:noFill/>
          <a:ln>
            <a:solidFill>
              <a:srgbClr val="30C2C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639616" y="116632"/>
            <a:ext cx="6840760" cy="6840760"/>
          </a:xfrm>
          <a:prstGeom prst="ellipse">
            <a:avLst/>
          </a:prstGeom>
          <a:noFill/>
          <a:ln>
            <a:solidFill>
              <a:srgbClr val="30C2C2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5400000">
            <a:off x="4136886" y="3371890"/>
            <a:ext cx="216024" cy="186228"/>
          </a:xfrm>
          <a:prstGeom prst="triangle">
            <a:avLst/>
          </a:prstGeom>
          <a:solidFill>
            <a:srgbClr val="09152D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3143688" y="3212976"/>
            <a:ext cx="10080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097727" y="3111061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E1366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4000" dirty="0">
              <a:solidFill>
                <a:srgbClr val="E13664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0" y="1700808"/>
            <a:ext cx="3143688" cy="2035388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alpha val="0"/>
                    <a:lumMod val="0"/>
                    <a:lumOff val="100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8853062" y="3261050"/>
            <a:ext cx="0" cy="36962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8887943" y="3184251"/>
            <a:ext cx="3304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something here to introduce your project, little words will be perfect.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 rot="19018435">
            <a:off x="-2915754" y="803107"/>
            <a:ext cx="5796630" cy="1745972"/>
            <a:chOff x="119336" y="1628800"/>
            <a:chExt cx="11953328" cy="3600400"/>
          </a:xfrm>
        </p:grpSpPr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11933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353368" y="2942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551384" y="395106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785416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1001440" y="4149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1217464" y="2942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1487488" y="481516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1631504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1865536" y="1772816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>
              <a:spLocks noChangeAspect="1"/>
            </p:cNvSpPr>
            <p:nvPr/>
          </p:nvSpPr>
          <p:spPr>
            <a:xfrm>
              <a:off x="2081560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>
              <a:spLocks noChangeAspect="1"/>
            </p:cNvSpPr>
            <p:nvPr/>
          </p:nvSpPr>
          <p:spPr>
            <a:xfrm>
              <a:off x="2351584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585616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>
              <a:spLocks noChangeAspect="1"/>
            </p:cNvSpPr>
            <p:nvPr/>
          </p:nvSpPr>
          <p:spPr>
            <a:xfrm>
              <a:off x="2801640" y="407707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>
              <a:spLocks noChangeAspect="1"/>
            </p:cNvSpPr>
            <p:nvPr/>
          </p:nvSpPr>
          <p:spPr>
            <a:xfrm>
              <a:off x="3017664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3233688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>
              <a:spLocks noChangeAspect="1"/>
            </p:cNvSpPr>
            <p:nvPr/>
          </p:nvSpPr>
          <p:spPr>
            <a:xfrm>
              <a:off x="3449712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366573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>
              <a:spLocks noChangeAspect="1"/>
            </p:cNvSpPr>
            <p:nvPr/>
          </p:nvSpPr>
          <p:spPr>
            <a:xfrm>
              <a:off x="3935760" y="378904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>
              <a:spLocks noChangeAspect="1"/>
            </p:cNvSpPr>
            <p:nvPr/>
          </p:nvSpPr>
          <p:spPr>
            <a:xfrm>
              <a:off x="4079776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4313808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>
              <a:spLocks noChangeAspect="1"/>
            </p:cNvSpPr>
            <p:nvPr/>
          </p:nvSpPr>
          <p:spPr>
            <a:xfrm>
              <a:off x="4583832" y="407707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>
              <a:spLocks noChangeAspect="1"/>
            </p:cNvSpPr>
            <p:nvPr/>
          </p:nvSpPr>
          <p:spPr>
            <a:xfrm>
              <a:off x="4817864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>
              <a:spLocks noChangeAspect="1"/>
            </p:cNvSpPr>
            <p:nvPr/>
          </p:nvSpPr>
          <p:spPr>
            <a:xfrm>
              <a:off x="5033888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>
              <a:spLocks noChangeAspect="1"/>
            </p:cNvSpPr>
            <p:nvPr/>
          </p:nvSpPr>
          <p:spPr>
            <a:xfrm>
              <a:off x="5249912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>
              <a:spLocks noChangeAspect="1"/>
            </p:cNvSpPr>
            <p:nvPr/>
          </p:nvSpPr>
          <p:spPr>
            <a:xfrm>
              <a:off x="5465936" y="4095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>
              <a:spLocks noChangeAspect="1"/>
            </p:cNvSpPr>
            <p:nvPr/>
          </p:nvSpPr>
          <p:spPr>
            <a:xfrm>
              <a:off x="5725270" y="2815783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>
              <a:spLocks noChangeAspect="1"/>
            </p:cNvSpPr>
            <p:nvPr/>
          </p:nvSpPr>
          <p:spPr>
            <a:xfrm>
              <a:off x="5897984" y="46711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>
              <a:spLocks noChangeAspect="1"/>
            </p:cNvSpPr>
            <p:nvPr/>
          </p:nvSpPr>
          <p:spPr>
            <a:xfrm>
              <a:off x="6186016" y="193484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8" name="直接连接符 57"/>
            <p:cNvCxnSpPr>
              <a:stCxn id="30" idx="4"/>
              <a:endCxn id="31" idx="5"/>
            </p:cNvCxnSpPr>
            <p:nvPr/>
          </p:nvCxnSpPr>
          <p:spPr>
            <a:xfrm>
              <a:off x="146336" y="2708920"/>
              <a:ext cx="253124" cy="2801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>
              <a:stCxn id="31" idx="5"/>
              <a:endCxn id="32" idx="3"/>
            </p:cNvCxnSpPr>
            <p:nvPr/>
          </p:nvCxnSpPr>
          <p:spPr>
            <a:xfrm>
              <a:off x="399460" y="2989044"/>
              <a:ext cx="159832" cy="10081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32" idx="5"/>
              <a:endCxn id="33" idx="5"/>
            </p:cNvCxnSpPr>
            <p:nvPr/>
          </p:nvCxnSpPr>
          <p:spPr>
            <a:xfrm flipV="1">
              <a:off x="597476" y="2683004"/>
              <a:ext cx="234032" cy="131415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>
              <a:stCxn id="33" idx="5"/>
              <a:endCxn id="34" idx="4"/>
            </p:cNvCxnSpPr>
            <p:nvPr/>
          </p:nvCxnSpPr>
          <p:spPr>
            <a:xfrm>
              <a:off x="831508" y="2683004"/>
              <a:ext cx="196932" cy="152007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>
              <a:stCxn id="34" idx="4"/>
              <a:endCxn id="35" idx="4"/>
            </p:cNvCxnSpPr>
            <p:nvPr/>
          </p:nvCxnSpPr>
          <p:spPr>
            <a:xfrm flipV="1">
              <a:off x="1028440" y="2996952"/>
              <a:ext cx="216024" cy="12061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>
              <a:stCxn id="35" idx="4"/>
              <a:endCxn id="36" idx="7"/>
            </p:cNvCxnSpPr>
            <p:nvPr/>
          </p:nvCxnSpPr>
          <p:spPr>
            <a:xfrm>
              <a:off x="1244464" y="2996952"/>
              <a:ext cx="289116" cy="18261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>
              <a:stCxn id="36" idx="7"/>
              <a:endCxn id="37" idx="4"/>
            </p:cNvCxnSpPr>
            <p:nvPr/>
          </p:nvCxnSpPr>
          <p:spPr>
            <a:xfrm flipV="1">
              <a:off x="1533580" y="2690912"/>
              <a:ext cx="124924" cy="213215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>
              <a:stCxn id="37" idx="5"/>
              <a:endCxn id="38" idx="4"/>
            </p:cNvCxnSpPr>
            <p:nvPr/>
          </p:nvCxnSpPr>
          <p:spPr>
            <a:xfrm flipV="1">
              <a:off x="1677596" y="1826816"/>
              <a:ext cx="214940" cy="85618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>
              <a:stCxn id="38" idx="4"/>
              <a:endCxn id="39" idx="3"/>
            </p:cNvCxnSpPr>
            <p:nvPr/>
          </p:nvCxnSpPr>
          <p:spPr>
            <a:xfrm>
              <a:off x="1892536" y="1826816"/>
              <a:ext cx="196932" cy="20263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39" idx="3"/>
              <a:endCxn id="40" idx="4"/>
            </p:cNvCxnSpPr>
            <p:nvPr/>
          </p:nvCxnSpPr>
          <p:spPr>
            <a:xfrm flipV="1">
              <a:off x="2089468" y="2834928"/>
              <a:ext cx="289116" cy="10182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>
              <a:stCxn id="40" idx="5"/>
              <a:endCxn id="41" idx="1"/>
            </p:cNvCxnSpPr>
            <p:nvPr/>
          </p:nvCxnSpPr>
          <p:spPr>
            <a:xfrm>
              <a:off x="2397676" y="2827020"/>
              <a:ext cx="195848" cy="134797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>
              <a:stCxn id="41" idx="1"/>
              <a:endCxn id="42" idx="1"/>
            </p:cNvCxnSpPr>
            <p:nvPr/>
          </p:nvCxnSpPr>
          <p:spPr>
            <a:xfrm flipV="1">
              <a:off x="2593524" y="4084980"/>
              <a:ext cx="216024" cy="900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42" idx="0"/>
              <a:endCxn id="43" idx="4"/>
            </p:cNvCxnSpPr>
            <p:nvPr/>
          </p:nvCxnSpPr>
          <p:spPr>
            <a:xfrm flipV="1">
              <a:off x="2828640" y="2978944"/>
              <a:ext cx="216024" cy="10981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>
              <a:stCxn id="43" idx="6"/>
              <a:endCxn id="44" idx="3"/>
            </p:cNvCxnSpPr>
            <p:nvPr/>
          </p:nvCxnSpPr>
          <p:spPr>
            <a:xfrm flipV="1">
              <a:off x="3071664" y="2827020"/>
              <a:ext cx="169932" cy="1249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>
              <a:stCxn id="44" idx="5"/>
              <a:endCxn id="45" idx="1"/>
            </p:cNvCxnSpPr>
            <p:nvPr/>
          </p:nvCxnSpPr>
          <p:spPr>
            <a:xfrm>
              <a:off x="3279780" y="2827020"/>
              <a:ext cx="177840" cy="134797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45" idx="1"/>
              <a:endCxn id="46" idx="3"/>
            </p:cNvCxnSpPr>
            <p:nvPr/>
          </p:nvCxnSpPr>
          <p:spPr>
            <a:xfrm flipV="1">
              <a:off x="3457620" y="2701012"/>
              <a:ext cx="216024" cy="147398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>
              <a:stCxn id="46" idx="4"/>
              <a:endCxn id="47" idx="1"/>
            </p:cNvCxnSpPr>
            <p:nvPr/>
          </p:nvCxnSpPr>
          <p:spPr>
            <a:xfrm>
              <a:off x="3692736" y="2708920"/>
              <a:ext cx="250932" cy="10880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>
              <a:stCxn id="47" idx="0"/>
              <a:endCxn id="48" idx="4"/>
            </p:cNvCxnSpPr>
            <p:nvPr/>
          </p:nvCxnSpPr>
          <p:spPr>
            <a:xfrm flipV="1">
              <a:off x="3962760" y="2834928"/>
              <a:ext cx="144016" cy="9541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>
              <a:stCxn id="48" idx="3"/>
              <a:endCxn id="49" idx="0"/>
            </p:cNvCxnSpPr>
            <p:nvPr/>
          </p:nvCxnSpPr>
          <p:spPr>
            <a:xfrm>
              <a:off x="4087684" y="2827020"/>
              <a:ext cx="253124" cy="134006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>
              <a:stCxn id="49" idx="6"/>
              <a:endCxn id="50" idx="3"/>
            </p:cNvCxnSpPr>
            <p:nvPr/>
          </p:nvCxnSpPr>
          <p:spPr>
            <a:xfrm flipV="1">
              <a:off x="4367808" y="4123164"/>
              <a:ext cx="223932" cy="709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>
              <a:stCxn id="50" idx="7"/>
              <a:endCxn id="51" idx="3"/>
            </p:cNvCxnSpPr>
            <p:nvPr/>
          </p:nvCxnSpPr>
          <p:spPr>
            <a:xfrm flipV="1">
              <a:off x="4629924" y="2971036"/>
              <a:ext cx="195848" cy="111394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51" idx="4"/>
              <a:endCxn id="52" idx="3"/>
            </p:cNvCxnSpPr>
            <p:nvPr/>
          </p:nvCxnSpPr>
          <p:spPr>
            <a:xfrm flipV="1">
              <a:off x="4844864" y="2827020"/>
              <a:ext cx="196932" cy="1519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>
              <a:stCxn id="52" idx="5"/>
              <a:endCxn id="53" idx="3"/>
            </p:cNvCxnSpPr>
            <p:nvPr/>
          </p:nvCxnSpPr>
          <p:spPr>
            <a:xfrm>
              <a:off x="5079980" y="2827020"/>
              <a:ext cx="177840" cy="138616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>
              <a:stCxn id="53" idx="2"/>
              <a:endCxn id="54" idx="5"/>
            </p:cNvCxnSpPr>
            <p:nvPr/>
          </p:nvCxnSpPr>
          <p:spPr>
            <a:xfrm flipV="1">
              <a:off x="5249912" y="4141172"/>
              <a:ext cx="262116" cy="529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>
              <a:stCxn id="54" idx="2"/>
              <a:endCxn id="55" idx="4"/>
            </p:cNvCxnSpPr>
            <p:nvPr/>
          </p:nvCxnSpPr>
          <p:spPr>
            <a:xfrm flipV="1">
              <a:off x="5465936" y="2869783"/>
              <a:ext cx="286334" cy="125229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>
              <a:stCxn id="55" idx="4"/>
              <a:endCxn id="56" idx="0"/>
            </p:cNvCxnSpPr>
            <p:nvPr/>
          </p:nvCxnSpPr>
          <p:spPr>
            <a:xfrm>
              <a:off x="5752270" y="2869783"/>
              <a:ext cx="172714" cy="1801361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>
              <a:stCxn id="56" idx="0"/>
              <a:endCxn id="57" idx="3"/>
            </p:cNvCxnSpPr>
            <p:nvPr/>
          </p:nvCxnSpPr>
          <p:spPr>
            <a:xfrm flipV="1">
              <a:off x="5924984" y="1980932"/>
              <a:ext cx="268940" cy="26902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椭圆 84"/>
            <p:cNvSpPr>
              <a:spLocks noChangeAspect="1"/>
            </p:cNvSpPr>
            <p:nvPr/>
          </p:nvSpPr>
          <p:spPr>
            <a:xfrm>
              <a:off x="6402040" y="416727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>
              <a:spLocks noChangeAspect="1"/>
            </p:cNvSpPr>
            <p:nvPr/>
          </p:nvSpPr>
          <p:spPr>
            <a:xfrm>
              <a:off x="6600056" y="242107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>
              <a:spLocks noChangeAspect="1"/>
            </p:cNvSpPr>
            <p:nvPr/>
          </p:nvSpPr>
          <p:spPr>
            <a:xfrm>
              <a:off x="6834088" y="380723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>
              <a:spLocks noChangeAspect="1"/>
            </p:cNvSpPr>
            <p:nvPr/>
          </p:nvSpPr>
          <p:spPr>
            <a:xfrm>
              <a:off x="7104112" y="278111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>
              <a:spLocks noChangeAspect="1"/>
            </p:cNvSpPr>
            <p:nvPr/>
          </p:nvSpPr>
          <p:spPr>
            <a:xfrm>
              <a:off x="7320136" y="380723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>
              <a:spLocks noChangeAspect="1"/>
            </p:cNvSpPr>
            <p:nvPr/>
          </p:nvSpPr>
          <p:spPr>
            <a:xfrm>
              <a:off x="7536160" y="2295066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>
              <a:spLocks noChangeAspect="1"/>
            </p:cNvSpPr>
            <p:nvPr/>
          </p:nvSpPr>
          <p:spPr>
            <a:xfrm>
              <a:off x="7752184" y="4149266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>
              <a:spLocks noChangeAspect="1"/>
            </p:cNvSpPr>
            <p:nvPr/>
          </p:nvSpPr>
          <p:spPr>
            <a:xfrm>
              <a:off x="7986216" y="4077258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>
              <a:spLocks noChangeAspect="1"/>
            </p:cNvSpPr>
            <p:nvPr/>
          </p:nvSpPr>
          <p:spPr>
            <a:xfrm>
              <a:off x="8202240" y="162880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>
              <a:spLocks noChangeAspect="1"/>
            </p:cNvSpPr>
            <p:nvPr/>
          </p:nvSpPr>
          <p:spPr>
            <a:xfrm>
              <a:off x="8490272" y="2726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>
              <a:spLocks noChangeAspect="1"/>
            </p:cNvSpPr>
            <p:nvPr/>
          </p:nvSpPr>
          <p:spPr>
            <a:xfrm>
              <a:off x="8634288" y="45271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>
              <a:spLocks noChangeAspect="1"/>
            </p:cNvSpPr>
            <p:nvPr/>
          </p:nvSpPr>
          <p:spPr>
            <a:xfrm>
              <a:off x="8850312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>
              <a:spLocks noChangeAspect="1"/>
            </p:cNvSpPr>
            <p:nvPr/>
          </p:nvSpPr>
          <p:spPr>
            <a:xfrm>
              <a:off x="9066336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>
              <a:spLocks noChangeAspect="1"/>
            </p:cNvSpPr>
            <p:nvPr/>
          </p:nvSpPr>
          <p:spPr>
            <a:xfrm>
              <a:off x="9336360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>
              <a:spLocks noChangeAspect="1"/>
            </p:cNvSpPr>
            <p:nvPr/>
          </p:nvSpPr>
          <p:spPr>
            <a:xfrm>
              <a:off x="9480376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>
              <a:spLocks noChangeAspect="1"/>
            </p:cNvSpPr>
            <p:nvPr/>
          </p:nvSpPr>
          <p:spPr>
            <a:xfrm>
              <a:off x="9768408" y="517520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>
              <a:spLocks noChangeAspect="1"/>
            </p:cNvSpPr>
            <p:nvPr/>
          </p:nvSpPr>
          <p:spPr>
            <a:xfrm>
              <a:off x="9984432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>
              <a:spLocks noChangeAspect="1"/>
            </p:cNvSpPr>
            <p:nvPr/>
          </p:nvSpPr>
          <p:spPr>
            <a:xfrm>
              <a:off x="1020045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>
              <a:spLocks noChangeAspect="1"/>
            </p:cNvSpPr>
            <p:nvPr/>
          </p:nvSpPr>
          <p:spPr>
            <a:xfrm>
              <a:off x="10434488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>
              <a:spLocks noChangeAspect="1"/>
            </p:cNvSpPr>
            <p:nvPr/>
          </p:nvSpPr>
          <p:spPr>
            <a:xfrm>
              <a:off x="10650512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>
              <a:spLocks noChangeAspect="1"/>
            </p:cNvSpPr>
            <p:nvPr/>
          </p:nvSpPr>
          <p:spPr>
            <a:xfrm>
              <a:off x="10866536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>
              <a:spLocks noChangeAspect="1"/>
            </p:cNvSpPr>
            <p:nvPr/>
          </p:nvSpPr>
          <p:spPr>
            <a:xfrm>
              <a:off x="11082560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>
              <a:spLocks noChangeAspect="1"/>
            </p:cNvSpPr>
            <p:nvPr/>
          </p:nvSpPr>
          <p:spPr>
            <a:xfrm>
              <a:off x="11298584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>
              <a:spLocks noChangeAspect="1"/>
            </p:cNvSpPr>
            <p:nvPr/>
          </p:nvSpPr>
          <p:spPr>
            <a:xfrm>
              <a:off x="11514608" y="4095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>
              <a:spLocks noChangeAspect="1"/>
            </p:cNvSpPr>
            <p:nvPr/>
          </p:nvSpPr>
          <p:spPr>
            <a:xfrm>
              <a:off x="11784632" y="2996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>
              <a:spLocks noChangeAspect="1"/>
            </p:cNvSpPr>
            <p:nvPr/>
          </p:nvSpPr>
          <p:spPr>
            <a:xfrm>
              <a:off x="12018664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1" name="直接连接符 110"/>
            <p:cNvCxnSpPr>
              <a:stCxn id="57" idx="2"/>
              <a:endCxn id="85" idx="4"/>
            </p:cNvCxnSpPr>
            <p:nvPr/>
          </p:nvCxnSpPr>
          <p:spPr>
            <a:xfrm>
              <a:off x="6186016" y="1961840"/>
              <a:ext cx="242931" cy="225924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>
              <a:stCxn id="85" idx="4"/>
              <a:endCxn id="86" idx="4"/>
            </p:cNvCxnSpPr>
            <p:nvPr/>
          </p:nvCxnSpPr>
          <p:spPr>
            <a:xfrm flipV="1">
              <a:off x="6428947" y="2474888"/>
              <a:ext cx="198016" cy="174620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>
              <a:stCxn id="86" idx="4"/>
              <a:endCxn id="87" idx="2"/>
            </p:cNvCxnSpPr>
            <p:nvPr/>
          </p:nvCxnSpPr>
          <p:spPr>
            <a:xfrm>
              <a:off x="6626963" y="2474888"/>
              <a:ext cx="207125" cy="1359253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87" idx="4"/>
              <a:endCxn id="88" idx="3"/>
            </p:cNvCxnSpPr>
            <p:nvPr/>
          </p:nvCxnSpPr>
          <p:spPr>
            <a:xfrm flipV="1">
              <a:off x="6860995" y="2827047"/>
              <a:ext cx="250998" cy="1034001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>
              <a:stCxn id="88" idx="4"/>
              <a:endCxn id="89" idx="1"/>
            </p:cNvCxnSpPr>
            <p:nvPr/>
          </p:nvCxnSpPr>
          <p:spPr>
            <a:xfrm>
              <a:off x="7131019" y="2834928"/>
              <a:ext cx="196998" cy="98018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>
              <a:stCxn id="89" idx="0"/>
              <a:endCxn id="90" idx="3"/>
            </p:cNvCxnSpPr>
            <p:nvPr/>
          </p:nvCxnSpPr>
          <p:spPr>
            <a:xfrm flipV="1">
              <a:off x="7347043" y="2340999"/>
              <a:ext cx="196998" cy="1466235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>
              <a:stCxn id="90" idx="5"/>
              <a:endCxn id="91" idx="0"/>
            </p:cNvCxnSpPr>
            <p:nvPr/>
          </p:nvCxnSpPr>
          <p:spPr>
            <a:xfrm>
              <a:off x="7582093" y="2340999"/>
              <a:ext cx="196998" cy="180826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>
              <a:stCxn id="91" idx="3"/>
              <a:endCxn id="92" idx="0"/>
            </p:cNvCxnSpPr>
            <p:nvPr/>
          </p:nvCxnSpPr>
          <p:spPr>
            <a:xfrm flipV="1">
              <a:off x="7760065" y="4077258"/>
              <a:ext cx="253058" cy="117941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>
              <a:stCxn id="92" idx="1"/>
              <a:endCxn id="93" idx="3"/>
            </p:cNvCxnSpPr>
            <p:nvPr/>
          </p:nvCxnSpPr>
          <p:spPr>
            <a:xfrm flipV="1">
              <a:off x="7994097" y="1674892"/>
              <a:ext cx="216051" cy="241024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>
              <a:stCxn id="93" idx="2"/>
              <a:endCxn id="94" idx="3"/>
            </p:cNvCxnSpPr>
            <p:nvPr/>
          </p:nvCxnSpPr>
          <p:spPr>
            <a:xfrm>
              <a:off x="8202240" y="1655800"/>
              <a:ext cx="295940" cy="11172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>
              <a:stCxn id="94" idx="5"/>
              <a:endCxn id="95" idx="0"/>
            </p:cNvCxnSpPr>
            <p:nvPr/>
          </p:nvCxnSpPr>
          <p:spPr>
            <a:xfrm>
              <a:off x="8536364" y="2773020"/>
              <a:ext cx="124924" cy="175410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>
              <a:stCxn id="95" idx="3"/>
              <a:endCxn id="96" idx="3"/>
            </p:cNvCxnSpPr>
            <p:nvPr/>
          </p:nvCxnSpPr>
          <p:spPr>
            <a:xfrm flipV="1">
              <a:off x="8642196" y="2683004"/>
              <a:ext cx="216024" cy="18902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>
              <a:stCxn id="96" idx="7"/>
              <a:endCxn id="97" idx="0"/>
            </p:cNvCxnSpPr>
            <p:nvPr/>
          </p:nvCxnSpPr>
          <p:spPr>
            <a:xfrm>
              <a:off x="8896404" y="2644820"/>
              <a:ext cx="196932" cy="11622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>
              <a:stCxn id="97" idx="5"/>
              <a:endCxn id="98" idx="4"/>
            </p:cNvCxnSpPr>
            <p:nvPr/>
          </p:nvCxnSpPr>
          <p:spPr>
            <a:xfrm flipV="1">
              <a:off x="9112428" y="2834928"/>
              <a:ext cx="250932" cy="10182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>
              <a:stCxn id="98" idx="4"/>
              <a:endCxn id="99" idx="1"/>
            </p:cNvCxnSpPr>
            <p:nvPr/>
          </p:nvCxnSpPr>
          <p:spPr>
            <a:xfrm>
              <a:off x="9363360" y="2834928"/>
              <a:ext cx="124924" cy="134006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>
              <a:stCxn id="99" idx="3"/>
              <a:endCxn id="100" idx="2"/>
            </p:cNvCxnSpPr>
            <p:nvPr/>
          </p:nvCxnSpPr>
          <p:spPr>
            <a:xfrm>
              <a:off x="9488284" y="4213180"/>
              <a:ext cx="280124" cy="9890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>
              <a:stCxn id="100" idx="6"/>
              <a:endCxn id="101" idx="2"/>
            </p:cNvCxnSpPr>
            <p:nvPr/>
          </p:nvCxnSpPr>
          <p:spPr>
            <a:xfrm flipV="1">
              <a:off x="9822408" y="2951944"/>
              <a:ext cx="162024" cy="225025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>
              <a:stCxn id="101" idx="4"/>
              <a:endCxn id="102" idx="3"/>
            </p:cNvCxnSpPr>
            <p:nvPr/>
          </p:nvCxnSpPr>
          <p:spPr>
            <a:xfrm flipV="1">
              <a:off x="10011432" y="2701012"/>
              <a:ext cx="196932" cy="27793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>
              <a:stCxn id="102" idx="5"/>
              <a:endCxn id="103" idx="0"/>
            </p:cNvCxnSpPr>
            <p:nvPr/>
          </p:nvCxnSpPr>
          <p:spPr>
            <a:xfrm>
              <a:off x="10246548" y="2701012"/>
              <a:ext cx="214940" cy="110603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>
              <a:stCxn id="103" idx="0"/>
              <a:endCxn id="104" idx="4"/>
            </p:cNvCxnSpPr>
            <p:nvPr/>
          </p:nvCxnSpPr>
          <p:spPr>
            <a:xfrm flipV="1">
              <a:off x="10461488" y="2834928"/>
              <a:ext cx="216024" cy="9721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>
              <a:stCxn id="104" idx="5"/>
              <a:endCxn id="105" idx="1"/>
            </p:cNvCxnSpPr>
            <p:nvPr/>
          </p:nvCxnSpPr>
          <p:spPr>
            <a:xfrm>
              <a:off x="10696604" y="2827020"/>
              <a:ext cx="177840" cy="98793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>
              <a:stCxn id="105" idx="0"/>
              <a:endCxn id="106" idx="4"/>
            </p:cNvCxnSpPr>
            <p:nvPr/>
          </p:nvCxnSpPr>
          <p:spPr>
            <a:xfrm flipV="1">
              <a:off x="10893536" y="2834928"/>
              <a:ext cx="216024" cy="9721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>
              <a:stCxn id="106" idx="4"/>
              <a:endCxn id="107" idx="0"/>
            </p:cNvCxnSpPr>
            <p:nvPr/>
          </p:nvCxnSpPr>
          <p:spPr>
            <a:xfrm>
              <a:off x="11109560" y="2834928"/>
              <a:ext cx="216024" cy="133216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>
              <a:stCxn id="107" idx="2"/>
              <a:endCxn id="108" idx="3"/>
            </p:cNvCxnSpPr>
            <p:nvPr/>
          </p:nvCxnSpPr>
          <p:spPr>
            <a:xfrm flipV="1">
              <a:off x="11298584" y="4141172"/>
              <a:ext cx="223932" cy="529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>
              <a:stCxn id="108" idx="5"/>
              <a:endCxn id="109" idx="3"/>
            </p:cNvCxnSpPr>
            <p:nvPr/>
          </p:nvCxnSpPr>
          <p:spPr>
            <a:xfrm flipV="1">
              <a:off x="11560700" y="3043044"/>
              <a:ext cx="231840" cy="10981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>
              <a:stCxn id="109" idx="4"/>
              <a:endCxn id="110" idx="3"/>
            </p:cNvCxnSpPr>
            <p:nvPr/>
          </p:nvCxnSpPr>
          <p:spPr>
            <a:xfrm flipV="1">
              <a:off x="11811632" y="2827020"/>
              <a:ext cx="214940" cy="22393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7" name="组合 136"/>
          <p:cNvGrpSpPr/>
          <p:nvPr/>
        </p:nvGrpSpPr>
        <p:grpSpPr>
          <a:xfrm rot="2581565" flipV="1">
            <a:off x="-2161680" y="4898149"/>
            <a:ext cx="5796630" cy="1745972"/>
            <a:chOff x="119336" y="1628800"/>
            <a:chExt cx="11953328" cy="3600400"/>
          </a:xfrm>
        </p:grpSpPr>
        <p:sp>
          <p:nvSpPr>
            <p:cNvPr id="138" name="椭圆 137"/>
            <p:cNvSpPr>
              <a:spLocks noChangeAspect="1"/>
            </p:cNvSpPr>
            <p:nvPr/>
          </p:nvSpPr>
          <p:spPr>
            <a:xfrm>
              <a:off x="11933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>
              <a:spLocks noChangeAspect="1"/>
            </p:cNvSpPr>
            <p:nvPr/>
          </p:nvSpPr>
          <p:spPr>
            <a:xfrm>
              <a:off x="353368" y="2942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/>
            <p:cNvSpPr>
              <a:spLocks noChangeAspect="1"/>
            </p:cNvSpPr>
            <p:nvPr/>
          </p:nvSpPr>
          <p:spPr>
            <a:xfrm>
              <a:off x="551384" y="395106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>
              <a:spLocks noChangeAspect="1"/>
            </p:cNvSpPr>
            <p:nvPr/>
          </p:nvSpPr>
          <p:spPr>
            <a:xfrm>
              <a:off x="785416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>
              <a:spLocks noChangeAspect="1"/>
            </p:cNvSpPr>
            <p:nvPr/>
          </p:nvSpPr>
          <p:spPr>
            <a:xfrm>
              <a:off x="1001440" y="4149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>
              <a:spLocks noChangeAspect="1"/>
            </p:cNvSpPr>
            <p:nvPr/>
          </p:nvSpPr>
          <p:spPr>
            <a:xfrm>
              <a:off x="1217464" y="2942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>
              <a:spLocks noChangeAspect="1"/>
            </p:cNvSpPr>
            <p:nvPr/>
          </p:nvSpPr>
          <p:spPr>
            <a:xfrm>
              <a:off x="1487488" y="481516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>
              <a:spLocks noChangeAspect="1"/>
            </p:cNvSpPr>
            <p:nvPr/>
          </p:nvSpPr>
          <p:spPr>
            <a:xfrm>
              <a:off x="1631504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/>
            <p:cNvSpPr>
              <a:spLocks noChangeAspect="1"/>
            </p:cNvSpPr>
            <p:nvPr/>
          </p:nvSpPr>
          <p:spPr>
            <a:xfrm>
              <a:off x="1865536" y="1772816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>
              <a:spLocks noChangeAspect="1"/>
            </p:cNvSpPr>
            <p:nvPr/>
          </p:nvSpPr>
          <p:spPr>
            <a:xfrm>
              <a:off x="2081560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>
              <a:spLocks noChangeAspect="1"/>
            </p:cNvSpPr>
            <p:nvPr/>
          </p:nvSpPr>
          <p:spPr>
            <a:xfrm>
              <a:off x="2351584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>
              <a:spLocks noChangeAspect="1"/>
            </p:cNvSpPr>
            <p:nvPr/>
          </p:nvSpPr>
          <p:spPr>
            <a:xfrm>
              <a:off x="2585616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>
              <a:spLocks noChangeAspect="1"/>
            </p:cNvSpPr>
            <p:nvPr/>
          </p:nvSpPr>
          <p:spPr>
            <a:xfrm>
              <a:off x="2801640" y="407707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>
              <a:spLocks noChangeAspect="1"/>
            </p:cNvSpPr>
            <p:nvPr/>
          </p:nvSpPr>
          <p:spPr>
            <a:xfrm>
              <a:off x="3017664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/>
            <p:cNvSpPr>
              <a:spLocks noChangeAspect="1"/>
            </p:cNvSpPr>
            <p:nvPr/>
          </p:nvSpPr>
          <p:spPr>
            <a:xfrm>
              <a:off x="3233688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椭圆 152"/>
            <p:cNvSpPr>
              <a:spLocks noChangeAspect="1"/>
            </p:cNvSpPr>
            <p:nvPr/>
          </p:nvSpPr>
          <p:spPr>
            <a:xfrm>
              <a:off x="3449712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椭圆 153"/>
            <p:cNvSpPr>
              <a:spLocks noChangeAspect="1"/>
            </p:cNvSpPr>
            <p:nvPr/>
          </p:nvSpPr>
          <p:spPr>
            <a:xfrm>
              <a:off x="366573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椭圆 154"/>
            <p:cNvSpPr>
              <a:spLocks noChangeAspect="1"/>
            </p:cNvSpPr>
            <p:nvPr/>
          </p:nvSpPr>
          <p:spPr>
            <a:xfrm>
              <a:off x="3935760" y="378904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/>
            <p:cNvSpPr>
              <a:spLocks noChangeAspect="1"/>
            </p:cNvSpPr>
            <p:nvPr/>
          </p:nvSpPr>
          <p:spPr>
            <a:xfrm>
              <a:off x="4079776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椭圆 156"/>
            <p:cNvSpPr>
              <a:spLocks noChangeAspect="1"/>
            </p:cNvSpPr>
            <p:nvPr/>
          </p:nvSpPr>
          <p:spPr>
            <a:xfrm>
              <a:off x="4313808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/>
            <p:cNvSpPr>
              <a:spLocks noChangeAspect="1"/>
            </p:cNvSpPr>
            <p:nvPr/>
          </p:nvSpPr>
          <p:spPr>
            <a:xfrm>
              <a:off x="4583832" y="407707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/>
            <p:cNvSpPr>
              <a:spLocks noChangeAspect="1"/>
            </p:cNvSpPr>
            <p:nvPr/>
          </p:nvSpPr>
          <p:spPr>
            <a:xfrm>
              <a:off x="4817864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/>
            <p:cNvSpPr>
              <a:spLocks noChangeAspect="1"/>
            </p:cNvSpPr>
            <p:nvPr/>
          </p:nvSpPr>
          <p:spPr>
            <a:xfrm>
              <a:off x="5033888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/>
            <p:cNvSpPr>
              <a:spLocks noChangeAspect="1"/>
            </p:cNvSpPr>
            <p:nvPr/>
          </p:nvSpPr>
          <p:spPr>
            <a:xfrm>
              <a:off x="5249912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/>
            <p:cNvSpPr>
              <a:spLocks noChangeAspect="1"/>
            </p:cNvSpPr>
            <p:nvPr/>
          </p:nvSpPr>
          <p:spPr>
            <a:xfrm>
              <a:off x="5465936" y="4095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/>
            <p:cNvSpPr>
              <a:spLocks noChangeAspect="1"/>
            </p:cNvSpPr>
            <p:nvPr/>
          </p:nvSpPr>
          <p:spPr>
            <a:xfrm>
              <a:off x="5725270" y="2815783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/>
            <p:cNvSpPr>
              <a:spLocks noChangeAspect="1"/>
            </p:cNvSpPr>
            <p:nvPr/>
          </p:nvSpPr>
          <p:spPr>
            <a:xfrm>
              <a:off x="5897984" y="46711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/>
            <p:cNvSpPr>
              <a:spLocks noChangeAspect="1"/>
            </p:cNvSpPr>
            <p:nvPr/>
          </p:nvSpPr>
          <p:spPr>
            <a:xfrm>
              <a:off x="6186016" y="193484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6" name="直接连接符 165"/>
            <p:cNvCxnSpPr>
              <a:stCxn id="138" idx="4"/>
              <a:endCxn id="139" idx="5"/>
            </p:cNvCxnSpPr>
            <p:nvPr/>
          </p:nvCxnSpPr>
          <p:spPr>
            <a:xfrm>
              <a:off x="146336" y="2708920"/>
              <a:ext cx="253124" cy="2801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/>
            <p:cNvCxnSpPr>
              <a:stCxn id="139" idx="5"/>
              <a:endCxn id="140" idx="3"/>
            </p:cNvCxnSpPr>
            <p:nvPr/>
          </p:nvCxnSpPr>
          <p:spPr>
            <a:xfrm>
              <a:off x="399460" y="2989044"/>
              <a:ext cx="159832" cy="10081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>
              <a:stCxn id="140" idx="5"/>
              <a:endCxn id="141" idx="5"/>
            </p:cNvCxnSpPr>
            <p:nvPr/>
          </p:nvCxnSpPr>
          <p:spPr>
            <a:xfrm flipV="1">
              <a:off x="597476" y="2683004"/>
              <a:ext cx="234032" cy="131415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>
              <a:stCxn id="141" idx="5"/>
              <a:endCxn id="142" idx="4"/>
            </p:cNvCxnSpPr>
            <p:nvPr/>
          </p:nvCxnSpPr>
          <p:spPr>
            <a:xfrm>
              <a:off x="831508" y="2683004"/>
              <a:ext cx="196932" cy="152007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>
              <a:stCxn id="142" idx="4"/>
              <a:endCxn id="143" idx="4"/>
            </p:cNvCxnSpPr>
            <p:nvPr/>
          </p:nvCxnSpPr>
          <p:spPr>
            <a:xfrm flipV="1">
              <a:off x="1028440" y="2996952"/>
              <a:ext cx="216024" cy="12061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>
              <a:stCxn id="143" idx="4"/>
              <a:endCxn id="144" idx="7"/>
            </p:cNvCxnSpPr>
            <p:nvPr/>
          </p:nvCxnSpPr>
          <p:spPr>
            <a:xfrm>
              <a:off x="1244464" y="2996952"/>
              <a:ext cx="289116" cy="18261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/>
            <p:cNvCxnSpPr>
              <a:stCxn id="144" idx="7"/>
              <a:endCxn id="145" idx="4"/>
            </p:cNvCxnSpPr>
            <p:nvPr/>
          </p:nvCxnSpPr>
          <p:spPr>
            <a:xfrm flipV="1">
              <a:off x="1533580" y="2690912"/>
              <a:ext cx="124924" cy="213215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>
              <a:stCxn id="145" idx="5"/>
              <a:endCxn id="146" idx="4"/>
            </p:cNvCxnSpPr>
            <p:nvPr/>
          </p:nvCxnSpPr>
          <p:spPr>
            <a:xfrm flipV="1">
              <a:off x="1677596" y="1826816"/>
              <a:ext cx="214940" cy="85618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/>
            <p:cNvCxnSpPr>
              <a:stCxn id="146" idx="4"/>
              <a:endCxn id="147" idx="3"/>
            </p:cNvCxnSpPr>
            <p:nvPr/>
          </p:nvCxnSpPr>
          <p:spPr>
            <a:xfrm>
              <a:off x="1892536" y="1826816"/>
              <a:ext cx="196932" cy="20263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>
              <a:stCxn id="147" idx="3"/>
              <a:endCxn id="148" idx="4"/>
            </p:cNvCxnSpPr>
            <p:nvPr/>
          </p:nvCxnSpPr>
          <p:spPr>
            <a:xfrm flipV="1">
              <a:off x="2089468" y="2834928"/>
              <a:ext cx="289116" cy="10182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>
              <a:stCxn id="148" idx="5"/>
              <a:endCxn id="149" idx="1"/>
            </p:cNvCxnSpPr>
            <p:nvPr/>
          </p:nvCxnSpPr>
          <p:spPr>
            <a:xfrm>
              <a:off x="2397676" y="2827020"/>
              <a:ext cx="195848" cy="134797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>
              <a:stCxn id="149" idx="1"/>
              <a:endCxn id="150" idx="1"/>
            </p:cNvCxnSpPr>
            <p:nvPr/>
          </p:nvCxnSpPr>
          <p:spPr>
            <a:xfrm flipV="1">
              <a:off x="2593524" y="4084980"/>
              <a:ext cx="216024" cy="900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/>
            <p:cNvCxnSpPr>
              <a:stCxn id="150" idx="0"/>
              <a:endCxn id="151" idx="4"/>
            </p:cNvCxnSpPr>
            <p:nvPr/>
          </p:nvCxnSpPr>
          <p:spPr>
            <a:xfrm flipV="1">
              <a:off x="2828640" y="2978944"/>
              <a:ext cx="216024" cy="10981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/>
            <p:cNvCxnSpPr>
              <a:stCxn id="151" idx="6"/>
              <a:endCxn id="152" idx="3"/>
            </p:cNvCxnSpPr>
            <p:nvPr/>
          </p:nvCxnSpPr>
          <p:spPr>
            <a:xfrm flipV="1">
              <a:off x="3071664" y="2827020"/>
              <a:ext cx="169932" cy="1249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>
              <a:stCxn id="152" idx="5"/>
              <a:endCxn id="153" idx="1"/>
            </p:cNvCxnSpPr>
            <p:nvPr/>
          </p:nvCxnSpPr>
          <p:spPr>
            <a:xfrm>
              <a:off x="3279780" y="2827020"/>
              <a:ext cx="177840" cy="134797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/>
            <p:cNvCxnSpPr>
              <a:stCxn id="153" idx="1"/>
              <a:endCxn id="154" idx="3"/>
            </p:cNvCxnSpPr>
            <p:nvPr/>
          </p:nvCxnSpPr>
          <p:spPr>
            <a:xfrm flipV="1">
              <a:off x="3457620" y="2701012"/>
              <a:ext cx="216024" cy="147398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/>
            <p:cNvCxnSpPr>
              <a:stCxn id="154" idx="4"/>
              <a:endCxn id="155" idx="1"/>
            </p:cNvCxnSpPr>
            <p:nvPr/>
          </p:nvCxnSpPr>
          <p:spPr>
            <a:xfrm>
              <a:off x="3692736" y="2708920"/>
              <a:ext cx="250932" cy="10880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/>
            <p:cNvCxnSpPr>
              <a:stCxn id="155" idx="0"/>
              <a:endCxn id="156" idx="4"/>
            </p:cNvCxnSpPr>
            <p:nvPr/>
          </p:nvCxnSpPr>
          <p:spPr>
            <a:xfrm flipV="1">
              <a:off x="3962760" y="2834928"/>
              <a:ext cx="144016" cy="9541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>
              <a:stCxn id="156" idx="3"/>
              <a:endCxn id="157" idx="0"/>
            </p:cNvCxnSpPr>
            <p:nvPr/>
          </p:nvCxnSpPr>
          <p:spPr>
            <a:xfrm>
              <a:off x="4087684" y="2827020"/>
              <a:ext cx="253124" cy="134006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>
              <a:stCxn id="157" idx="6"/>
              <a:endCxn id="158" idx="3"/>
            </p:cNvCxnSpPr>
            <p:nvPr/>
          </p:nvCxnSpPr>
          <p:spPr>
            <a:xfrm flipV="1">
              <a:off x="4367808" y="4123164"/>
              <a:ext cx="223932" cy="709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>
              <a:stCxn id="158" idx="7"/>
              <a:endCxn id="159" idx="3"/>
            </p:cNvCxnSpPr>
            <p:nvPr/>
          </p:nvCxnSpPr>
          <p:spPr>
            <a:xfrm flipV="1">
              <a:off x="4629924" y="2971036"/>
              <a:ext cx="195848" cy="111394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>
              <a:stCxn id="159" idx="4"/>
              <a:endCxn id="160" idx="3"/>
            </p:cNvCxnSpPr>
            <p:nvPr/>
          </p:nvCxnSpPr>
          <p:spPr>
            <a:xfrm flipV="1">
              <a:off x="4844864" y="2827020"/>
              <a:ext cx="196932" cy="1519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>
              <a:stCxn id="160" idx="5"/>
              <a:endCxn id="161" idx="3"/>
            </p:cNvCxnSpPr>
            <p:nvPr/>
          </p:nvCxnSpPr>
          <p:spPr>
            <a:xfrm>
              <a:off x="5079980" y="2827020"/>
              <a:ext cx="177840" cy="138616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>
              <a:stCxn id="161" idx="2"/>
              <a:endCxn id="162" idx="5"/>
            </p:cNvCxnSpPr>
            <p:nvPr/>
          </p:nvCxnSpPr>
          <p:spPr>
            <a:xfrm flipV="1">
              <a:off x="5249912" y="4141172"/>
              <a:ext cx="262116" cy="529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/>
            <p:cNvCxnSpPr>
              <a:stCxn id="162" idx="2"/>
              <a:endCxn id="163" idx="4"/>
            </p:cNvCxnSpPr>
            <p:nvPr/>
          </p:nvCxnSpPr>
          <p:spPr>
            <a:xfrm flipV="1">
              <a:off x="5465936" y="2869783"/>
              <a:ext cx="286334" cy="125229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/>
            <p:cNvCxnSpPr>
              <a:stCxn id="163" idx="4"/>
              <a:endCxn id="164" idx="0"/>
            </p:cNvCxnSpPr>
            <p:nvPr/>
          </p:nvCxnSpPr>
          <p:spPr>
            <a:xfrm>
              <a:off x="5752270" y="2869783"/>
              <a:ext cx="172714" cy="1801361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/>
            <p:cNvCxnSpPr>
              <a:stCxn id="164" idx="0"/>
              <a:endCxn id="165" idx="3"/>
            </p:cNvCxnSpPr>
            <p:nvPr/>
          </p:nvCxnSpPr>
          <p:spPr>
            <a:xfrm flipV="1">
              <a:off x="5924984" y="1980932"/>
              <a:ext cx="268940" cy="26902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3" name="椭圆 192"/>
            <p:cNvSpPr>
              <a:spLocks noChangeAspect="1"/>
            </p:cNvSpPr>
            <p:nvPr/>
          </p:nvSpPr>
          <p:spPr>
            <a:xfrm>
              <a:off x="6402040" y="416727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/>
            <p:cNvSpPr>
              <a:spLocks noChangeAspect="1"/>
            </p:cNvSpPr>
            <p:nvPr/>
          </p:nvSpPr>
          <p:spPr>
            <a:xfrm>
              <a:off x="6600056" y="242107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/>
            <p:cNvSpPr>
              <a:spLocks noChangeAspect="1"/>
            </p:cNvSpPr>
            <p:nvPr/>
          </p:nvSpPr>
          <p:spPr>
            <a:xfrm>
              <a:off x="6834088" y="380723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/>
            <p:cNvSpPr>
              <a:spLocks noChangeAspect="1"/>
            </p:cNvSpPr>
            <p:nvPr/>
          </p:nvSpPr>
          <p:spPr>
            <a:xfrm>
              <a:off x="7104112" y="278111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96"/>
            <p:cNvSpPr>
              <a:spLocks noChangeAspect="1"/>
            </p:cNvSpPr>
            <p:nvPr/>
          </p:nvSpPr>
          <p:spPr>
            <a:xfrm>
              <a:off x="7320136" y="380723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/>
            <p:cNvSpPr>
              <a:spLocks noChangeAspect="1"/>
            </p:cNvSpPr>
            <p:nvPr/>
          </p:nvSpPr>
          <p:spPr>
            <a:xfrm>
              <a:off x="7536160" y="2295066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/>
            <p:cNvSpPr>
              <a:spLocks noChangeAspect="1"/>
            </p:cNvSpPr>
            <p:nvPr/>
          </p:nvSpPr>
          <p:spPr>
            <a:xfrm>
              <a:off x="7752184" y="4149266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/>
            <p:cNvSpPr>
              <a:spLocks noChangeAspect="1"/>
            </p:cNvSpPr>
            <p:nvPr/>
          </p:nvSpPr>
          <p:spPr>
            <a:xfrm>
              <a:off x="7986216" y="4077258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椭圆 200"/>
            <p:cNvSpPr>
              <a:spLocks noChangeAspect="1"/>
            </p:cNvSpPr>
            <p:nvPr/>
          </p:nvSpPr>
          <p:spPr>
            <a:xfrm>
              <a:off x="8202240" y="162880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/>
            <p:cNvSpPr>
              <a:spLocks noChangeAspect="1"/>
            </p:cNvSpPr>
            <p:nvPr/>
          </p:nvSpPr>
          <p:spPr>
            <a:xfrm>
              <a:off x="8490272" y="2726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/>
            <p:cNvSpPr>
              <a:spLocks noChangeAspect="1"/>
            </p:cNvSpPr>
            <p:nvPr/>
          </p:nvSpPr>
          <p:spPr>
            <a:xfrm>
              <a:off x="8634288" y="45271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/>
            <p:cNvSpPr>
              <a:spLocks noChangeAspect="1"/>
            </p:cNvSpPr>
            <p:nvPr/>
          </p:nvSpPr>
          <p:spPr>
            <a:xfrm>
              <a:off x="8850312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椭圆 204"/>
            <p:cNvSpPr>
              <a:spLocks noChangeAspect="1"/>
            </p:cNvSpPr>
            <p:nvPr/>
          </p:nvSpPr>
          <p:spPr>
            <a:xfrm>
              <a:off x="9066336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椭圆 205"/>
            <p:cNvSpPr>
              <a:spLocks noChangeAspect="1"/>
            </p:cNvSpPr>
            <p:nvPr/>
          </p:nvSpPr>
          <p:spPr>
            <a:xfrm>
              <a:off x="9336360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椭圆 206"/>
            <p:cNvSpPr>
              <a:spLocks noChangeAspect="1"/>
            </p:cNvSpPr>
            <p:nvPr/>
          </p:nvSpPr>
          <p:spPr>
            <a:xfrm>
              <a:off x="9480376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207"/>
            <p:cNvSpPr>
              <a:spLocks noChangeAspect="1"/>
            </p:cNvSpPr>
            <p:nvPr/>
          </p:nvSpPr>
          <p:spPr>
            <a:xfrm>
              <a:off x="9768408" y="517520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椭圆 208"/>
            <p:cNvSpPr>
              <a:spLocks noChangeAspect="1"/>
            </p:cNvSpPr>
            <p:nvPr/>
          </p:nvSpPr>
          <p:spPr>
            <a:xfrm>
              <a:off x="9984432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椭圆 209"/>
            <p:cNvSpPr>
              <a:spLocks noChangeAspect="1"/>
            </p:cNvSpPr>
            <p:nvPr/>
          </p:nvSpPr>
          <p:spPr>
            <a:xfrm>
              <a:off x="1020045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210"/>
            <p:cNvSpPr>
              <a:spLocks noChangeAspect="1"/>
            </p:cNvSpPr>
            <p:nvPr/>
          </p:nvSpPr>
          <p:spPr>
            <a:xfrm>
              <a:off x="10434488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/>
            <p:cNvSpPr>
              <a:spLocks noChangeAspect="1"/>
            </p:cNvSpPr>
            <p:nvPr/>
          </p:nvSpPr>
          <p:spPr>
            <a:xfrm>
              <a:off x="10650512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/>
            <p:cNvSpPr>
              <a:spLocks noChangeAspect="1"/>
            </p:cNvSpPr>
            <p:nvPr/>
          </p:nvSpPr>
          <p:spPr>
            <a:xfrm>
              <a:off x="10866536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/>
            <p:cNvSpPr>
              <a:spLocks noChangeAspect="1"/>
            </p:cNvSpPr>
            <p:nvPr/>
          </p:nvSpPr>
          <p:spPr>
            <a:xfrm>
              <a:off x="11082560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4"/>
            <p:cNvSpPr>
              <a:spLocks noChangeAspect="1"/>
            </p:cNvSpPr>
            <p:nvPr/>
          </p:nvSpPr>
          <p:spPr>
            <a:xfrm>
              <a:off x="11298584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/>
            <p:cNvSpPr>
              <a:spLocks noChangeAspect="1"/>
            </p:cNvSpPr>
            <p:nvPr/>
          </p:nvSpPr>
          <p:spPr>
            <a:xfrm>
              <a:off x="11514608" y="4095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/>
            <p:cNvSpPr>
              <a:spLocks noChangeAspect="1"/>
            </p:cNvSpPr>
            <p:nvPr/>
          </p:nvSpPr>
          <p:spPr>
            <a:xfrm>
              <a:off x="11784632" y="2996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/>
            <p:cNvSpPr>
              <a:spLocks noChangeAspect="1"/>
            </p:cNvSpPr>
            <p:nvPr/>
          </p:nvSpPr>
          <p:spPr>
            <a:xfrm>
              <a:off x="12018664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9" name="直接连接符 218"/>
            <p:cNvCxnSpPr>
              <a:stCxn id="165" idx="2"/>
              <a:endCxn id="193" idx="4"/>
            </p:cNvCxnSpPr>
            <p:nvPr/>
          </p:nvCxnSpPr>
          <p:spPr>
            <a:xfrm>
              <a:off x="6186016" y="1961840"/>
              <a:ext cx="242931" cy="225924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/>
            <p:cNvCxnSpPr>
              <a:stCxn id="193" idx="4"/>
              <a:endCxn id="194" idx="4"/>
            </p:cNvCxnSpPr>
            <p:nvPr/>
          </p:nvCxnSpPr>
          <p:spPr>
            <a:xfrm flipV="1">
              <a:off x="6428947" y="2474888"/>
              <a:ext cx="198016" cy="174620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/>
            <p:cNvCxnSpPr>
              <a:stCxn id="194" idx="4"/>
              <a:endCxn id="195" idx="2"/>
            </p:cNvCxnSpPr>
            <p:nvPr/>
          </p:nvCxnSpPr>
          <p:spPr>
            <a:xfrm>
              <a:off x="6626963" y="2474888"/>
              <a:ext cx="207125" cy="1359253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直接连接符 221"/>
            <p:cNvCxnSpPr>
              <a:stCxn id="195" idx="4"/>
              <a:endCxn id="196" idx="3"/>
            </p:cNvCxnSpPr>
            <p:nvPr/>
          </p:nvCxnSpPr>
          <p:spPr>
            <a:xfrm flipV="1">
              <a:off x="6860995" y="2827047"/>
              <a:ext cx="250998" cy="1034001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接连接符 222"/>
            <p:cNvCxnSpPr>
              <a:stCxn id="196" idx="4"/>
              <a:endCxn id="197" idx="1"/>
            </p:cNvCxnSpPr>
            <p:nvPr/>
          </p:nvCxnSpPr>
          <p:spPr>
            <a:xfrm>
              <a:off x="7131019" y="2834928"/>
              <a:ext cx="196998" cy="98018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>
              <a:stCxn id="197" idx="0"/>
              <a:endCxn id="198" idx="3"/>
            </p:cNvCxnSpPr>
            <p:nvPr/>
          </p:nvCxnSpPr>
          <p:spPr>
            <a:xfrm flipV="1">
              <a:off x="7347043" y="2340999"/>
              <a:ext cx="196998" cy="1466235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/>
            <p:cNvCxnSpPr>
              <a:stCxn id="198" idx="5"/>
              <a:endCxn id="199" idx="0"/>
            </p:cNvCxnSpPr>
            <p:nvPr/>
          </p:nvCxnSpPr>
          <p:spPr>
            <a:xfrm>
              <a:off x="7582093" y="2340999"/>
              <a:ext cx="196998" cy="180826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/>
            <p:cNvCxnSpPr>
              <a:stCxn id="199" idx="3"/>
              <a:endCxn id="200" idx="0"/>
            </p:cNvCxnSpPr>
            <p:nvPr/>
          </p:nvCxnSpPr>
          <p:spPr>
            <a:xfrm flipV="1">
              <a:off x="7760065" y="4077258"/>
              <a:ext cx="253058" cy="117941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/>
            <p:cNvCxnSpPr>
              <a:stCxn id="200" idx="1"/>
              <a:endCxn id="201" idx="3"/>
            </p:cNvCxnSpPr>
            <p:nvPr/>
          </p:nvCxnSpPr>
          <p:spPr>
            <a:xfrm flipV="1">
              <a:off x="7994097" y="1674892"/>
              <a:ext cx="216051" cy="241024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/>
            <p:cNvCxnSpPr>
              <a:stCxn id="201" idx="2"/>
              <a:endCxn id="202" idx="3"/>
            </p:cNvCxnSpPr>
            <p:nvPr/>
          </p:nvCxnSpPr>
          <p:spPr>
            <a:xfrm>
              <a:off x="8202240" y="1655800"/>
              <a:ext cx="295940" cy="11172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/>
            <p:cNvCxnSpPr>
              <a:stCxn id="202" idx="5"/>
              <a:endCxn id="203" idx="0"/>
            </p:cNvCxnSpPr>
            <p:nvPr/>
          </p:nvCxnSpPr>
          <p:spPr>
            <a:xfrm>
              <a:off x="8536364" y="2773020"/>
              <a:ext cx="124924" cy="175410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>
              <a:stCxn id="203" idx="3"/>
              <a:endCxn id="204" idx="3"/>
            </p:cNvCxnSpPr>
            <p:nvPr/>
          </p:nvCxnSpPr>
          <p:spPr>
            <a:xfrm flipV="1">
              <a:off x="8642196" y="2683004"/>
              <a:ext cx="216024" cy="18902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/>
            <p:cNvCxnSpPr>
              <a:stCxn id="204" idx="7"/>
              <a:endCxn id="205" idx="0"/>
            </p:cNvCxnSpPr>
            <p:nvPr/>
          </p:nvCxnSpPr>
          <p:spPr>
            <a:xfrm>
              <a:off x="8896404" y="2644820"/>
              <a:ext cx="196932" cy="11622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>
              <a:stCxn id="205" idx="5"/>
              <a:endCxn id="206" idx="4"/>
            </p:cNvCxnSpPr>
            <p:nvPr/>
          </p:nvCxnSpPr>
          <p:spPr>
            <a:xfrm flipV="1">
              <a:off x="9112428" y="2834928"/>
              <a:ext cx="250932" cy="10182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>
              <a:stCxn id="206" idx="4"/>
              <a:endCxn id="207" idx="1"/>
            </p:cNvCxnSpPr>
            <p:nvPr/>
          </p:nvCxnSpPr>
          <p:spPr>
            <a:xfrm>
              <a:off x="9363360" y="2834928"/>
              <a:ext cx="124924" cy="134006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/>
            <p:cNvCxnSpPr>
              <a:stCxn id="207" idx="3"/>
              <a:endCxn id="208" idx="2"/>
            </p:cNvCxnSpPr>
            <p:nvPr/>
          </p:nvCxnSpPr>
          <p:spPr>
            <a:xfrm>
              <a:off x="9488284" y="4213180"/>
              <a:ext cx="280124" cy="9890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/>
            <p:cNvCxnSpPr>
              <a:stCxn id="208" idx="6"/>
              <a:endCxn id="209" idx="2"/>
            </p:cNvCxnSpPr>
            <p:nvPr/>
          </p:nvCxnSpPr>
          <p:spPr>
            <a:xfrm flipV="1">
              <a:off x="9822408" y="2951944"/>
              <a:ext cx="162024" cy="225025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/>
            <p:cNvCxnSpPr>
              <a:stCxn id="209" idx="4"/>
              <a:endCxn id="210" idx="3"/>
            </p:cNvCxnSpPr>
            <p:nvPr/>
          </p:nvCxnSpPr>
          <p:spPr>
            <a:xfrm flipV="1">
              <a:off x="10011432" y="2701012"/>
              <a:ext cx="196932" cy="27793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/>
            <p:cNvCxnSpPr>
              <a:stCxn id="210" idx="5"/>
              <a:endCxn id="211" idx="0"/>
            </p:cNvCxnSpPr>
            <p:nvPr/>
          </p:nvCxnSpPr>
          <p:spPr>
            <a:xfrm>
              <a:off x="10246548" y="2701012"/>
              <a:ext cx="214940" cy="110603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/>
            <p:cNvCxnSpPr>
              <a:stCxn id="211" idx="0"/>
              <a:endCxn id="212" idx="4"/>
            </p:cNvCxnSpPr>
            <p:nvPr/>
          </p:nvCxnSpPr>
          <p:spPr>
            <a:xfrm flipV="1">
              <a:off x="10461488" y="2834928"/>
              <a:ext cx="216024" cy="9721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/>
            <p:cNvCxnSpPr>
              <a:stCxn id="212" idx="5"/>
              <a:endCxn id="213" idx="1"/>
            </p:cNvCxnSpPr>
            <p:nvPr/>
          </p:nvCxnSpPr>
          <p:spPr>
            <a:xfrm>
              <a:off x="10696604" y="2827020"/>
              <a:ext cx="177840" cy="98793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/>
            <p:cNvCxnSpPr>
              <a:stCxn id="213" idx="0"/>
              <a:endCxn id="214" idx="4"/>
            </p:cNvCxnSpPr>
            <p:nvPr/>
          </p:nvCxnSpPr>
          <p:spPr>
            <a:xfrm flipV="1">
              <a:off x="10893536" y="2834928"/>
              <a:ext cx="216024" cy="9721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/>
            <p:cNvCxnSpPr>
              <a:stCxn id="214" idx="4"/>
              <a:endCxn id="215" idx="0"/>
            </p:cNvCxnSpPr>
            <p:nvPr/>
          </p:nvCxnSpPr>
          <p:spPr>
            <a:xfrm>
              <a:off x="11109560" y="2834928"/>
              <a:ext cx="216024" cy="133216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/>
            <p:cNvCxnSpPr>
              <a:stCxn id="215" idx="2"/>
              <a:endCxn id="216" idx="3"/>
            </p:cNvCxnSpPr>
            <p:nvPr/>
          </p:nvCxnSpPr>
          <p:spPr>
            <a:xfrm flipV="1">
              <a:off x="11298584" y="4141172"/>
              <a:ext cx="223932" cy="529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/>
            <p:cNvCxnSpPr>
              <a:stCxn id="216" idx="5"/>
              <a:endCxn id="217" idx="3"/>
            </p:cNvCxnSpPr>
            <p:nvPr/>
          </p:nvCxnSpPr>
          <p:spPr>
            <a:xfrm flipV="1">
              <a:off x="11560700" y="3043044"/>
              <a:ext cx="231840" cy="10981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/>
            <p:cNvCxnSpPr>
              <a:stCxn id="217" idx="4"/>
              <a:endCxn id="218" idx="3"/>
            </p:cNvCxnSpPr>
            <p:nvPr/>
          </p:nvCxnSpPr>
          <p:spPr>
            <a:xfrm flipV="1">
              <a:off x="11811632" y="2827020"/>
              <a:ext cx="214940" cy="22393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6" name="直接连接符 245"/>
          <p:cNvCxnSpPr/>
          <p:nvPr/>
        </p:nvCxnSpPr>
        <p:spPr>
          <a:xfrm flipH="1">
            <a:off x="5663952" y="5381249"/>
            <a:ext cx="936104" cy="985359"/>
          </a:xfrm>
          <a:prstGeom prst="line">
            <a:avLst/>
          </a:prstGeom>
          <a:ln>
            <a:solidFill>
              <a:srgbClr val="E13664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直接连接符 249"/>
          <p:cNvCxnSpPr/>
          <p:nvPr/>
        </p:nvCxnSpPr>
        <p:spPr>
          <a:xfrm flipH="1">
            <a:off x="4917645" y="5507763"/>
            <a:ext cx="1322371" cy="1322371"/>
          </a:xfrm>
          <a:prstGeom prst="line">
            <a:avLst/>
          </a:prstGeom>
          <a:ln w="12700">
            <a:solidFill>
              <a:srgbClr val="30C2C2">
                <a:alpha val="70000"/>
              </a:srgb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直接连接符 250"/>
          <p:cNvCxnSpPr/>
          <p:nvPr/>
        </p:nvCxnSpPr>
        <p:spPr>
          <a:xfrm flipH="1">
            <a:off x="5565718" y="5479897"/>
            <a:ext cx="1359705" cy="1359706"/>
          </a:xfrm>
          <a:prstGeom prst="line">
            <a:avLst/>
          </a:prstGeom>
          <a:ln w="12700">
            <a:solidFill>
              <a:srgbClr val="30C2C2">
                <a:alpha val="70000"/>
              </a:srgb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直接连接符 252"/>
          <p:cNvCxnSpPr/>
          <p:nvPr/>
        </p:nvCxnSpPr>
        <p:spPr>
          <a:xfrm flipH="1">
            <a:off x="5718119" y="6250857"/>
            <a:ext cx="741144" cy="741146"/>
          </a:xfrm>
          <a:prstGeom prst="line">
            <a:avLst/>
          </a:prstGeom>
          <a:ln w="12700">
            <a:solidFill>
              <a:srgbClr val="30C2C2">
                <a:alpha val="70000"/>
              </a:srgb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直接箭头连接符 255"/>
          <p:cNvCxnSpPr/>
          <p:nvPr/>
        </p:nvCxnSpPr>
        <p:spPr>
          <a:xfrm flipH="1">
            <a:off x="6384032" y="4941168"/>
            <a:ext cx="936104" cy="936104"/>
          </a:xfrm>
          <a:prstGeom prst="straightConnector1">
            <a:avLst/>
          </a:prstGeom>
          <a:ln>
            <a:solidFill>
              <a:schemeClr val="bg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7" name="文本框 256"/>
          <p:cNvSpPr txBox="1"/>
          <p:nvPr/>
        </p:nvSpPr>
        <p:spPr>
          <a:xfrm>
            <a:off x="5593588" y="3184251"/>
            <a:ext cx="1159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TW</a:t>
            </a:r>
            <a:endParaRPr lang="zh-CN" altLang="en-US" sz="3600" dirty="0">
              <a:solidFill>
                <a:schemeClr val="bg1"/>
              </a:solidFill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 rot="16200000" flipH="1">
            <a:off x="7808404" y="3381472"/>
            <a:ext cx="216024" cy="186228"/>
          </a:xfrm>
          <a:prstGeom prst="triangle">
            <a:avLst/>
          </a:prstGeom>
          <a:solidFill>
            <a:srgbClr val="09152D"/>
          </a:solidFill>
          <a:ln>
            <a:solidFill>
              <a:srgbClr val="E136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弧形 12"/>
          <p:cNvSpPr/>
          <p:nvPr/>
        </p:nvSpPr>
        <p:spPr>
          <a:xfrm rot="20012725">
            <a:off x="4671501" y="3157875"/>
            <a:ext cx="2801714" cy="663945"/>
          </a:xfrm>
          <a:prstGeom prst="arc">
            <a:avLst>
              <a:gd name="adj1" fmla="val 20750610"/>
              <a:gd name="adj2" fmla="val 11814200"/>
            </a:avLst>
          </a:prstGeom>
          <a:ln>
            <a:solidFill>
              <a:srgbClr val="51D8D3">
                <a:alpha val="50000"/>
              </a:srgbClr>
            </a:solidFill>
          </a:ln>
          <a:effectLst>
            <a:glow rad="139700">
              <a:srgbClr val="5ED6D7">
                <a:alpha val="1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-24680" y="0"/>
            <a:ext cx="12216680" cy="6863928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6" name="直接连接符 55"/>
          <p:cNvCxnSpPr/>
          <p:nvPr/>
        </p:nvCxnSpPr>
        <p:spPr>
          <a:xfrm flipV="1">
            <a:off x="2278730" y="1070112"/>
            <a:ext cx="5905502" cy="3730058"/>
          </a:xfrm>
          <a:prstGeom prst="line">
            <a:avLst/>
          </a:prstGeom>
          <a:ln>
            <a:gradFill>
              <a:gsLst>
                <a:gs pos="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351584" y="1988840"/>
            <a:ext cx="1130625" cy="1130755"/>
            <a:chOff x="2351584" y="908720"/>
            <a:chExt cx="1193305" cy="1193442"/>
          </a:xfrm>
        </p:grpSpPr>
        <p:sp>
          <p:nvSpPr>
            <p:cNvPr id="6" name="椭圆 5"/>
            <p:cNvSpPr/>
            <p:nvPr/>
          </p:nvSpPr>
          <p:spPr>
            <a:xfrm>
              <a:off x="2441527" y="998663"/>
              <a:ext cx="1008113" cy="1008112"/>
            </a:xfrm>
            <a:prstGeom prst="ellipse">
              <a:avLst/>
            </a:prstGeom>
            <a:blipFill dpi="0" rotWithShape="0">
              <a:blip r:embed="rId2">
                <a:alphaModFix amt="50000"/>
              </a:blip>
              <a:srcRect/>
              <a:tile tx="0" ty="0" sx="8000" sy="8000" flip="none" algn="tl"/>
            </a:blipFill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351584" y="908720"/>
              <a:ext cx="1193305" cy="1193442"/>
              <a:chOff x="3647727" y="-2547666"/>
              <a:chExt cx="2081032" cy="2016833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3647727" y="-2547666"/>
                <a:ext cx="2071779" cy="2007637"/>
              </a:xfrm>
              <a:prstGeom prst="ellipse">
                <a:avLst/>
              </a:prstGeom>
              <a:noFill/>
              <a:ln w="1270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弧形 9"/>
              <p:cNvSpPr/>
              <p:nvPr/>
            </p:nvSpPr>
            <p:spPr>
              <a:xfrm>
                <a:off x="3656979" y="-2538469"/>
                <a:ext cx="2071780" cy="2007636"/>
              </a:xfrm>
              <a:prstGeom prst="arc">
                <a:avLst/>
              </a:prstGeom>
              <a:ln w="25400">
                <a:solidFill>
                  <a:srgbClr val="FF6699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452934" y="1991418"/>
            <a:ext cx="1125599" cy="1125599"/>
            <a:chOff x="2351584" y="908720"/>
            <a:chExt cx="1188000" cy="1188000"/>
          </a:xfrm>
        </p:grpSpPr>
        <p:sp>
          <p:nvSpPr>
            <p:cNvPr id="12" name="椭圆 11"/>
            <p:cNvSpPr/>
            <p:nvPr/>
          </p:nvSpPr>
          <p:spPr>
            <a:xfrm>
              <a:off x="2441527" y="998663"/>
              <a:ext cx="1008112" cy="1008112"/>
            </a:xfrm>
            <a:prstGeom prst="ellipse">
              <a:avLst/>
            </a:prstGeom>
            <a:blipFill dpi="0" rotWithShape="0">
              <a:blip r:embed="rId2">
                <a:alphaModFix amt="50000"/>
              </a:blip>
              <a:srcRect/>
              <a:tile tx="0" ty="0" sx="8000" sy="8000" flip="none" algn="tl"/>
            </a:blipFill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351584" y="908720"/>
              <a:ext cx="1188000" cy="1188000"/>
            </a:xfrm>
            <a:prstGeom prst="ellipse">
              <a:avLst/>
            </a:prstGeom>
            <a:noFill/>
            <a:ln w="1270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549258" y="1988840"/>
            <a:ext cx="1130625" cy="1130755"/>
            <a:chOff x="2351584" y="908720"/>
            <a:chExt cx="1193305" cy="1193442"/>
          </a:xfrm>
        </p:grpSpPr>
        <p:sp>
          <p:nvSpPr>
            <p:cNvPr id="17" name="椭圆 16"/>
            <p:cNvSpPr/>
            <p:nvPr/>
          </p:nvSpPr>
          <p:spPr>
            <a:xfrm>
              <a:off x="2441527" y="998663"/>
              <a:ext cx="1008113" cy="1008112"/>
            </a:xfrm>
            <a:prstGeom prst="ellipse">
              <a:avLst/>
            </a:prstGeom>
            <a:blipFill dpi="0" rotWithShape="0">
              <a:blip r:embed="rId2">
                <a:alphaModFix amt="50000"/>
              </a:blip>
              <a:srcRect/>
              <a:tile tx="0" ty="0" sx="8000" sy="8000" flip="none" algn="tl"/>
            </a:blipFill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351584" y="908720"/>
              <a:ext cx="1193305" cy="1193442"/>
              <a:chOff x="3647727" y="-2547666"/>
              <a:chExt cx="2081032" cy="2016833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3647727" y="-2547666"/>
                <a:ext cx="2071779" cy="2007637"/>
              </a:xfrm>
              <a:prstGeom prst="ellipse">
                <a:avLst/>
              </a:prstGeom>
              <a:noFill/>
              <a:ln w="1270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弧形 19"/>
              <p:cNvSpPr/>
              <p:nvPr/>
            </p:nvSpPr>
            <p:spPr>
              <a:xfrm>
                <a:off x="3656979" y="-2538469"/>
                <a:ext cx="2071780" cy="2007636"/>
              </a:xfrm>
              <a:prstGeom prst="arc">
                <a:avLst/>
              </a:prstGeom>
              <a:ln w="25400">
                <a:solidFill>
                  <a:schemeClr val="accent4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8650607" y="1991418"/>
            <a:ext cx="1125599" cy="1125599"/>
            <a:chOff x="2351584" y="908720"/>
            <a:chExt cx="1188000" cy="1188000"/>
          </a:xfrm>
        </p:grpSpPr>
        <p:sp>
          <p:nvSpPr>
            <p:cNvPr id="22" name="椭圆 21"/>
            <p:cNvSpPr/>
            <p:nvPr/>
          </p:nvSpPr>
          <p:spPr>
            <a:xfrm>
              <a:off x="2441527" y="998663"/>
              <a:ext cx="1008112" cy="1008112"/>
            </a:xfrm>
            <a:prstGeom prst="ellipse">
              <a:avLst/>
            </a:prstGeom>
            <a:blipFill dpi="0" rotWithShape="0">
              <a:blip r:embed="rId2">
                <a:alphaModFix amt="50000"/>
              </a:blip>
              <a:srcRect/>
              <a:tile tx="0" ty="0" sx="8000" sy="8000" flip="none" algn="tl"/>
            </a:blipFill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2351584" y="908720"/>
              <a:ext cx="1188000" cy="1188000"/>
            </a:xfrm>
            <a:prstGeom prst="ellipse">
              <a:avLst/>
            </a:prstGeom>
            <a:noFill/>
            <a:ln w="1270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椭圆 23"/>
          <p:cNvSpPr>
            <a:spLocks noChangeAspect="1"/>
          </p:cNvSpPr>
          <p:nvPr/>
        </p:nvSpPr>
        <p:spPr>
          <a:xfrm>
            <a:off x="1174778" y="-1423075"/>
            <a:ext cx="9831886" cy="9831886"/>
          </a:xfrm>
          <a:prstGeom prst="ellipse">
            <a:avLst/>
          </a:prstGeom>
          <a:noFill/>
          <a:ln w="12700">
            <a:solidFill>
              <a:srgbClr val="5ED6D7">
                <a:alpha val="70000"/>
              </a:srgbClr>
            </a:solidFill>
          </a:ln>
          <a:effectLst>
            <a:glow rad="101600">
              <a:schemeClr val="accent3">
                <a:satMod val="175000"/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弧形 24"/>
          <p:cNvSpPr>
            <a:spLocks noChangeAspect="1"/>
          </p:cNvSpPr>
          <p:nvPr/>
        </p:nvSpPr>
        <p:spPr>
          <a:xfrm rot="10336275">
            <a:off x="1320880" y="-1276973"/>
            <a:ext cx="9539682" cy="9539682"/>
          </a:xfrm>
          <a:prstGeom prst="arc">
            <a:avLst>
              <a:gd name="adj1" fmla="val 3315533"/>
              <a:gd name="adj2" fmla="val 11065760"/>
            </a:avLst>
          </a:prstGeom>
          <a:ln w="12700">
            <a:solidFill>
              <a:schemeClr val="accent4">
                <a:lumMod val="60000"/>
                <a:lumOff val="40000"/>
                <a:alpha val="70000"/>
              </a:schemeClr>
            </a:solidFill>
            <a:prstDash val="solid"/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弧形 25"/>
          <p:cNvSpPr>
            <a:spLocks noChangeAspect="1"/>
          </p:cNvSpPr>
          <p:nvPr/>
        </p:nvSpPr>
        <p:spPr>
          <a:xfrm rot="15036977">
            <a:off x="902662" y="-1695191"/>
            <a:ext cx="10376118" cy="10376118"/>
          </a:xfrm>
          <a:prstGeom prst="arc">
            <a:avLst>
              <a:gd name="adj1" fmla="val 4389053"/>
              <a:gd name="adj2" fmla="val 8842178"/>
            </a:avLst>
          </a:prstGeom>
          <a:ln w="22225">
            <a:solidFill>
              <a:schemeClr val="bg1">
                <a:lumMod val="95000"/>
                <a:alpha val="70000"/>
              </a:schemeClr>
            </a:solidFill>
            <a:prstDash val="dash"/>
            <a:headEnd w="lg" len="lg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772101" y="-1861689"/>
            <a:ext cx="10686596" cy="10686596"/>
          </a:xfrm>
          <a:prstGeom prst="ellipse">
            <a:avLst/>
          </a:prstGeom>
          <a:noFill/>
          <a:ln w="12700">
            <a:solidFill>
              <a:srgbClr val="5ED6D7">
                <a:alpha val="50000"/>
              </a:srgbClr>
            </a:solidFill>
          </a:ln>
          <a:effectLst>
            <a:glow rad="101600">
              <a:schemeClr val="accent3">
                <a:satMod val="175000"/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436780" y="-2187624"/>
            <a:ext cx="11347852" cy="11347852"/>
          </a:xfrm>
          <a:prstGeom prst="ellipse">
            <a:avLst/>
          </a:prstGeom>
          <a:noFill/>
          <a:ln w="12700">
            <a:solidFill>
              <a:srgbClr val="5ED6D7">
                <a:alpha val="30000"/>
              </a:srgbClr>
            </a:solidFill>
          </a:ln>
          <a:effectLst>
            <a:glow rad="101600">
              <a:schemeClr val="accent3">
                <a:satMod val="175000"/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2367625" y="494112"/>
            <a:ext cx="7040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YOUR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071664" y="612000"/>
            <a:ext cx="72000" cy="72000"/>
          </a:xfrm>
          <a:prstGeom prst="ellipse">
            <a:avLst/>
          </a:prstGeom>
          <a:solidFill>
            <a:srgbClr val="51D8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007776" y="612000"/>
            <a:ext cx="72000" cy="72000"/>
          </a:xfrm>
          <a:prstGeom prst="ellipse">
            <a:avLst/>
          </a:prstGeom>
          <a:solidFill>
            <a:srgbClr val="51D8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4115053" y="494112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194725" y="463334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2351584" y="832666"/>
            <a:ext cx="2376264" cy="0"/>
          </a:xfrm>
          <a:prstGeom prst="line">
            <a:avLst/>
          </a:prstGeom>
          <a:ln w="127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2135560" y="936000"/>
            <a:ext cx="3240360" cy="0"/>
          </a:xfrm>
          <a:prstGeom prst="line">
            <a:avLst/>
          </a:prstGeom>
          <a:ln w="127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1887687" y="993908"/>
            <a:ext cx="6072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something here to introduce your project, little words will be perfect.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86216" y="1124744"/>
            <a:ext cx="486048" cy="54000"/>
            <a:chOff x="7986216" y="1124744"/>
            <a:chExt cx="486048" cy="54000"/>
          </a:xfrm>
        </p:grpSpPr>
        <p:sp>
          <p:nvSpPr>
            <p:cNvPr id="39" name="椭圆 38"/>
            <p:cNvSpPr>
              <a:spLocks noChangeAspect="1"/>
            </p:cNvSpPr>
            <p:nvPr/>
          </p:nvSpPr>
          <p:spPr>
            <a:xfrm>
              <a:off x="7986216" y="1124744"/>
              <a:ext cx="54000" cy="54000"/>
            </a:xfrm>
            <a:prstGeom prst="ellipse">
              <a:avLst/>
            </a:prstGeom>
            <a:solidFill>
              <a:srgbClr val="51D8D3"/>
            </a:solidFill>
            <a:ln>
              <a:noFill/>
            </a:ln>
            <a:effectLst>
              <a:glow rad="63500">
                <a:srgbClr val="51D8D3">
                  <a:alpha val="3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8202240" y="1124744"/>
              <a:ext cx="54000" cy="5400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3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>
              <a:spLocks noChangeAspect="1"/>
            </p:cNvSpPr>
            <p:nvPr/>
          </p:nvSpPr>
          <p:spPr>
            <a:xfrm>
              <a:off x="8418264" y="1124744"/>
              <a:ext cx="54000" cy="54000"/>
            </a:xfrm>
            <a:prstGeom prst="ellipse">
              <a:avLst/>
            </a:prstGeom>
            <a:solidFill>
              <a:srgbClr val="E9395F"/>
            </a:solidFill>
            <a:ln>
              <a:noFill/>
            </a:ln>
            <a:effectLst>
              <a:glow rad="63500">
                <a:srgbClr val="D14973">
                  <a:alpha val="3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2303478" y="3264384"/>
            <a:ext cx="12218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TITLE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409164" y="3264384"/>
            <a:ext cx="12218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TITLE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514850" y="3264384"/>
            <a:ext cx="12218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TITLE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620537" y="3264384"/>
            <a:ext cx="12218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TITLE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913582" y="3572161"/>
            <a:ext cx="19800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something here to introduce your project,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973946" y="3569998"/>
            <a:ext cx="19800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something here to introduce your project,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122052" y="3569998"/>
            <a:ext cx="19800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something here to introduce your project,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210626" y="3569998"/>
            <a:ext cx="19800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something here to introduce your project,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cxnSp>
        <p:nvCxnSpPr>
          <p:cNvPr id="52" name="直接连接符 51"/>
          <p:cNvCxnSpPr/>
          <p:nvPr/>
        </p:nvCxnSpPr>
        <p:spPr>
          <a:xfrm flipH="1">
            <a:off x="0" y="3569998"/>
            <a:ext cx="3601246" cy="2235266"/>
          </a:xfrm>
          <a:prstGeom prst="line">
            <a:avLst/>
          </a:prstGeom>
          <a:ln>
            <a:gradFill>
              <a:gsLst>
                <a:gs pos="0">
                  <a:schemeClr val="bg1">
                    <a:lumMod val="95000"/>
                    <a:alpha val="7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0" y="3075296"/>
            <a:ext cx="4655840" cy="2945992"/>
          </a:xfrm>
          <a:prstGeom prst="line">
            <a:avLst/>
          </a:prstGeom>
          <a:ln>
            <a:gradFill>
              <a:gsLst>
                <a:gs pos="0">
                  <a:srgbClr val="51D8D3">
                    <a:alpha val="68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/>
          <p:cNvSpPr txBox="1"/>
          <p:nvPr/>
        </p:nvSpPr>
        <p:spPr>
          <a:xfrm>
            <a:off x="1616325" y="4437112"/>
            <a:ext cx="1167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51D8D3"/>
                </a:solidFill>
              </a:rPr>
              <a:t>T</a:t>
            </a:r>
            <a:r>
              <a:rPr lang="en-US" altLang="zh-CN" sz="1200" dirty="0" smtClean="0">
                <a:solidFill>
                  <a:schemeClr val="bg1"/>
                </a:solidFill>
              </a:rPr>
              <a:t>ITLE HERE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cxnSp>
        <p:nvCxnSpPr>
          <p:cNvPr id="60" name="直接连接符 59"/>
          <p:cNvCxnSpPr/>
          <p:nvPr/>
        </p:nvCxnSpPr>
        <p:spPr>
          <a:xfrm flipH="1">
            <a:off x="1616325" y="4898777"/>
            <a:ext cx="1103319" cy="0"/>
          </a:xfrm>
          <a:prstGeom prst="line">
            <a:avLst/>
          </a:prstGeom>
          <a:ln>
            <a:solidFill>
              <a:srgbClr val="51D8D3"/>
            </a:solidFill>
          </a:ln>
          <a:effectLst>
            <a:glow rad="63500">
              <a:schemeClr val="accent3">
                <a:satMod val="175000"/>
                <a:alpha val="1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1584131" y="4912196"/>
            <a:ext cx="4369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something here to introduce your project, little words will be perfect.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063552" y="5992252"/>
            <a:ext cx="805507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5ED6D7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Your tittle here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something here to introduce about you project, just use the simple words and few sentences will be great. Here is the place to fill up with</a:t>
            </a:r>
            <a:r>
              <a:rPr lang="zh-CN" altLang="en-US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group information and something special about your people.</a:t>
            </a:r>
          </a:p>
        </p:txBody>
      </p:sp>
      <p:cxnSp>
        <p:nvCxnSpPr>
          <p:cNvPr id="64" name="直接连接符 63"/>
          <p:cNvCxnSpPr/>
          <p:nvPr/>
        </p:nvCxnSpPr>
        <p:spPr>
          <a:xfrm>
            <a:off x="1688333" y="5949280"/>
            <a:ext cx="8800155" cy="0"/>
          </a:xfrm>
          <a:prstGeom prst="line">
            <a:avLst/>
          </a:prstGeom>
          <a:ln>
            <a:solidFill>
              <a:schemeClr val="bg1">
                <a:lumMod val="75000"/>
                <a:alpha val="50000"/>
              </a:schemeClr>
            </a:solidFill>
          </a:ln>
          <a:effectLst>
            <a:glow rad="63500">
              <a:schemeClr val="accent3">
                <a:satMod val="175000"/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-24680" y="0"/>
            <a:ext cx="12216680" cy="6863928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1536848" y="-1035496"/>
            <a:ext cx="5040560" cy="6696744"/>
            <a:chOff x="7752184" y="476672"/>
            <a:chExt cx="5040560" cy="6696744"/>
          </a:xfrm>
        </p:grpSpPr>
        <p:sp>
          <p:nvSpPr>
            <p:cNvPr id="6" name="椭圆 5"/>
            <p:cNvSpPr/>
            <p:nvPr/>
          </p:nvSpPr>
          <p:spPr>
            <a:xfrm>
              <a:off x="10012168" y="2520632"/>
              <a:ext cx="837096" cy="837096"/>
            </a:xfrm>
            <a:prstGeom prst="ellipse">
              <a:avLst/>
            </a:prstGeom>
            <a:noFill/>
            <a:ln>
              <a:solidFill>
                <a:srgbClr val="30C2C2">
                  <a:alpha val="90000"/>
                </a:srgbClr>
              </a:solidFill>
            </a:ln>
            <a:effectLst>
              <a:glow rad="114300">
                <a:schemeClr val="accent3">
                  <a:satMod val="175000"/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10423836" y="2928668"/>
              <a:ext cx="11806" cy="4244748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51D8D3">
                      <a:alpha val="0"/>
                    </a:srgbClr>
                  </a:gs>
                  <a:gs pos="74000">
                    <a:srgbClr val="51D8D3"/>
                  </a:gs>
                  <a:gs pos="83000">
                    <a:srgbClr val="51D8D3"/>
                  </a:gs>
                  <a:gs pos="100000">
                    <a:srgbClr val="51D8D3"/>
                  </a:gs>
                </a:gsLst>
                <a:path path="circle">
                  <a:fillToRect l="100000" t="100000"/>
                </a:path>
                <a:tileRect r="-100000" b="-100000"/>
              </a:gradFill>
              <a:head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9341665" y="1850129"/>
              <a:ext cx="2154935" cy="2154935"/>
            </a:xfrm>
            <a:prstGeom prst="ellipse">
              <a:avLst/>
            </a:prstGeom>
            <a:noFill/>
            <a:ln>
              <a:solidFill>
                <a:srgbClr val="30C2C2">
                  <a:alpha val="70000"/>
                </a:srgbClr>
              </a:solidFill>
            </a:ln>
            <a:effectLst>
              <a:glow rad="114300">
                <a:schemeClr val="accent3">
                  <a:satMod val="175000"/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9819189" y="3284992"/>
              <a:ext cx="72000" cy="72000"/>
            </a:xfrm>
            <a:prstGeom prst="ellipse">
              <a:avLst/>
            </a:prstGeom>
            <a:gradFill flip="none" rotWithShape="1">
              <a:gsLst>
                <a:gs pos="0">
                  <a:srgbClr val="30C2C2"/>
                </a:gs>
                <a:gs pos="48000">
                  <a:srgbClr val="5ED6D7"/>
                </a:gs>
                <a:gs pos="100000">
                  <a:srgbClr val="51D8D3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glow rad="177800">
                <a:srgbClr val="5ED6D7">
                  <a:alpha val="2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703691" y="3031552"/>
              <a:ext cx="72000" cy="72000"/>
            </a:xfrm>
            <a:prstGeom prst="ellipse">
              <a:avLst/>
            </a:prstGeom>
            <a:gradFill flip="none" rotWithShape="1">
              <a:gsLst>
                <a:gs pos="0">
                  <a:srgbClr val="30C2C2"/>
                </a:gs>
                <a:gs pos="48000">
                  <a:srgbClr val="5ED6D7"/>
                </a:gs>
                <a:gs pos="100000">
                  <a:srgbClr val="51D8D3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glow rad="177800">
                <a:srgbClr val="5ED6D7">
                  <a:alpha val="2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9696400" y="2753131"/>
              <a:ext cx="72000" cy="72000"/>
            </a:xfrm>
            <a:prstGeom prst="ellipse">
              <a:avLst/>
            </a:prstGeom>
            <a:gradFill flip="none" rotWithShape="1">
              <a:gsLst>
                <a:gs pos="0">
                  <a:srgbClr val="30C2C2"/>
                </a:gs>
                <a:gs pos="48000">
                  <a:srgbClr val="5ED6D7"/>
                </a:gs>
                <a:gs pos="100000">
                  <a:srgbClr val="51D8D3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glow rad="177800">
                <a:srgbClr val="5ED6D7">
                  <a:alpha val="2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9798476" y="2493994"/>
              <a:ext cx="72000" cy="72000"/>
            </a:xfrm>
            <a:prstGeom prst="ellipse">
              <a:avLst/>
            </a:prstGeom>
            <a:gradFill flip="none" rotWithShape="1">
              <a:gsLst>
                <a:gs pos="0">
                  <a:srgbClr val="30C2C2"/>
                </a:gs>
                <a:gs pos="48000">
                  <a:srgbClr val="5ED6D7"/>
                </a:gs>
                <a:gs pos="100000">
                  <a:srgbClr val="51D8D3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glow rad="177800">
                <a:srgbClr val="5ED6D7">
                  <a:alpha val="2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9993691" y="2295342"/>
              <a:ext cx="72000" cy="72000"/>
            </a:xfrm>
            <a:prstGeom prst="ellipse">
              <a:avLst/>
            </a:prstGeom>
            <a:gradFill flip="none" rotWithShape="1">
              <a:gsLst>
                <a:gs pos="0">
                  <a:srgbClr val="E13664"/>
                </a:gs>
                <a:gs pos="48000">
                  <a:srgbClr val="FF2D73"/>
                </a:gs>
                <a:gs pos="100000">
                  <a:srgbClr val="FF6699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glow rad="177800">
                <a:srgbClr val="FF2D73">
                  <a:alpha val="2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0251008" y="2188758"/>
              <a:ext cx="72000" cy="72000"/>
            </a:xfrm>
            <a:prstGeom prst="ellipse">
              <a:avLst/>
            </a:prstGeom>
            <a:gradFill flip="none" rotWithShape="1">
              <a:gsLst>
                <a:gs pos="0">
                  <a:srgbClr val="E13664"/>
                </a:gs>
                <a:gs pos="48000">
                  <a:srgbClr val="FF2D73"/>
                </a:gs>
                <a:gs pos="100000">
                  <a:srgbClr val="FF6699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glow rad="177800">
                <a:srgbClr val="FF2D73">
                  <a:alpha val="2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/>
            <p:cNvSpPr>
              <a:spLocks noChangeAspect="1"/>
            </p:cNvSpPr>
            <p:nvPr/>
          </p:nvSpPr>
          <p:spPr>
            <a:xfrm rot="15291816">
              <a:off x="9711335" y="2236451"/>
              <a:ext cx="1404000" cy="1404000"/>
            </a:xfrm>
            <a:prstGeom prst="arc">
              <a:avLst>
                <a:gd name="adj1" fmla="val 1234792"/>
                <a:gd name="adj2" fmla="val 14298790"/>
              </a:avLst>
            </a:prstGeom>
            <a:ln w="22225">
              <a:solidFill>
                <a:srgbClr val="5ED6D7">
                  <a:alpha val="50000"/>
                </a:srgbClr>
              </a:solidFill>
              <a:headEnd w="lg" len="lg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/>
          </p:nvSpPr>
          <p:spPr>
            <a:xfrm>
              <a:off x="8777828" y="1340768"/>
              <a:ext cx="3150820" cy="3150820"/>
            </a:xfrm>
            <a:prstGeom prst="ellipse">
              <a:avLst/>
            </a:prstGeom>
            <a:noFill/>
            <a:ln>
              <a:solidFill>
                <a:srgbClr val="30C2C2">
                  <a:alpha val="50000"/>
                </a:srgbClr>
              </a:solidFill>
            </a:ln>
            <a:effectLst>
              <a:glow rad="114300">
                <a:schemeClr val="accent3">
                  <a:satMod val="175000"/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328248" y="980728"/>
              <a:ext cx="4032448" cy="4032448"/>
            </a:xfrm>
            <a:prstGeom prst="ellipse">
              <a:avLst/>
            </a:prstGeom>
            <a:noFill/>
            <a:ln>
              <a:solidFill>
                <a:srgbClr val="30C2C2">
                  <a:alpha val="3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7752184" y="476672"/>
              <a:ext cx="5040560" cy="5040560"/>
            </a:xfrm>
            <a:prstGeom prst="ellipse">
              <a:avLst/>
            </a:prstGeom>
            <a:noFill/>
            <a:ln>
              <a:solidFill>
                <a:srgbClr val="30C2C2">
                  <a:alpha val="1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椭圆 18"/>
          <p:cNvSpPr/>
          <p:nvPr/>
        </p:nvSpPr>
        <p:spPr>
          <a:xfrm>
            <a:off x="1069676" y="2537666"/>
            <a:ext cx="144016" cy="14401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1055440" y="4833176"/>
            <a:ext cx="180000" cy="18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983448" y="4293112"/>
            <a:ext cx="144000" cy="144000"/>
          </a:xfrm>
          <a:prstGeom prst="ellipse">
            <a:avLst/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1163464" y="3753048"/>
            <a:ext cx="108000" cy="10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1055440" y="3068960"/>
            <a:ext cx="72000" cy="72000"/>
          </a:xfrm>
          <a:prstGeom prst="ellipse">
            <a:avLst/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0" y="3569998"/>
            <a:ext cx="3601246" cy="2235266"/>
          </a:xfrm>
          <a:prstGeom prst="line">
            <a:avLst/>
          </a:prstGeom>
          <a:ln>
            <a:gradFill>
              <a:gsLst>
                <a:gs pos="0">
                  <a:schemeClr val="bg1">
                    <a:lumMod val="95000"/>
                    <a:alpha val="7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0" y="3075296"/>
            <a:ext cx="4655840" cy="2945992"/>
          </a:xfrm>
          <a:prstGeom prst="line">
            <a:avLst/>
          </a:prstGeom>
          <a:ln>
            <a:gradFill>
              <a:gsLst>
                <a:gs pos="0">
                  <a:srgbClr val="51D8D3">
                    <a:alpha val="68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2855640" y="1070112"/>
            <a:ext cx="5328592" cy="3439008"/>
          </a:xfrm>
          <a:prstGeom prst="line">
            <a:avLst/>
          </a:prstGeom>
          <a:ln>
            <a:gradFill>
              <a:gsLst>
                <a:gs pos="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>
            <a:spLocks noChangeAspect="1"/>
          </p:cNvSpPr>
          <p:nvPr/>
        </p:nvSpPr>
        <p:spPr>
          <a:xfrm rot="2100000">
            <a:off x="-1534696" y="1699144"/>
            <a:ext cx="4392000" cy="4392000"/>
          </a:xfrm>
          <a:prstGeom prst="rect">
            <a:avLst/>
          </a:prstGeom>
          <a:noFill/>
          <a:ln w="38100">
            <a:solidFill>
              <a:srgbClr val="51D8D3"/>
            </a:solidFill>
          </a:ln>
          <a:effectLst>
            <a:glow rad="63500">
              <a:schemeClr val="accent3">
                <a:satMod val="175000"/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2100000">
            <a:off x="-1534696" y="1257782"/>
            <a:ext cx="4392000" cy="4392000"/>
          </a:xfrm>
          <a:prstGeom prst="rect">
            <a:avLst/>
          </a:prstGeom>
          <a:noFill/>
          <a:ln w="38100">
            <a:solidFill>
              <a:srgbClr val="FF6699">
                <a:alpha val="40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L 形 29"/>
          <p:cNvSpPr/>
          <p:nvPr/>
        </p:nvSpPr>
        <p:spPr>
          <a:xfrm rot="2100000" flipH="1" flipV="1">
            <a:off x="2250221" y="3048862"/>
            <a:ext cx="988857" cy="929167"/>
          </a:xfrm>
          <a:prstGeom prst="corner">
            <a:avLst>
              <a:gd name="adj1" fmla="val 11738"/>
              <a:gd name="adj2" fmla="val 15110"/>
            </a:avLst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688333" y="4653136"/>
            <a:ext cx="1167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51D8D3"/>
                </a:solidFill>
              </a:rPr>
              <a:t>T</a:t>
            </a:r>
            <a:r>
              <a:rPr lang="en-US" altLang="zh-CN" sz="1200" dirty="0" smtClean="0">
                <a:solidFill>
                  <a:schemeClr val="bg1"/>
                </a:solidFill>
              </a:rPr>
              <a:t>ITLE HERE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1752322" y="5114801"/>
            <a:ext cx="1103318" cy="0"/>
          </a:xfrm>
          <a:prstGeom prst="line">
            <a:avLst/>
          </a:prstGeom>
          <a:ln>
            <a:solidFill>
              <a:srgbClr val="51D8D3"/>
            </a:solidFill>
          </a:ln>
          <a:effectLst>
            <a:glow rad="63500">
              <a:schemeClr val="accent3">
                <a:satMod val="175000"/>
                <a:alpha val="1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1271464" y="4911351"/>
            <a:ext cx="317849" cy="317849"/>
            <a:chOff x="7713344" y="5510663"/>
            <a:chExt cx="317849" cy="317849"/>
          </a:xfrm>
        </p:grpSpPr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7713344" y="5510663"/>
              <a:ext cx="317849" cy="317849"/>
            </a:xfrm>
            <a:prstGeom prst="ellipse">
              <a:avLst/>
            </a:prstGeom>
            <a:noFill/>
            <a:ln>
              <a:solidFill>
                <a:srgbClr val="5ED6D7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>
              <a:spLocks noChangeAspect="1"/>
            </p:cNvSpPr>
            <p:nvPr/>
          </p:nvSpPr>
          <p:spPr>
            <a:xfrm>
              <a:off x="7836268" y="5633587"/>
              <a:ext cx="72000" cy="72000"/>
            </a:xfrm>
            <a:prstGeom prst="ellipse">
              <a:avLst/>
            </a:prstGeom>
            <a:solidFill>
              <a:srgbClr val="5ED6D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631504" y="5138028"/>
            <a:ext cx="4369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something here to introduce your project, little words will be perfect.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063552" y="5992252"/>
            <a:ext cx="805507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5ED6D7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Your tittle here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something here to introduce about you project, just use the simple words and few sentences will be great. Here is the place to fill up with</a:t>
            </a:r>
            <a:r>
              <a:rPr lang="zh-CN" altLang="en-US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group information and something special about your people.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1688333" y="5949280"/>
            <a:ext cx="8800155" cy="0"/>
          </a:xfrm>
          <a:prstGeom prst="line">
            <a:avLst/>
          </a:prstGeom>
          <a:ln>
            <a:solidFill>
              <a:schemeClr val="bg1">
                <a:lumMod val="75000"/>
                <a:alpha val="50000"/>
              </a:schemeClr>
            </a:solidFill>
          </a:ln>
          <a:effectLst>
            <a:glow rad="63500">
              <a:schemeClr val="accent3">
                <a:satMod val="175000"/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图表 44"/>
          <p:cNvGraphicFramePr/>
          <p:nvPr/>
        </p:nvGraphicFramePr>
        <p:xfrm>
          <a:off x="6665468" y="479419"/>
          <a:ext cx="5136530" cy="5325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矩形 162"/>
          <p:cNvSpPr/>
          <p:nvPr/>
        </p:nvSpPr>
        <p:spPr>
          <a:xfrm>
            <a:off x="-24680" y="0"/>
            <a:ext cx="12216680" cy="6863928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7" name="组合 136"/>
          <p:cNvGrpSpPr/>
          <p:nvPr/>
        </p:nvGrpSpPr>
        <p:grpSpPr>
          <a:xfrm>
            <a:off x="-1262114" y="3607368"/>
            <a:ext cx="7098641" cy="6840760"/>
            <a:chOff x="2639616" y="116632"/>
            <a:chExt cx="7098641" cy="6840760"/>
          </a:xfrm>
        </p:grpSpPr>
        <p:cxnSp>
          <p:nvCxnSpPr>
            <p:cNvPr id="138" name="直接连接符 137"/>
            <p:cNvCxnSpPr/>
            <p:nvPr/>
          </p:nvCxnSpPr>
          <p:spPr>
            <a:xfrm>
              <a:off x="6594569" y="2779679"/>
              <a:ext cx="3143688" cy="2035388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chemeClr val="accent3">
                      <a:lumMod val="5000"/>
                      <a:lumOff val="95000"/>
                      <a:alpha val="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椭圆 138"/>
            <p:cNvSpPr/>
            <p:nvPr/>
          </p:nvSpPr>
          <p:spPr>
            <a:xfrm>
              <a:off x="4943872" y="2276872"/>
              <a:ext cx="2304256" cy="2304256"/>
            </a:xfrm>
            <a:prstGeom prst="ellipse">
              <a:avLst/>
            </a:prstGeom>
            <a:noFill/>
            <a:ln>
              <a:solidFill>
                <a:srgbClr val="30C2C2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5159896" y="2492896"/>
              <a:ext cx="1872208" cy="1872208"/>
            </a:xfrm>
            <a:prstGeom prst="ellipse">
              <a:avLst/>
            </a:prstGeom>
            <a:blipFill dpi="0" rotWithShape="0">
              <a:blip r:embed="rId2">
                <a:alphaModFix amt="50000"/>
              </a:blip>
              <a:srcRect/>
              <a:tile tx="0" ty="0" sx="20000" sy="20000" flip="none" algn="tl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空心弧 155"/>
            <p:cNvSpPr/>
            <p:nvPr/>
          </p:nvSpPr>
          <p:spPr>
            <a:xfrm rot="1908948">
              <a:off x="4295800" y="1670317"/>
              <a:ext cx="3600400" cy="3600400"/>
            </a:xfrm>
            <a:prstGeom prst="blockArc">
              <a:avLst>
                <a:gd name="adj1" fmla="val 10800000"/>
                <a:gd name="adj2" fmla="val 739709"/>
                <a:gd name="adj3" fmla="val 9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2" name="弧形 141"/>
            <p:cNvSpPr/>
            <p:nvPr/>
          </p:nvSpPr>
          <p:spPr>
            <a:xfrm>
              <a:off x="4703000" y="2061152"/>
              <a:ext cx="2736000" cy="2736000"/>
            </a:xfrm>
            <a:prstGeom prst="arc">
              <a:avLst>
                <a:gd name="adj1" fmla="val 15833673"/>
                <a:gd name="adj2" fmla="val 7471623"/>
              </a:avLst>
            </a:prstGeom>
            <a:ln w="12700">
              <a:solidFill>
                <a:srgbClr val="FF6699">
                  <a:alpha val="70000"/>
                </a:srgb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4223792" y="1560155"/>
              <a:ext cx="3744416" cy="3744416"/>
            </a:xfrm>
            <a:prstGeom prst="ellipse">
              <a:avLst/>
            </a:prstGeom>
            <a:noFill/>
            <a:ln>
              <a:solidFill>
                <a:srgbClr val="30C2C2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3431704" y="836712"/>
              <a:ext cx="5328592" cy="5328592"/>
            </a:xfrm>
            <a:prstGeom prst="ellipse">
              <a:avLst/>
            </a:prstGeom>
            <a:noFill/>
            <a:ln>
              <a:solidFill>
                <a:srgbClr val="30C2C2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2639616" y="116632"/>
              <a:ext cx="6840760" cy="6840760"/>
            </a:xfrm>
            <a:prstGeom prst="ellipse">
              <a:avLst/>
            </a:prstGeom>
            <a:noFill/>
            <a:ln>
              <a:solidFill>
                <a:srgbClr val="30C2C2">
                  <a:alpha val="1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文本框 151"/>
            <p:cNvSpPr txBox="1"/>
            <p:nvPr/>
          </p:nvSpPr>
          <p:spPr>
            <a:xfrm>
              <a:off x="5593588" y="3184251"/>
              <a:ext cx="115929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造字工房典黑（非商用）超细体" pitchFamily="50" charset="-122"/>
                  <a:ea typeface="造字工房典黑（非商用）超细体" pitchFamily="50" charset="-122"/>
                </a:rPr>
                <a:t>TW</a:t>
              </a:r>
              <a:endParaRPr lang="zh-CN" altLang="en-US" sz="3600" dirty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endParaRPr>
            </a:p>
          </p:txBody>
        </p:sp>
        <p:sp>
          <p:nvSpPr>
            <p:cNvPr id="153" name="弧形 152"/>
            <p:cNvSpPr/>
            <p:nvPr/>
          </p:nvSpPr>
          <p:spPr>
            <a:xfrm rot="20012725">
              <a:off x="4671501" y="3157875"/>
              <a:ext cx="2801714" cy="663945"/>
            </a:xfrm>
            <a:prstGeom prst="arc">
              <a:avLst>
                <a:gd name="adj1" fmla="val 20750610"/>
                <a:gd name="adj2" fmla="val 11814200"/>
              </a:avLst>
            </a:prstGeom>
            <a:ln>
              <a:solidFill>
                <a:srgbClr val="51D8D3">
                  <a:alpha val="50000"/>
                </a:srgbClr>
              </a:solidFill>
            </a:ln>
            <a:effectLst>
              <a:glow rad="139700">
                <a:srgbClr val="5ED6D7">
                  <a:alpha val="1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弧形 153"/>
            <p:cNvSpPr>
              <a:spLocks noChangeAspect="1"/>
            </p:cNvSpPr>
            <p:nvPr/>
          </p:nvSpPr>
          <p:spPr>
            <a:xfrm rot="15036977">
              <a:off x="3348317" y="681319"/>
              <a:ext cx="5783397" cy="5783397"/>
            </a:xfrm>
            <a:prstGeom prst="arc">
              <a:avLst>
                <a:gd name="adj1" fmla="val 4419026"/>
                <a:gd name="adj2" fmla="val 8842178"/>
              </a:avLst>
            </a:prstGeom>
            <a:ln w="22225">
              <a:solidFill>
                <a:schemeClr val="bg1">
                  <a:lumMod val="95000"/>
                  <a:alpha val="70000"/>
                </a:schemeClr>
              </a:solidFill>
              <a:prstDash val="dash"/>
              <a:headEnd w="lg" len="lg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5" name="弧形 154"/>
            <p:cNvSpPr>
              <a:spLocks noChangeAspect="1"/>
            </p:cNvSpPr>
            <p:nvPr/>
          </p:nvSpPr>
          <p:spPr>
            <a:xfrm rot="15366733">
              <a:off x="2734827" y="247848"/>
              <a:ext cx="6650336" cy="6650336"/>
            </a:xfrm>
            <a:prstGeom prst="arc">
              <a:avLst>
                <a:gd name="adj1" fmla="val 3245188"/>
                <a:gd name="adj2" fmla="val 11065760"/>
              </a:avLst>
            </a:prstGeom>
            <a:ln w="12700">
              <a:solidFill>
                <a:schemeClr val="accent4">
                  <a:lumMod val="20000"/>
                  <a:lumOff val="80000"/>
                  <a:alpha val="70000"/>
                </a:schemeClr>
              </a:solidFill>
              <a:prstDash val="solid"/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aphicFrame>
        <p:nvGraphicFramePr>
          <p:cNvPr id="24" name="图表 23"/>
          <p:cNvGraphicFramePr/>
          <p:nvPr/>
        </p:nvGraphicFramePr>
        <p:xfrm>
          <a:off x="6312024" y="1340768"/>
          <a:ext cx="5679728" cy="40979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椭圆 24"/>
          <p:cNvSpPr>
            <a:spLocks noChangeAspect="1"/>
          </p:cNvSpPr>
          <p:nvPr/>
        </p:nvSpPr>
        <p:spPr>
          <a:xfrm>
            <a:off x="7644192" y="2564904"/>
            <a:ext cx="180000" cy="180000"/>
          </a:xfrm>
          <a:prstGeom prst="ellipse">
            <a:avLst/>
          </a:prstGeom>
          <a:solidFill>
            <a:srgbClr val="51D8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9243659" y="2131518"/>
            <a:ext cx="144000" cy="144000"/>
          </a:xfrm>
          <a:prstGeom prst="ellipse">
            <a:avLst/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507052" y="5801045"/>
            <a:ext cx="54770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5ED6D7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Your tittle here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something here to introduce about you project, just use the simple words and few sentences will be great. Here is the place to fill up with</a:t>
            </a:r>
            <a:r>
              <a:rPr lang="zh-CN" altLang="en-US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group information and something special about your people.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95400" y="260648"/>
            <a:ext cx="1167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51D8D3"/>
                </a:solidFill>
              </a:rPr>
              <a:t>T</a:t>
            </a:r>
            <a:r>
              <a:rPr lang="en-US" altLang="zh-CN" sz="1200" dirty="0" smtClean="0">
                <a:solidFill>
                  <a:schemeClr val="bg1"/>
                </a:solidFill>
              </a:rPr>
              <a:t>ITLE HERE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759389" y="722313"/>
            <a:ext cx="1103318" cy="0"/>
          </a:xfrm>
          <a:prstGeom prst="line">
            <a:avLst/>
          </a:prstGeom>
          <a:ln>
            <a:solidFill>
              <a:srgbClr val="51D8D3"/>
            </a:solidFill>
          </a:ln>
          <a:effectLst>
            <a:glow rad="63500">
              <a:schemeClr val="accent3">
                <a:satMod val="175000"/>
                <a:alpha val="1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377551" y="692696"/>
            <a:ext cx="317849" cy="317849"/>
            <a:chOff x="7713344" y="5510663"/>
            <a:chExt cx="317849" cy="317849"/>
          </a:xfrm>
        </p:grpSpPr>
        <p:sp>
          <p:nvSpPr>
            <p:cNvPr id="11" name="椭圆 10"/>
            <p:cNvSpPr>
              <a:spLocks noChangeAspect="1"/>
            </p:cNvSpPr>
            <p:nvPr/>
          </p:nvSpPr>
          <p:spPr>
            <a:xfrm>
              <a:off x="7713344" y="5510663"/>
              <a:ext cx="317849" cy="317849"/>
            </a:xfrm>
            <a:prstGeom prst="ellipse">
              <a:avLst/>
            </a:prstGeom>
            <a:noFill/>
            <a:ln>
              <a:solidFill>
                <a:srgbClr val="5ED6D7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>
              <a:spLocks noChangeAspect="1"/>
            </p:cNvSpPr>
            <p:nvPr/>
          </p:nvSpPr>
          <p:spPr>
            <a:xfrm>
              <a:off x="7836268" y="5633587"/>
              <a:ext cx="72000" cy="72000"/>
            </a:xfrm>
            <a:prstGeom prst="ellipse">
              <a:avLst/>
            </a:prstGeom>
            <a:solidFill>
              <a:srgbClr val="5ED6D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95399" y="748935"/>
            <a:ext cx="4369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something here to introduce your project, little words will be perfect.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 rot="18077443">
            <a:off x="-524928" y="3228598"/>
            <a:ext cx="5338783" cy="1608067"/>
            <a:chOff x="119336" y="1628800"/>
            <a:chExt cx="11953328" cy="3600400"/>
          </a:xfrm>
        </p:grpSpPr>
        <p:sp>
          <p:nvSpPr>
            <p:cNvPr id="15" name="椭圆 14"/>
            <p:cNvSpPr>
              <a:spLocks noChangeAspect="1"/>
            </p:cNvSpPr>
            <p:nvPr/>
          </p:nvSpPr>
          <p:spPr>
            <a:xfrm>
              <a:off x="11933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>
              <a:spLocks noChangeAspect="1"/>
            </p:cNvSpPr>
            <p:nvPr/>
          </p:nvSpPr>
          <p:spPr>
            <a:xfrm>
              <a:off x="353368" y="2942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551384" y="395106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>
              <a:spLocks noChangeAspect="1"/>
            </p:cNvSpPr>
            <p:nvPr/>
          </p:nvSpPr>
          <p:spPr>
            <a:xfrm>
              <a:off x="785416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>
              <a:spLocks noChangeAspect="1"/>
            </p:cNvSpPr>
            <p:nvPr/>
          </p:nvSpPr>
          <p:spPr>
            <a:xfrm>
              <a:off x="1001440" y="4149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1217464" y="2942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1487488" y="481516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>
              <a:spLocks noChangeAspect="1"/>
            </p:cNvSpPr>
            <p:nvPr/>
          </p:nvSpPr>
          <p:spPr>
            <a:xfrm>
              <a:off x="1631504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>
              <a:spLocks noChangeAspect="1"/>
            </p:cNvSpPr>
            <p:nvPr/>
          </p:nvSpPr>
          <p:spPr>
            <a:xfrm>
              <a:off x="1865536" y="1772816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2081560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2351584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2585616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2801640" y="407707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3017664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3233688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3449712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366573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3935760" y="378904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4079776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4313808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>
              <a:spLocks noChangeAspect="1"/>
            </p:cNvSpPr>
            <p:nvPr/>
          </p:nvSpPr>
          <p:spPr>
            <a:xfrm>
              <a:off x="4583832" y="407707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>
              <a:spLocks noChangeAspect="1"/>
            </p:cNvSpPr>
            <p:nvPr/>
          </p:nvSpPr>
          <p:spPr>
            <a:xfrm>
              <a:off x="4817864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5033888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>
              <a:spLocks noChangeAspect="1"/>
            </p:cNvSpPr>
            <p:nvPr/>
          </p:nvSpPr>
          <p:spPr>
            <a:xfrm>
              <a:off x="5249912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>
              <a:spLocks noChangeAspect="1"/>
            </p:cNvSpPr>
            <p:nvPr/>
          </p:nvSpPr>
          <p:spPr>
            <a:xfrm>
              <a:off x="5465936" y="4095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5725270" y="2815783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>
              <a:spLocks noChangeAspect="1"/>
            </p:cNvSpPr>
            <p:nvPr/>
          </p:nvSpPr>
          <p:spPr>
            <a:xfrm>
              <a:off x="5897984" y="46711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6186016" y="193484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7" name="直接连接符 46"/>
            <p:cNvCxnSpPr>
              <a:stCxn id="15" idx="4"/>
              <a:endCxn id="16" idx="5"/>
            </p:cNvCxnSpPr>
            <p:nvPr/>
          </p:nvCxnSpPr>
          <p:spPr>
            <a:xfrm>
              <a:off x="146336" y="2708920"/>
              <a:ext cx="253124" cy="2801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>
              <a:stCxn id="16" idx="5"/>
              <a:endCxn id="17" idx="3"/>
            </p:cNvCxnSpPr>
            <p:nvPr/>
          </p:nvCxnSpPr>
          <p:spPr>
            <a:xfrm>
              <a:off x="399460" y="2989044"/>
              <a:ext cx="159832" cy="10081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>
              <a:stCxn id="17" idx="5"/>
              <a:endCxn id="18" idx="5"/>
            </p:cNvCxnSpPr>
            <p:nvPr/>
          </p:nvCxnSpPr>
          <p:spPr>
            <a:xfrm flipV="1">
              <a:off x="597476" y="2683004"/>
              <a:ext cx="234032" cy="131415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>
              <a:stCxn id="18" idx="5"/>
              <a:endCxn id="19" idx="4"/>
            </p:cNvCxnSpPr>
            <p:nvPr/>
          </p:nvCxnSpPr>
          <p:spPr>
            <a:xfrm>
              <a:off x="831508" y="2683004"/>
              <a:ext cx="196932" cy="152007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19" idx="4"/>
              <a:endCxn id="20" idx="4"/>
            </p:cNvCxnSpPr>
            <p:nvPr/>
          </p:nvCxnSpPr>
          <p:spPr>
            <a:xfrm flipV="1">
              <a:off x="1028440" y="2996952"/>
              <a:ext cx="216024" cy="12061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>
              <a:stCxn id="20" idx="4"/>
              <a:endCxn id="21" idx="7"/>
            </p:cNvCxnSpPr>
            <p:nvPr/>
          </p:nvCxnSpPr>
          <p:spPr>
            <a:xfrm>
              <a:off x="1244464" y="2996952"/>
              <a:ext cx="289116" cy="18261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>
              <a:stCxn id="21" idx="7"/>
              <a:endCxn id="22" idx="4"/>
            </p:cNvCxnSpPr>
            <p:nvPr/>
          </p:nvCxnSpPr>
          <p:spPr>
            <a:xfrm flipV="1">
              <a:off x="1533580" y="2690912"/>
              <a:ext cx="124924" cy="213215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22" idx="5"/>
              <a:endCxn id="23" idx="4"/>
            </p:cNvCxnSpPr>
            <p:nvPr/>
          </p:nvCxnSpPr>
          <p:spPr>
            <a:xfrm flipV="1">
              <a:off x="1677596" y="1826816"/>
              <a:ext cx="214940" cy="85618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stCxn id="23" idx="4"/>
              <a:endCxn id="28" idx="3"/>
            </p:cNvCxnSpPr>
            <p:nvPr/>
          </p:nvCxnSpPr>
          <p:spPr>
            <a:xfrm>
              <a:off x="1892536" y="1826816"/>
              <a:ext cx="196932" cy="20263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>
              <a:stCxn id="28" idx="3"/>
              <a:endCxn id="29" idx="4"/>
            </p:cNvCxnSpPr>
            <p:nvPr/>
          </p:nvCxnSpPr>
          <p:spPr>
            <a:xfrm flipV="1">
              <a:off x="2089468" y="2834928"/>
              <a:ext cx="289116" cy="10182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>
              <a:stCxn id="29" idx="5"/>
              <a:endCxn id="30" idx="1"/>
            </p:cNvCxnSpPr>
            <p:nvPr/>
          </p:nvCxnSpPr>
          <p:spPr>
            <a:xfrm>
              <a:off x="2397676" y="2827020"/>
              <a:ext cx="195848" cy="134797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>
              <a:stCxn id="30" idx="1"/>
              <a:endCxn id="31" idx="1"/>
            </p:cNvCxnSpPr>
            <p:nvPr/>
          </p:nvCxnSpPr>
          <p:spPr>
            <a:xfrm flipV="1">
              <a:off x="2593524" y="4084980"/>
              <a:ext cx="216024" cy="900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>
              <a:stCxn id="31" idx="0"/>
              <a:endCxn id="32" idx="4"/>
            </p:cNvCxnSpPr>
            <p:nvPr/>
          </p:nvCxnSpPr>
          <p:spPr>
            <a:xfrm flipV="1">
              <a:off x="2828640" y="2978944"/>
              <a:ext cx="216024" cy="10981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32" idx="6"/>
              <a:endCxn id="33" idx="3"/>
            </p:cNvCxnSpPr>
            <p:nvPr/>
          </p:nvCxnSpPr>
          <p:spPr>
            <a:xfrm flipV="1">
              <a:off x="3071664" y="2827020"/>
              <a:ext cx="169932" cy="1249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>
              <a:stCxn id="33" idx="5"/>
              <a:endCxn id="34" idx="1"/>
            </p:cNvCxnSpPr>
            <p:nvPr/>
          </p:nvCxnSpPr>
          <p:spPr>
            <a:xfrm>
              <a:off x="3279780" y="2827020"/>
              <a:ext cx="177840" cy="134797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>
              <a:stCxn id="34" idx="1"/>
              <a:endCxn id="35" idx="3"/>
            </p:cNvCxnSpPr>
            <p:nvPr/>
          </p:nvCxnSpPr>
          <p:spPr>
            <a:xfrm flipV="1">
              <a:off x="3457620" y="2701012"/>
              <a:ext cx="216024" cy="147398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>
              <a:stCxn id="35" idx="4"/>
              <a:endCxn id="36" idx="1"/>
            </p:cNvCxnSpPr>
            <p:nvPr/>
          </p:nvCxnSpPr>
          <p:spPr>
            <a:xfrm>
              <a:off x="3692736" y="2708920"/>
              <a:ext cx="250932" cy="10880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>
              <a:stCxn id="36" idx="0"/>
              <a:endCxn id="37" idx="4"/>
            </p:cNvCxnSpPr>
            <p:nvPr/>
          </p:nvCxnSpPr>
          <p:spPr>
            <a:xfrm flipV="1">
              <a:off x="3962760" y="2834928"/>
              <a:ext cx="144016" cy="9541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>
              <a:stCxn id="37" idx="3"/>
              <a:endCxn id="38" idx="0"/>
            </p:cNvCxnSpPr>
            <p:nvPr/>
          </p:nvCxnSpPr>
          <p:spPr>
            <a:xfrm>
              <a:off x="4087684" y="2827020"/>
              <a:ext cx="253124" cy="134006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>
              <a:stCxn id="38" idx="6"/>
              <a:endCxn id="39" idx="3"/>
            </p:cNvCxnSpPr>
            <p:nvPr/>
          </p:nvCxnSpPr>
          <p:spPr>
            <a:xfrm flipV="1">
              <a:off x="4367808" y="4123164"/>
              <a:ext cx="223932" cy="709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39" idx="7"/>
              <a:endCxn id="40" idx="3"/>
            </p:cNvCxnSpPr>
            <p:nvPr/>
          </p:nvCxnSpPr>
          <p:spPr>
            <a:xfrm flipV="1">
              <a:off x="4629924" y="2971036"/>
              <a:ext cx="195848" cy="111394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>
              <a:stCxn id="40" idx="4"/>
              <a:endCxn id="41" idx="3"/>
            </p:cNvCxnSpPr>
            <p:nvPr/>
          </p:nvCxnSpPr>
          <p:spPr>
            <a:xfrm flipV="1">
              <a:off x="4844864" y="2827020"/>
              <a:ext cx="196932" cy="1519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>
              <a:stCxn id="41" idx="5"/>
              <a:endCxn id="42" idx="3"/>
            </p:cNvCxnSpPr>
            <p:nvPr/>
          </p:nvCxnSpPr>
          <p:spPr>
            <a:xfrm>
              <a:off x="5079980" y="2827020"/>
              <a:ext cx="177840" cy="138616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42" idx="2"/>
              <a:endCxn id="43" idx="5"/>
            </p:cNvCxnSpPr>
            <p:nvPr/>
          </p:nvCxnSpPr>
          <p:spPr>
            <a:xfrm flipV="1">
              <a:off x="5249912" y="4141172"/>
              <a:ext cx="262116" cy="529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>
              <a:stCxn id="43" idx="2"/>
              <a:endCxn id="44" idx="4"/>
            </p:cNvCxnSpPr>
            <p:nvPr/>
          </p:nvCxnSpPr>
          <p:spPr>
            <a:xfrm flipV="1">
              <a:off x="5465936" y="2869783"/>
              <a:ext cx="286334" cy="125229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>
              <a:stCxn id="44" idx="4"/>
              <a:endCxn id="45" idx="0"/>
            </p:cNvCxnSpPr>
            <p:nvPr/>
          </p:nvCxnSpPr>
          <p:spPr>
            <a:xfrm>
              <a:off x="5752270" y="2869783"/>
              <a:ext cx="172714" cy="1801361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45" idx="0"/>
              <a:endCxn id="46" idx="3"/>
            </p:cNvCxnSpPr>
            <p:nvPr/>
          </p:nvCxnSpPr>
          <p:spPr>
            <a:xfrm flipV="1">
              <a:off x="5924984" y="1980932"/>
              <a:ext cx="268940" cy="26902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椭圆 73"/>
            <p:cNvSpPr>
              <a:spLocks noChangeAspect="1"/>
            </p:cNvSpPr>
            <p:nvPr/>
          </p:nvSpPr>
          <p:spPr>
            <a:xfrm>
              <a:off x="6402040" y="416727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>
              <a:spLocks noChangeAspect="1"/>
            </p:cNvSpPr>
            <p:nvPr/>
          </p:nvSpPr>
          <p:spPr>
            <a:xfrm>
              <a:off x="6600056" y="242107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>
              <a:spLocks noChangeAspect="1"/>
            </p:cNvSpPr>
            <p:nvPr/>
          </p:nvSpPr>
          <p:spPr>
            <a:xfrm>
              <a:off x="6834088" y="380723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>
              <a:spLocks noChangeAspect="1"/>
            </p:cNvSpPr>
            <p:nvPr/>
          </p:nvSpPr>
          <p:spPr>
            <a:xfrm>
              <a:off x="7104112" y="278111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>
              <a:spLocks noChangeAspect="1"/>
            </p:cNvSpPr>
            <p:nvPr/>
          </p:nvSpPr>
          <p:spPr>
            <a:xfrm>
              <a:off x="7320136" y="380723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>
              <a:spLocks noChangeAspect="1"/>
            </p:cNvSpPr>
            <p:nvPr/>
          </p:nvSpPr>
          <p:spPr>
            <a:xfrm>
              <a:off x="7536160" y="2295066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>
              <a:spLocks noChangeAspect="1"/>
            </p:cNvSpPr>
            <p:nvPr/>
          </p:nvSpPr>
          <p:spPr>
            <a:xfrm>
              <a:off x="7752184" y="4149266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>
              <a:spLocks noChangeAspect="1"/>
            </p:cNvSpPr>
            <p:nvPr/>
          </p:nvSpPr>
          <p:spPr>
            <a:xfrm>
              <a:off x="7986216" y="4077258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>
              <a:spLocks noChangeAspect="1"/>
            </p:cNvSpPr>
            <p:nvPr/>
          </p:nvSpPr>
          <p:spPr>
            <a:xfrm>
              <a:off x="8202240" y="162880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>
              <a:spLocks noChangeAspect="1"/>
            </p:cNvSpPr>
            <p:nvPr/>
          </p:nvSpPr>
          <p:spPr>
            <a:xfrm>
              <a:off x="8490272" y="2726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>
              <a:spLocks noChangeAspect="1"/>
            </p:cNvSpPr>
            <p:nvPr/>
          </p:nvSpPr>
          <p:spPr>
            <a:xfrm>
              <a:off x="8634288" y="45271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>
              <a:spLocks noChangeAspect="1"/>
            </p:cNvSpPr>
            <p:nvPr/>
          </p:nvSpPr>
          <p:spPr>
            <a:xfrm>
              <a:off x="8850312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>
              <a:spLocks noChangeAspect="1"/>
            </p:cNvSpPr>
            <p:nvPr/>
          </p:nvSpPr>
          <p:spPr>
            <a:xfrm>
              <a:off x="9066336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>
              <a:spLocks noChangeAspect="1"/>
            </p:cNvSpPr>
            <p:nvPr/>
          </p:nvSpPr>
          <p:spPr>
            <a:xfrm>
              <a:off x="9336360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>
              <a:spLocks noChangeAspect="1"/>
            </p:cNvSpPr>
            <p:nvPr/>
          </p:nvSpPr>
          <p:spPr>
            <a:xfrm>
              <a:off x="9480376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>
              <a:spLocks noChangeAspect="1"/>
            </p:cNvSpPr>
            <p:nvPr/>
          </p:nvSpPr>
          <p:spPr>
            <a:xfrm>
              <a:off x="9768408" y="517520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>
              <a:spLocks noChangeAspect="1"/>
            </p:cNvSpPr>
            <p:nvPr/>
          </p:nvSpPr>
          <p:spPr>
            <a:xfrm>
              <a:off x="9984432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>
              <a:spLocks noChangeAspect="1"/>
            </p:cNvSpPr>
            <p:nvPr/>
          </p:nvSpPr>
          <p:spPr>
            <a:xfrm>
              <a:off x="1020045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>
              <a:spLocks noChangeAspect="1"/>
            </p:cNvSpPr>
            <p:nvPr/>
          </p:nvSpPr>
          <p:spPr>
            <a:xfrm>
              <a:off x="10434488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>
              <a:spLocks noChangeAspect="1"/>
            </p:cNvSpPr>
            <p:nvPr/>
          </p:nvSpPr>
          <p:spPr>
            <a:xfrm>
              <a:off x="10650512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>
              <a:spLocks noChangeAspect="1"/>
            </p:cNvSpPr>
            <p:nvPr/>
          </p:nvSpPr>
          <p:spPr>
            <a:xfrm>
              <a:off x="10866536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>
              <a:spLocks noChangeAspect="1"/>
            </p:cNvSpPr>
            <p:nvPr/>
          </p:nvSpPr>
          <p:spPr>
            <a:xfrm>
              <a:off x="11082560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>
              <a:spLocks noChangeAspect="1"/>
            </p:cNvSpPr>
            <p:nvPr/>
          </p:nvSpPr>
          <p:spPr>
            <a:xfrm>
              <a:off x="11298584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>
              <a:spLocks noChangeAspect="1"/>
            </p:cNvSpPr>
            <p:nvPr/>
          </p:nvSpPr>
          <p:spPr>
            <a:xfrm>
              <a:off x="11514608" y="4095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>
              <a:spLocks noChangeAspect="1"/>
            </p:cNvSpPr>
            <p:nvPr/>
          </p:nvSpPr>
          <p:spPr>
            <a:xfrm>
              <a:off x="11784632" y="2996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>
              <a:spLocks noChangeAspect="1"/>
            </p:cNvSpPr>
            <p:nvPr/>
          </p:nvSpPr>
          <p:spPr>
            <a:xfrm>
              <a:off x="12018664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0" name="直接连接符 99"/>
            <p:cNvCxnSpPr>
              <a:stCxn id="46" idx="2"/>
              <a:endCxn id="74" idx="4"/>
            </p:cNvCxnSpPr>
            <p:nvPr/>
          </p:nvCxnSpPr>
          <p:spPr>
            <a:xfrm>
              <a:off x="6186016" y="1961840"/>
              <a:ext cx="242931" cy="225924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>
              <a:stCxn id="74" idx="4"/>
              <a:endCxn id="75" idx="4"/>
            </p:cNvCxnSpPr>
            <p:nvPr/>
          </p:nvCxnSpPr>
          <p:spPr>
            <a:xfrm flipV="1">
              <a:off x="6428947" y="2474888"/>
              <a:ext cx="198016" cy="174620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>
              <a:stCxn id="75" idx="4"/>
              <a:endCxn id="76" idx="2"/>
            </p:cNvCxnSpPr>
            <p:nvPr/>
          </p:nvCxnSpPr>
          <p:spPr>
            <a:xfrm>
              <a:off x="6626963" y="2474888"/>
              <a:ext cx="207125" cy="1359253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>
              <a:stCxn id="76" idx="4"/>
              <a:endCxn id="77" idx="3"/>
            </p:cNvCxnSpPr>
            <p:nvPr/>
          </p:nvCxnSpPr>
          <p:spPr>
            <a:xfrm flipV="1">
              <a:off x="6860995" y="2827047"/>
              <a:ext cx="250998" cy="1034001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77" idx="4"/>
              <a:endCxn id="78" idx="1"/>
            </p:cNvCxnSpPr>
            <p:nvPr/>
          </p:nvCxnSpPr>
          <p:spPr>
            <a:xfrm>
              <a:off x="7131019" y="2834928"/>
              <a:ext cx="196998" cy="98018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>
              <a:stCxn id="78" idx="0"/>
              <a:endCxn id="79" idx="3"/>
            </p:cNvCxnSpPr>
            <p:nvPr/>
          </p:nvCxnSpPr>
          <p:spPr>
            <a:xfrm flipV="1">
              <a:off x="7347043" y="2340999"/>
              <a:ext cx="196998" cy="1466235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>
              <a:stCxn id="79" idx="5"/>
              <a:endCxn id="80" idx="0"/>
            </p:cNvCxnSpPr>
            <p:nvPr/>
          </p:nvCxnSpPr>
          <p:spPr>
            <a:xfrm>
              <a:off x="7582093" y="2340999"/>
              <a:ext cx="196998" cy="180826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>
              <a:stCxn id="80" idx="3"/>
              <a:endCxn id="81" idx="0"/>
            </p:cNvCxnSpPr>
            <p:nvPr/>
          </p:nvCxnSpPr>
          <p:spPr>
            <a:xfrm flipV="1">
              <a:off x="7760065" y="4077258"/>
              <a:ext cx="253058" cy="117941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>
              <a:stCxn id="81" idx="1"/>
              <a:endCxn id="82" idx="3"/>
            </p:cNvCxnSpPr>
            <p:nvPr/>
          </p:nvCxnSpPr>
          <p:spPr>
            <a:xfrm flipV="1">
              <a:off x="7994097" y="1674892"/>
              <a:ext cx="216051" cy="241024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stCxn id="82" idx="2"/>
              <a:endCxn id="83" idx="3"/>
            </p:cNvCxnSpPr>
            <p:nvPr/>
          </p:nvCxnSpPr>
          <p:spPr>
            <a:xfrm>
              <a:off x="8202240" y="1655800"/>
              <a:ext cx="295940" cy="11172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>
              <a:stCxn id="83" idx="5"/>
              <a:endCxn id="84" idx="0"/>
            </p:cNvCxnSpPr>
            <p:nvPr/>
          </p:nvCxnSpPr>
          <p:spPr>
            <a:xfrm>
              <a:off x="8536364" y="2773020"/>
              <a:ext cx="124924" cy="175410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>
              <a:stCxn id="84" idx="3"/>
              <a:endCxn id="85" idx="3"/>
            </p:cNvCxnSpPr>
            <p:nvPr/>
          </p:nvCxnSpPr>
          <p:spPr>
            <a:xfrm flipV="1">
              <a:off x="8642196" y="2683004"/>
              <a:ext cx="216024" cy="18902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>
              <a:stCxn id="85" idx="7"/>
              <a:endCxn id="86" idx="0"/>
            </p:cNvCxnSpPr>
            <p:nvPr/>
          </p:nvCxnSpPr>
          <p:spPr>
            <a:xfrm>
              <a:off x="8896404" y="2644820"/>
              <a:ext cx="196932" cy="11622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>
              <a:stCxn id="86" idx="5"/>
              <a:endCxn id="87" idx="4"/>
            </p:cNvCxnSpPr>
            <p:nvPr/>
          </p:nvCxnSpPr>
          <p:spPr>
            <a:xfrm flipV="1">
              <a:off x="9112428" y="2834928"/>
              <a:ext cx="250932" cy="10182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87" idx="4"/>
              <a:endCxn id="88" idx="1"/>
            </p:cNvCxnSpPr>
            <p:nvPr/>
          </p:nvCxnSpPr>
          <p:spPr>
            <a:xfrm>
              <a:off x="9363360" y="2834928"/>
              <a:ext cx="124924" cy="134006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>
              <a:stCxn id="88" idx="3"/>
              <a:endCxn id="89" idx="2"/>
            </p:cNvCxnSpPr>
            <p:nvPr/>
          </p:nvCxnSpPr>
          <p:spPr>
            <a:xfrm>
              <a:off x="9488284" y="4213180"/>
              <a:ext cx="280124" cy="9890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>
              <a:stCxn id="89" idx="6"/>
              <a:endCxn id="90" idx="2"/>
            </p:cNvCxnSpPr>
            <p:nvPr/>
          </p:nvCxnSpPr>
          <p:spPr>
            <a:xfrm flipV="1">
              <a:off x="9822408" y="2951944"/>
              <a:ext cx="162024" cy="225025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>
              <a:stCxn id="90" idx="4"/>
              <a:endCxn id="91" idx="3"/>
            </p:cNvCxnSpPr>
            <p:nvPr/>
          </p:nvCxnSpPr>
          <p:spPr>
            <a:xfrm flipV="1">
              <a:off x="10011432" y="2701012"/>
              <a:ext cx="196932" cy="27793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>
              <a:stCxn id="91" idx="5"/>
              <a:endCxn id="92" idx="0"/>
            </p:cNvCxnSpPr>
            <p:nvPr/>
          </p:nvCxnSpPr>
          <p:spPr>
            <a:xfrm>
              <a:off x="10246548" y="2701012"/>
              <a:ext cx="214940" cy="110603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>
              <a:stCxn id="92" idx="0"/>
              <a:endCxn id="93" idx="4"/>
            </p:cNvCxnSpPr>
            <p:nvPr/>
          </p:nvCxnSpPr>
          <p:spPr>
            <a:xfrm flipV="1">
              <a:off x="10461488" y="2834928"/>
              <a:ext cx="216024" cy="9721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>
              <a:stCxn id="93" idx="5"/>
              <a:endCxn id="94" idx="1"/>
            </p:cNvCxnSpPr>
            <p:nvPr/>
          </p:nvCxnSpPr>
          <p:spPr>
            <a:xfrm>
              <a:off x="10696604" y="2827020"/>
              <a:ext cx="177840" cy="98793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>
              <a:stCxn id="94" idx="0"/>
              <a:endCxn id="95" idx="4"/>
            </p:cNvCxnSpPr>
            <p:nvPr/>
          </p:nvCxnSpPr>
          <p:spPr>
            <a:xfrm flipV="1">
              <a:off x="10893536" y="2834928"/>
              <a:ext cx="216024" cy="9721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>
              <a:stCxn id="95" idx="4"/>
              <a:endCxn id="96" idx="0"/>
            </p:cNvCxnSpPr>
            <p:nvPr/>
          </p:nvCxnSpPr>
          <p:spPr>
            <a:xfrm>
              <a:off x="11109560" y="2834928"/>
              <a:ext cx="216024" cy="133216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>
              <a:stCxn id="96" idx="2"/>
              <a:endCxn id="97" idx="3"/>
            </p:cNvCxnSpPr>
            <p:nvPr/>
          </p:nvCxnSpPr>
          <p:spPr>
            <a:xfrm flipV="1">
              <a:off x="11298584" y="4141172"/>
              <a:ext cx="223932" cy="529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>
              <a:stCxn id="97" idx="5"/>
              <a:endCxn id="98" idx="3"/>
            </p:cNvCxnSpPr>
            <p:nvPr/>
          </p:nvCxnSpPr>
          <p:spPr>
            <a:xfrm flipV="1">
              <a:off x="11560700" y="3043044"/>
              <a:ext cx="231840" cy="10981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>
              <a:stCxn id="98" idx="4"/>
              <a:endCxn id="99" idx="3"/>
            </p:cNvCxnSpPr>
            <p:nvPr/>
          </p:nvCxnSpPr>
          <p:spPr>
            <a:xfrm flipV="1">
              <a:off x="11811632" y="2827020"/>
              <a:ext cx="214940" cy="22393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6" name="文本框 125"/>
          <p:cNvSpPr txBox="1"/>
          <p:nvPr/>
        </p:nvSpPr>
        <p:spPr>
          <a:xfrm>
            <a:off x="7286476" y="4360597"/>
            <a:ext cx="26489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something here to introduce your project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8341183" y="2710032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51D8D3"/>
                </a:solidFill>
              </a:rPr>
              <a:t>TITLE HERE</a:t>
            </a:r>
            <a:endParaRPr lang="zh-CN" altLang="en-US" sz="1600" dirty="0">
              <a:solidFill>
                <a:srgbClr val="51D8D3"/>
              </a:solidFill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8341183" y="2985966"/>
            <a:ext cx="26489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something here to introduce your project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9720914" y="1988901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FF6699"/>
                </a:solidFill>
              </a:rPr>
              <a:t>TITLE HERE</a:t>
            </a:r>
            <a:endParaRPr lang="zh-CN" altLang="en-US" sz="1600" dirty="0">
              <a:solidFill>
                <a:srgbClr val="FF6699"/>
              </a:solidFill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9720914" y="2264835"/>
            <a:ext cx="2263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something here to introduce your project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8641279" y="4077502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TITLE HERE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767408" y="1556792"/>
            <a:ext cx="2336953" cy="2336953"/>
          </a:xfrm>
          <a:prstGeom prst="line">
            <a:avLst/>
          </a:prstGeom>
          <a:ln w="19050">
            <a:gradFill>
              <a:gsLst>
                <a:gs pos="0">
                  <a:srgbClr val="51D8D3">
                    <a:lumMod val="95000"/>
                  </a:srgbClr>
                </a:gs>
                <a:gs pos="100000">
                  <a:srgbClr val="51D8D3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493064" y="1445319"/>
            <a:ext cx="975569" cy="975569"/>
          </a:xfrm>
          <a:prstGeom prst="line">
            <a:avLst/>
          </a:prstGeom>
          <a:ln>
            <a:solidFill>
              <a:srgbClr val="FF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箭头连接符 132"/>
          <p:cNvCxnSpPr/>
          <p:nvPr/>
        </p:nvCxnSpPr>
        <p:spPr>
          <a:xfrm flipH="1">
            <a:off x="3301234" y="1010545"/>
            <a:ext cx="922558" cy="922558"/>
          </a:xfrm>
          <a:prstGeom prst="straightConnector1">
            <a:avLst/>
          </a:prstGeom>
          <a:ln>
            <a:solidFill>
              <a:schemeClr val="bg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/>
        </p:nvCxnSpPr>
        <p:spPr>
          <a:xfrm flipH="1">
            <a:off x="546544" y="2287439"/>
            <a:ext cx="2336953" cy="2336953"/>
          </a:xfrm>
          <a:prstGeom prst="line">
            <a:avLst/>
          </a:prstGeom>
          <a:ln w="19050">
            <a:gradFill>
              <a:gsLst>
                <a:gs pos="0">
                  <a:srgbClr val="51D8D3">
                    <a:lumMod val="95000"/>
                  </a:srgbClr>
                </a:gs>
                <a:gs pos="100000">
                  <a:srgbClr val="51D8D3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 flipH="1">
            <a:off x="1014121" y="2332249"/>
            <a:ext cx="2336953" cy="2336953"/>
          </a:xfrm>
          <a:prstGeom prst="line">
            <a:avLst/>
          </a:prstGeom>
          <a:ln w="19050">
            <a:gradFill>
              <a:gsLst>
                <a:gs pos="0">
                  <a:srgbClr val="51D8D3">
                    <a:lumMod val="95000"/>
                  </a:srgbClr>
                </a:gs>
                <a:gs pos="100000">
                  <a:srgbClr val="51D8D3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/>
        </p:nvCxnSpPr>
        <p:spPr>
          <a:xfrm flipH="1">
            <a:off x="1531112" y="1499650"/>
            <a:ext cx="2336953" cy="2336953"/>
          </a:xfrm>
          <a:prstGeom prst="line">
            <a:avLst/>
          </a:prstGeom>
          <a:ln w="19050">
            <a:gradFill>
              <a:gsLst>
                <a:gs pos="0">
                  <a:srgbClr val="51D8D3">
                    <a:lumMod val="95000"/>
                  </a:srgbClr>
                </a:gs>
                <a:gs pos="100000">
                  <a:srgbClr val="51D8D3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6" name="组合 145"/>
          <p:cNvGrpSpPr/>
          <p:nvPr/>
        </p:nvGrpSpPr>
        <p:grpSpPr>
          <a:xfrm>
            <a:off x="7320136" y="2240904"/>
            <a:ext cx="828000" cy="828000"/>
            <a:chOff x="1040892" y="5512967"/>
            <a:chExt cx="828000" cy="828000"/>
          </a:xfrm>
        </p:grpSpPr>
        <p:sp>
          <p:nvSpPr>
            <p:cNvPr id="147" name="椭圆 146"/>
            <p:cNvSpPr>
              <a:spLocks noChangeAspect="1"/>
            </p:cNvSpPr>
            <p:nvPr/>
          </p:nvSpPr>
          <p:spPr>
            <a:xfrm>
              <a:off x="1141390" y="5613465"/>
              <a:ext cx="627005" cy="627005"/>
            </a:xfrm>
            <a:prstGeom prst="ellipse">
              <a:avLst/>
            </a:prstGeom>
            <a:noFill/>
            <a:ln>
              <a:solidFill>
                <a:srgbClr val="5ED6D7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弧形 147"/>
            <p:cNvSpPr/>
            <p:nvPr/>
          </p:nvSpPr>
          <p:spPr>
            <a:xfrm rot="2804152">
              <a:off x="1040892" y="5512967"/>
              <a:ext cx="828000" cy="828000"/>
            </a:xfrm>
            <a:prstGeom prst="arc">
              <a:avLst>
                <a:gd name="adj1" fmla="val 3245188"/>
                <a:gd name="adj2" fmla="val 11065760"/>
              </a:avLst>
            </a:prstGeom>
            <a:ln w="22225">
              <a:solidFill>
                <a:srgbClr val="5ED6D7">
                  <a:alpha val="50000"/>
                </a:srgbClr>
              </a:solidFill>
              <a:prstDash val="dash"/>
              <a:headEnd w="lg" len="lg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9" name="弧形 148"/>
            <p:cNvSpPr>
              <a:spLocks noChangeAspect="1"/>
            </p:cNvSpPr>
            <p:nvPr/>
          </p:nvSpPr>
          <p:spPr>
            <a:xfrm rot="12906126">
              <a:off x="1130892" y="5602967"/>
              <a:ext cx="648000" cy="648000"/>
            </a:xfrm>
            <a:prstGeom prst="arc">
              <a:avLst>
                <a:gd name="adj1" fmla="val 3245188"/>
                <a:gd name="adj2" fmla="val 8744810"/>
              </a:avLst>
            </a:prstGeom>
            <a:ln w="22225">
              <a:solidFill>
                <a:srgbClr val="5ED6D7">
                  <a:alpha val="50000"/>
                </a:srgbClr>
              </a:solidFill>
              <a:headEnd w="lg" len="lg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0" name="组合 149"/>
          <p:cNvGrpSpPr/>
          <p:nvPr/>
        </p:nvGrpSpPr>
        <p:grpSpPr>
          <a:xfrm rot="10800000">
            <a:off x="8901659" y="1789518"/>
            <a:ext cx="828000" cy="828000"/>
            <a:chOff x="1040892" y="5512967"/>
            <a:chExt cx="828000" cy="828000"/>
          </a:xfrm>
        </p:grpSpPr>
        <p:sp>
          <p:nvSpPr>
            <p:cNvPr id="151" name="椭圆 150"/>
            <p:cNvSpPr>
              <a:spLocks noChangeAspect="1"/>
            </p:cNvSpPr>
            <p:nvPr/>
          </p:nvSpPr>
          <p:spPr>
            <a:xfrm>
              <a:off x="1220892" y="5692967"/>
              <a:ext cx="468000" cy="468000"/>
            </a:xfrm>
            <a:prstGeom prst="ellipse">
              <a:avLst/>
            </a:prstGeom>
            <a:noFill/>
            <a:ln>
              <a:solidFill>
                <a:srgbClr val="FF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弧形 156"/>
            <p:cNvSpPr/>
            <p:nvPr/>
          </p:nvSpPr>
          <p:spPr>
            <a:xfrm rot="2804152">
              <a:off x="1040892" y="5512967"/>
              <a:ext cx="828000" cy="828000"/>
            </a:xfrm>
            <a:prstGeom prst="arc">
              <a:avLst>
                <a:gd name="adj1" fmla="val 3245188"/>
                <a:gd name="adj2" fmla="val 11065760"/>
              </a:avLst>
            </a:prstGeom>
            <a:ln w="22225">
              <a:solidFill>
                <a:srgbClr val="FF6699"/>
              </a:solidFill>
              <a:prstDash val="dash"/>
              <a:headEnd w="lg" len="lg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8" name="弧形 157"/>
            <p:cNvSpPr>
              <a:spLocks noChangeAspect="1"/>
            </p:cNvSpPr>
            <p:nvPr/>
          </p:nvSpPr>
          <p:spPr>
            <a:xfrm rot="12906126">
              <a:off x="1130892" y="5602967"/>
              <a:ext cx="648000" cy="648000"/>
            </a:xfrm>
            <a:prstGeom prst="arc">
              <a:avLst>
                <a:gd name="adj1" fmla="val 3245188"/>
                <a:gd name="adj2" fmla="val 8744810"/>
              </a:avLst>
            </a:prstGeom>
            <a:ln w="22225">
              <a:solidFill>
                <a:srgbClr val="FF6699"/>
              </a:solidFill>
              <a:headEnd w="lg" len="lg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" name="组合 1"/>
          <p:cNvGrpSpPr/>
          <p:nvPr/>
        </p:nvGrpSpPr>
        <p:grpSpPr>
          <a:xfrm rot="14734884">
            <a:off x="10116000" y="4000597"/>
            <a:ext cx="720000" cy="720000"/>
            <a:chOff x="10063065" y="4000597"/>
            <a:chExt cx="720000" cy="720000"/>
          </a:xfrm>
        </p:grpSpPr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10333065" y="4270597"/>
              <a:ext cx="180000" cy="18000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9" name="组合 158"/>
            <p:cNvGrpSpPr/>
            <p:nvPr/>
          </p:nvGrpSpPr>
          <p:grpSpPr>
            <a:xfrm>
              <a:off x="10063065" y="4000597"/>
              <a:ext cx="720000" cy="720000"/>
              <a:chOff x="1097205" y="5500052"/>
              <a:chExt cx="720000" cy="720000"/>
            </a:xfrm>
          </p:grpSpPr>
          <p:sp>
            <p:nvSpPr>
              <p:cNvPr id="160" name="椭圆 159"/>
              <p:cNvSpPr>
                <a:spLocks noChangeAspect="1"/>
              </p:cNvSpPr>
              <p:nvPr/>
            </p:nvSpPr>
            <p:spPr>
              <a:xfrm>
                <a:off x="1143703" y="5546550"/>
                <a:ext cx="627005" cy="627005"/>
              </a:xfrm>
              <a:prstGeom prst="ellipse">
                <a:avLst/>
              </a:prstGeom>
              <a:noFill/>
              <a:ln>
                <a:solidFill>
                  <a:schemeClr val="accent4">
                    <a:lumMod val="20000"/>
                    <a:lumOff val="80000"/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弧形 160"/>
              <p:cNvSpPr>
                <a:spLocks noChangeAspect="1"/>
              </p:cNvSpPr>
              <p:nvPr/>
            </p:nvSpPr>
            <p:spPr>
              <a:xfrm rot="2804152">
                <a:off x="1097205" y="5500052"/>
                <a:ext cx="720000" cy="720000"/>
              </a:xfrm>
              <a:prstGeom prst="arc">
                <a:avLst>
                  <a:gd name="adj1" fmla="val 3245188"/>
                  <a:gd name="adj2" fmla="val 11065760"/>
                </a:avLst>
              </a:prstGeom>
              <a:ln w="22225">
                <a:solidFill>
                  <a:schemeClr val="accent4">
                    <a:lumMod val="20000"/>
                    <a:lumOff val="80000"/>
                    <a:alpha val="50000"/>
                  </a:schemeClr>
                </a:solidFill>
                <a:prstDash val="dash"/>
                <a:headEnd w="lg" len="lg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2" name="弧形 161"/>
              <p:cNvSpPr>
                <a:spLocks noChangeAspect="1"/>
              </p:cNvSpPr>
              <p:nvPr/>
            </p:nvSpPr>
            <p:spPr>
              <a:xfrm rot="12906126">
                <a:off x="1133205" y="5536052"/>
                <a:ext cx="648000" cy="648000"/>
              </a:xfrm>
              <a:prstGeom prst="arc">
                <a:avLst>
                  <a:gd name="adj1" fmla="val 3245188"/>
                  <a:gd name="adj2" fmla="val 8744810"/>
                </a:avLst>
              </a:prstGeom>
              <a:ln w="22225">
                <a:solidFill>
                  <a:schemeClr val="accent4">
                    <a:lumMod val="20000"/>
                    <a:lumOff val="80000"/>
                    <a:alpha val="50000"/>
                  </a:schemeClr>
                </a:solidFill>
                <a:headEnd w="lg" len="lg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矩形 385"/>
          <p:cNvSpPr/>
          <p:nvPr/>
        </p:nvSpPr>
        <p:spPr>
          <a:xfrm>
            <a:off x="-24680" y="0"/>
            <a:ext cx="12216680" cy="6863928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1176808" y="-3444342"/>
            <a:ext cx="7098641" cy="6840760"/>
            <a:chOff x="2639616" y="116632"/>
            <a:chExt cx="7098641" cy="684076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6594569" y="2779679"/>
              <a:ext cx="3143688" cy="2035388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chemeClr val="accent3">
                      <a:lumMod val="5000"/>
                      <a:lumOff val="95000"/>
                      <a:alpha val="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4943872" y="2276872"/>
              <a:ext cx="2304256" cy="2304256"/>
            </a:xfrm>
            <a:prstGeom prst="ellipse">
              <a:avLst/>
            </a:prstGeom>
            <a:noFill/>
            <a:ln>
              <a:solidFill>
                <a:srgbClr val="30C2C2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5159896" y="2492896"/>
              <a:ext cx="1872208" cy="1872208"/>
            </a:xfrm>
            <a:prstGeom prst="ellipse">
              <a:avLst/>
            </a:prstGeom>
            <a:blipFill dpi="0" rotWithShape="0">
              <a:blip r:embed="rId2">
                <a:alphaModFix amt="50000"/>
              </a:blip>
              <a:srcRect/>
              <a:tile tx="0" ty="0" sx="20000" sy="20000" flip="none" algn="tl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空心弧 6"/>
            <p:cNvSpPr/>
            <p:nvPr/>
          </p:nvSpPr>
          <p:spPr>
            <a:xfrm rot="1908948">
              <a:off x="4295800" y="1670317"/>
              <a:ext cx="3600400" cy="3600400"/>
            </a:xfrm>
            <a:prstGeom prst="blockArc">
              <a:avLst>
                <a:gd name="adj1" fmla="val 10800000"/>
                <a:gd name="adj2" fmla="val 739709"/>
                <a:gd name="adj3" fmla="val 9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弧形 7"/>
            <p:cNvSpPr/>
            <p:nvPr/>
          </p:nvSpPr>
          <p:spPr>
            <a:xfrm>
              <a:off x="4703000" y="2061152"/>
              <a:ext cx="2736000" cy="2736000"/>
            </a:xfrm>
            <a:prstGeom prst="arc">
              <a:avLst>
                <a:gd name="adj1" fmla="val 15833673"/>
                <a:gd name="adj2" fmla="val 7471623"/>
              </a:avLst>
            </a:prstGeom>
            <a:ln w="12700">
              <a:solidFill>
                <a:srgbClr val="FF6699">
                  <a:alpha val="70000"/>
                </a:srgb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4223792" y="1560155"/>
              <a:ext cx="3744416" cy="3744416"/>
            </a:xfrm>
            <a:prstGeom prst="ellipse">
              <a:avLst/>
            </a:prstGeom>
            <a:noFill/>
            <a:ln>
              <a:solidFill>
                <a:srgbClr val="30C2C2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431704" y="836712"/>
              <a:ext cx="5328592" cy="5328592"/>
            </a:xfrm>
            <a:prstGeom prst="ellipse">
              <a:avLst/>
            </a:prstGeom>
            <a:noFill/>
            <a:ln>
              <a:solidFill>
                <a:srgbClr val="30C2C2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2639616" y="116632"/>
              <a:ext cx="6840760" cy="6840760"/>
            </a:xfrm>
            <a:prstGeom prst="ellipse">
              <a:avLst/>
            </a:prstGeom>
            <a:noFill/>
            <a:ln>
              <a:solidFill>
                <a:srgbClr val="30C2C2">
                  <a:alpha val="1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593588" y="3184251"/>
              <a:ext cx="115929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造字工房典黑（非商用）超细体" pitchFamily="50" charset="-122"/>
                  <a:ea typeface="造字工房典黑（非商用）超细体" pitchFamily="50" charset="-122"/>
                </a:rPr>
                <a:t>TW</a:t>
              </a:r>
              <a:endParaRPr lang="zh-CN" altLang="en-US" sz="3600" dirty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20012725">
              <a:off x="4671501" y="3157875"/>
              <a:ext cx="2801714" cy="663945"/>
            </a:xfrm>
            <a:prstGeom prst="arc">
              <a:avLst>
                <a:gd name="adj1" fmla="val 20750610"/>
                <a:gd name="adj2" fmla="val 11814200"/>
              </a:avLst>
            </a:prstGeom>
            <a:ln>
              <a:solidFill>
                <a:srgbClr val="51D8D3">
                  <a:alpha val="50000"/>
                </a:srgbClr>
              </a:solidFill>
            </a:ln>
            <a:effectLst>
              <a:glow rad="139700">
                <a:srgbClr val="5ED6D7">
                  <a:alpha val="1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弧形 13"/>
            <p:cNvSpPr>
              <a:spLocks noChangeAspect="1"/>
            </p:cNvSpPr>
            <p:nvPr/>
          </p:nvSpPr>
          <p:spPr>
            <a:xfrm rot="15036977">
              <a:off x="3348317" y="681319"/>
              <a:ext cx="5783397" cy="5783397"/>
            </a:xfrm>
            <a:prstGeom prst="arc">
              <a:avLst>
                <a:gd name="adj1" fmla="val 4419026"/>
                <a:gd name="adj2" fmla="val 8842178"/>
              </a:avLst>
            </a:prstGeom>
            <a:ln w="22225">
              <a:solidFill>
                <a:schemeClr val="bg1">
                  <a:lumMod val="95000"/>
                  <a:alpha val="70000"/>
                </a:schemeClr>
              </a:solidFill>
              <a:prstDash val="dash"/>
              <a:headEnd w="lg" len="lg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弧形 14"/>
            <p:cNvSpPr>
              <a:spLocks noChangeAspect="1"/>
            </p:cNvSpPr>
            <p:nvPr/>
          </p:nvSpPr>
          <p:spPr>
            <a:xfrm rot="15366733">
              <a:off x="2734827" y="247848"/>
              <a:ext cx="6650336" cy="6650336"/>
            </a:xfrm>
            <a:prstGeom prst="arc">
              <a:avLst>
                <a:gd name="adj1" fmla="val 3245188"/>
                <a:gd name="adj2" fmla="val 11065760"/>
              </a:avLst>
            </a:prstGeom>
            <a:ln w="12700">
              <a:solidFill>
                <a:schemeClr val="accent4">
                  <a:lumMod val="20000"/>
                  <a:lumOff val="80000"/>
                  <a:alpha val="70000"/>
                </a:schemeClr>
              </a:solidFill>
              <a:prstDash val="solid"/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2" name="组合 21"/>
          <p:cNvGrpSpPr/>
          <p:nvPr/>
        </p:nvGrpSpPr>
        <p:grpSpPr>
          <a:xfrm rot="213311" flipH="1" flipV="1">
            <a:off x="9120336" y="2149865"/>
            <a:ext cx="3677248" cy="3658657"/>
            <a:chOff x="6416098" y="3398489"/>
            <a:chExt cx="3677248" cy="3658657"/>
          </a:xfrm>
        </p:grpSpPr>
        <p:cxnSp>
          <p:nvCxnSpPr>
            <p:cNvPr id="16" name="直接连接符 15"/>
            <p:cNvCxnSpPr/>
            <p:nvPr/>
          </p:nvCxnSpPr>
          <p:spPr>
            <a:xfrm flipH="1">
              <a:off x="6636962" y="3944736"/>
              <a:ext cx="2336953" cy="2336953"/>
            </a:xfrm>
            <a:prstGeom prst="line">
              <a:avLst/>
            </a:prstGeom>
            <a:ln w="19050">
              <a:gradFill>
                <a:gsLst>
                  <a:gs pos="0">
                    <a:srgbClr val="51D8D3">
                      <a:lumMod val="95000"/>
                    </a:srgbClr>
                  </a:gs>
                  <a:gs pos="100000">
                    <a:srgbClr val="51D8D3">
                      <a:alpha val="0"/>
                    </a:srgbClr>
                  </a:gs>
                </a:gsLst>
                <a:lin ang="5400000" scaled="1"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8362618" y="3833263"/>
              <a:ext cx="975569" cy="975569"/>
            </a:xfrm>
            <a:prstGeom prst="line">
              <a:avLst/>
            </a:prstGeom>
            <a:ln>
              <a:solidFill>
                <a:srgbClr val="FF66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H="1">
              <a:off x="9170788" y="3398489"/>
              <a:ext cx="922558" cy="922558"/>
            </a:xfrm>
            <a:prstGeom prst="straightConnector1">
              <a:avLst/>
            </a:prstGeom>
            <a:ln>
              <a:solidFill>
                <a:schemeClr val="bg1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6416098" y="4675383"/>
              <a:ext cx="2336953" cy="2336953"/>
            </a:xfrm>
            <a:prstGeom prst="line">
              <a:avLst/>
            </a:prstGeom>
            <a:ln w="19050">
              <a:gradFill>
                <a:gsLst>
                  <a:gs pos="0">
                    <a:srgbClr val="51D8D3">
                      <a:lumMod val="95000"/>
                    </a:srgbClr>
                  </a:gs>
                  <a:gs pos="100000">
                    <a:srgbClr val="51D8D3">
                      <a:alpha val="0"/>
                    </a:srgbClr>
                  </a:gs>
                </a:gsLst>
                <a:lin ang="5400000" scaled="1"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6883675" y="4720193"/>
              <a:ext cx="2336953" cy="2336953"/>
            </a:xfrm>
            <a:prstGeom prst="line">
              <a:avLst/>
            </a:prstGeom>
            <a:ln w="19050">
              <a:gradFill>
                <a:gsLst>
                  <a:gs pos="0">
                    <a:srgbClr val="51D8D3">
                      <a:lumMod val="95000"/>
                    </a:srgbClr>
                  </a:gs>
                  <a:gs pos="100000">
                    <a:srgbClr val="51D8D3">
                      <a:alpha val="0"/>
                    </a:srgbClr>
                  </a:gs>
                </a:gsLst>
                <a:lin ang="5400000" scaled="1"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7400666" y="3887594"/>
              <a:ext cx="2336953" cy="2336953"/>
            </a:xfrm>
            <a:prstGeom prst="line">
              <a:avLst/>
            </a:prstGeom>
            <a:ln w="19050">
              <a:gradFill>
                <a:gsLst>
                  <a:gs pos="0">
                    <a:srgbClr val="51D8D3">
                      <a:lumMod val="95000"/>
                    </a:srgbClr>
                  </a:gs>
                  <a:gs pos="100000">
                    <a:srgbClr val="51D8D3">
                      <a:alpha val="0"/>
                    </a:srgbClr>
                  </a:gs>
                </a:gsLst>
                <a:lin ang="5400000" scaled="1"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/>
          <p:cNvSpPr txBox="1"/>
          <p:nvPr/>
        </p:nvSpPr>
        <p:spPr>
          <a:xfrm>
            <a:off x="9540757" y="2545851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FF6699"/>
                </a:solidFill>
              </a:rPr>
              <a:t>T</a:t>
            </a:r>
            <a:r>
              <a:rPr lang="en-US" altLang="zh-CN" sz="1600" dirty="0" smtClean="0">
                <a:solidFill>
                  <a:schemeClr val="bg1"/>
                </a:solidFill>
              </a:rPr>
              <a:t>ITLE HERE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6816080" y="269608"/>
            <a:ext cx="3818414" cy="2799352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右大括号 26"/>
          <p:cNvSpPr/>
          <p:nvPr/>
        </p:nvSpPr>
        <p:spPr>
          <a:xfrm rot="3136598">
            <a:off x="8901754" y="-369112"/>
            <a:ext cx="736429" cy="4315839"/>
          </a:xfrm>
          <a:prstGeom prst="rightBrace">
            <a:avLst>
              <a:gd name="adj1" fmla="val 106589"/>
              <a:gd name="adj2" fmla="val 50000"/>
            </a:avLst>
          </a:prstGeom>
          <a:ln>
            <a:gradFill flip="none" rotWithShape="1">
              <a:gsLst>
                <a:gs pos="0">
                  <a:schemeClr val="accent1">
                    <a:lumMod val="9000"/>
                    <a:lumOff val="91000"/>
                    <a:alpha val="0"/>
                  </a:schemeClr>
                </a:gs>
                <a:gs pos="100000">
                  <a:srgbClr val="FF6699"/>
                </a:gs>
              </a:gsLst>
              <a:lin ang="0" scaled="1"/>
              <a:tileRect/>
            </a:gra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7167782" y="1050903"/>
            <a:ext cx="3818414" cy="2799352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8606592" y="2878413"/>
            <a:ext cx="32918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something here to introduce your project, little words will be perfect.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 rot="18631001">
            <a:off x="8820578" y="1921156"/>
            <a:ext cx="5338783" cy="1608067"/>
            <a:chOff x="119336" y="1628800"/>
            <a:chExt cx="11953328" cy="3600400"/>
          </a:xfrm>
        </p:grpSpPr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11933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353368" y="2942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551384" y="395106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785416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1001440" y="4149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1217464" y="2942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1487488" y="481516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1631504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>
              <a:spLocks noChangeAspect="1"/>
            </p:cNvSpPr>
            <p:nvPr/>
          </p:nvSpPr>
          <p:spPr>
            <a:xfrm>
              <a:off x="1865536" y="1772816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>
              <a:spLocks noChangeAspect="1"/>
            </p:cNvSpPr>
            <p:nvPr/>
          </p:nvSpPr>
          <p:spPr>
            <a:xfrm>
              <a:off x="2081560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351584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>
              <a:spLocks noChangeAspect="1"/>
            </p:cNvSpPr>
            <p:nvPr/>
          </p:nvSpPr>
          <p:spPr>
            <a:xfrm>
              <a:off x="2585616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>
              <a:spLocks noChangeAspect="1"/>
            </p:cNvSpPr>
            <p:nvPr/>
          </p:nvSpPr>
          <p:spPr>
            <a:xfrm>
              <a:off x="2801640" y="407707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3017664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>
              <a:spLocks noChangeAspect="1"/>
            </p:cNvSpPr>
            <p:nvPr/>
          </p:nvSpPr>
          <p:spPr>
            <a:xfrm>
              <a:off x="3233688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3449712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>
              <a:spLocks noChangeAspect="1"/>
            </p:cNvSpPr>
            <p:nvPr/>
          </p:nvSpPr>
          <p:spPr>
            <a:xfrm>
              <a:off x="366573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>
              <a:spLocks noChangeAspect="1"/>
            </p:cNvSpPr>
            <p:nvPr/>
          </p:nvSpPr>
          <p:spPr>
            <a:xfrm>
              <a:off x="3935760" y="378904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4079776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>
              <a:spLocks noChangeAspect="1"/>
            </p:cNvSpPr>
            <p:nvPr/>
          </p:nvSpPr>
          <p:spPr>
            <a:xfrm>
              <a:off x="4313808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>
              <a:spLocks noChangeAspect="1"/>
            </p:cNvSpPr>
            <p:nvPr/>
          </p:nvSpPr>
          <p:spPr>
            <a:xfrm>
              <a:off x="4583832" y="407707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>
              <a:spLocks noChangeAspect="1"/>
            </p:cNvSpPr>
            <p:nvPr/>
          </p:nvSpPr>
          <p:spPr>
            <a:xfrm>
              <a:off x="4817864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>
              <a:spLocks noChangeAspect="1"/>
            </p:cNvSpPr>
            <p:nvPr/>
          </p:nvSpPr>
          <p:spPr>
            <a:xfrm>
              <a:off x="5033888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>
              <a:spLocks noChangeAspect="1"/>
            </p:cNvSpPr>
            <p:nvPr/>
          </p:nvSpPr>
          <p:spPr>
            <a:xfrm>
              <a:off x="5249912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>
              <a:spLocks noChangeAspect="1"/>
            </p:cNvSpPr>
            <p:nvPr/>
          </p:nvSpPr>
          <p:spPr>
            <a:xfrm>
              <a:off x="5465936" y="4095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>
              <a:spLocks noChangeAspect="1"/>
            </p:cNvSpPr>
            <p:nvPr/>
          </p:nvSpPr>
          <p:spPr>
            <a:xfrm>
              <a:off x="5725270" y="2815783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>
              <a:spLocks noChangeAspect="1"/>
            </p:cNvSpPr>
            <p:nvPr/>
          </p:nvSpPr>
          <p:spPr>
            <a:xfrm>
              <a:off x="5897984" y="46711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>
              <a:spLocks noChangeAspect="1"/>
            </p:cNvSpPr>
            <p:nvPr/>
          </p:nvSpPr>
          <p:spPr>
            <a:xfrm>
              <a:off x="6186016" y="193484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31" idx="4"/>
              <a:endCxn id="32" idx="5"/>
            </p:cNvCxnSpPr>
            <p:nvPr/>
          </p:nvCxnSpPr>
          <p:spPr>
            <a:xfrm>
              <a:off x="146336" y="2708920"/>
              <a:ext cx="253124" cy="2801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32" idx="5"/>
              <a:endCxn id="33" idx="3"/>
            </p:cNvCxnSpPr>
            <p:nvPr/>
          </p:nvCxnSpPr>
          <p:spPr>
            <a:xfrm>
              <a:off x="399460" y="2989044"/>
              <a:ext cx="159832" cy="10081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>
              <a:stCxn id="33" idx="5"/>
              <a:endCxn id="34" idx="5"/>
            </p:cNvCxnSpPr>
            <p:nvPr/>
          </p:nvCxnSpPr>
          <p:spPr>
            <a:xfrm flipV="1">
              <a:off x="597476" y="2683004"/>
              <a:ext cx="234032" cy="131415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>
              <a:stCxn id="34" idx="5"/>
              <a:endCxn id="35" idx="4"/>
            </p:cNvCxnSpPr>
            <p:nvPr/>
          </p:nvCxnSpPr>
          <p:spPr>
            <a:xfrm>
              <a:off x="831508" y="2683004"/>
              <a:ext cx="196932" cy="152007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>
              <a:stCxn id="35" idx="4"/>
              <a:endCxn id="36" idx="4"/>
            </p:cNvCxnSpPr>
            <p:nvPr/>
          </p:nvCxnSpPr>
          <p:spPr>
            <a:xfrm flipV="1">
              <a:off x="1028440" y="2996952"/>
              <a:ext cx="216024" cy="12061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>
              <a:stCxn id="36" idx="4"/>
              <a:endCxn id="37" idx="7"/>
            </p:cNvCxnSpPr>
            <p:nvPr/>
          </p:nvCxnSpPr>
          <p:spPr>
            <a:xfrm>
              <a:off x="1244464" y="2996952"/>
              <a:ext cx="289116" cy="18261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>
              <a:stCxn id="37" idx="7"/>
              <a:endCxn id="38" idx="4"/>
            </p:cNvCxnSpPr>
            <p:nvPr/>
          </p:nvCxnSpPr>
          <p:spPr>
            <a:xfrm flipV="1">
              <a:off x="1533580" y="2690912"/>
              <a:ext cx="124924" cy="213215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>
              <a:stCxn id="38" idx="5"/>
              <a:endCxn id="39" idx="4"/>
            </p:cNvCxnSpPr>
            <p:nvPr/>
          </p:nvCxnSpPr>
          <p:spPr>
            <a:xfrm flipV="1">
              <a:off x="1677596" y="1826816"/>
              <a:ext cx="214940" cy="85618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39" idx="4"/>
              <a:endCxn id="40" idx="3"/>
            </p:cNvCxnSpPr>
            <p:nvPr/>
          </p:nvCxnSpPr>
          <p:spPr>
            <a:xfrm>
              <a:off x="1892536" y="1826816"/>
              <a:ext cx="196932" cy="20263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>
              <a:stCxn id="40" idx="3"/>
              <a:endCxn id="41" idx="4"/>
            </p:cNvCxnSpPr>
            <p:nvPr/>
          </p:nvCxnSpPr>
          <p:spPr>
            <a:xfrm flipV="1">
              <a:off x="2089468" y="2834928"/>
              <a:ext cx="289116" cy="10182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>
              <a:stCxn id="41" idx="5"/>
              <a:endCxn id="42" idx="1"/>
            </p:cNvCxnSpPr>
            <p:nvPr/>
          </p:nvCxnSpPr>
          <p:spPr>
            <a:xfrm>
              <a:off x="2397676" y="2827020"/>
              <a:ext cx="195848" cy="134797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42" idx="1"/>
              <a:endCxn id="43" idx="1"/>
            </p:cNvCxnSpPr>
            <p:nvPr/>
          </p:nvCxnSpPr>
          <p:spPr>
            <a:xfrm flipV="1">
              <a:off x="2593524" y="4084980"/>
              <a:ext cx="216024" cy="900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>
              <a:stCxn id="43" idx="0"/>
              <a:endCxn id="44" idx="4"/>
            </p:cNvCxnSpPr>
            <p:nvPr/>
          </p:nvCxnSpPr>
          <p:spPr>
            <a:xfrm flipV="1">
              <a:off x="2828640" y="2978944"/>
              <a:ext cx="216024" cy="10981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>
              <a:stCxn id="44" idx="6"/>
              <a:endCxn id="45" idx="3"/>
            </p:cNvCxnSpPr>
            <p:nvPr/>
          </p:nvCxnSpPr>
          <p:spPr>
            <a:xfrm flipV="1">
              <a:off x="3071664" y="2827020"/>
              <a:ext cx="169932" cy="1249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45" idx="5"/>
              <a:endCxn id="46" idx="1"/>
            </p:cNvCxnSpPr>
            <p:nvPr/>
          </p:nvCxnSpPr>
          <p:spPr>
            <a:xfrm>
              <a:off x="3279780" y="2827020"/>
              <a:ext cx="177840" cy="134797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>
              <a:stCxn id="46" idx="1"/>
              <a:endCxn id="47" idx="3"/>
            </p:cNvCxnSpPr>
            <p:nvPr/>
          </p:nvCxnSpPr>
          <p:spPr>
            <a:xfrm flipV="1">
              <a:off x="3457620" y="2701012"/>
              <a:ext cx="216024" cy="147398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>
              <a:stCxn id="47" idx="4"/>
              <a:endCxn id="48" idx="1"/>
            </p:cNvCxnSpPr>
            <p:nvPr/>
          </p:nvCxnSpPr>
          <p:spPr>
            <a:xfrm>
              <a:off x="3692736" y="2708920"/>
              <a:ext cx="250932" cy="10880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>
              <a:stCxn id="48" idx="0"/>
              <a:endCxn id="49" idx="4"/>
            </p:cNvCxnSpPr>
            <p:nvPr/>
          </p:nvCxnSpPr>
          <p:spPr>
            <a:xfrm flipV="1">
              <a:off x="3962760" y="2834928"/>
              <a:ext cx="144016" cy="9541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>
              <a:stCxn id="49" idx="3"/>
              <a:endCxn id="50" idx="0"/>
            </p:cNvCxnSpPr>
            <p:nvPr/>
          </p:nvCxnSpPr>
          <p:spPr>
            <a:xfrm>
              <a:off x="4087684" y="2827020"/>
              <a:ext cx="253124" cy="134006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>
              <a:stCxn id="50" idx="6"/>
              <a:endCxn id="51" idx="3"/>
            </p:cNvCxnSpPr>
            <p:nvPr/>
          </p:nvCxnSpPr>
          <p:spPr>
            <a:xfrm flipV="1">
              <a:off x="4367808" y="4123164"/>
              <a:ext cx="223932" cy="709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51" idx="7"/>
              <a:endCxn id="52" idx="3"/>
            </p:cNvCxnSpPr>
            <p:nvPr/>
          </p:nvCxnSpPr>
          <p:spPr>
            <a:xfrm flipV="1">
              <a:off x="4629924" y="2971036"/>
              <a:ext cx="195848" cy="111394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>
              <a:stCxn id="52" idx="4"/>
              <a:endCxn id="53" idx="3"/>
            </p:cNvCxnSpPr>
            <p:nvPr/>
          </p:nvCxnSpPr>
          <p:spPr>
            <a:xfrm flipV="1">
              <a:off x="4844864" y="2827020"/>
              <a:ext cx="196932" cy="1519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>
              <a:stCxn id="53" idx="5"/>
              <a:endCxn id="54" idx="3"/>
            </p:cNvCxnSpPr>
            <p:nvPr/>
          </p:nvCxnSpPr>
          <p:spPr>
            <a:xfrm>
              <a:off x="5079980" y="2827020"/>
              <a:ext cx="177840" cy="138616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>
              <a:stCxn id="54" idx="2"/>
              <a:endCxn id="55" idx="5"/>
            </p:cNvCxnSpPr>
            <p:nvPr/>
          </p:nvCxnSpPr>
          <p:spPr>
            <a:xfrm flipV="1">
              <a:off x="5249912" y="4141172"/>
              <a:ext cx="262116" cy="529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>
              <a:stCxn id="55" idx="2"/>
              <a:endCxn id="56" idx="4"/>
            </p:cNvCxnSpPr>
            <p:nvPr/>
          </p:nvCxnSpPr>
          <p:spPr>
            <a:xfrm flipV="1">
              <a:off x="5465936" y="2869783"/>
              <a:ext cx="286334" cy="125229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>
              <a:stCxn id="56" idx="4"/>
              <a:endCxn id="57" idx="0"/>
            </p:cNvCxnSpPr>
            <p:nvPr/>
          </p:nvCxnSpPr>
          <p:spPr>
            <a:xfrm>
              <a:off x="5752270" y="2869783"/>
              <a:ext cx="172714" cy="1801361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>
              <a:stCxn id="57" idx="0"/>
              <a:endCxn id="58" idx="3"/>
            </p:cNvCxnSpPr>
            <p:nvPr/>
          </p:nvCxnSpPr>
          <p:spPr>
            <a:xfrm flipV="1">
              <a:off x="5924984" y="1980932"/>
              <a:ext cx="268940" cy="26902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椭圆 85"/>
            <p:cNvSpPr>
              <a:spLocks noChangeAspect="1"/>
            </p:cNvSpPr>
            <p:nvPr/>
          </p:nvSpPr>
          <p:spPr>
            <a:xfrm>
              <a:off x="6402040" y="416727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>
              <a:spLocks noChangeAspect="1"/>
            </p:cNvSpPr>
            <p:nvPr/>
          </p:nvSpPr>
          <p:spPr>
            <a:xfrm>
              <a:off x="6600056" y="242107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>
              <a:spLocks noChangeAspect="1"/>
            </p:cNvSpPr>
            <p:nvPr/>
          </p:nvSpPr>
          <p:spPr>
            <a:xfrm>
              <a:off x="6834088" y="380723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>
              <a:spLocks noChangeAspect="1"/>
            </p:cNvSpPr>
            <p:nvPr/>
          </p:nvSpPr>
          <p:spPr>
            <a:xfrm>
              <a:off x="7104112" y="278111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>
              <a:spLocks noChangeAspect="1"/>
            </p:cNvSpPr>
            <p:nvPr/>
          </p:nvSpPr>
          <p:spPr>
            <a:xfrm>
              <a:off x="7320136" y="380723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>
              <a:spLocks noChangeAspect="1"/>
            </p:cNvSpPr>
            <p:nvPr/>
          </p:nvSpPr>
          <p:spPr>
            <a:xfrm>
              <a:off x="7536160" y="2295066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>
              <a:spLocks noChangeAspect="1"/>
            </p:cNvSpPr>
            <p:nvPr/>
          </p:nvSpPr>
          <p:spPr>
            <a:xfrm>
              <a:off x="7752184" y="4149266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>
              <a:spLocks noChangeAspect="1"/>
            </p:cNvSpPr>
            <p:nvPr/>
          </p:nvSpPr>
          <p:spPr>
            <a:xfrm>
              <a:off x="7986216" y="4077258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>
              <a:spLocks noChangeAspect="1"/>
            </p:cNvSpPr>
            <p:nvPr/>
          </p:nvSpPr>
          <p:spPr>
            <a:xfrm>
              <a:off x="8202240" y="162880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>
              <a:spLocks noChangeAspect="1"/>
            </p:cNvSpPr>
            <p:nvPr/>
          </p:nvSpPr>
          <p:spPr>
            <a:xfrm>
              <a:off x="8490272" y="2726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>
              <a:spLocks noChangeAspect="1"/>
            </p:cNvSpPr>
            <p:nvPr/>
          </p:nvSpPr>
          <p:spPr>
            <a:xfrm>
              <a:off x="8634288" y="45271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>
              <a:spLocks noChangeAspect="1"/>
            </p:cNvSpPr>
            <p:nvPr/>
          </p:nvSpPr>
          <p:spPr>
            <a:xfrm>
              <a:off x="8850312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>
              <a:spLocks noChangeAspect="1"/>
            </p:cNvSpPr>
            <p:nvPr/>
          </p:nvSpPr>
          <p:spPr>
            <a:xfrm>
              <a:off x="9066336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>
              <a:spLocks noChangeAspect="1"/>
            </p:cNvSpPr>
            <p:nvPr/>
          </p:nvSpPr>
          <p:spPr>
            <a:xfrm>
              <a:off x="9336360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>
              <a:spLocks noChangeAspect="1"/>
            </p:cNvSpPr>
            <p:nvPr/>
          </p:nvSpPr>
          <p:spPr>
            <a:xfrm>
              <a:off x="9480376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>
              <a:spLocks noChangeAspect="1"/>
            </p:cNvSpPr>
            <p:nvPr/>
          </p:nvSpPr>
          <p:spPr>
            <a:xfrm>
              <a:off x="9768408" y="517520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>
              <a:spLocks noChangeAspect="1"/>
            </p:cNvSpPr>
            <p:nvPr/>
          </p:nvSpPr>
          <p:spPr>
            <a:xfrm>
              <a:off x="9984432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>
              <a:spLocks noChangeAspect="1"/>
            </p:cNvSpPr>
            <p:nvPr/>
          </p:nvSpPr>
          <p:spPr>
            <a:xfrm>
              <a:off x="1020045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>
              <a:spLocks noChangeAspect="1"/>
            </p:cNvSpPr>
            <p:nvPr/>
          </p:nvSpPr>
          <p:spPr>
            <a:xfrm>
              <a:off x="10434488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>
              <a:spLocks noChangeAspect="1"/>
            </p:cNvSpPr>
            <p:nvPr/>
          </p:nvSpPr>
          <p:spPr>
            <a:xfrm>
              <a:off x="10650512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>
              <a:spLocks noChangeAspect="1"/>
            </p:cNvSpPr>
            <p:nvPr/>
          </p:nvSpPr>
          <p:spPr>
            <a:xfrm>
              <a:off x="10866536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>
              <a:spLocks noChangeAspect="1"/>
            </p:cNvSpPr>
            <p:nvPr/>
          </p:nvSpPr>
          <p:spPr>
            <a:xfrm>
              <a:off x="11082560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>
              <a:spLocks noChangeAspect="1"/>
            </p:cNvSpPr>
            <p:nvPr/>
          </p:nvSpPr>
          <p:spPr>
            <a:xfrm>
              <a:off x="11298584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>
              <a:spLocks noChangeAspect="1"/>
            </p:cNvSpPr>
            <p:nvPr/>
          </p:nvSpPr>
          <p:spPr>
            <a:xfrm>
              <a:off x="11514608" y="4095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>
              <a:spLocks noChangeAspect="1"/>
            </p:cNvSpPr>
            <p:nvPr/>
          </p:nvSpPr>
          <p:spPr>
            <a:xfrm>
              <a:off x="11784632" y="2996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>
              <a:spLocks noChangeAspect="1"/>
            </p:cNvSpPr>
            <p:nvPr/>
          </p:nvSpPr>
          <p:spPr>
            <a:xfrm>
              <a:off x="12018664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2" name="直接连接符 111"/>
            <p:cNvCxnSpPr>
              <a:stCxn id="58" idx="2"/>
              <a:endCxn id="86" idx="4"/>
            </p:cNvCxnSpPr>
            <p:nvPr/>
          </p:nvCxnSpPr>
          <p:spPr>
            <a:xfrm>
              <a:off x="6186016" y="1961840"/>
              <a:ext cx="242931" cy="225924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>
              <a:stCxn id="86" idx="4"/>
              <a:endCxn id="87" idx="4"/>
            </p:cNvCxnSpPr>
            <p:nvPr/>
          </p:nvCxnSpPr>
          <p:spPr>
            <a:xfrm flipV="1">
              <a:off x="6428947" y="2474888"/>
              <a:ext cx="198016" cy="174620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87" idx="4"/>
              <a:endCxn id="88" idx="2"/>
            </p:cNvCxnSpPr>
            <p:nvPr/>
          </p:nvCxnSpPr>
          <p:spPr>
            <a:xfrm>
              <a:off x="6626963" y="2474888"/>
              <a:ext cx="207125" cy="1359253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>
              <a:stCxn id="88" idx="4"/>
              <a:endCxn id="89" idx="3"/>
            </p:cNvCxnSpPr>
            <p:nvPr/>
          </p:nvCxnSpPr>
          <p:spPr>
            <a:xfrm flipV="1">
              <a:off x="6860995" y="2827047"/>
              <a:ext cx="250998" cy="1034001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>
              <a:stCxn id="89" idx="4"/>
              <a:endCxn id="90" idx="1"/>
            </p:cNvCxnSpPr>
            <p:nvPr/>
          </p:nvCxnSpPr>
          <p:spPr>
            <a:xfrm>
              <a:off x="7131019" y="2834928"/>
              <a:ext cx="196998" cy="98018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>
              <a:stCxn id="90" idx="0"/>
              <a:endCxn id="91" idx="3"/>
            </p:cNvCxnSpPr>
            <p:nvPr/>
          </p:nvCxnSpPr>
          <p:spPr>
            <a:xfrm flipV="1">
              <a:off x="7347043" y="2340999"/>
              <a:ext cx="196998" cy="1466235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>
              <a:stCxn id="91" idx="5"/>
              <a:endCxn id="92" idx="0"/>
            </p:cNvCxnSpPr>
            <p:nvPr/>
          </p:nvCxnSpPr>
          <p:spPr>
            <a:xfrm>
              <a:off x="7582093" y="2340999"/>
              <a:ext cx="196998" cy="180826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>
              <a:stCxn id="92" idx="3"/>
              <a:endCxn id="93" idx="0"/>
            </p:cNvCxnSpPr>
            <p:nvPr/>
          </p:nvCxnSpPr>
          <p:spPr>
            <a:xfrm flipV="1">
              <a:off x="7760065" y="4077258"/>
              <a:ext cx="253058" cy="117941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>
              <a:stCxn id="93" idx="1"/>
              <a:endCxn id="94" idx="3"/>
            </p:cNvCxnSpPr>
            <p:nvPr/>
          </p:nvCxnSpPr>
          <p:spPr>
            <a:xfrm flipV="1">
              <a:off x="7994097" y="1674892"/>
              <a:ext cx="216051" cy="241024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>
              <a:stCxn id="94" idx="2"/>
              <a:endCxn id="95" idx="3"/>
            </p:cNvCxnSpPr>
            <p:nvPr/>
          </p:nvCxnSpPr>
          <p:spPr>
            <a:xfrm>
              <a:off x="8202240" y="1655800"/>
              <a:ext cx="295940" cy="11172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>
              <a:stCxn id="95" idx="5"/>
              <a:endCxn id="96" idx="0"/>
            </p:cNvCxnSpPr>
            <p:nvPr/>
          </p:nvCxnSpPr>
          <p:spPr>
            <a:xfrm>
              <a:off x="8536364" y="2773020"/>
              <a:ext cx="124924" cy="175410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>
              <a:stCxn id="96" idx="3"/>
              <a:endCxn id="97" idx="3"/>
            </p:cNvCxnSpPr>
            <p:nvPr/>
          </p:nvCxnSpPr>
          <p:spPr>
            <a:xfrm flipV="1">
              <a:off x="8642196" y="2683004"/>
              <a:ext cx="216024" cy="18902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>
              <a:stCxn id="97" idx="7"/>
              <a:endCxn id="98" idx="0"/>
            </p:cNvCxnSpPr>
            <p:nvPr/>
          </p:nvCxnSpPr>
          <p:spPr>
            <a:xfrm>
              <a:off x="8896404" y="2644820"/>
              <a:ext cx="196932" cy="11622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>
              <a:stCxn id="98" idx="5"/>
              <a:endCxn id="99" idx="4"/>
            </p:cNvCxnSpPr>
            <p:nvPr/>
          </p:nvCxnSpPr>
          <p:spPr>
            <a:xfrm flipV="1">
              <a:off x="9112428" y="2834928"/>
              <a:ext cx="250932" cy="10182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>
              <a:stCxn id="99" idx="4"/>
              <a:endCxn id="100" idx="1"/>
            </p:cNvCxnSpPr>
            <p:nvPr/>
          </p:nvCxnSpPr>
          <p:spPr>
            <a:xfrm>
              <a:off x="9363360" y="2834928"/>
              <a:ext cx="124924" cy="134006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>
              <a:stCxn id="100" idx="3"/>
              <a:endCxn id="101" idx="2"/>
            </p:cNvCxnSpPr>
            <p:nvPr/>
          </p:nvCxnSpPr>
          <p:spPr>
            <a:xfrm>
              <a:off x="9488284" y="4213180"/>
              <a:ext cx="280124" cy="9890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>
              <a:stCxn id="101" idx="6"/>
              <a:endCxn id="102" idx="2"/>
            </p:cNvCxnSpPr>
            <p:nvPr/>
          </p:nvCxnSpPr>
          <p:spPr>
            <a:xfrm flipV="1">
              <a:off x="9822408" y="2951944"/>
              <a:ext cx="162024" cy="225025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>
              <a:stCxn id="102" idx="4"/>
              <a:endCxn id="103" idx="3"/>
            </p:cNvCxnSpPr>
            <p:nvPr/>
          </p:nvCxnSpPr>
          <p:spPr>
            <a:xfrm flipV="1">
              <a:off x="10011432" y="2701012"/>
              <a:ext cx="196932" cy="27793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>
              <a:stCxn id="103" idx="5"/>
              <a:endCxn id="104" idx="0"/>
            </p:cNvCxnSpPr>
            <p:nvPr/>
          </p:nvCxnSpPr>
          <p:spPr>
            <a:xfrm>
              <a:off x="10246548" y="2701012"/>
              <a:ext cx="214940" cy="110603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>
              <a:stCxn id="104" idx="0"/>
              <a:endCxn id="105" idx="4"/>
            </p:cNvCxnSpPr>
            <p:nvPr/>
          </p:nvCxnSpPr>
          <p:spPr>
            <a:xfrm flipV="1">
              <a:off x="10461488" y="2834928"/>
              <a:ext cx="216024" cy="9721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>
              <a:stCxn id="105" idx="5"/>
              <a:endCxn id="106" idx="1"/>
            </p:cNvCxnSpPr>
            <p:nvPr/>
          </p:nvCxnSpPr>
          <p:spPr>
            <a:xfrm>
              <a:off x="10696604" y="2827020"/>
              <a:ext cx="177840" cy="98793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>
              <a:stCxn id="106" idx="0"/>
              <a:endCxn id="107" idx="4"/>
            </p:cNvCxnSpPr>
            <p:nvPr/>
          </p:nvCxnSpPr>
          <p:spPr>
            <a:xfrm flipV="1">
              <a:off x="10893536" y="2834928"/>
              <a:ext cx="216024" cy="9721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>
              <a:stCxn id="107" idx="4"/>
              <a:endCxn id="108" idx="0"/>
            </p:cNvCxnSpPr>
            <p:nvPr/>
          </p:nvCxnSpPr>
          <p:spPr>
            <a:xfrm>
              <a:off x="11109560" y="2834928"/>
              <a:ext cx="216024" cy="133216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>
              <a:stCxn id="108" idx="2"/>
              <a:endCxn id="109" idx="3"/>
            </p:cNvCxnSpPr>
            <p:nvPr/>
          </p:nvCxnSpPr>
          <p:spPr>
            <a:xfrm flipV="1">
              <a:off x="11298584" y="4141172"/>
              <a:ext cx="223932" cy="529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>
              <a:stCxn id="109" idx="5"/>
              <a:endCxn id="110" idx="3"/>
            </p:cNvCxnSpPr>
            <p:nvPr/>
          </p:nvCxnSpPr>
          <p:spPr>
            <a:xfrm flipV="1">
              <a:off x="11560700" y="3043044"/>
              <a:ext cx="231840" cy="10981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>
              <a:stCxn id="110" idx="4"/>
              <a:endCxn id="111" idx="3"/>
            </p:cNvCxnSpPr>
            <p:nvPr/>
          </p:nvCxnSpPr>
          <p:spPr>
            <a:xfrm flipV="1">
              <a:off x="11811632" y="2827020"/>
              <a:ext cx="214940" cy="22393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9695894" y="1982297"/>
            <a:ext cx="1005816" cy="511474"/>
            <a:chOff x="9695894" y="1982297"/>
            <a:chExt cx="1005816" cy="511474"/>
          </a:xfrm>
        </p:grpSpPr>
        <p:sp>
          <p:nvSpPr>
            <p:cNvPr id="138" name="矩形 137"/>
            <p:cNvSpPr/>
            <p:nvPr/>
          </p:nvSpPr>
          <p:spPr>
            <a:xfrm>
              <a:off x="9695894" y="1988388"/>
              <a:ext cx="504000" cy="50218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tx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20</a:t>
              </a:r>
              <a:endParaRPr lang="zh-CN" altLang="en-US" dirty="0">
                <a:solidFill>
                  <a:schemeClr val="tx1"/>
                </a:solidFill>
                <a:latin typeface="Ebrima" panose="02000000000000000000" pitchFamily="2" charset="0"/>
                <a:cs typeface="Ebrima" panose="02000000000000000000" pitchFamily="2" charset="0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10197243" y="1988388"/>
              <a:ext cx="504000" cy="502183"/>
            </a:xfrm>
            <a:prstGeom prst="rect">
              <a:avLst/>
            </a:prstGeom>
            <a:noFill/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15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  <a:latin typeface="Ebrima" panose="02000000000000000000" pitchFamily="2" charset="0"/>
                <a:cs typeface="Ebrima" panose="02000000000000000000" pitchFamily="2" charset="0"/>
              </a:endParaRPr>
            </a:p>
          </p:txBody>
        </p:sp>
        <p:sp>
          <p:nvSpPr>
            <p:cNvPr id="140" name="L 形 139"/>
            <p:cNvSpPr>
              <a:spLocks noChangeAspect="1"/>
            </p:cNvSpPr>
            <p:nvPr/>
          </p:nvSpPr>
          <p:spPr>
            <a:xfrm flipH="1" flipV="1">
              <a:off x="10521710" y="1982297"/>
              <a:ext cx="180000" cy="180000"/>
            </a:xfrm>
            <a:prstGeom prst="corner">
              <a:avLst>
                <a:gd name="adj1" fmla="val 0"/>
                <a:gd name="adj2" fmla="val 0"/>
              </a:avLst>
            </a:prstGeom>
            <a:solidFill>
              <a:schemeClr val="bg1"/>
            </a:solidFill>
            <a:ln w="25400">
              <a:solidFill>
                <a:schemeClr val="bg1"/>
              </a:solidFill>
            </a:ln>
            <a:effectLst>
              <a:glow rad="63500">
                <a:schemeClr val="bg1"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4" name="直接连接符 143"/>
            <p:cNvCxnSpPr/>
            <p:nvPr/>
          </p:nvCxnSpPr>
          <p:spPr>
            <a:xfrm>
              <a:off x="10354206" y="2493771"/>
              <a:ext cx="212637" cy="0"/>
            </a:xfrm>
            <a:prstGeom prst="line">
              <a:avLst/>
            </a:prstGeom>
            <a:ln w="22225">
              <a:solidFill>
                <a:schemeClr val="bg1"/>
              </a:solidFill>
            </a:ln>
            <a:effectLst>
              <a:glow rad="63500">
                <a:schemeClr val="bg1">
                  <a:alpha val="2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5" name="组合 144"/>
          <p:cNvGrpSpPr/>
          <p:nvPr/>
        </p:nvGrpSpPr>
        <p:grpSpPr>
          <a:xfrm>
            <a:off x="901233" y="6165304"/>
            <a:ext cx="5338783" cy="1608067"/>
            <a:chOff x="119336" y="1628800"/>
            <a:chExt cx="11953328" cy="3600400"/>
          </a:xfrm>
        </p:grpSpPr>
        <p:sp>
          <p:nvSpPr>
            <p:cNvPr id="146" name="椭圆 145"/>
            <p:cNvSpPr>
              <a:spLocks noChangeAspect="1"/>
            </p:cNvSpPr>
            <p:nvPr/>
          </p:nvSpPr>
          <p:spPr>
            <a:xfrm>
              <a:off x="11933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>
              <a:spLocks noChangeAspect="1"/>
            </p:cNvSpPr>
            <p:nvPr/>
          </p:nvSpPr>
          <p:spPr>
            <a:xfrm>
              <a:off x="353368" y="2942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>
              <a:spLocks noChangeAspect="1"/>
            </p:cNvSpPr>
            <p:nvPr/>
          </p:nvSpPr>
          <p:spPr>
            <a:xfrm>
              <a:off x="551384" y="395106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>
              <a:spLocks noChangeAspect="1"/>
            </p:cNvSpPr>
            <p:nvPr/>
          </p:nvSpPr>
          <p:spPr>
            <a:xfrm>
              <a:off x="785416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>
              <a:spLocks noChangeAspect="1"/>
            </p:cNvSpPr>
            <p:nvPr/>
          </p:nvSpPr>
          <p:spPr>
            <a:xfrm>
              <a:off x="1001440" y="4149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>
              <a:spLocks noChangeAspect="1"/>
            </p:cNvSpPr>
            <p:nvPr/>
          </p:nvSpPr>
          <p:spPr>
            <a:xfrm>
              <a:off x="1217464" y="2942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/>
            <p:cNvSpPr>
              <a:spLocks noChangeAspect="1"/>
            </p:cNvSpPr>
            <p:nvPr/>
          </p:nvSpPr>
          <p:spPr>
            <a:xfrm>
              <a:off x="1487488" y="481516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椭圆 152"/>
            <p:cNvSpPr>
              <a:spLocks noChangeAspect="1"/>
            </p:cNvSpPr>
            <p:nvPr/>
          </p:nvSpPr>
          <p:spPr>
            <a:xfrm>
              <a:off x="1631504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椭圆 153"/>
            <p:cNvSpPr>
              <a:spLocks noChangeAspect="1"/>
            </p:cNvSpPr>
            <p:nvPr/>
          </p:nvSpPr>
          <p:spPr>
            <a:xfrm>
              <a:off x="1865536" y="1772816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椭圆 154"/>
            <p:cNvSpPr>
              <a:spLocks noChangeAspect="1"/>
            </p:cNvSpPr>
            <p:nvPr/>
          </p:nvSpPr>
          <p:spPr>
            <a:xfrm>
              <a:off x="2081560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/>
            <p:cNvSpPr>
              <a:spLocks noChangeAspect="1"/>
            </p:cNvSpPr>
            <p:nvPr/>
          </p:nvSpPr>
          <p:spPr>
            <a:xfrm>
              <a:off x="2351584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椭圆 156"/>
            <p:cNvSpPr>
              <a:spLocks noChangeAspect="1"/>
            </p:cNvSpPr>
            <p:nvPr/>
          </p:nvSpPr>
          <p:spPr>
            <a:xfrm>
              <a:off x="2585616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/>
            <p:cNvSpPr>
              <a:spLocks noChangeAspect="1"/>
            </p:cNvSpPr>
            <p:nvPr/>
          </p:nvSpPr>
          <p:spPr>
            <a:xfrm>
              <a:off x="2801640" y="407707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/>
            <p:cNvSpPr>
              <a:spLocks noChangeAspect="1"/>
            </p:cNvSpPr>
            <p:nvPr/>
          </p:nvSpPr>
          <p:spPr>
            <a:xfrm>
              <a:off x="3017664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/>
            <p:cNvSpPr>
              <a:spLocks noChangeAspect="1"/>
            </p:cNvSpPr>
            <p:nvPr/>
          </p:nvSpPr>
          <p:spPr>
            <a:xfrm>
              <a:off x="3233688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/>
            <p:cNvSpPr>
              <a:spLocks noChangeAspect="1"/>
            </p:cNvSpPr>
            <p:nvPr/>
          </p:nvSpPr>
          <p:spPr>
            <a:xfrm>
              <a:off x="3449712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/>
            <p:cNvSpPr>
              <a:spLocks noChangeAspect="1"/>
            </p:cNvSpPr>
            <p:nvPr/>
          </p:nvSpPr>
          <p:spPr>
            <a:xfrm>
              <a:off x="366573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/>
            <p:cNvSpPr>
              <a:spLocks noChangeAspect="1"/>
            </p:cNvSpPr>
            <p:nvPr/>
          </p:nvSpPr>
          <p:spPr>
            <a:xfrm>
              <a:off x="3935760" y="378904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/>
            <p:cNvSpPr>
              <a:spLocks noChangeAspect="1"/>
            </p:cNvSpPr>
            <p:nvPr/>
          </p:nvSpPr>
          <p:spPr>
            <a:xfrm>
              <a:off x="4079776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/>
            <p:cNvSpPr>
              <a:spLocks noChangeAspect="1"/>
            </p:cNvSpPr>
            <p:nvPr/>
          </p:nvSpPr>
          <p:spPr>
            <a:xfrm>
              <a:off x="4313808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/>
            <p:cNvSpPr>
              <a:spLocks noChangeAspect="1"/>
            </p:cNvSpPr>
            <p:nvPr/>
          </p:nvSpPr>
          <p:spPr>
            <a:xfrm>
              <a:off x="4583832" y="407707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/>
            <p:cNvSpPr>
              <a:spLocks noChangeAspect="1"/>
            </p:cNvSpPr>
            <p:nvPr/>
          </p:nvSpPr>
          <p:spPr>
            <a:xfrm>
              <a:off x="4817864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/>
            <p:cNvSpPr>
              <a:spLocks noChangeAspect="1"/>
            </p:cNvSpPr>
            <p:nvPr/>
          </p:nvSpPr>
          <p:spPr>
            <a:xfrm>
              <a:off x="5033888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/>
            <p:cNvSpPr>
              <a:spLocks noChangeAspect="1"/>
            </p:cNvSpPr>
            <p:nvPr/>
          </p:nvSpPr>
          <p:spPr>
            <a:xfrm>
              <a:off x="5249912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/>
            <p:cNvSpPr>
              <a:spLocks noChangeAspect="1"/>
            </p:cNvSpPr>
            <p:nvPr/>
          </p:nvSpPr>
          <p:spPr>
            <a:xfrm>
              <a:off x="5465936" y="4095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/>
            <p:cNvSpPr>
              <a:spLocks noChangeAspect="1"/>
            </p:cNvSpPr>
            <p:nvPr/>
          </p:nvSpPr>
          <p:spPr>
            <a:xfrm>
              <a:off x="5725270" y="2815783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椭圆 171"/>
            <p:cNvSpPr>
              <a:spLocks noChangeAspect="1"/>
            </p:cNvSpPr>
            <p:nvPr/>
          </p:nvSpPr>
          <p:spPr>
            <a:xfrm>
              <a:off x="5897984" y="46711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椭圆 172"/>
            <p:cNvSpPr>
              <a:spLocks noChangeAspect="1"/>
            </p:cNvSpPr>
            <p:nvPr/>
          </p:nvSpPr>
          <p:spPr>
            <a:xfrm>
              <a:off x="6186016" y="193484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4" name="直接连接符 173"/>
            <p:cNvCxnSpPr>
              <a:stCxn id="146" idx="4"/>
              <a:endCxn id="147" idx="5"/>
            </p:cNvCxnSpPr>
            <p:nvPr/>
          </p:nvCxnSpPr>
          <p:spPr>
            <a:xfrm>
              <a:off x="146336" y="2708920"/>
              <a:ext cx="253124" cy="2801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>
              <a:stCxn id="147" idx="5"/>
              <a:endCxn id="148" idx="3"/>
            </p:cNvCxnSpPr>
            <p:nvPr/>
          </p:nvCxnSpPr>
          <p:spPr>
            <a:xfrm>
              <a:off x="399460" y="2989044"/>
              <a:ext cx="159832" cy="10081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>
              <a:stCxn id="148" idx="5"/>
              <a:endCxn id="149" idx="5"/>
            </p:cNvCxnSpPr>
            <p:nvPr/>
          </p:nvCxnSpPr>
          <p:spPr>
            <a:xfrm flipV="1">
              <a:off x="597476" y="2683004"/>
              <a:ext cx="234032" cy="131415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>
              <a:stCxn id="149" idx="5"/>
              <a:endCxn id="150" idx="4"/>
            </p:cNvCxnSpPr>
            <p:nvPr/>
          </p:nvCxnSpPr>
          <p:spPr>
            <a:xfrm>
              <a:off x="831508" y="2683004"/>
              <a:ext cx="196932" cy="152007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/>
            <p:cNvCxnSpPr>
              <a:stCxn id="150" idx="4"/>
              <a:endCxn id="151" idx="4"/>
            </p:cNvCxnSpPr>
            <p:nvPr/>
          </p:nvCxnSpPr>
          <p:spPr>
            <a:xfrm flipV="1">
              <a:off x="1028440" y="2996952"/>
              <a:ext cx="216024" cy="12061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/>
            <p:cNvCxnSpPr>
              <a:stCxn id="151" idx="4"/>
              <a:endCxn id="152" idx="7"/>
            </p:cNvCxnSpPr>
            <p:nvPr/>
          </p:nvCxnSpPr>
          <p:spPr>
            <a:xfrm>
              <a:off x="1244464" y="2996952"/>
              <a:ext cx="289116" cy="18261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>
              <a:stCxn id="152" idx="7"/>
              <a:endCxn id="153" idx="4"/>
            </p:cNvCxnSpPr>
            <p:nvPr/>
          </p:nvCxnSpPr>
          <p:spPr>
            <a:xfrm flipV="1">
              <a:off x="1533580" y="2690912"/>
              <a:ext cx="124924" cy="213215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/>
            <p:cNvCxnSpPr>
              <a:stCxn id="153" idx="5"/>
              <a:endCxn id="154" idx="4"/>
            </p:cNvCxnSpPr>
            <p:nvPr/>
          </p:nvCxnSpPr>
          <p:spPr>
            <a:xfrm flipV="1">
              <a:off x="1677596" y="1826816"/>
              <a:ext cx="214940" cy="85618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/>
            <p:cNvCxnSpPr>
              <a:stCxn id="154" idx="4"/>
              <a:endCxn id="155" idx="3"/>
            </p:cNvCxnSpPr>
            <p:nvPr/>
          </p:nvCxnSpPr>
          <p:spPr>
            <a:xfrm>
              <a:off x="1892536" y="1826816"/>
              <a:ext cx="196932" cy="20263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/>
            <p:cNvCxnSpPr>
              <a:stCxn id="155" idx="3"/>
              <a:endCxn id="156" idx="4"/>
            </p:cNvCxnSpPr>
            <p:nvPr/>
          </p:nvCxnSpPr>
          <p:spPr>
            <a:xfrm flipV="1">
              <a:off x="2089468" y="2834928"/>
              <a:ext cx="289116" cy="10182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>
              <a:stCxn id="156" idx="5"/>
              <a:endCxn id="157" idx="1"/>
            </p:cNvCxnSpPr>
            <p:nvPr/>
          </p:nvCxnSpPr>
          <p:spPr>
            <a:xfrm>
              <a:off x="2397676" y="2827020"/>
              <a:ext cx="195848" cy="134797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>
              <a:stCxn id="157" idx="1"/>
              <a:endCxn id="158" idx="1"/>
            </p:cNvCxnSpPr>
            <p:nvPr/>
          </p:nvCxnSpPr>
          <p:spPr>
            <a:xfrm flipV="1">
              <a:off x="2593524" y="4084980"/>
              <a:ext cx="216024" cy="900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>
              <a:stCxn id="158" idx="0"/>
              <a:endCxn id="159" idx="4"/>
            </p:cNvCxnSpPr>
            <p:nvPr/>
          </p:nvCxnSpPr>
          <p:spPr>
            <a:xfrm flipV="1">
              <a:off x="2828640" y="2978944"/>
              <a:ext cx="216024" cy="10981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>
              <a:stCxn id="159" idx="6"/>
              <a:endCxn id="160" idx="3"/>
            </p:cNvCxnSpPr>
            <p:nvPr/>
          </p:nvCxnSpPr>
          <p:spPr>
            <a:xfrm flipV="1">
              <a:off x="3071664" y="2827020"/>
              <a:ext cx="169932" cy="1249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>
              <a:stCxn id="160" idx="5"/>
              <a:endCxn id="161" idx="1"/>
            </p:cNvCxnSpPr>
            <p:nvPr/>
          </p:nvCxnSpPr>
          <p:spPr>
            <a:xfrm>
              <a:off x="3279780" y="2827020"/>
              <a:ext cx="177840" cy="134797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>
              <a:stCxn id="161" idx="1"/>
              <a:endCxn id="162" idx="3"/>
            </p:cNvCxnSpPr>
            <p:nvPr/>
          </p:nvCxnSpPr>
          <p:spPr>
            <a:xfrm flipV="1">
              <a:off x="3457620" y="2701012"/>
              <a:ext cx="216024" cy="147398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/>
            <p:cNvCxnSpPr>
              <a:stCxn id="162" idx="4"/>
              <a:endCxn id="163" idx="1"/>
            </p:cNvCxnSpPr>
            <p:nvPr/>
          </p:nvCxnSpPr>
          <p:spPr>
            <a:xfrm>
              <a:off x="3692736" y="2708920"/>
              <a:ext cx="250932" cy="10880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/>
            <p:cNvCxnSpPr>
              <a:stCxn id="163" idx="0"/>
              <a:endCxn id="164" idx="4"/>
            </p:cNvCxnSpPr>
            <p:nvPr/>
          </p:nvCxnSpPr>
          <p:spPr>
            <a:xfrm flipV="1">
              <a:off x="3962760" y="2834928"/>
              <a:ext cx="144016" cy="9541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/>
            <p:cNvCxnSpPr>
              <a:stCxn id="164" idx="3"/>
              <a:endCxn id="165" idx="0"/>
            </p:cNvCxnSpPr>
            <p:nvPr/>
          </p:nvCxnSpPr>
          <p:spPr>
            <a:xfrm>
              <a:off x="4087684" y="2827020"/>
              <a:ext cx="253124" cy="134006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>
              <a:stCxn id="165" idx="6"/>
              <a:endCxn id="166" idx="3"/>
            </p:cNvCxnSpPr>
            <p:nvPr/>
          </p:nvCxnSpPr>
          <p:spPr>
            <a:xfrm flipV="1">
              <a:off x="4367808" y="4123164"/>
              <a:ext cx="223932" cy="709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/>
            <p:cNvCxnSpPr>
              <a:stCxn id="166" idx="7"/>
              <a:endCxn id="167" idx="3"/>
            </p:cNvCxnSpPr>
            <p:nvPr/>
          </p:nvCxnSpPr>
          <p:spPr>
            <a:xfrm flipV="1">
              <a:off x="4629924" y="2971036"/>
              <a:ext cx="195848" cy="111394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/>
            <p:cNvCxnSpPr>
              <a:stCxn id="167" idx="4"/>
              <a:endCxn id="168" idx="3"/>
            </p:cNvCxnSpPr>
            <p:nvPr/>
          </p:nvCxnSpPr>
          <p:spPr>
            <a:xfrm flipV="1">
              <a:off x="4844864" y="2827020"/>
              <a:ext cx="196932" cy="1519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>
              <a:stCxn id="168" idx="5"/>
              <a:endCxn id="169" idx="3"/>
            </p:cNvCxnSpPr>
            <p:nvPr/>
          </p:nvCxnSpPr>
          <p:spPr>
            <a:xfrm>
              <a:off x="5079980" y="2827020"/>
              <a:ext cx="177840" cy="138616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>
              <a:stCxn id="169" idx="2"/>
              <a:endCxn id="170" idx="5"/>
            </p:cNvCxnSpPr>
            <p:nvPr/>
          </p:nvCxnSpPr>
          <p:spPr>
            <a:xfrm flipV="1">
              <a:off x="5249912" y="4141172"/>
              <a:ext cx="262116" cy="529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/>
            <p:cNvCxnSpPr>
              <a:stCxn id="170" idx="2"/>
              <a:endCxn id="171" idx="4"/>
            </p:cNvCxnSpPr>
            <p:nvPr/>
          </p:nvCxnSpPr>
          <p:spPr>
            <a:xfrm flipV="1">
              <a:off x="5465936" y="2869783"/>
              <a:ext cx="286334" cy="125229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/>
            <p:cNvCxnSpPr>
              <a:stCxn id="171" idx="4"/>
              <a:endCxn id="172" idx="0"/>
            </p:cNvCxnSpPr>
            <p:nvPr/>
          </p:nvCxnSpPr>
          <p:spPr>
            <a:xfrm>
              <a:off x="5752270" y="2869783"/>
              <a:ext cx="172714" cy="1801361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/>
            <p:cNvCxnSpPr>
              <a:stCxn id="172" idx="0"/>
              <a:endCxn id="173" idx="3"/>
            </p:cNvCxnSpPr>
            <p:nvPr/>
          </p:nvCxnSpPr>
          <p:spPr>
            <a:xfrm flipV="1">
              <a:off x="5924984" y="1980932"/>
              <a:ext cx="268940" cy="26902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1" name="椭圆 200"/>
            <p:cNvSpPr>
              <a:spLocks noChangeAspect="1"/>
            </p:cNvSpPr>
            <p:nvPr/>
          </p:nvSpPr>
          <p:spPr>
            <a:xfrm>
              <a:off x="6402040" y="416727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/>
            <p:cNvSpPr>
              <a:spLocks noChangeAspect="1"/>
            </p:cNvSpPr>
            <p:nvPr/>
          </p:nvSpPr>
          <p:spPr>
            <a:xfrm>
              <a:off x="6600056" y="242107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/>
            <p:cNvSpPr>
              <a:spLocks noChangeAspect="1"/>
            </p:cNvSpPr>
            <p:nvPr/>
          </p:nvSpPr>
          <p:spPr>
            <a:xfrm>
              <a:off x="6834088" y="380723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/>
            <p:cNvSpPr>
              <a:spLocks noChangeAspect="1"/>
            </p:cNvSpPr>
            <p:nvPr/>
          </p:nvSpPr>
          <p:spPr>
            <a:xfrm>
              <a:off x="7104112" y="278111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椭圆 204"/>
            <p:cNvSpPr>
              <a:spLocks noChangeAspect="1"/>
            </p:cNvSpPr>
            <p:nvPr/>
          </p:nvSpPr>
          <p:spPr>
            <a:xfrm>
              <a:off x="7320136" y="380723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椭圆 205"/>
            <p:cNvSpPr>
              <a:spLocks noChangeAspect="1"/>
            </p:cNvSpPr>
            <p:nvPr/>
          </p:nvSpPr>
          <p:spPr>
            <a:xfrm>
              <a:off x="7536160" y="2295066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椭圆 206"/>
            <p:cNvSpPr>
              <a:spLocks noChangeAspect="1"/>
            </p:cNvSpPr>
            <p:nvPr/>
          </p:nvSpPr>
          <p:spPr>
            <a:xfrm>
              <a:off x="7752184" y="4149266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207"/>
            <p:cNvSpPr>
              <a:spLocks noChangeAspect="1"/>
            </p:cNvSpPr>
            <p:nvPr/>
          </p:nvSpPr>
          <p:spPr>
            <a:xfrm>
              <a:off x="7986216" y="4077258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椭圆 208"/>
            <p:cNvSpPr>
              <a:spLocks noChangeAspect="1"/>
            </p:cNvSpPr>
            <p:nvPr/>
          </p:nvSpPr>
          <p:spPr>
            <a:xfrm>
              <a:off x="8202240" y="162880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椭圆 209"/>
            <p:cNvSpPr>
              <a:spLocks noChangeAspect="1"/>
            </p:cNvSpPr>
            <p:nvPr/>
          </p:nvSpPr>
          <p:spPr>
            <a:xfrm>
              <a:off x="8490272" y="2726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210"/>
            <p:cNvSpPr>
              <a:spLocks noChangeAspect="1"/>
            </p:cNvSpPr>
            <p:nvPr/>
          </p:nvSpPr>
          <p:spPr>
            <a:xfrm>
              <a:off x="8634288" y="45271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/>
            <p:cNvSpPr>
              <a:spLocks noChangeAspect="1"/>
            </p:cNvSpPr>
            <p:nvPr/>
          </p:nvSpPr>
          <p:spPr>
            <a:xfrm>
              <a:off x="8850312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/>
            <p:cNvSpPr>
              <a:spLocks noChangeAspect="1"/>
            </p:cNvSpPr>
            <p:nvPr/>
          </p:nvSpPr>
          <p:spPr>
            <a:xfrm>
              <a:off x="9066336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/>
            <p:cNvSpPr>
              <a:spLocks noChangeAspect="1"/>
            </p:cNvSpPr>
            <p:nvPr/>
          </p:nvSpPr>
          <p:spPr>
            <a:xfrm>
              <a:off x="9336360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4"/>
            <p:cNvSpPr>
              <a:spLocks noChangeAspect="1"/>
            </p:cNvSpPr>
            <p:nvPr/>
          </p:nvSpPr>
          <p:spPr>
            <a:xfrm>
              <a:off x="9480376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/>
            <p:cNvSpPr>
              <a:spLocks noChangeAspect="1"/>
            </p:cNvSpPr>
            <p:nvPr/>
          </p:nvSpPr>
          <p:spPr>
            <a:xfrm>
              <a:off x="9768408" y="517520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/>
            <p:cNvSpPr>
              <a:spLocks noChangeAspect="1"/>
            </p:cNvSpPr>
            <p:nvPr/>
          </p:nvSpPr>
          <p:spPr>
            <a:xfrm>
              <a:off x="9984432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/>
            <p:cNvSpPr>
              <a:spLocks noChangeAspect="1"/>
            </p:cNvSpPr>
            <p:nvPr/>
          </p:nvSpPr>
          <p:spPr>
            <a:xfrm>
              <a:off x="1020045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/>
            <p:cNvSpPr>
              <a:spLocks noChangeAspect="1"/>
            </p:cNvSpPr>
            <p:nvPr/>
          </p:nvSpPr>
          <p:spPr>
            <a:xfrm>
              <a:off x="10434488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/>
            <p:cNvSpPr>
              <a:spLocks noChangeAspect="1"/>
            </p:cNvSpPr>
            <p:nvPr/>
          </p:nvSpPr>
          <p:spPr>
            <a:xfrm>
              <a:off x="10650512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/>
            <p:cNvSpPr>
              <a:spLocks noChangeAspect="1"/>
            </p:cNvSpPr>
            <p:nvPr/>
          </p:nvSpPr>
          <p:spPr>
            <a:xfrm>
              <a:off x="10866536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/>
            <p:cNvSpPr>
              <a:spLocks noChangeAspect="1"/>
            </p:cNvSpPr>
            <p:nvPr/>
          </p:nvSpPr>
          <p:spPr>
            <a:xfrm>
              <a:off x="11082560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/>
            <p:cNvSpPr>
              <a:spLocks noChangeAspect="1"/>
            </p:cNvSpPr>
            <p:nvPr/>
          </p:nvSpPr>
          <p:spPr>
            <a:xfrm>
              <a:off x="11298584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/>
            <p:cNvSpPr>
              <a:spLocks noChangeAspect="1"/>
            </p:cNvSpPr>
            <p:nvPr/>
          </p:nvSpPr>
          <p:spPr>
            <a:xfrm>
              <a:off x="11514608" y="4095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/>
            <p:cNvSpPr>
              <a:spLocks noChangeAspect="1"/>
            </p:cNvSpPr>
            <p:nvPr/>
          </p:nvSpPr>
          <p:spPr>
            <a:xfrm>
              <a:off x="11784632" y="2996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/>
            <p:cNvSpPr>
              <a:spLocks noChangeAspect="1"/>
            </p:cNvSpPr>
            <p:nvPr/>
          </p:nvSpPr>
          <p:spPr>
            <a:xfrm>
              <a:off x="12018664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7" name="直接连接符 226"/>
            <p:cNvCxnSpPr>
              <a:stCxn id="173" idx="2"/>
              <a:endCxn id="201" idx="4"/>
            </p:cNvCxnSpPr>
            <p:nvPr/>
          </p:nvCxnSpPr>
          <p:spPr>
            <a:xfrm>
              <a:off x="6186016" y="1961840"/>
              <a:ext cx="242931" cy="225924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/>
            <p:cNvCxnSpPr>
              <a:stCxn id="201" idx="4"/>
              <a:endCxn id="202" idx="4"/>
            </p:cNvCxnSpPr>
            <p:nvPr/>
          </p:nvCxnSpPr>
          <p:spPr>
            <a:xfrm flipV="1">
              <a:off x="6428947" y="2474888"/>
              <a:ext cx="198016" cy="174620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/>
            <p:cNvCxnSpPr>
              <a:stCxn id="202" idx="4"/>
              <a:endCxn id="203" idx="2"/>
            </p:cNvCxnSpPr>
            <p:nvPr/>
          </p:nvCxnSpPr>
          <p:spPr>
            <a:xfrm>
              <a:off x="6626963" y="2474888"/>
              <a:ext cx="207125" cy="1359253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>
              <a:stCxn id="203" idx="4"/>
              <a:endCxn id="204" idx="3"/>
            </p:cNvCxnSpPr>
            <p:nvPr/>
          </p:nvCxnSpPr>
          <p:spPr>
            <a:xfrm flipV="1">
              <a:off x="6860995" y="2827047"/>
              <a:ext cx="250998" cy="1034001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/>
            <p:cNvCxnSpPr>
              <a:stCxn id="204" idx="4"/>
              <a:endCxn id="205" idx="1"/>
            </p:cNvCxnSpPr>
            <p:nvPr/>
          </p:nvCxnSpPr>
          <p:spPr>
            <a:xfrm>
              <a:off x="7131019" y="2834928"/>
              <a:ext cx="196998" cy="98018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>
              <a:stCxn id="205" idx="0"/>
              <a:endCxn id="206" idx="3"/>
            </p:cNvCxnSpPr>
            <p:nvPr/>
          </p:nvCxnSpPr>
          <p:spPr>
            <a:xfrm flipV="1">
              <a:off x="7347043" y="2340999"/>
              <a:ext cx="196998" cy="1466235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>
              <a:stCxn id="206" idx="5"/>
              <a:endCxn id="207" idx="0"/>
            </p:cNvCxnSpPr>
            <p:nvPr/>
          </p:nvCxnSpPr>
          <p:spPr>
            <a:xfrm>
              <a:off x="7582093" y="2340999"/>
              <a:ext cx="196998" cy="180826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/>
            <p:cNvCxnSpPr>
              <a:stCxn id="207" idx="3"/>
              <a:endCxn id="208" idx="0"/>
            </p:cNvCxnSpPr>
            <p:nvPr/>
          </p:nvCxnSpPr>
          <p:spPr>
            <a:xfrm flipV="1">
              <a:off x="7760065" y="4077258"/>
              <a:ext cx="253058" cy="117941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/>
            <p:cNvCxnSpPr>
              <a:stCxn id="208" idx="1"/>
              <a:endCxn id="209" idx="3"/>
            </p:cNvCxnSpPr>
            <p:nvPr/>
          </p:nvCxnSpPr>
          <p:spPr>
            <a:xfrm flipV="1">
              <a:off x="7994097" y="1674892"/>
              <a:ext cx="216051" cy="241024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/>
            <p:cNvCxnSpPr>
              <a:stCxn id="209" idx="2"/>
              <a:endCxn id="210" idx="3"/>
            </p:cNvCxnSpPr>
            <p:nvPr/>
          </p:nvCxnSpPr>
          <p:spPr>
            <a:xfrm>
              <a:off x="8202240" y="1655800"/>
              <a:ext cx="295940" cy="11172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/>
            <p:cNvCxnSpPr>
              <a:stCxn id="210" idx="5"/>
              <a:endCxn id="211" idx="0"/>
            </p:cNvCxnSpPr>
            <p:nvPr/>
          </p:nvCxnSpPr>
          <p:spPr>
            <a:xfrm>
              <a:off x="8536364" y="2773020"/>
              <a:ext cx="124924" cy="175410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/>
            <p:cNvCxnSpPr>
              <a:stCxn id="211" idx="3"/>
              <a:endCxn id="212" idx="3"/>
            </p:cNvCxnSpPr>
            <p:nvPr/>
          </p:nvCxnSpPr>
          <p:spPr>
            <a:xfrm flipV="1">
              <a:off x="8642196" y="2683004"/>
              <a:ext cx="216024" cy="18902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/>
            <p:cNvCxnSpPr>
              <a:stCxn id="212" idx="7"/>
              <a:endCxn id="213" idx="0"/>
            </p:cNvCxnSpPr>
            <p:nvPr/>
          </p:nvCxnSpPr>
          <p:spPr>
            <a:xfrm>
              <a:off x="8896404" y="2644820"/>
              <a:ext cx="196932" cy="11622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/>
            <p:cNvCxnSpPr>
              <a:stCxn id="213" idx="5"/>
              <a:endCxn id="214" idx="4"/>
            </p:cNvCxnSpPr>
            <p:nvPr/>
          </p:nvCxnSpPr>
          <p:spPr>
            <a:xfrm flipV="1">
              <a:off x="9112428" y="2834928"/>
              <a:ext cx="250932" cy="10182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/>
            <p:cNvCxnSpPr>
              <a:stCxn id="214" idx="4"/>
              <a:endCxn id="215" idx="1"/>
            </p:cNvCxnSpPr>
            <p:nvPr/>
          </p:nvCxnSpPr>
          <p:spPr>
            <a:xfrm>
              <a:off x="9363360" y="2834928"/>
              <a:ext cx="124924" cy="134006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/>
            <p:cNvCxnSpPr>
              <a:stCxn id="215" idx="3"/>
              <a:endCxn id="216" idx="2"/>
            </p:cNvCxnSpPr>
            <p:nvPr/>
          </p:nvCxnSpPr>
          <p:spPr>
            <a:xfrm>
              <a:off x="9488284" y="4213180"/>
              <a:ext cx="280124" cy="9890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/>
            <p:cNvCxnSpPr>
              <a:stCxn id="216" idx="6"/>
              <a:endCxn id="217" idx="2"/>
            </p:cNvCxnSpPr>
            <p:nvPr/>
          </p:nvCxnSpPr>
          <p:spPr>
            <a:xfrm flipV="1">
              <a:off x="9822408" y="2951944"/>
              <a:ext cx="162024" cy="225025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/>
            <p:cNvCxnSpPr>
              <a:stCxn id="217" idx="4"/>
              <a:endCxn id="218" idx="3"/>
            </p:cNvCxnSpPr>
            <p:nvPr/>
          </p:nvCxnSpPr>
          <p:spPr>
            <a:xfrm flipV="1">
              <a:off x="10011432" y="2701012"/>
              <a:ext cx="196932" cy="27793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/>
            <p:cNvCxnSpPr>
              <a:stCxn id="218" idx="5"/>
              <a:endCxn id="219" idx="0"/>
            </p:cNvCxnSpPr>
            <p:nvPr/>
          </p:nvCxnSpPr>
          <p:spPr>
            <a:xfrm>
              <a:off x="10246548" y="2701012"/>
              <a:ext cx="214940" cy="110603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/>
            <p:cNvCxnSpPr>
              <a:stCxn id="219" idx="0"/>
              <a:endCxn id="220" idx="4"/>
            </p:cNvCxnSpPr>
            <p:nvPr/>
          </p:nvCxnSpPr>
          <p:spPr>
            <a:xfrm flipV="1">
              <a:off x="10461488" y="2834928"/>
              <a:ext cx="216024" cy="9721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连接符 246"/>
            <p:cNvCxnSpPr>
              <a:stCxn id="220" idx="5"/>
              <a:endCxn id="221" idx="1"/>
            </p:cNvCxnSpPr>
            <p:nvPr/>
          </p:nvCxnSpPr>
          <p:spPr>
            <a:xfrm>
              <a:off x="10696604" y="2827020"/>
              <a:ext cx="177840" cy="98793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直接连接符 247"/>
            <p:cNvCxnSpPr>
              <a:stCxn id="221" idx="0"/>
              <a:endCxn id="222" idx="4"/>
            </p:cNvCxnSpPr>
            <p:nvPr/>
          </p:nvCxnSpPr>
          <p:spPr>
            <a:xfrm flipV="1">
              <a:off x="10893536" y="2834928"/>
              <a:ext cx="216024" cy="9721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直接连接符 248"/>
            <p:cNvCxnSpPr>
              <a:stCxn id="222" idx="4"/>
              <a:endCxn id="223" idx="0"/>
            </p:cNvCxnSpPr>
            <p:nvPr/>
          </p:nvCxnSpPr>
          <p:spPr>
            <a:xfrm>
              <a:off x="11109560" y="2834928"/>
              <a:ext cx="216024" cy="133216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连接符 249"/>
            <p:cNvCxnSpPr>
              <a:stCxn id="223" idx="2"/>
              <a:endCxn id="224" idx="3"/>
            </p:cNvCxnSpPr>
            <p:nvPr/>
          </p:nvCxnSpPr>
          <p:spPr>
            <a:xfrm flipV="1">
              <a:off x="11298584" y="4141172"/>
              <a:ext cx="223932" cy="529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/>
            <p:cNvCxnSpPr>
              <a:stCxn id="224" idx="5"/>
              <a:endCxn id="225" idx="3"/>
            </p:cNvCxnSpPr>
            <p:nvPr/>
          </p:nvCxnSpPr>
          <p:spPr>
            <a:xfrm flipV="1">
              <a:off x="11560700" y="3043044"/>
              <a:ext cx="231840" cy="10981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/>
            <p:cNvCxnSpPr>
              <a:stCxn id="225" idx="4"/>
              <a:endCxn id="226" idx="3"/>
            </p:cNvCxnSpPr>
            <p:nvPr/>
          </p:nvCxnSpPr>
          <p:spPr>
            <a:xfrm flipV="1">
              <a:off x="11811632" y="2827020"/>
              <a:ext cx="214940" cy="22393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3" name="组合 252"/>
          <p:cNvGrpSpPr/>
          <p:nvPr/>
        </p:nvGrpSpPr>
        <p:grpSpPr>
          <a:xfrm>
            <a:off x="5978709" y="6156162"/>
            <a:ext cx="5338783" cy="1608067"/>
            <a:chOff x="119336" y="1628800"/>
            <a:chExt cx="11953328" cy="3600400"/>
          </a:xfrm>
        </p:grpSpPr>
        <p:sp>
          <p:nvSpPr>
            <p:cNvPr id="254" name="椭圆 253"/>
            <p:cNvSpPr>
              <a:spLocks noChangeAspect="1"/>
            </p:cNvSpPr>
            <p:nvPr/>
          </p:nvSpPr>
          <p:spPr>
            <a:xfrm>
              <a:off x="11933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椭圆 254"/>
            <p:cNvSpPr>
              <a:spLocks noChangeAspect="1"/>
            </p:cNvSpPr>
            <p:nvPr/>
          </p:nvSpPr>
          <p:spPr>
            <a:xfrm>
              <a:off x="353368" y="2942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椭圆 255"/>
            <p:cNvSpPr>
              <a:spLocks noChangeAspect="1"/>
            </p:cNvSpPr>
            <p:nvPr/>
          </p:nvSpPr>
          <p:spPr>
            <a:xfrm>
              <a:off x="551384" y="395106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椭圆 256"/>
            <p:cNvSpPr>
              <a:spLocks noChangeAspect="1"/>
            </p:cNvSpPr>
            <p:nvPr/>
          </p:nvSpPr>
          <p:spPr>
            <a:xfrm>
              <a:off x="785416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椭圆 257"/>
            <p:cNvSpPr>
              <a:spLocks noChangeAspect="1"/>
            </p:cNvSpPr>
            <p:nvPr/>
          </p:nvSpPr>
          <p:spPr>
            <a:xfrm>
              <a:off x="1001440" y="4149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/>
            <p:cNvSpPr>
              <a:spLocks noChangeAspect="1"/>
            </p:cNvSpPr>
            <p:nvPr/>
          </p:nvSpPr>
          <p:spPr>
            <a:xfrm>
              <a:off x="1217464" y="2942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>
              <a:spLocks noChangeAspect="1"/>
            </p:cNvSpPr>
            <p:nvPr/>
          </p:nvSpPr>
          <p:spPr>
            <a:xfrm>
              <a:off x="1487488" y="481516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>
              <a:spLocks noChangeAspect="1"/>
            </p:cNvSpPr>
            <p:nvPr/>
          </p:nvSpPr>
          <p:spPr>
            <a:xfrm>
              <a:off x="1631504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/>
            <p:cNvSpPr>
              <a:spLocks noChangeAspect="1"/>
            </p:cNvSpPr>
            <p:nvPr/>
          </p:nvSpPr>
          <p:spPr>
            <a:xfrm>
              <a:off x="1865536" y="1772816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/>
            <p:cNvSpPr>
              <a:spLocks noChangeAspect="1"/>
            </p:cNvSpPr>
            <p:nvPr/>
          </p:nvSpPr>
          <p:spPr>
            <a:xfrm>
              <a:off x="2081560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/>
            <p:cNvSpPr>
              <a:spLocks noChangeAspect="1"/>
            </p:cNvSpPr>
            <p:nvPr/>
          </p:nvSpPr>
          <p:spPr>
            <a:xfrm>
              <a:off x="2351584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/>
            <p:cNvSpPr>
              <a:spLocks noChangeAspect="1"/>
            </p:cNvSpPr>
            <p:nvPr/>
          </p:nvSpPr>
          <p:spPr>
            <a:xfrm>
              <a:off x="2585616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/>
            <p:cNvSpPr>
              <a:spLocks noChangeAspect="1"/>
            </p:cNvSpPr>
            <p:nvPr/>
          </p:nvSpPr>
          <p:spPr>
            <a:xfrm>
              <a:off x="2801640" y="407707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/>
            <p:cNvSpPr>
              <a:spLocks noChangeAspect="1"/>
            </p:cNvSpPr>
            <p:nvPr/>
          </p:nvSpPr>
          <p:spPr>
            <a:xfrm>
              <a:off x="3017664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/>
            <p:cNvSpPr>
              <a:spLocks noChangeAspect="1"/>
            </p:cNvSpPr>
            <p:nvPr/>
          </p:nvSpPr>
          <p:spPr>
            <a:xfrm>
              <a:off x="3233688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/>
            <p:cNvSpPr>
              <a:spLocks noChangeAspect="1"/>
            </p:cNvSpPr>
            <p:nvPr/>
          </p:nvSpPr>
          <p:spPr>
            <a:xfrm>
              <a:off x="3449712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/>
            <p:cNvSpPr>
              <a:spLocks noChangeAspect="1"/>
            </p:cNvSpPr>
            <p:nvPr/>
          </p:nvSpPr>
          <p:spPr>
            <a:xfrm>
              <a:off x="366573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/>
            <p:cNvSpPr>
              <a:spLocks noChangeAspect="1"/>
            </p:cNvSpPr>
            <p:nvPr/>
          </p:nvSpPr>
          <p:spPr>
            <a:xfrm>
              <a:off x="3935760" y="378904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/>
            <p:cNvSpPr>
              <a:spLocks noChangeAspect="1"/>
            </p:cNvSpPr>
            <p:nvPr/>
          </p:nvSpPr>
          <p:spPr>
            <a:xfrm>
              <a:off x="4079776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/>
            <p:cNvSpPr>
              <a:spLocks noChangeAspect="1"/>
            </p:cNvSpPr>
            <p:nvPr/>
          </p:nvSpPr>
          <p:spPr>
            <a:xfrm>
              <a:off x="4313808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/>
            <p:cNvSpPr>
              <a:spLocks noChangeAspect="1"/>
            </p:cNvSpPr>
            <p:nvPr/>
          </p:nvSpPr>
          <p:spPr>
            <a:xfrm>
              <a:off x="4583832" y="407707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/>
            <p:cNvSpPr>
              <a:spLocks noChangeAspect="1"/>
            </p:cNvSpPr>
            <p:nvPr/>
          </p:nvSpPr>
          <p:spPr>
            <a:xfrm>
              <a:off x="4817864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椭圆 275"/>
            <p:cNvSpPr>
              <a:spLocks noChangeAspect="1"/>
            </p:cNvSpPr>
            <p:nvPr/>
          </p:nvSpPr>
          <p:spPr>
            <a:xfrm>
              <a:off x="5033888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/>
            <p:cNvSpPr>
              <a:spLocks noChangeAspect="1"/>
            </p:cNvSpPr>
            <p:nvPr/>
          </p:nvSpPr>
          <p:spPr>
            <a:xfrm>
              <a:off x="5249912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/>
            <p:cNvSpPr>
              <a:spLocks noChangeAspect="1"/>
            </p:cNvSpPr>
            <p:nvPr/>
          </p:nvSpPr>
          <p:spPr>
            <a:xfrm>
              <a:off x="5465936" y="4095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/>
            <p:cNvSpPr>
              <a:spLocks noChangeAspect="1"/>
            </p:cNvSpPr>
            <p:nvPr/>
          </p:nvSpPr>
          <p:spPr>
            <a:xfrm>
              <a:off x="5725270" y="2815783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/>
            <p:cNvSpPr>
              <a:spLocks noChangeAspect="1"/>
            </p:cNvSpPr>
            <p:nvPr/>
          </p:nvSpPr>
          <p:spPr>
            <a:xfrm>
              <a:off x="5897984" y="46711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/>
            <p:cNvSpPr>
              <a:spLocks noChangeAspect="1"/>
            </p:cNvSpPr>
            <p:nvPr/>
          </p:nvSpPr>
          <p:spPr>
            <a:xfrm>
              <a:off x="6186016" y="193484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2" name="直接连接符 281"/>
            <p:cNvCxnSpPr>
              <a:stCxn id="254" idx="4"/>
              <a:endCxn id="255" idx="5"/>
            </p:cNvCxnSpPr>
            <p:nvPr/>
          </p:nvCxnSpPr>
          <p:spPr>
            <a:xfrm>
              <a:off x="146336" y="2708920"/>
              <a:ext cx="253124" cy="2801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直接连接符 282"/>
            <p:cNvCxnSpPr>
              <a:stCxn id="255" idx="5"/>
              <a:endCxn id="256" idx="3"/>
            </p:cNvCxnSpPr>
            <p:nvPr/>
          </p:nvCxnSpPr>
          <p:spPr>
            <a:xfrm>
              <a:off x="399460" y="2989044"/>
              <a:ext cx="159832" cy="10081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直接连接符 283"/>
            <p:cNvCxnSpPr>
              <a:stCxn id="256" idx="5"/>
              <a:endCxn id="257" idx="5"/>
            </p:cNvCxnSpPr>
            <p:nvPr/>
          </p:nvCxnSpPr>
          <p:spPr>
            <a:xfrm flipV="1">
              <a:off x="597476" y="2683004"/>
              <a:ext cx="234032" cy="131415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接连接符 284"/>
            <p:cNvCxnSpPr>
              <a:stCxn id="257" idx="5"/>
              <a:endCxn id="258" idx="4"/>
            </p:cNvCxnSpPr>
            <p:nvPr/>
          </p:nvCxnSpPr>
          <p:spPr>
            <a:xfrm>
              <a:off x="831508" y="2683004"/>
              <a:ext cx="196932" cy="152007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接连接符 285"/>
            <p:cNvCxnSpPr>
              <a:stCxn id="258" idx="4"/>
              <a:endCxn id="259" idx="4"/>
            </p:cNvCxnSpPr>
            <p:nvPr/>
          </p:nvCxnSpPr>
          <p:spPr>
            <a:xfrm flipV="1">
              <a:off x="1028440" y="2996952"/>
              <a:ext cx="216024" cy="12061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/>
            <p:cNvCxnSpPr>
              <a:stCxn id="259" idx="4"/>
              <a:endCxn id="260" idx="7"/>
            </p:cNvCxnSpPr>
            <p:nvPr/>
          </p:nvCxnSpPr>
          <p:spPr>
            <a:xfrm>
              <a:off x="1244464" y="2996952"/>
              <a:ext cx="289116" cy="18261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287"/>
            <p:cNvCxnSpPr>
              <a:stCxn id="260" idx="7"/>
              <a:endCxn id="261" idx="4"/>
            </p:cNvCxnSpPr>
            <p:nvPr/>
          </p:nvCxnSpPr>
          <p:spPr>
            <a:xfrm flipV="1">
              <a:off x="1533580" y="2690912"/>
              <a:ext cx="124924" cy="213215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288"/>
            <p:cNvCxnSpPr>
              <a:stCxn id="261" idx="5"/>
              <a:endCxn id="262" idx="4"/>
            </p:cNvCxnSpPr>
            <p:nvPr/>
          </p:nvCxnSpPr>
          <p:spPr>
            <a:xfrm flipV="1">
              <a:off x="1677596" y="1826816"/>
              <a:ext cx="214940" cy="85618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直接连接符 289"/>
            <p:cNvCxnSpPr>
              <a:stCxn id="262" idx="4"/>
              <a:endCxn id="263" idx="3"/>
            </p:cNvCxnSpPr>
            <p:nvPr/>
          </p:nvCxnSpPr>
          <p:spPr>
            <a:xfrm>
              <a:off x="1892536" y="1826816"/>
              <a:ext cx="196932" cy="20263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290"/>
            <p:cNvCxnSpPr>
              <a:stCxn id="263" idx="3"/>
              <a:endCxn id="264" idx="4"/>
            </p:cNvCxnSpPr>
            <p:nvPr/>
          </p:nvCxnSpPr>
          <p:spPr>
            <a:xfrm flipV="1">
              <a:off x="2089468" y="2834928"/>
              <a:ext cx="289116" cy="10182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291"/>
            <p:cNvCxnSpPr>
              <a:stCxn id="264" idx="5"/>
              <a:endCxn id="265" idx="1"/>
            </p:cNvCxnSpPr>
            <p:nvPr/>
          </p:nvCxnSpPr>
          <p:spPr>
            <a:xfrm>
              <a:off x="2397676" y="2827020"/>
              <a:ext cx="195848" cy="134797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直接连接符 292"/>
            <p:cNvCxnSpPr>
              <a:stCxn id="265" idx="1"/>
              <a:endCxn id="266" idx="1"/>
            </p:cNvCxnSpPr>
            <p:nvPr/>
          </p:nvCxnSpPr>
          <p:spPr>
            <a:xfrm flipV="1">
              <a:off x="2593524" y="4084980"/>
              <a:ext cx="216024" cy="900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直接连接符 293"/>
            <p:cNvCxnSpPr>
              <a:stCxn id="266" idx="0"/>
              <a:endCxn id="267" idx="4"/>
            </p:cNvCxnSpPr>
            <p:nvPr/>
          </p:nvCxnSpPr>
          <p:spPr>
            <a:xfrm flipV="1">
              <a:off x="2828640" y="2978944"/>
              <a:ext cx="216024" cy="10981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/>
            <p:cNvCxnSpPr>
              <a:stCxn id="267" idx="6"/>
              <a:endCxn id="268" idx="3"/>
            </p:cNvCxnSpPr>
            <p:nvPr/>
          </p:nvCxnSpPr>
          <p:spPr>
            <a:xfrm flipV="1">
              <a:off x="3071664" y="2827020"/>
              <a:ext cx="169932" cy="1249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/>
            <p:cNvCxnSpPr>
              <a:stCxn id="268" idx="5"/>
              <a:endCxn id="269" idx="1"/>
            </p:cNvCxnSpPr>
            <p:nvPr/>
          </p:nvCxnSpPr>
          <p:spPr>
            <a:xfrm>
              <a:off x="3279780" y="2827020"/>
              <a:ext cx="177840" cy="134797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直接连接符 296"/>
            <p:cNvCxnSpPr>
              <a:stCxn id="269" idx="1"/>
              <a:endCxn id="270" idx="3"/>
            </p:cNvCxnSpPr>
            <p:nvPr/>
          </p:nvCxnSpPr>
          <p:spPr>
            <a:xfrm flipV="1">
              <a:off x="3457620" y="2701012"/>
              <a:ext cx="216024" cy="147398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直接连接符 297"/>
            <p:cNvCxnSpPr>
              <a:stCxn id="270" idx="4"/>
              <a:endCxn id="271" idx="1"/>
            </p:cNvCxnSpPr>
            <p:nvPr/>
          </p:nvCxnSpPr>
          <p:spPr>
            <a:xfrm>
              <a:off x="3692736" y="2708920"/>
              <a:ext cx="250932" cy="10880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直接连接符 298"/>
            <p:cNvCxnSpPr>
              <a:stCxn id="271" idx="0"/>
              <a:endCxn id="272" idx="4"/>
            </p:cNvCxnSpPr>
            <p:nvPr/>
          </p:nvCxnSpPr>
          <p:spPr>
            <a:xfrm flipV="1">
              <a:off x="3962760" y="2834928"/>
              <a:ext cx="144016" cy="9541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299"/>
            <p:cNvCxnSpPr>
              <a:stCxn id="272" idx="3"/>
              <a:endCxn id="273" idx="0"/>
            </p:cNvCxnSpPr>
            <p:nvPr/>
          </p:nvCxnSpPr>
          <p:spPr>
            <a:xfrm>
              <a:off x="4087684" y="2827020"/>
              <a:ext cx="253124" cy="134006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直接连接符 300"/>
            <p:cNvCxnSpPr>
              <a:stCxn id="273" idx="6"/>
              <a:endCxn id="274" idx="3"/>
            </p:cNvCxnSpPr>
            <p:nvPr/>
          </p:nvCxnSpPr>
          <p:spPr>
            <a:xfrm flipV="1">
              <a:off x="4367808" y="4123164"/>
              <a:ext cx="223932" cy="709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直接连接符 301"/>
            <p:cNvCxnSpPr>
              <a:stCxn id="274" idx="7"/>
              <a:endCxn id="275" idx="3"/>
            </p:cNvCxnSpPr>
            <p:nvPr/>
          </p:nvCxnSpPr>
          <p:spPr>
            <a:xfrm flipV="1">
              <a:off x="4629924" y="2971036"/>
              <a:ext cx="195848" cy="111394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302"/>
            <p:cNvCxnSpPr>
              <a:stCxn id="275" idx="4"/>
              <a:endCxn id="276" idx="3"/>
            </p:cNvCxnSpPr>
            <p:nvPr/>
          </p:nvCxnSpPr>
          <p:spPr>
            <a:xfrm flipV="1">
              <a:off x="4844864" y="2827020"/>
              <a:ext cx="196932" cy="1519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直接连接符 303"/>
            <p:cNvCxnSpPr>
              <a:stCxn id="276" idx="5"/>
              <a:endCxn id="277" idx="3"/>
            </p:cNvCxnSpPr>
            <p:nvPr/>
          </p:nvCxnSpPr>
          <p:spPr>
            <a:xfrm>
              <a:off x="5079980" y="2827020"/>
              <a:ext cx="177840" cy="138616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直接连接符 304"/>
            <p:cNvCxnSpPr>
              <a:stCxn id="277" idx="2"/>
              <a:endCxn id="278" idx="5"/>
            </p:cNvCxnSpPr>
            <p:nvPr/>
          </p:nvCxnSpPr>
          <p:spPr>
            <a:xfrm flipV="1">
              <a:off x="5249912" y="4141172"/>
              <a:ext cx="262116" cy="529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直接连接符 305"/>
            <p:cNvCxnSpPr>
              <a:stCxn id="278" idx="2"/>
              <a:endCxn id="279" idx="4"/>
            </p:cNvCxnSpPr>
            <p:nvPr/>
          </p:nvCxnSpPr>
          <p:spPr>
            <a:xfrm flipV="1">
              <a:off x="5465936" y="2869783"/>
              <a:ext cx="286334" cy="125229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直接连接符 306"/>
            <p:cNvCxnSpPr>
              <a:stCxn id="279" idx="4"/>
              <a:endCxn id="280" idx="0"/>
            </p:cNvCxnSpPr>
            <p:nvPr/>
          </p:nvCxnSpPr>
          <p:spPr>
            <a:xfrm>
              <a:off x="5752270" y="2869783"/>
              <a:ext cx="172714" cy="1801361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直接连接符 307"/>
            <p:cNvCxnSpPr>
              <a:stCxn id="280" idx="0"/>
              <a:endCxn id="281" idx="3"/>
            </p:cNvCxnSpPr>
            <p:nvPr/>
          </p:nvCxnSpPr>
          <p:spPr>
            <a:xfrm flipV="1">
              <a:off x="5924984" y="1980932"/>
              <a:ext cx="268940" cy="26902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9" name="椭圆 308"/>
            <p:cNvSpPr>
              <a:spLocks noChangeAspect="1"/>
            </p:cNvSpPr>
            <p:nvPr/>
          </p:nvSpPr>
          <p:spPr>
            <a:xfrm>
              <a:off x="6402040" y="416727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椭圆 309"/>
            <p:cNvSpPr>
              <a:spLocks noChangeAspect="1"/>
            </p:cNvSpPr>
            <p:nvPr/>
          </p:nvSpPr>
          <p:spPr>
            <a:xfrm>
              <a:off x="6600056" y="242107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椭圆 310"/>
            <p:cNvSpPr>
              <a:spLocks noChangeAspect="1"/>
            </p:cNvSpPr>
            <p:nvPr/>
          </p:nvSpPr>
          <p:spPr>
            <a:xfrm>
              <a:off x="6834088" y="380723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椭圆 311"/>
            <p:cNvSpPr>
              <a:spLocks noChangeAspect="1"/>
            </p:cNvSpPr>
            <p:nvPr/>
          </p:nvSpPr>
          <p:spPr>
            <a:xfrm>
              <a:off x="7104112" y="278111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椭圆 312"/>
            <p:cNvSpPr>
              <a:spLocks noChangeAspect="1"/>
            </p:cNvSpPr>
            <p:nvPr/>
          </p:nvSpPr>
          <p:spPr>
            <a:xfrm>
              <a:off x="7320136" y="380723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椭圆 313"/>
            <p:cNvSpPr>
              <a:spLocks noChangeAspect="1"/>
            </p:cNvSpPr>
            <p:nvPr/>
          </p:nvSpPr>
          <p:spPr>
            <a:xfrm>
              <a:off x="7536160" y="2295066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椭圆 314"/>
            <p:cNvSpPr>
              <a:spLocks noChangeAspect="1"/>
            </p:cNvSpPr>
            <p:nvPr/>
          </p:nvSpPr>
          <p:spPr>
            <a:xfrm>
              <a:off x="7752184" y="4149266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椭圆 315"/>
            <p:cNvSpPr>
              <a:spLocks noChangeAspect="1"/>
            </p:cNvSpPr>
            <p:nvPr/>
          </p:nvSpPr>
          <p:spPr>
            <a:xfrm>
              <a:off x="7986216" y="4077258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椭圆 316"/>
            <p:cNvSpPr>
              <a:spLocks noChangeAspect="1"/>
            </p:cNvSpPr>
            <p:nvPr/>
          </p:nvSpPr>
          <p:spPr>
            <a:xfrm>
              <a:off x="8202240" y="162880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椭圆 317"/>
            <p:cNvSpPr>
              <a:spLocks noChangeAspect="1"/>
            </p:cNvSpPr>
            <p:nvPr/>
          </p:nvSpPr>
          <p:spPr>
            <a:xfrm>
              <a:off x="8490272" y="2726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/>
            <p:cNvSpPr>
              <a:spLocks noChangeAspect="1"/>
            </p:cNvSpPr>
            <p:nvPr/>
          </p:nvSpPr>
          <p:spPr>
            <a:xfrm>
              <a:off x="8634288" y="45271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椭圆 319"/>
            <p:cNvSpPr>
              <a:spLocks noChangeAspect="1"/>
            </p:cNvSpPr>
            <p:nvPr/>
          </p:nvSpPr>
          <p:spPr>
            <a:xfrm>
              <a:off x="8850312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椭圆 320"/>
            <p:cNvSpPr>
              <a:spLocks noChangeAspect="1"/>
            </p:cNvSpPr>
            <p:nvPr/>
          </p:nvSpPr>
          <p:spPr>
            <a:xfrm>
              <a:off x="9066336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椭圆 321"/>
            <p:cNvSpPr>
              <a:spLocks noChangeAspect="1"/>
            </p:cNvSpPr>
            <p:nvPr/>
          </p:nvSpPr>
          <p:spPr>
            <a:xfrm>
              <a:off x="9336360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椭圆 322"/>
            <p:cNvSpPr>
              <a:spLocks noChangeAspect="1"/>
            </p:cNvSpPr>
            <p:nvPr/>
          </p:nvSpPr>
          <p:spPr>
            <a:xfrm>
              <a:off x="9480376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椭圆 323"/>
            <p:cNvSpPr>
              <a:spLocks noChangeAspect="1"/>
            </p:cNvSpPr>
            <p:nvPr/>
          </p:nvSpPr>
          <p:spPr>
            <a:xfrm>
              <a:off x="9768408" y="517520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椭圆 324"/>
            <p:cNvSpPr>
              <a:spLocks noChangeAspect="1"/>
            </p:cNvSpPr>
            <p:nvPr/>
          </p:nvSpPr>
          <p:spPr>
            <a:xfrm>
              <a:off x="9984432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椭圆 325"/>
            <p:cNvSpPr>
              <a:spLocks noChangeAspect="1"/>
            </p:cNvSpPr>
            <p:nvPr/>
          </p:nvSpPr>
          <p:spPr>
            <a:xfrm>
              <a:off x="1020045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椭圆 326"/>
            <p:cNvSpPr>
              <a:spLocks noChangeAspect="1"/>
            </p:cNvSpPr>
            <p:nvPr/>
          </p:nvSpPr>
          <p:spPr>
            <a:xfrm>
              <a:off x="10434488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椭圆 327"/>
            <p:cNvSpPr>
              <a:spLocks noChangeAspect="1"/>
            </p:cNvSpPr>
            <p:nvPr/>
          </p:nvSpPr>
          <p:spPr>
            <a:xfrm>
              <a:off x="10650512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椭圆 328"/>
            <p:cNvSpPr>
              <a:spLocks noChangeAspect="1"/>
            </p:cNvSpPr>
            <p:nvPr/>
          </p:nvSpPr>
          <p:spPr>
            <a:xfrm>
              <a:off x="10866536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椭圆 329"/>
            <p:cNvSpPr>
              <a:spLocks noChangeAspect="1"/>
            </p:cNvSpPr>
            <p:nvPr/>
          </p:nvSpPr>
          <p:spPr>
            <a:xfrm>
              <a:off x="11082560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椭圆 330"/>
            <p:cNvSpPr>
              <a:spLocks noChangeAspect="1"/>
            </p:cNvSpPr>
            <p:nvPr/>
          </p:nvSpPr>
          <p:spPr>
            <a:xfrm>
              <a:off x="11298584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椭圆 331"/>
            <p:cNvSpPr>
              <a:spLocks noChangeAspect="1"/>
            </p:cNvSpPr>
            <p:nvPr/>
          </p:nvSpPr>
          <p:spPr>
            <a:xfrm>
              <a:off x="11514608" y="4095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椭圆 332"/>
            <p:cNvSpPr>
              <a:spLocks noChangeAspect="1"/>
            </p:cNvSpPr>
            <p:nvPr/>
          </p:nvSpPr>
          <p:spPr>
            <a:xfrm>
              <a:off x="11784632" y="2996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椭圆 333"/>
            <p:cNvSpPr>
              <a:spLocks noChangeAspect="1"/>
            </p:cNvSpPr>
            <p:nvPr/>
          </p:nvSpPr>
          <p:spPr>
            <a:xfrm>
              <a:off x="12018664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5" name="直接连接符 334"/>
            <p:cNvCxnSpPr>
              <a:stCxn id="281" idx="2"/>
              <a:endCxn id="309" idx="4"/>
            </p:cNvCxnSpPr>
            <p:nvPr/>
          </p:nvCxnSpPr>
          <p:spPr>
            <a:xfrm>
              <a:off x="6186016" y="1961840"/>
              <a:ext cx="242931" cy="225924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直接连接符 335"/>
            <p:cNvCxnSpPr>
              <a:stCxn id="309" idx="4"/>
              <a:endCxn id="310" idx="4"/>
            </p:cNvCxnSpPr>
            <p:nvPr/>
          </p:nvCxnSpPr>
          <p:spPr>
            <a:xfrm flipV="1">
              <a:off x="6428947" y="2474888"/>
              <a:ext cx="198016" cy="174620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直接连接符 336"/>
            <p:cNvCxnSpPr>
              <a:stCxn id="310" idx="4"/>
              <a:endCxn id="311" idx="2"/>
            </p:cNvCxnSpPr>
            <p:nvPr/>
          </p:nvCxnSpPr>
          <p:spPr>
            <a:xfrm>
              <a:off x="6626963" y="2474888"/>
              <a:ext cx="207125" cy="1359253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直接连接符 337"/>
            <p:cNvCxnSpPr>
              <a:stCxn id="311" idx="4"/>
              <a:endCxn id="312" idx="3"/>
            </p:cNvCxnSpPr>
            <p:nvPr/>
          </p:nvCxnSpPr>
          <p:spPr>
            <a:xfrm flipV="1">
              <a:off x="6860995" y="2827047"/>
              <a:ext cx="250998" cy="1034001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直接连接符 338"/>
            <p:cNvCxnSpPr>
              <a:stCxn id="312" idx="4"/>
              <a:endCxn id="313" idx="1"/>
            </p:cNvCxnSpPr>
            <p:nvPr/>
          </p:nvCxnSpPr>
          <p:spPr>
            <a:xfrm>
              <a:off x="7131019" y="2834928"/>
              <a:ext cx="196998" cy="98018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直接连接符 339"/>
            <p:cNvCxnSpPr>
              <a:stCxn id="313" idx="0"/>
              <a:endCxn id="314" idx="3"/>
            </p:cNvCxnSpPr>
            <p:nvPr/>
          </p:nvCxnSpPr>
          <p:spPr>
            <a:xfrm flipV="1">
              <a:off x="7347043" y="2340999"/>
              <a:ext cx="196998" cy="1466235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直接连接符 340"/>
            <p:cNvCxnSpPr>
              <a:stCxn id="314" idx="5"/>
              <a:endCxn id="315" idx="0"/>
            </p:cNvCxnSpPr>
            <p:nvPr/>
          </p:nvCxnSpPr>
          <p:spPr>
            <a:xfrm>
              <a:off x="7582093" y="2340999"/>
              <a:ext cx="196998" cy="180826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直接连接符 341"/>
            <p:cNvCxnSpPr>
              <a:stCxn id="315" idx="3"/>
              <a:endCxn id="316" idx="0"/>
            </p:cNvCxnSpPr>
            <p:nvPr/>
          </p:nvCxnSpPr>
          <p:spPr>
            <a:xfrm flipV="1">
              <a:off x="7760065" y="4077258"/>
              <a:ext cx="253058" cy="117941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直接连接符 342"/>
            <p:cNvCxnSpPr>
              <a:stCxn id="316" idx="1"/>
              <a:endCxn id="317" idx="3"/>
            </p:cNvCxnSpPr>
            <p:nvPr/>
          </p:nvCxnSpPr>
          <p:spPr>
            <a:xfrm flipV="1">
              <a:off x="7994097" y="1674892"/>
              <a:ext cx="216051" cy="241024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直接连接符 343"/>
            <p:cNvCxnSpPr>
              <a:stCxn id="317" idx="2"/>
              <a:endCxn id="318" idx="3"/>
            </p:cNvCxnSpPr>
            <p:nvPr/>
          </p:nvCxnSpPr>
          <p:spPr>
            <a:xfrm>
              <a:off x="8202240" y="1655800"/>
              <a:ext cx="295940" cy="11172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直接连接符 344"/>
            <p:cNvCxnSpPr>
              <a:stCxn id="318" idx="5"/>
              <a:endCxn id="319" idx="0"/>
            </p:cNvCxnSpPr>
            <p:nvPr/>
          </p:nvCxnSpPr>
          <p:spPr>
            <a:xfrm>
              <a:off x="8536364" y="2773020"/>
              <a:ext cx="124924" cy="175410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直接连接符 345"/>
            <p:cNvCxnSpPr>
              <a:stCxn id="319" idx="3"/>
              <a:endCxn id="320" idx="3"/>
            </p:cNvCxnSpPr>
            <p:nvPr/>
          </p:nvCxnSpPr>
          <p:spPr>
            <a:xfrm flipV="1">
              <a:off x="8642196" y="2683004"/>
              <a:ext cx="216024" cy="18902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直接连接符 346"/>
            <p:cNvCxnSpPr>
              <a:stCxn id="320" idx="7"/>
              <a:endCxn id="321" idx="0"/>
            </p:cNvCxnSpPr>
            <p:nvPr/>
          </p:nvCxnSpPr>
          <p:spPr>
            <a:xfrm>
              <a:off x="8896404" y="2644820"/>
              <a:ext cx="196932" cy="11622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直接连接符 347"/>
            <p:cNvCxnSpPr>
              <a:stCxn id="321" idx="5"/>
              <a:endCxn id="322" idx="4"/>
            </p:cNvCxnSpPr>
            <p:nvPr/>
          </p:nvCxnSpPr>
          <p:spPr>
            <a:xfrm flipV="1">
              <a:off x="9112428" y="2834928"/>
              <a:ext cx="250932" cy="10182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直接连接符 348"/>
            <p:cNvCxnSpPr>
              <a:stCxn id="322" idx="4"/>
              <a:endCxn id="323" idx="1"/>
            </p:cNvCxnSpPr>
            <p:nvPr/>
          </p:nvCxnSpPr>
          <p:spPr>
            <a:xfrm>
              <a:off x="9363360" y="2834928"/>
              <a:ext cx="124924" cy="134006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直接连接符 349"/>
            <p:cNvCxnSpPr>
              <a:stCxn id="323" idx="3"/>
              <a:endCxn id="324" idx="2"/>
            </p:cNvCxnSpPr>
            <p:nvPr/>
          </p:nvCxnSpPr>
          <p:spPr>
            <a:xfrm>
              <a:off x="9488284" y="4213180"/>
              <a:ext cx="280124" cy="9890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直接连接符 350"/>
            <p:cNvCxnSpPr>
              <a:stCxn id="324" idx="6"/>
              <a:endCxn id="325" idx="2"/>
            </p:cNvCxnSpPr>
            <p:nvPr/>
          </p:nvCxnSpPr>
          <p:spPr>
            <a:xfrm flipV="1">
              <a:off x="9822408" y="2951944"/>
              <a:ext cx="162024" cy="225025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直接连接符 351"/>
            <p:cNvCxnSpPr>
              <a:stCxn id="325" idx="4"/>
              <a:endCxn id="326" idx="3"/>
            </p:cNvCxnSpPr>
            <p:nvPr/>
          </p:nvCxnSpPr>
          <p:spPr>
            <a:xfrm flipV="1">
              <a:off x="10011432" y="2701012"/>
              <a:ext cx="196932" cy="27793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直接连接符 352"/>
            <p:cNvCxnSpPr>
              <a:stCxn id="326" idx="5"/>
              <a:endCxn id="327" idx="0"/>
            </p:cNvCxnSpPr>
            <p:nvPr/>
          </p:nvCxnSpPr>
          <p:spPr>
            <a:xfrm>
              <a:off x="10246548" y="2701012"/>
              <a:ext cx="214940" cy="110603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直接连接符 353"/>
            <p:cNvCxnSpPr>
              <a:stCxn id="327" idx="0"/>
              <a:endCxn id="328" idx="4"/>
            </p:cNvCxnSpPr>
            <p:nvPr/>
          </p:nvCxnSpPr>
          <p:spPr>
            <a:xfrm flipV="1">
              <a:off x="10461488" y="2834928"/>
              <a:ext cx="216024" cy="9721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直接连接符 354"/>
            <p:cNvCxnSpPr>
              <a:stCxn id="328" idx="5"/>
              <a:endCxn id="329" idx="1"/>
            </p:cNvCxnSpPr>
            <p:nvPr/>
          </p:nvCxnSpPr>
          <p:spPr>
            <a:xfrm>
              <a:off x="10696604" y="2827020"/>
              <a:ext cx="177840" cy="98793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直接连接符 355"/>
            <p:cNvCxnSpPr>
              <a:stCxn id="329" idx="0"/>
              <a:endCxn id="330" idx="4"/>
            </p:cNvCxnSpPr>
            <p:nvPr/>
          </p:nvCxnSpPr>
          <p:spPr>
            <a:xfrm flipV="1">
              <a:off x="10893536" y="2834928"/>
              <a:ext cx="216024" cy="9721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直接连接符 356"/>
            <p:cNvCxnSpPr>
              <a:stCxn id="330" idx="4"/>
              <a:endCxn id="331" idx="0"/>
            </p:cNvCxnSpPr>
            <p:nvPr/>
          </p:nvCxnSpPr>
          <p:spPr>
            <a:xfrm>
              <a:off x="11109560" y="2834928"/>
              <a:ext cx="216024" cy="133216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直接连接符 357"/>
            <p:cNvCxnSpPr>
              <a:stCxn id="331" idx="2"/>
              <a:endCxn id="332" idx="3"/>
            </p:cNvCxnSpPr>
            <p:nvPr/>
          </p:nvCxnSpPr>
          <p:spPr>
            <a:xfrm flipV="1">
              <a:off x="11298584" y="4141172"/>
              <a:ext cx="223932" cy="529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直接连接符 358"/>
            <p:cNvCxnSpPr>
              <a:stCxn id="332" idx="5"/>
              <a:endCxn id="333" idx="3"/>
            </p:cNvCxnSpPr>
            <p:nvPr/>
          </p:nvCxnSpPr>
          <p:spPr>
            <a:xfrm flipV="1">
              <a:off x="11560700" y="3043044"/>
              <a:ext cx="231840" cy="10981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0" name="直接连接符 359"/>
            <p:cNvCxnSpPr>
              <a:stCxn id="333" idx="4"/>
              <a:endCxn id="334" idx="3"/>
            </p:cNvCxnSpPr>
            <p:nvPr/>
          </p:nvCxnSpPr>
          <p:spPr>
            <a:xfrm flipV="1">
              <a:off x="11811632" y="2827020"/>
              <a:ext cx="214940" cy="22393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1" name="文本框 360"/>
          <p:cNvSpPr txBox="1"/>
          <p:nvPr/>
        </p:nvSpPr>
        <p:spPr>
          <a:xfrm>
            <a:off x="330967" y="5786680"/>
            <a:ext cx="11530066" cy="78483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>
                <a:solidFill>
                  <a:srgbClr val="FF6699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Your tittle here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something here to introduce about you project, just use the simple words and few sentences will be great. Here is the place to fill up with</a:t>
            </a:r>
            <a:r>
              <a:rPr lang="zh-CN" altLang="en-US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group information and something special about your people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</a:p>
        </p:txBody>
      </p:sp>
      <p:grpSp>
        <p:nvGrpSpPr>
          <p:cNvPr id="362" name="组合 361"/>
          <p:cNvGrpSpPr/>
          <p:nvPr/>
        </p:nvGrpSpPr>
        <p:grpSpPr>
          <a:xfrm>
            <a:off x="527513" y="4371866"/>
            <a:ext cx="828000" cy="828000"/>
            <a:chOff x="7458269" y="5255588"/>
            <a:chExt cx="828000" cy="828000"/>
          </a:xfrm>
        </p:grpSpPr>
        <p:sp>
          <p:nvSpPr>
            <p:cNvPr id="363" name="椭圆 362"/>
            <p:cNvSpPr>
              <a:spLocks noChangeAspect="1"/>
            </p:cNvSpPr>
            <p:nvPr/>
          </p:nvSpPr>
          <p:spPr>
            <a:xfrm>
              <a:off x="7458269" y="5255588"/>
              <a:ext cx="828000" cy="828000"/>
            </a:xfrm>
            <a:prstGeom prst="ellipse">
              <a:avLst/>
            </a:prstGeom>
            <a:no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椭圆 363"/>
            <p:cNvSpPr>
              <a:spLocks noChangeAspect="1"/>
            </p:cNvSpPr>
            <p:nvPr/>
          </p:nvSpPr>
          <p:spPr>
            <a:xfrm>
              <a:off x="7544041" y="5341360"/>
              <a:ext cx="656456" cy="656456"/>
            </a:xfrm>
            <a:prstGeom prst="ellipse">
              <a:avLst/>
            </a:prstGeom>
            <a:noFill/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椭圆 364"/>
            <p:cNvSpPr>
              <a:spLocks noChangeAspect="1"/>
            </p:cNvSpPr>
            <p:nvPr/>
          </p:nvSpPr>
          <p:spPr>
            <a:xfrm>
              <a:off x="7713344" y="5510663"/>
              <a:ext cx="317849" cy="317849"/>
            </a:xfrm>
            <a:prstGeom prst="ellipse">
              <a:avLst/>
            </a:prstGeom>
            <a:noFill/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弧形 365"/>
            <p:cNvSpPr/>
            <p:nvPr/>
          </p:nvSpPr>
          <p:spPr>
            <a:xfrm rot="14133947">
              <a:off x="7617016" y="5417559"/>
              <a:ext cx="504056" cy="504056"/>
            </a:xfrm>
            <a:prstGeom prst="arc">
              <a:avLst>
                <a:gd name="adj1" fmla="val 3245188"/>
                <a:gd name="adj2" fmla="val 11065760"/>
              </a:avLst>
            </a:prstGeom>
            <a:ln w="12700">
              <a:solidFill>
                <a:schemeClr val="bg1">
                  <a:alpha val="50000"/>
                </a:schemeClr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7" name="椭圆 366"/>
            <p:cNvSpPr>
              <a:spLocks noChangeAspect="1"/>
            </p:cNvSpPr>
            <p:nvPr/>
          </p:nvSpPr>
          <p:spPr>
            <a:xfrm>
              <a:off x="7836268" y="5633587"/>
              <a:ext cx="72000" cy="72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8" name="组合 367"/>
          <p:cNvGrpSpPr/>
          <p:nvPr/>
        </p:nvGrpSpPr>
        <p:grpSpPr>
          <a:xfrm>
            <a:off x="3593951" y="3977502"/>
            <a:ext cx="828000" cy="828000"/>
            <a:chOff x="7458269" y="5255588"/>
            <a:chExt cx="828000" cy="828000"/>
          </a:xfrm>
        </p:grpSpPr>
        <p:sp>
          <p:nvSpPr>
            <p:cNvPr id="369" name="椭圆 368"/>
            <p:cNvSpPr>
              <a:spLocks noChangeAspect="1"/>
            </p:cNvSpPr>
            <p:nvPr/>
          </p:nvSpPr>
          <p:spPr>
            <a:xfrm>
              <a:off x="7458269" y="5255588"/>
              <a:ext cx="828000" cy="828000"/>
            </a:xfrm>
            <a:prstGeom prst="ellipse">
              <a:avLst/>
            </a:prstGeom>
            <a:noFill/>
            <a:ln>
              <a:solidFill>
                <a:srgbClr val="5ED6D7">
                  <a:alpha val="1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椭圆 369"/>
            <p:cNvSpPr>
              <a:spLocks noChangeAspect="1"/>
            </p:cNvSpPr>
            <p:nvPr/>
          </p:nvSpPr>
          <p:spPr>
            <a:xfrm>
              <a:off x="7544041" y="5341360"/>
              <a:ext cx="656456" cy="656456"/>
            </a:xfrm>
            <a:prstGeom prst="ellipse">
              <a:avLst/>
            </a:prstGeom>
            <a:noFill/>
            <a:ln>
              <a:solidFill>
                <a:srgbClr val="5ED6D7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椭圆 370"/>
            <p:cNvSpPr>
              <a:spLocks noChangeAspect="1"/>
            </p:cNvSpPr>
            <p:nvPr/>
          </p:nvSpPr>
          <p:spPr>
            <a:xfrm>
              <a:off x="7713344" y="5510663"/>
              <a:ext cx="317849" cy="317849"/>
            </a:xfrm>
            <a:prstGeom prst="ellipse">
              <a:avLst/>
            </a:prstGeom>
            <a:noFill/>
            <a:ln>
              <a:solidFill>
                <a:srgbClr val="5ED6D7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弧形 371"/>
            <p:cNvSpPr/>
            <p:nvPr/>
          </p:nvSpPr>
          <p:spPr>
            <a:xfrm rot="14133947">
              <a:off x="7617016" y="5417559"/>
              <a:ext cx="504056" cy="504056"/>
            </a:xfrm>
            <a:prstGeom prst="arc">
              <a:avLst>
                <a:gd name="adj1" fmla="val 3245188"/>
                <a:gd name="adj2" fmla="val 11065760"/>
              </a:avLst>
            </a:prstGeom>
            <a:ln w="12700">
              <a:solidFill>
                <a:srgbClr val="5ED6D7">
                  <a:alpha val="50000"/>
                </a:srgbClr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3" name="椭圆 372"/>
            <p:cNvSpPr>
              <a:spLocks noChangeAspect="1"/>
            </p:cNvSpPr>
            <p:nvPr/>
          </p:nvSpPr>
          <p:spPr>
            <a:xfrm>
              <a:off x="7836268" y="5633587"/>
              <a:ext cx="72000" cy="72000"/>
            </a:xfrm>
            <a:prstGeom prst="ellipse">
              <a:avLst/>
            </a:prstGeom>
            <a:solidFill>
              <a:srgbClr val="5ED6D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4" name="组合 373"/>
          <p:cNvGrpSpPr/>
          <p:nvPr/>
        </p:nvGrpSpPr>
        <p:grpSpPr>
          <a:xfrm>
            <a:off x="7263222" y="4610038"/>
            <a:ext cx="504056" cy="504056"/>
            <a:chOff x="7617016" y="5417559"/>
            <a:chExt cx="504056" cy="504056"/>
          </a:xfrm>
        </p:grpSpPr>
        <p:sp>
          <p:nvSpPr>
            <p:cNvPr id="377" name="椭圆 376"/>
            <p:cNvSpPr>
              <a:spLocks noChangeAspect="1"/>
            </p:cNvSpPr>
            <p:nvPr/>
          </p:nvSpPr>
          <p:spPr>
            <a:xfrm>
              <a:off x="7713344" y="5510663"/>
              <a:ext cx="317849" cy="317849"/>
            </a:xfrm>
            <a:prstGeom prst="ellipse">
              <a:avLst/>
            </a:prstGeom>
            <a:noFill/>
            <a:ln>
              <a:solidFill>
                <a:schemeClr val="accent4">
                  <a:lumMod val="20000"/>
                  <a:lumOff val="80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弧形 377"/>
            <p:cNvSpPr/>
            <p:nvPr/>
          </p:nvSpPr>
          <p:spPr>
            <a:xfrm rot="14133947">
              <a:off x="7617016" y="5417559"/>
              <a:ext cx="504056" cy="504056"/>
            </a:xfrm>
            <a:prstGeom prst="arc">
              <a:avLst>
                <a:gd name="adj1" fmla="val 3245188"/>
                <a:gd name="adj2" fmla="val 11065760"/>
              </a:avLst>
            </a:prstGeom>
            <a:ln w="12700">
              <a:solidFill>
                <a:schemeClr val="accent4">
                  <a:lumMod val="20000"/>
                  <a:lumOff val="80000"/>
                  <a:alpha val="50000"/>
                </a:schemeClr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9" name="椭圆 378"/>
            <p:cNvSpPr>
              <a:spLocks noChangeAspect="1"/>
            </p:cNvSpPr>
            <p:nvPr/>
          </p:nvSpPr>
          <p:spPr>
            <a:xfrm>
              <a:off x="7836268" y="5633587"/>
              <a:ext cx="72000" cy="7200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0" name="文本框 379"/>
          <p:cNvSpPr txBox="1"/>
          <p:nvPr/>
        </p:nvSpPr>
        <p:spPr>
          <a:xfrm>
            <a:off x="1309469" y="467670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75%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81" name="文本框 380"/>
          <p:cNvSpPr txBox="1"/>
          <p:nvPr/>
        </p:nvSpPr>
        <p:spPr>
          <a:xfrm>
            <a:off x="4353376" y="421196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51D8D3"/>
                </a:solidFill>
              </a:rPr>
              <a:t>85%</a:t>
            </a:r>
            <a:endParaRPr lang="zh-CN" altLang="en-US" sz="2000" dirty="0">
              <a:solidFill>
                <a:srgbClr val="51D8D3"/>
              </a:solidFill>
            </a:endParaRPr>
          </a:p>
        </p:txBody>
      </p:sp>
      <p:sp>
        <p:nvSpPr>
          <p:cNvPr id="382" name="文本框 381"/>
          <p:cNvSpPr txBox="1"/>
          <p:nvPr/>
        </p:nvSpPr>
        <p:spPr>
          <a:xfrm>
            <a:off x="7791173" y="4662011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65%</a:t>
            </a:r>
            <a:endParaRPr lang="zh-CN" altLang="en-US" sz="20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83" name="文本框 382"/>
          <p:cNvSpPr txBox="1"/>
          <p:nvPr/>
        </p:nvSpPr>
        <p:spPr>
          <a:xfrm>
            <a:off x="7624050" y="5013176"/>
            <a:ext cx="43834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something here to introduce your project, little words will be perfect.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384" name="文本框 383"/>
          <p:cNvSpPr txBox="1"/>
          <p:nvPr/>
        </p:nvSpPr>
        <p:spPr>
          <a:xfrm>
            <a:off x="4065087" y="4730030"/>
            <a:ext cx="26781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something here to introduce your project, little words will be perfect.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385" name="文本框 384"/>
          <p:cNvSpPr txBox="1"/>
          <p:nvPr/>
        </p:nvSpPr>
        <p:spPr>
          <a:xfrm>
            <a:off x="1060691" y="5116311"/>
            <a:ext cx="29600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something here to introduce your project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cxnSp>
        <p:nvCxnSpPr>
          <p:cNvPr id="389" name="直接连接符 388"/>
          <p:cNvCxnSpPr/>
          <p:nvPr/>
        </p:nvCxnSpPr>
        <p:spPr>
          <a:xfrm>
            <a:off x="937341" y="4776992"/>
            <a:ext cx="0" cy="1100280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lumMod val="5000"/>
                    <a:lumOff val="9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1" name="直接连接符 390"/>
          <p:cNvCxnSpPr/>
          <p:nvPr/>
        </p:nvCxnSpPr>
        <p:spPr>
          <a:xfrm>
            <a:off x="4007951" y="4410777"/>
            <a:ext cx="0" cy="1466495"/>
          </a:xfrm>
          <a:prstGeom prst="line">
            <a:avLst/>
          </a:prstGeom>
          <a:ln w="15875">
            <a:gradFill>
              <a:gsLst>
                <a:gs pos="0">
                  <a:srgbClr val="51D8D3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3" name="直接连接符 392"/>
          <p:cNvCxnSpPr/>
          <p:nvPr/>
        </p:nvCxnSpPr>
        <p:spPr>
          <a:xfrm>
            <a:off x="7515250" y="4869160"/>
            <a:ext cx="0" cy="1080120"/>
          </a:xfrm>
          <a:prstGeom prst="line">
            <a:avLst/>
          </a:prstGeom>
          <a:ln w="15875"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-24680" y="0"/>
            <a:ext cx="12216680" cy="6863928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>
            <a:spLocks noChangeAspect="1"/>
          </p:cNvSpPr>
          <p:nvPr/>
        </p:nvSpPr>
        <p:spPr>
          <a:xfrm>
            <a:off x="1102780" y="-1665640"/>
            <a:ext cx="10044000" cy="10044000"/>
          </a:xfrm>
          <a:prstGeom prst="ellipse">
            <a:avLst/>
          </a:prstGeom>
          <a:noFill/>
          <a:ln w="12700">
            <a:solidFill>
              <a:srgbClr val="5ED6D7">
                <a:alpha val="70000"/>
              </a:srgbClr>
            </a:solidFill>
          </a:ln>
          <a:effectLst>
            <a:glow rad="101600">
              <a:schemeClr val="accent3">
                <a:satMod val="175000"/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>
            <a:off x="760780" y="-2007640"/>
            <a:ext cx="10728000" cy="10728000"/>
          </a:xfrm>
          <a:prstGeom prst="ellipse">
            <a:avLst/>
          </a:prstGeom>
          <a:noFill/>
          <a:ln w="12700">
            <a:solidFill>
              <a:srgbClr val="5ED6D7">
                <a:alpha val="50000"/>
              </a:srgbClr>
            </a:solidFill>
          </a:ln>
          <a:effectLst>
            <a:glow rad="101600">
              <a:schemeClr val="accent3">
                <a:satMod val="175000"/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>
            <a:off x="436780" y="-2331640"/>
            <a:ext cx="11376000" cy="11376000"/>
          </a:xfrm>
          <a:prstGeom prst="ellipse">
            <a:avLst/>
          </a:prstGeom>
          <a:noFill/>
          <a:ln w="12700">
            <a:solidFill>
              <a:srgbClr val="5ED6D7">
                <a:alpha val="30000"/>
              </a:srgbClr>
            </a:solidFill>
          </a:ln>
          <a:effectLst>
            <a:glow rad="101600">
              <a:schemeClr val="accent3">
                <a:satMod val="175000"/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0080000" y="396000"/>
            <a:ext cx="612000" cy="612000"/>
            <a:chOff x="10080000" y="396000"/>
            <a:chExt cx="612000" cy="612000"/>
          </a:xfrm>
        </p:grpSpPr>
        <p:sp>
          <p:nvSpPr>
            <p:cNvPr id="6" name="椭圆 5"/>
            <p:cNvSpPr>
              <a:spLocks noChangeAspect="1"/>
            </p:cNvSpPr>
            <p:nvPr/>
          </p:nvSpPr>
          <p:spPr>
            <a:xfrm>
              <a:off x="10080000" y="396000"/>
              <a:ext cx="612000" cy="612000"/>
            </a:xfrm>
            <a:prstGeom prst="ellipse">
              <a:avLst/>
            </a:prstGeom>
            <a:solidFill>
              <a:srgbClr val="09152D"/>
            </a:solidFill>
            <a:ln w="22225">
              <a:solidFill>
                <a:srgbClr val="5ED6D7">
                  <a:alpha val="50000"/>
                </a:srgbClr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椭圆 6"/>
            <p:cNvSpPr>
              <a:spLocks noChangeAspect="1"/>
            </p:cNvSpPr>
            <p:nvPr/>
          </p:nvSpPr>
          <p:spPr>
            <a:xfrm>
              <a:off x="10314000" y="630000"/>
              <a:ext cx="144000" cy="144000"/>
            </a:xfrm>
            <a:prstGeom prst="ellipse">
              <a:avLst/>
            </a:prstGeom>
            <a:solidFill>
              <a:srgbClr val="51D8D3"/>
            </a:solidFill>
            <a:ln w="22225">
              <a:solidFill>
                <a:srgbClr val="5ED6D7">
                  <a:alpha val="50000"/>
                </a:srgbClr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99456" y="1376824"/>
            <a:ext cx="468000" cy="468000"/>
            <a:chOff x="10080000" y="396000"/>
            <a:chExt cx="468000" cy="468000"/>
          </a:xfrm>
        </p:grpSpPr>
        <p:sp>
          <p:nvSpPr>
            <p:cNvPr id="10" name="椭圆 9"/>
            <p:cNvSpPr>
              <a:spLocks noChangeAspect="1"/>
            </p:cNvSpPr>
            <p:nvPr/>
          </p:nvSpPr>
          <p:spPr>
            <a:xfrm>
              <a:off x="10080000" y="396000"/>
              <a:ext cx="468000" cy="468000"/>
            </a:xfrm>
            <a:prstGeom prst="ellipse">
              <a:avLst/>
            </a:prstGeom>
            <a:solidFill>
              <a:srgbClr val="09152D"/>
            </a:solidFill>
            <a:ln w="22225">
              <a:solidFill>
                <a:srgbClr val="5ED6D7">
                  <a:alpha val="50000"/>
                </a:srgbClr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椭圆 10"/>
            <p:cNvSpPr>
              <a:spLocks noChangeAspect="1"/>
            </p:cNvSpPr>
            <p:nvPr/>
          </p:nvSpPr>
          <p:spPr>
            <a:xfrm>
              <a:off x="10278000" y="594000"/>
              <a:ext cx="72000" cy="72000"/>
            </a:xfrm>
            <a:prstGeom prst="ellipse">
              <a:avLst/>
            </a:prstGeom>
            <a:solidFill>
              <a:srgbClr val="51D8D3"/>
            </a:solidFill>
            <a:ln w="22225">
              <a:solidFill>
                <a:srgbClr val="5ED6D7">
                  <a:alpha val="50000"/>
                </a:srgbClr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椭圆 11"/>
          <p:cNvSpPr>
            <a:spLocks noChangeAspect="1"/>
          </p:cNvSpPr>
          <p:nvPr/>
        </p:nvSpPr>
        <p:spPr>
          <a:xfrm>
            <a:off x="1703512" y="1232768"/>
            <a:ext cx="108000" cy="108000"/>
          </a:xfrm>
          <a:prstGeom prst="ellipse">
            <a:avLst/>
          </a:prstGeom>
          <a:solidFill>
            <a:srgbClr val="E9395F"/>
          </a:solidFill>
          <a:ln w="22225">
            <a:noFill/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1415480" y="1952824"/>
            <a:ext cx="180032" cy="180032"/>
          </a:xfrm>
          <a:prstGeom prst="ellipse">
            <a:avLst/>
          </a:prstGeom>
          <a:ln w="12700">
            <a:solidFill>
              <a:schemeClr val="bg1">
                <a:alpha val="80000"/>
              </a:schemeClr>
            </a:solidFill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9756000" y="892384"/>
            <a:ext cx="360000" cy="360000"/>
          </a:xfrm>
          <a:prstGeom prst="ellipse">
            <a:avLst/>
          </a:prstGeom>
          <a:solidFill>
            <a:srgbClr val="E9395F"/>
          </a:solidFill>
          <a:ln w="22225">
            <a:noFill/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9624392" y="548712"/>
            <a:ext cx="288000" cy="288000"/>
          </a:xfrm>
          <a:prstGeom prst="ellipse">
            <a:avLst/>
          </a:prstGeom>
          <a:ln w="12700">
            <a:solidFill>
              <a:schemeClr val="bg1">
                <a:alpha val="80000"/>
              </a:schemeClr>
            </a:solidFill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9408368" y="836712"/>
            <a:ext cx="144000" cy="144000"/>
          </a:xfrm>
          <a:prstGeom prst="ellipse">
            <a:avLst/>
          </a:prstGeom>
          <a:ln w="22225">
            <a:solidFill>
              <a:schemeClr val="accent4">
                <a:lumMod val="20000"/>
                <a:lumOff val="80000"/>
                <a:alpha val="80000"/>
              </a:schemeClr>
            </a:solidFill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1779908" y="1433274"/>
            <a:ext cx="7040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YOUR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483947" y="1551162"/>
            <a:ext cx="72000" cy="72000"/>
          </a:xfrm>
          <a:prstGeom prst="ellipse">
            <a:avLst/>
          </a:prstGeom>
          <a:solidFill>
            <a:srgbClr val="51D8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420059" y="1551162"/>
            <a:ext cx="72000" cy="72000"/>
          </a:xfrm>
          <a:prstGeom prst="ellipse">
            <a:avLst/>
          </a:prstGeom>
          <a:solidFill>
            <a:srgbClr val="51D8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527336" y="1433274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607008" y="1402496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763867" y="1771828"/>
            <a:ext cx="2376264" cy="0"/>
          </a:xfrm>
          <a:prstGeom prst="line">
            <a:avLst/>
          </a:prstGeom>
          <a:ln w="127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547843" y="1875162"/>
            <a:ext cx="3240360" cy="0"/>
          </a:xfrm>
          <a:prstGeom prst="line">
            <a:avLst/>
          </a:prstGeom>
          <a:ln w="127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223792" y="1718816"/>
            <a:ext cx="414040" cy="54000"/>
            <a:chOff x="4223792" y="1718816"/>
            <a:chExt cx="414040" cy="54000"/>
          </a:xfrm>
        </p:grpSpPr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4223792" y="1718816"/>
              <a:ext cx="54000" cy="54000"/>
            </a:xfrm>
            <a:prstGeom prst="ellipse">
              <a:avLst/>
            </a:prstGeom>
            <a:solidFill>
              <a:srgbClr val="51D8D3"/>
            </a:solidFill>
            <a:ln>
              <a:noFill/>
            </a:ln>
            <a:effectLst>
              <a:glow rad="63500">
                <a:srgbClr val="51D8D3">
                  <a:alpha val="3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4403812" y="1718816"/>
              <a:ext cx="54000" cy="5400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3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4583832" y="1718816"/>
              <a:ext cx="54000" cy="54000"/>
            </a:xfrm>
            <a:prstGeom prst="ellipse">
              <a:avLst/>
            </a:prstGeom>
            <a:solidFill>
              <a:srgbClr val="E9395F"/>
            </a:solidFill>
            <a:ln>
              <a:noFill/>
            </a:ln>
            <a:effectLst>
              <a:glow rad="63500">
                <a:srgbClr val="D14973">
                  <a:alpha val="3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泪滴形 26"/>
          <p:cNvSpPr>
            <a:spLocks noChangeAspect="1"/>
          </p:cNvSpPr>
          <p:nvPr/>
        </p:nvSpPr>
        <p:spPr>
          <a:xfrm rot="18899306">
            <a:off x="4704279" y="2099205"/>
            <a:ext cx="2772000" cy="2772000"/>
          </a:xfrm>
          <a:prstGeom prst="teardrop">
            <a:avLst>
              <a:gd name="adj" fmla="val 147923"/>
            </a:avLst>
          </a:prstGeom>
          <a:solidFill>
            <a:schemeClr val="tx1"/>
          </a:solidFill>
          <a:ln w="12700">
            <a:gradFill flip="none" rotWithShape="1">
              <a:gsLst>
                <a:gs pos="0">
                  <a:schemeClr val="bg1"/>
                </a:gs>
                <a:gs pos="68000">
                  <a:schemeClr val="tx1">
                    <a:lumMod val="70000"/>
                    <a:lumOff val="30000"/>
                  </a:schemeClr>
                </a:gs>
                <a:gs pos="43000">
                  <a:schemeClr val="tx1">
                    <a:lumMod val="70000"/>
                    <a:lumOff val="30000"/>
                  </a:schemeClr>
                </a:gs>
                <a:gs pos="100000">
                  <a:schemeClr val="bg1">
                    <a:lumMod val="0"/>
                    <a:lumOff val="100000"/>
                  </a:schemeClr>
                </a:gs>
              </a:gsLst>
              <a:lin ang="13500000" scaled="1"/>
              <a:tileRect/>
            </a:gradFill>
            <a:headEnd w="lg" len="lg"/>
            <a:tailEnd type="oval" w="med" len="med"/>
          </a:ln>
          <a:effectLst>
            <a:reflection blurRad="6350" stA="400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弧形 27"/>
          <p:cNvSpPr/>
          <p:nvPr/>
        </p:nvSpPr>
        <p:spPr>
          <a:xfrm rot="1740000">
            <a:off x="5415374" y="571059"/>
            <a:ext cx="225628" cy="1960204"/>
          </a:xfrm>
          <a:custGeom>
            <a:avLst/>
            <a:gdLst>
              <a:gd name="connsiteX0" fmla="*/ 252066 w 368928"/>
              <a:gd name="connsiteY0" fmla="*/ 79788 h 2293658"/>
              <a:gd name="connsiteX1" fmla="*/ 368926 w 368928"/>
              <a:gd name="connsiteY1" fmla="*/ 1140781 h 2293658"/>
              <a:gd name="connsiteX2" fmla="*/ 300171 w 368928"/>
              <a:gd name="connsiteY2" fmla="*/ 2039992 h 2293658"/>
              <a:gd name="connsiteX3" fmla="*/ 184464 w 368928"/>
              <a:gd name="connsiteY3" fmla="*/ 1146829 h 2293658"/>
              <a:gd name="connsiteX4" fmla="*/ 252066 w 368928"/>
              <a:gd name="connsiteY4" fmla="*/ 79788 h 2293658"/>
              <a:gd name="connsiteX0-1" fmla="*/ 252066 w 368928"/>
              <a:gd name="connsiteY0-2" fmla="*/ 79788 h 2293658"/>
              <a:gd name="connsiteX1-3" fmla="*/ 368926 w 368928"/>
              <a:gd name="connsiteY1-4" fmla="*/ 1140781 h 2293658"/>
              <a:gd name="connsiteX2-5" fmla="*/ 300171 w 368928"/>
              <a:gd name="connsiteY2-6" fmla="*/ 2039992 h 2293658"/>
              <a:gd name="connsiteX0-7" fmla="*/ 67602 w 225628"/>
              <a:gd name="connsiteY0-8" fmla="*/ 0 h 1960204"/>
              <a:gd name="connsiteX1-9" fmla="*/ 184462 w 225628"/>
              <a:gd name="connsiteY1-10" fmla="*/ 1060993 h 1960204"/>
              <a:gd name="connsiteX2-11" fmla="*/ 115707 w 225628"/>
              <a:gd name="connsiteY2-12" fmla="*/ 1960204 h 1960204"/>
              <a:gd name="connsiteX3-13" fmla="*/ 0 w 225628"/>
              <a:gd name="connsiteY3-14" fmla="*/ 1067041 h 1960204"/>
              <a:gd name="connsiteX4-15" fmla="*/ 67602 w 225628"/>
              <a:gd name="connsiteY4-16" fmla="*/ 0 h 1960204"/>
              <a:gd name="connsiteX0-17" fmla="*/ 67602 w 225628"/>
              <a:gd name="connsiteY0-18" fmla="*/ 0 h 1960204"/>
              <a:gd name="connsiteX1-19" fmla="*/ 225628 w 225628"/>
              <a:gd name="connsiteY1-20" fmla="*/ 1073778 h 1960204"/>
              <a:gd name="connsiteX2-21" fmla="*/ 115707 w 225628"/>
              <a:gd name="connsiteY2-22" fmla="*/ 1960204 h 196020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25628" h="1960204" stroke="0" extrusionOk="0">
                <a:moveTo>
                  <a:pt x="67602" y="0"/>
                </a:moveTo>
                <a:cubicBezTo>
                  <a:pt x="137783" y="171859"/>
                  <a:pt x="184064" y="592050"/>
                  <a:pt x="184462" y="1060993"/>
                </a:cubicBezTo>
                <a:cubicBezTo>
                  <a:pt x="184758" y="1410175"/>
                  <a:pt x="159450" y="1741173"/>
                  <a:pt x="115707" y="1960204"/>
                </a:cubicBezTo>
                <a:lnTo>
                  <a:pt x="0" y="1067041"/>
                </a:lnTo>
                <a:lnTo>
                  <a:pt x="67602" y="0"/>
                </a:lnTo>
                <a:close/>
              </a:path>
              <a:path w="225628" h="1960204" fill="none">
                <a:moveTo>
                  <a:pt x="67602" y="0"/>
                </a:moveTo>
                <a:cubicBezTo>
                  <a:pt x="137783" y="171859"/>
                  <a:pt x="225230" y="604835"/>
                  <a:pt x="225628" y="1073778"/>
                </a:cubicBezTo>
                <a:cubicBezTo>
                  <a:pt x="225924" y="1422960"/>
                  <a:pt x="159450" y="1741173"/>
                  <a:pt x="115707" y="1960204"/>
                </a:cubicBezTo>
              </a:path>
            </a:pathLst>
          </a:custGeom>
          <a:ln>
            <a:solidFill>
              <a:srgbClr val="51D8D3">
                <a:alpha val="60000"/>
              </a:srgbClr>
            </a:solidFill>
            <a:prstDash val="dash"/>
          </a:ln>
          <a:effectLst>
            <a:glow rad="63500">
              <a:srgbClr val="51D8D3">
                <a:alpha val="1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弧形 28"/>
          <p:cNvSpPr>
            <a:spLocks noChangeAspect="1"/>
          </p:cNvSpPr>
          <p:nvPr/>
        </p:nvSpPr>
        <p:spPr>
          <a:xfrm rot="20609315">
            <a:off x="4710000" y="2099205"/>
            <a:ext cx="2772000" cy="2772000"/>
          </a:xfrm>
          <a:prstGeom prst="arc">
            <a:avLst>
              <a:gd name="adj1" fmla="val 1550858"/>
              <a:gd name="adj2" fmla="val 7295673"/>
            </a:avLst>
          </a:prstGeom>
          <a:ln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71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弧形 29"/>
          <p:cNvSpPr>
            <a:spLocks noChangeAspect="1"/>
          </p:cNvSpPr>
          <p:nvPr/>
        </p:nvSpPr>
        <p:spPr>
          <a:xfrm rot="3482052" flipH="1">
            <a:off x="4704280" y="2099205"/>
            <a:ext cx="2772000" cy="2772000"/>
          </a:xfrm>
          <a:prstGeom prst="arc">
            <a:avLst>
              <a:gd name="adj1" fmla="val 1550858"/>
              <a:gd name="adj2" fmla="val 7295673"/>
            </a:avLst>
          </a:prstGeom>
          <a:ln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71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弧形 31"/>
          <p:cNvSpPr>
            <a:spLocks noChangeAspect="1"/>
          </p:cNvSpPr>
          <p:nvPr/>
        </p:nvSpPr>
        <p:spPr>
          <a:xfrm rot="20639062">
            <a:off x="4641288" y="1986545"/>
            <a:ext cx="3096000" cy="3096000"/>
          </a:xfrm>
          <a:prstGeom prst="arc">
            <a:avLst>
              <a:gd name="adj1" fmla="val 236193"/>
              <a:gd name="adj2" fmla="val 8419571"/>
            </a:avLst>
          </a:prstGeom>
          <a:ln>
            <a:solidFill>
              <a:srgbClr val="51D8D3"/>
            </a:solidFill>
            <a:prstDash val="dash"/>
            <a:headEnd type="oval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548708" y="3048648"/>
            <a:ext cx="288032" cy="288032"/>
          </a:xfrm>
          <a:prstGeom prst="ellipse">
            <a:avLst/>
          </a:prstGeom>
          <a:ln w="12700">
            <a:solidFill>
              <a:srgbClr val="5ED6D7"/>
            </a:solidFill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5415775" y="3356360"/>
            <a:ext cx="1372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gradFill flip="none" rotWithShape="1">
                  <a:gsLst>
                    <a:gs pos="0">
                      <a:schemeClr val="accent3">
                        <a:lumMod val="0"/>
                        <a:lumOff val="100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Water Drop</a:t>
            </a:r>
            <a:endParaRPr lang="zh-CN" altLang="en-US" dirty="0"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5" name="弧形 34"/>
          <p:cNvSpPr>
            <a:spLocks noChangeAspect="1"/>
          </p:cNvSpPr>
          <p:nvPr/>
        </p:nvSpPr>
        <p:spPr>
          <a:xfrm rot="21010492">
            <a:off x="4278001" y="1716545"/>
            <a:ext cx="3636000" cy="3636000"/>
          </a:xfrm>
          <a:prstGeom prst="arc">
            <a:avLst>
              <a:gd name="adj1" fmla="val 3454332"/>
              <a:gd name="adj2" fmla="val 7295673"/>
            </a:avLst>
          </a:prstGeom>
          <a:ln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alpha val="0"/>
                    <a:lumMod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3503712" y="3356992"/>
            <a:ext cx="9361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3752448" y="2964995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LIGHT</a:t>
            </a:r>
            <a:endParaRPr lang="zh-CN" altLang="en-US" dirty="0">
              <a:solidFill>
                <a:schemeClr val="bg1"/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4511824" y="3140968"/>
            <a:ext cx="54000" cy="54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27000">
              <a:schemeClr val="bg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>
            <a:stCxn id="27" idx="7"/>
          </p:cNvCxnSpPr>
          <p:nvPr/>
        </p:nvCxnSpPr>
        <p:spPr>
          <a:xfrm flipV="1">
            <a:off x="6089694" y="0"/>
            <a:ext cx="6306" cy="58576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glow rad="127000">
              <a:schemeClr val="bg1">
                <a:alpha val="1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1325062" y="3396542"/>
            <a:ext cx="32400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something here to introduce your project, little words will be perfect.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033003" y="3140968"/>
            <a:ext cx="1008104" cy="253276"/>
            <a:chOff x="8204118" y="2965316"/>
            <a:chExt cx="1008104" cy="253276"/>
          </a:xfrm>
        </p:grpSpPr>
        <p:sp>
          <p:nvSpPr>
            <p:cNvPr id="42" name="半闭框 41"/>
            <p:cNvSpPr>
              <a:spLocks noChangeAspect="1"/>
            </p:cNvSpPr>
            <p:nvPr/>
          </p:nvSpPr>
          <p:spPr>
            <a:xfrm flipH="1">
              <a:off x="9140222" y="2965316"/>
              <a:ext cx="72000" cy="72000"/>
            </a:xfrm>
            <a:prstGeom prst="halfFrame">
              <a:avLst>
                <a:gd name="adj1" fmla="val 0"/>
                <a:gd name="adj2" fmla="val 0"/>
              </a:avLst>
            </a:prstGeom>
            <a:solidFill>
              <a:schemeClr val="bg1"/>
            </a:solidFill>
            <a:ln w="22225">
              <a:solidFill>
                <a:schemeClr val="bg1"/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3" name="半闭框 42"/>
            <p:cNvSpPr>
              <a:spLocks noChangeAspect="1"/>
            </p:cNvSpPr>
            <p:nvPr/>
          </p:nvSpPr>
          <p:spPr>
            <a:xfrm flipV="1">
              <a:off x="8204118" y="3146592"/>
              <a:ext cx="72000" cy="72000"/>
            </a:xfrm>
            <a:prstGeom prst="halfFrame">
              <a:avLst>
                <a:gd name="adj1" fmla="val 0"/>
                <a:gd name="adj2" fmla="val 0"/>
              </a:avLst>
            </a:prstGeom>
            <a:solidFill>
              <a:schemeClr val="bg1"/>
            </a:solidFill>
            <a:ln w="22225">
              <a:solidFill>
                <a:schemeClr val="bg1"/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7968208" y="3061196"/>
            <a:ext cx="1099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</a:t>
            </a:r>
            <a:r>
              <a:rPr lang="en-US" altLang="zh-CN" sz="1200" dirty="0" smtClean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HREE BODY</a:t>
            </a:r>
            <a:endParaRPr lang="zh-CN" altLang="en-US" sz="1200" dirty="0">
              <a:solidFill>
                <a:schemeClr val="bg1"/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947279" y="3435704"/>
            <a:ext cx="32400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something here to introduce your project, little words will be perfect.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752448" y="5502489"/>
            <a:ext cx="4707475" cy="41549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something here to introduce about you project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793201" y="5974627"/>
            <a:ext cx="66381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something here to introduce about you project, just use the simple words and few sentences will be great. Here is the place to fill up with</a:t>
            </a:r>
            <a:r>
              <a:rPr lang="zh-CN" altLang="en-US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group information and something special about your people.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-24680" y="0"/>
            <a:ext cx="12216680" cy="6863928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 rot="20937681">
            <a:off x="5596516" y="265221"/>
            <a:ext cx="4065661" cy="4065661"/>
            <a:chOff x="5596516" y="265221"/>
            <a:chExt cx="4065661" cy="4065661"/>
          </a:xfrm>
        </p:grpSpPr>
        <p:sp>
          <p:nvSpPr>
            <p:cNvPr id="3" name="弧形 2"/>
            <p:cNvSpPr/>
            <p:nvPr/>
          </p:nvSpPr>
          <p:spPr>
            <a:xfrm rot="19363210">
              <a:off x="5596516" y="265221"/>
              <a:ext cx="4065661" cy="4065661"/>
            </a:xfrm>
            <a:prstGeom prst="arc">
              <a:avLst>
                <a:gd name="adj1" fmla="val 16419398"/>
                <a:gd name="adj2" fmla="val 29129"/>
              </a:avLst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7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弧形 3"/>
            <p:cNvSpPr/>
            <p:nvPr/>
          </p:nvSpPr>
          <p:spPr>
            <a:xfrm rot="14469697">
              <a:off x="5596516" y="265221"/>
              <a:ext cx="4065661" cy="4065661"/>
            </a:xfrm>
            <a:prstGeom prst="arc">
              <a:avLst>
                <a:gd name="adj1" fmla="val 16241984"/>
                <a:gd name="adj2" fmla="val 21209283"/>
              </a:avLst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1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弧形 5"/>
            <p:cNvSpPr/>
            <p:nvPr/>
          </p:nvSpPr>
          <p:spPr>
            <a:xfrm rot="8720534">
              <a:off x="5596516" y="265221"/>
              <a:ext cx="4065661" cy="4065661"/>
            </a:xfrm>
            <a:prstGeom prst="arc">
              <a:avLst>
                <a:gd name="adj1" fmla="val 16261404"/>
                <a:gd name="adj2" fmla="val 96689"/>
              </a:avLst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1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弧形 6"/>
            <p:cNvSpPr/>
            <p:nvPr/>
          </p:nvSpPr>
          <p:spPr>
            <a:xfrm rot="3311528">
              <a:off x="5596516" y="265221"/>
              <a:ext cx="4065661" cy="4065661"/>
            </a:xfrm>
            <a:prstGeom prst="arc">
              <a:avLst>
                <a:gd name="adj1" fmla="val 16144768"/>
                <a:gd name="adj2" fmla="val 21556143"/>
              </a:avLst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5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8976320" y="764704"/>
            <a:ext cx="360040" cy="360040"/>
          </a:xfrm>
          <a:prstGeom prst="ellipse">
            <a:avLst/>
          </a:prstGeom>
          <a:solidFill>
            <a:srgbClr val="E83666"/>
          </a:solidFill>
          <a:ln w="22225">
            <a:noFill/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8652284" y="3466214"/>
            <a:ext cx="648072" cy="648072"/>
          </a:xfrm>
          <a:prstGeom prst="ellipse">
            <a:avLst/>
          </a:prstGeom>
          <a:ln w="12700">
            <a:solidFill>
              <a:schemeClr val="bg1">
                <a:alpha val="88000"/>
              </a:schemeClr>
            </a:solidFill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8922320" y="3736250"/>
            <a:ext cx="108000" cy="108000"/>
          </a:xfrm>
          <a:prstGeom prst="ellipse">
            <a:avLst/>
          </a:prstGeom>
          <a:solidFill>
            <a:srgbClr val="5FE1DC"/>
          </a:solidFill>
          <a:ln w="22225">
            <a:noFill/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9408368" y="4067273"/>
            <a:ext cx="250818" cy="250818"/>
          </a:xfrm>
          <a:prstGeom prst="ellipse">
            <a:avLst/>
          </a:prstGeom>
          <a:ln w="12700">
            <a:solidFill>
              <a:schemeClr val="bg1"/>
            </a:solidFill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9085542" y="4437112"/>
            <a:ext cx="180000" cy="180000"/>
          </a:xfrm>
          <a:prstGeom prst="ellipse">
            <a:avLst/>
          </a:prstGeom>
          <a:ln w="22225">
            <a:solidFill>
              <a:schemeClr val="accent4">
                <a:lumMod val="20000"/>
                <a:lumOff val="80000"/>
              </a:schemeClr>
            </a:solidFill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9602750" y="3605584"/>
            <a:ext cx="1117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Nuclear</a:t>
            </a:r>
            <a:endParaRPr lang="zh-CN" altLang="en-US" dirty="0">
              <a:solidFill>
                <a:schemeClr val="bg1"/>
              </a:solidFill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0720364" y="3816000"/>
            <a:ext cx="1008112" cy="0"/>
          </a:xfrm>
          <a:prstGeom prst="line">
            <a:avLst/>
          </a:prstGeom>
          <a:ln>
            <a:solidFill>
              <a:srgbClr val="5FE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439816" y="792000"/>
            <a:ext cx="3600400" cy="0"/>
          </a:xfrm>
          <a:prstGeom prst="line">
            <a:avLst/>
          </a:prstGeom>
          <a:ln w="57150" cmpd="sng">
            <a:gradFill flip="none" rotWithShape="1">
              <a:gsLst>
                <a:gs pos="0">
                  <a:schemeClr val="bg1">
                    <a:alpha val="0"/>
                  </a:schemeClr>
                </a:gs>
                <a:gs pos="51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5663952" y="836712"/>
            <a:ext cx="2376264" cy="6021288"/>
          </a:xfrm>
          <a:prstGeom prst="line">
            <a:avLst/>
          </a:prstGeom>
          <a:ln w="57150">
            <a:gradFill flip="none" rotWithShape="1">
              <a:gsLst>
                <a:gs pos="0">
                  <a:srgbClr val="FF6699">
                    <a:alpha val="0"/>
                  </a:srgbClr>
                </a:gs>
                <a:gs pos="52000">
                  <a:schemeClr val="bg1"/>
                </a:gs>
                <a:gs pos="100000">
                  <a:srgbClr val="5FE1DC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6802602" y="5309437"/>
            <a:ext cx="4707475" cy="41549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something here to introduce about you project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359696" y="5801045"/>
            <a:ext cx="815038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 dirty="0" smtClean="0">
                <a:solidFill>
                  <a:srgbClr val="5ED6D7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Your tittle here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something here to introduce about you project, just use the simple words and few sentences will be great. Here is the place to fill up with</a:t>
            </a:r>
            <a:r>
              <a:rPr lang="zh-CN" altLang="en-US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group information and something special about your people.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4765974" y="5445224"/>
            <a:ext cx="2036628" cy="144016"/>
            <a:chOff x="4765974" y="5445224"/>
            <a:chExt cx="2036628" cy="144016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5159896" y="5445224"/>
              <a:ext cx="164270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5087888" y="5589240"/>
              <a:ext cx="1714714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4765974" y="5517232"/>
              <a:ext cx="2036628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/>
          <p:cNvSpPr txBox="1"/>
          <p:nvPr/>
        </p:nvSpPr>
        <p:spPr>
          <a:xfrm>
            <a:off x="415916" y="3193812"/>
            <a:ext cx="52480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5ED6D7"/>
                </a:solidFill>
                <a:latin typeface="+mn-lt"/>
                <a:ea typeface="造字工房典黑（非商用）超细体" pitchFamily="50" charset="-122"/>
              </a:rPr>
              <a:t>LOREM IPSUM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something here to introduce about you project, just use the simple words and few sentences will be great. </a:t>
            </a:r>
          </a:p>
        </p:txBody>
      </p:sp>
      <p:cxnSp>
        <p:nvCxnSpPr>
          <p:cNvPr id="41" name="直接连接符 40"/>
          <p:cNvCxnSpPr/>
          <p:nvPr/>
        </p:nvCxnSpPr>
        <p:spPr>
          <a:xfrm flipH="1">
            <a:off x="0" y="0"/>
            <a:ext cx="1343472" cy="3284984"/>
          </a:xfrm>
          <a:prstGeom prst="line">
            <a:avLst/>
          </a:prstGeom>
          <a:ln>
            <a:solidFill>
              <a:srgbClr val="5FE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0" y="0"/>
            <a:ext cx="839416" cy="2132856"/>
          </a:xfrm>
          <a:prstGeom prst="line">
            <a:avLst/>
          </a:prstGeom>
          <a:ln>
            <a:solidFill>
              <a:srgbClr val="5FE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0" y="0"/>
            <a:ext cx="263352" cy="692696"/>
          </a:xfrm>
          <a:prstGeom prst="line">
            <a:avLst/>
          </a:prstGeom>
          <a:ln>
            <a:solidFill>
              <a:srgbClr val="5FE1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/>
          <p:cNvSpPr>
            <a:spLocks noChangeAspect="1"/>
          </p:cNvSpPr>
          <p:nvPr/>
        </p:nvSpPr>
        <p:spPr>
          <a:xfrm>
            <a:off x="1739528" y="1373976"/>
            <a:ext cx="108000" cy="108000"/>
          </a:xfrm>
          <a:prstGeom prst="ellipse">
            <a:avLst/>
          </a:prstGeom>
          <a:solidFill>
            <a:srgbClr val="FF6699"/>
          </a:solidFill>
          <a:ln w="22225">
            <a:noFill/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椭圆 44"/>
          <p:cNvSpPr/>
          <p:nvPr/>
        </p:nvSpPr>
        <p:spPr>
          <a:xfrm>
            <a:off x="1272665" y="1954046"/>
            <a:ext cx="250818" cy="250818"/>
          </a:xfrm>
          <a:prstGeom prst="ellipse">
            <a:avLst/>
          </a:prstGeom>
          <a:ln w="12700">
            <a:solidFill>
              <a:schemeClr val="bg1"/>
            </a:solidFill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文本框 45"/>
          <p:cNvSpPr txBox="1"/>
          <p:nvPr/>
        </p:nvSpPr>
        <p:spPr>
          <a:xfrm>
            <a:off x="422519" y="2732147"/>
            <a:ext cx="992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+mj-lt"/>
                <a:ea typeface="造字工房典黑（非商用）超细体" pitchFamily="50" charset="-122"/>
              </a:rPr>
              <a:t>SEVEN</a:t>
            </a:r>
            <a:endParaRPr lang="zh-CN" altLang="en-US" sz="2400" dirty="0">
              <a:solidFill>
                <a:schemeClr val="bg1"/>
              </a:solidFill>
              <a:latin typeface="+mj-lt"/>
              <a:ea typeface="造字工房典黑（非商用）超细体" pitchFamily="50" charset="-122"/>
            </a:endParaRPr>
          </a:p>
        </p:txBody>
      </p:sp>
      <p:sp>
        <p:nvSpPr>
          <p:cNvPr id="47" name="矩形 46"/>
          <p:cNvSpPr/>
          <p:nvPr/>
        </p:nvSpPr>
        <p:spPr>
          <a:xfrm rot="20848202">
            <a:off x="40838" y="5078694"/>
            <a:ext cx="2304256" cy="2304256"/>
          </a:xfrm>
          <a:prstGeom prst="rect">
            <a:avLst/>
          </a:prstGeom>
          <a:ln w="22225">
            <a:solidFill>
              <a:srgbClr val="5ED6D7"/>
            </a:solidFill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55" name="直接连接符 54"/>
          <p:cNvCxnSpPr/>
          <p:nvPr/>
        </p:nvCxnSpPr>
        <p:spPr>
          <a:xfrm flipH="1">
            <a:off x="1199456" y="4509120"/>
            <a:ext cx="936104" cy="2348880"/>
          </a:xfrm>
          <a:prstGeom prst="line">
            <a:avLst/>
          </a:prstGeom>
          <a:ln w="19050">
            <a:gradFill>
              <a:gsLst>
                <a:gs pos="0">
                  <a:srgbClr val="FF6699"/>
                </a:gs>
                <a:gs pos="100000">
                  <a:srgbClr val="FF6699">
                    <a:alpha val="0"/>
                  </a:srgbClr>
                </a:gs>
              </a:gsLst>
              <a:lin ang="5400000" scaled="1"/>
            </a:gra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1517276" y="5589240"/>
            <a:ext cx="573950" cy="1440160"/>
          </a:xfrm>
          <a:prstGeom prst="line">
            <a:avLst/>
          </a:prstGeom>
          <a:ln w="19050">
            <a:gradFill>
              <a:gsLst>
                <a:gs pos="0">
                  <a:srgbClr val="5FE1DC"/>
                </a:gs>
                <a:gs pos="100000">
                  <a:srgbClr val="5FE1DC">
                    <a:alpha val="0"/>
                  </a:srgbClr>
                </a:gs>
              </a:gsLst>
              <a:lin ang="5400000" scaled="1"/>
            </a:gra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1870752" y="5949280"/>
            <a:ext cx="390387" cy="979562"/>
          </a:xfrm>
          <a:prstGeom prst="line">
            <a:avLst/>
          </a:prstGeom>
          <a:ln w="1905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956976" y="5913859"/>
            <a:ext cx="390387" cy="979562"/>
          </a:xfrm>
          <a:prstGeom prst="line">
            <a:avLst/>
          </a:prstGeom>
          <a:ln w="1905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695400" y="4869160"/>
            <a:ext cx="743744" cy="1866208"/>
          </a:xfrm>
          <a:prstGeom prst="line">
            <a:avLst/>
          </a:prstGeom>
          <a:ln w="19050">
            <a:gradFill>
              <a:gsLst>
                <a:gs pos="0">
                  <a:srgbClr val="5FE1DC"/>
                </a:gs>
                <a:gs pos="100000">
                  <a:srgbClr val="5FE1DC">
                    <a:alpha val="0"/>
                  </a:srgbClr>
                </a:gs>
              </a:gsLst>
              <a:lin ang="5400000" scaled="1"/>
            </a:gra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241276" y="5376216"/>
            <a:ext cx="590539" cy="1481784"/>
          </a:xfrm>
          <a:prstGeom prst="line">
            <a:avLst/>
          </a:prstGeom>
          <a:ln w="19050">
            <a:gradFill>
              <a:gsLst>
                <a:gs pos="0">
                  <a:srgbClr val="5FE1DC"/>
                </a:gs>
                <a:gs pos="100000">
                  <a:srgbClr val="5FE1DC">
                    <a:alpha val="0"/>
                  </a:srgbClr>
                </a:gs>
              </a:gsLst>
              <a:lin ang="5400000" scaled="1"/>
            </a:gra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0" y="5253584"/>
            <a:ext cx="409680" cy="1027969"/>
          </a:xfrm>
          <a:prstGeom prst="line">
            <a:avLst/>
          </a:prstGeom>
          <a:ln w="19050"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/>
        </p:nvSpPr>
        <p:spPr>
          <a:xfrm>
            <a:off x="-24680" y="0"/>
            <a:ext cx="12216680" cy="6863928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-246163" y="1999502"/>
            <a:ext cx="12676474" cy="3320767"/>
            <a:chOff x="-246163" y="1999502"/>
            <a:chExt cx="12676474" cy="3320767"/>
          </a:xfrm>
        </p:grpSpPr>
        <p:sp>
          <p:nvSpPr>
            <p:cNvPr id="49" name="椭圆 48"/>
            <p:cNvSpPr/>
            <p:nvPr/>
          </p:nvSpPr>
          <p:spPr>
            <a:xfrm rot="-1200000">
              <a:off x="5988000" y="3403882"/>
              <a:ext cx="216000" cy="36000"/>
            </a:xfrm>
            <a:prstGeom prst="ellipse">
              <a:avLst/>
            </a:prstGeom>
            <a:solidFill>
              <a:srgbClr val="5FE1DC"/>
            </a:solidFill>
            <a:ln w="12700">
              <a:solidFill>
                <a:srgbClr val="5ED6D7"/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椭圆 49"/>
            <p:cNvSpPr>
              <a:spLocks noChangeAspect="1"/>
            </p:cNvSpPr>
            <p:nvPr/>
          </p:nvSpPr>
          <p:spPr>
            <a:xfrm rot="-1200000">
              <a:off x="5054132" y="3218348"/>
              <a:ext cx="2039864" cy="459108"/>
            </a:xfrm>
            <a:prstGeom prst="ellipse">
              <a:avLst/>
            </a:prstGeom>
            <a:noFill/>
            <a:ln w="25400">
              <a:solidFill>
                <a:srgbClr val="5ED6D7"/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椭圆 50"/>
            <p:cNvSpPr>
              <a:spLocks noChangeAspect="1"/>
            </p:cNvSpPr>
            <p:nvPr/>
          </p:nvSpPr>
          <p:spPr>
            <a:xfrm rot="-1200000">
              <a:off x="4416506" y="3051000"/>
              <a:ext cx="3358988" cy="756000"/>
            </a:xfrm>
            <a:prstGeom prst="ellipse">
              <a:avLst/>
            </a:prstGeom>
            <a:noFill/>
            <a:ln w="12700">
              <a:solidFill>
                <a:srgbClr val="5ED6D7"/>
              </a:solidFill>
              <a:headEnd w="lg" len="lg"/>
              <a:tailEnd type="oval" w="med" len="med"/>
            </a:ln>
            <a:effectLst>
              <a:glow rad="241300">
                <a:srgbClr val="5FE1DC">
                  <a:alpha val="1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椭圆 51"/>
            <p:cNvSpPr>
              <a:spLocks noChangeAspect="1"/>
            </p:cNvSpPr>
            <p:nvPr/>
          </p:nvSpPr>
          <p:spPr>
            <a:xfrm rot="-1200000">
              <a:off x="3532844" y="2871901"/>
              <a:ext cx="5118460" cy="1152000"/>
            </a:xfrm>
            <a:prstGeom prst="ellipse">
              <a:avLst/>
            </a:prstGeom>
            <a:noFill/>
            <a:ln w="12700">
              <a:solidFill>
                <a:srgbClr val="5ED6D7">
                  <a:alpha val="70000"/>
                </a:srgbClr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椭圆 52"/>
            <p:cNvSpPr>
              <a:spLocks noChangeAspect="1"/>
            </p:cNvSpPr>
            <p:nvPr/>
          </p:nvSpPr>
          <p:spPr>
            <a:xfrm rot="-1200000">
              <a:off x="2497082" y="2634752"/>
              <a:ext cx="7197836" cy="1620000"/>
            </a:xfrm>
            <a:prstGeom prst="ellipse">
              <a:avLst/>
            </a:prstGeom>
            <a:noFill/>
            <a:ln w="12700">
              <a:solidFill>
                <a:srgbClr val="5ED6D7">
                  <a:alpha val="50000"/>
                </a:srgbClr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椭圆 53"/>
            <p:cNvSpPr>
              <a:spLocks noChangeAspect="1"/>
            </p:cNvSpPr>
            <p:nvPr/>
          </p:nvSpPr>
          <p:spPr>
            <a:xfrm rot="-1200000">
              <a:off x="1563979" y="2440065"/>
              <a:ext cx="9058067" cy="1973618"/>
            </a:xfrm>
            <a:prstGeom prst="ellipse">
              <a:avLst/>
            </a:prstGeom>
            <a:noFill/>
            <a:ln w="12700">
              <a:solidFill>
                <a:srgbClr val="5ED6D7">
                  <a:alpha val="40000"/>
                </a:srgbClr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椭圆 54"/>
            <p:cNvSpPr>
              <a:spLocks noChangeAspect="1"/>
            </p:cNvSpPr>
            <p:nvPr/>
          </p:nvSpPr>
          <p:spPr>
            <a:xfrm rot="-1200000">
              <a:off x="854433" y="2308424"/>
              <a:ext cx="10540226" cy="2244995"/>
            </a:xfrm>
            <a:prstGeom prst="ellipse">
              <a:avLst/>
            </a:prstGeom>
            <a:noFill/>
            <a:ln w="12700">
              <a:solidFill>
                <a:srgbClr val="5ED6D7">
                  <a:alpha val="30000"/>
                </a:srgbClr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椭圆 55"/>
            <p:cNvSpPr>
              <a:spLocks noChangeAspect="1"/>
            </p:cNvSpPr>
            <p:nvPr/>
          </p:nvSpPr>
          <p:spPr>
            <a:xfrm rot="-1200000">
              <a:off x="-246163" y="2065940"/>
              <a:ext cx="12676474" cy="2700000"/>
            </a:xfrm>
            <a:prstGeom prst="ellipse">
              <a:avLst/>
            </a:prstGeom>
            <a:noFill/>
            <a:ln w="12700">
              <a:solidFill>
                <a:srgbClr val="5ED6D7">
                  <a:alpha val="20000"/>
                </a:srgbClr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7" name="椭圆 56"/>
            <p:cNvSpPr/>
            <p:nvPr/>
          </p:nvSpPr>
          <p:spPr>
            <a:xfrm>
              <a:off x="9312262" y="1999502"/>
              <a:ext cx="360040" cy="360040"/>
            </a:xfrm>
            <a:prstGeom prst="ellipse">
              <a:avLst/>
            </a:prstGeom>
            <a:solidFill>
              <a:srgbClr val="E83666"/>
            </a:solidFill>
            <a:ln w="22225">
              <a:noFill/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" name="椭圆 57"/>
            <p:cNvSpPr>
              <a:spLocks noChangeAspect="1"/>
            </p:cNvSpPr>
            <p:nvPr/>
          </p:nvSpPr>
          <p:spPr>
            <a:xfrm>
              <a:off x="1006020" y="5032269"/>
              <a:ext cx="288000" cy="288000"/>
            </a:xfrm>
            <a:prstGeom prst="ellipse">
              <a:avLst/>
            </a:prstGeom>
            <a:ln w="12700">
              <a:solidFill>
                <a:schemeClr val="bg1"/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椭圆 58"/>
            <p:cNvSpPr>
              <a:spLocks noChangeAspect="1"/>
            </p:cNvSpPr>
            <p:nvPr/>
          </p:nvSpPr>
          <p:spPr>
            <a:xfrm>
              <a:off x="5796542" y="4874637"/>
              <a:ext cx="180000" cy="180000"/>
            </a:xfrm>
            <a:prstGeom prst="ellipse">
              <a:avLst/>
            </a:prstGeom>
            <a:ln w="22225">
              <a:solidFill>
                <a:schemeClr val="accent4">
                  <a:lumMod val="20000"/>
                  <a:lumOff val="80000"/>
                </a:schemeClr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541117">
            <a:off x="-1773446" y="693137"/>
            <a:ext cx="5874062" cy="18208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74204">
            <a:off x="-2459584" y="61578"/>
            <a:ext cx="5874062" cy="1820841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52000" y="432000"/>
            <a:ext cx="1080120" cy="1080000"/>
          </a:xfrm>
          <a:prstGeom prst="ellipse">
            <a:avLst/>
          </a:prstGeom>
          <a:ln w="12700">
            <a:solidFill>
              <a:srgbClr val="5ED6D7"/>
            </a:solidFill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5FE1DC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77448" y="755976"/>
            <a:ext cx="629224" cy="432048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2519002" y="533871"/>
            <a:ext cx="360040" cy="0"/>
          </a:xfrm>
          <a:prstGeom prst="line">
            <a:avLst/>
          </a:prstGeom>
          <a:ln>
            <a:solidFill>
              <a:srgbClr val="51D8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519002" y="576000"/>
            <a:ext cx="552662" cy="0"/>
          </a:xfrm>
          <a:prstGeom prst="line">
            <a:avLst/>
          </a:prstGeom>
          <a:ln>
            <a:solidFill>
              <a:srgbClr val="51D8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487488" y="720000"/>
            <a:ext cx="2304256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1440056" y="801674"/>
            <a:ext cx="3026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Add something here to introduce about you project, just use the simple words and few sentences will be great.</a:t>
            </a:r>
            <a:endParaRPr lang="zh-CN" altLang="en-US" sz="140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683412" y="1576557"/>
            <a:ext cx="486048" cy="54000"/>
            <a:chOff x="6168008" y="1124744"/>
            <a:chExt cx="486048" cy="54000"/>
          </a:xfrm>
        </p:grpSpPr>
        <p:sp>
          <p:nvSpPr>
            <p:cNvPr id="19" name="椭圆 18"/>
            <p:cNvSpPr>
              <a:spLocks noChangeAspect="1"/>
            </p:cNvSpPr>
            <p:nvPr/>
          </p:nvSpPr>
          <p:spPr>
            <a:xfrm>
              <a:off x="6168008" y="1124744"/>
              <a:ext cx="54000" cy="54000"/>
            </a:xfrm>
            <a:prstGeom prst="ellipse">
              <a:avLst/>
            </a:prstGeom>
            <a:solidFill>
              <a:srgbClr val="51D8D3"/>
            </a:solidFill>
            <a:ln>
              <a:noFill/>
            </a:ln>
            <a:effectLst>
              <a:glow rad="63500">
                <a:srgbClr val="51D8D3">
                  <a:alpha val="3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6384032" y="1124744"/>
              <a:ext cx="54000" cy="5400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3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6600056" y="1124744"/>
              <a:ext cx="54000" cy="54000"/>
            </a:xfrm>
            <a:prstGeom prst="ellipse">
              <a:avLst/>
            </a:prstGeom>
            <a:solidFill>
              <a:srgbClr val="E9395F"/>
            </a:solidFill>
            <a:ln>
              <a:noFill/>
            </a:ln>
            <a:effectLst>
              <a:glow rad="63500">
                <a:srgbClr val="D14973">
                  <a:alpha val="3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346932" y="747047"/>
            <a:ext cx="445143" cy="445094"/>
            <a:chOff x="9346932" y="747047"/>
            <a:chExt cx="445143" cy="445094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biLevel thresh="25000"/>
            </a:blip>
            <a:stretch>
              <a:fillRect/>
            </a:stretch>
          </p:blipFill>
          <p:spPr>
            <a:xfrm>
              <a:off x="9474587" y="872418"/>
              <a:ext cx="189833" cy="194353"/>
            </a:xfrm>
            <a:prstGeom prst="rect">
              <a:avLst/>
            </a:prstGeom>
          </p:spPr>
        </p:pic>
        <p:sp>
          <p:nvSpPr>
            <p:cNvPr id="27" name="椭圆 26"/>
            <p:cNvSpPr/>
            <p:nvPr/>
          </p:nvSpPr>
          <p:spPr>
            <a:xfrm>
              <a:off x="9346932" y="747047"/>
              <a:ext cx="445143" cy="445094"/>
            </a:xfrm>
            <a:prstGeom prst="ellipse">
              <a:avLst/>
            </a:prstGeom>
            <a:ln w="12700">
              <a:solidFill>
                <a:srgbClr val="5ED6D7"/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487488" y="365690"/>
            <a:ext cx="1019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GALAXY</a:t>
            </a:r>
            <a:endParaRPr lang="zh-CN" altLang="en-US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630665" y="747047"/>
            <a:ext cx="681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FIND</a:t>
            </a:r>
            <a:endParaRPr lang="zh-CN" altLang="en-US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640000" y="792000"/>
            <a:ext cx="72000" cy="72000"/>
          </a:xfrm>
          <a:prstGeom prst="ellipse">
            <a:avLst/>
          </a:prstGeom>
          <a:ln w="12700">
            <a:solidFill>
              <a:schemeClr val="bg1"/>
            </a:solidFill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6732193" y="978170"/>
            <a:ext cx="26074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Add your title here to say something</a:t>
            </a:r>
            <a:endParaRPr lang="zh-CN" altLang="en-US" sz="120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92060" y="4212336"/>
            <a:ext cx="445143" cy="445094"/>
            <a:chOff x="875675" y="4200182"/>
            <a:chExt cx="445143" cy="445094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1000341" y="4332729"/>
              <a:ext cx="195811" cy="180000"/>
            </a:xfrm>
            <a:prstGeom prst="rect">
              <a:avLst/>
            </a:prstGeom>
          </p:spPr>
        </p:pic>
        <p:sp>
          <p:nvSpPr>
            <p:cNvPr id="37" name="椭圆 36"/>
            <p:cNvSpPr/>
            <p:nvPr/>
          </p:nvSpPr>
          <p:spPr>
            <a:xfrm>
              <a:off x="875675" y="4200182"/>
              <a:ext cx="445143" cy="445094"/>
            </a:xfrm>
            <a:prstGeom prst="ellipse">
              <a:avLst/>
            </a:prstGeom>
            <a:ln w="12700">
              <a:solidFill>
                <a:srgbClr val="5ED6D7"/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1178408" y="4173670"/>
            <a:ext cx="607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5FE1DC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S</a:t>
            </a:r>
            <a:r>
              <a:rPr lang="en-US" altLang="zh-CN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tar</a:t>
            </a:r>
            <a:endParaRPr lang="zh-CN" altLang="en-US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1656000" y="4272883"/>
            <a:ext cx="72000" cy="72000"/>
          </a:xfrm>
          <a:prstGeom prst="ellipse">
            <a:avLst/>
          </a:prstGeom>
          <a:ln w="12700">
            <a:solidFill>
              <a:schemeClr val="bg1"/>
            </a:solidFill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文本框 40"/>
          <p:cNvSpPr txBox="1"/>
          <p:nvPr/>
        </p:nvSpPr>
        <p:spPr>
          <a:xfrm>
            <a:off x="1184309" y="4536000"/>
            <a:ext cx="26074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Add your title here to say something</a:t>
            </a:r>
            <a:endParaRPr lang="zh-CN" altLang="en-US" sz="120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0416480" y="3183363"/>
            <a:ext cx="734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MEET</a:t>
            </a:r>
          </a:p>
        </p:txBody>
      </p:sp>
      <p:sp>
        <p:nvSpPr>
          <p:cNvPr id="44" name="椭圆 43"/>
          <p:cNvSpPr/>
          <p:nvPr/>
        </p:nvSpPr>
        <p:spPr>
          <a:xfrm>
            <a:off x="10425815" y="3204000"/>
            <a:ext cx="72000" cy="72000"/>
          </a:xfrm>
          <a:prstGeom prst="ellipse">
            <a:avLst/>
          </a:prstGeom>
          <a:ln w="12700">
            <a:solidFill>
              <a:schemeClr val="bg1"/>
            </a:solidFill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6">
            <a:biLevel thresh="25000"/>
          </a:blip>
          <a:stretch>
            <a:fillRect/>
          </a:stretch>
        </p:blipFill>
        <p:spPr>
          <a:xfrm>
            <a:off x="11160311" y="3097644"/>
            <a:ext cx="512323" cy="356711"/>
          </a:xfrm>
          <a:prstGeom prst="rect">
            <a:avLst/>
          </a:prstGeom>
        </p:spPr>
      </p:pic>
      <p:cxnSp>
        <p:nvCxnSpPr>
          <p:cNvPr id="48" name="直接连接符 47"/>
          <p:cNvCxnSpPr/>
          <p:nvPr/>
        </p:nvCxnSpPr>
        <p:spPr>
          <a:xfrm>
            <a:off x="11784632" y="2780928"/>
            <a:ext cx="0" cy="67342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组合 69"/>
          <p:cNvGrpSpPr/>
          <p:nvPr/>
        </p:nvGrpSpPr>
        <p:grpSpPr>
          <a:xfrm>
            <a:off x="6240599" y="3633026"/>
            <a:ext cx="1135373" cy="3425418"/>
            <a:chOff x="6240599" y="3633026"/>
            <a:chExt cx="1135373" cy="3425418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6240599" y="3633026"/>
              <a:ext cx="929948" cy="3425418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6776941" y="4645828"/>
              <a:ext cx="599031" cy="2206502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6594516" y="5492276"/>
              <a:ext cx="369234" cy="1360054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6507031" y="4225634"/>
              <a:ext cx="536021" cy="1974404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/>
        </p:nvGrpSpPr>
        <p:grpSpPr>
          <a:xfrm flipH="1" flipV="1">
            <a:off x="4966117" y="-24314"/>
            <a:ext cx="1135373" cy="3425418"/>
            <a:chOff x="6240599" y="3633026"/>
            <a:chExt cx="1135373" cy="3425418"/>
          </a:xfrm>
        </p:grpSpPr>
        <p:cxnSp>
          <p:nvCxnSpPr>
            <p:cNvPr id="72" name="直接连接符 71"/>
            <p:cNvCxnSpPr/>
            <p:nvPr/>
          </p:nvCxnSpPr>
          <p:spPr>
            <a:xfrm>
              <a:off x="6240599" y="3633026"/>
              <a:ext cx="929948" cy="3425418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6776941" y="4645828"/>
              <a:ext cx="599031" cy="2206502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6594516" y="5492276"/>
              <a:ext cx="369234" cy="1360054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6507031" y="4225634"/>
              <a:ext cx="536021" cy="1974404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文本框 75"/>
          <p:cNvSpPr txBox="1"/>
          <p:nvPr/>
        </p:nvSpPr>
        <p:spPr>
          <a:xfrm>
            <a:off x="256919" y="6218148"/>
            <a:ext cx="6440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Add something here to introduce about you project, just use the simple words and few sentences will be great.</a:t>
            </a:r>
            <a:endParaRPr lang="zh-CN" altLang="en-US" sz="140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7680176" y="4645828"/>
            <a:ext cx="14401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椭圆 81"/>
          <p:cNvSpPr/>
          <p:nvPr/>
        </p:nvSpPr>
        <p:spPr>
          <a:xfrm>
            <a:off x="7920000" y="4356000"/>
            <a:ext cx="72000" cy="72000"/>
          </a:xfrm>
          <a:prstGeom prst="ellipse">
            <a:avLst/>
          </a:prstGeom>
          <a:solidFill>
            <a:srgbClr val="E83666"/>
          </a:solidFill>
          <a:ln w="22225">
            <a:noFill/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3" name="文本框 82"/>
          <p:cNvSpPr txBox="1"/>
          <p:nvPr/>
        </p:nvSpPr>
        <p:spPr>
          <a:xfrm>
            <a:off x="8149307" y="4082478"/>
            <a:ext cx="10871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E83666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W</a:t>
            </a:r>
            <a:r>
              <a:rPr lang="en-US" altLang="zh-CN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ORLD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7635120" y="4720172"/>
            <a:ext cx="1689871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E83666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YOUR </a:t>
            </a:r>
            <a:r>
              <a:rPr lang="en-US" altLang="zh-CN" sz="1100" dirty="0" err="1" smtClean="0">
                <a:solidFill>
                  <a:srgbClr val="E83666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TITEL</a:t>
            </a:r>
            <a:r>
              <a:rPr lang="en-US" altLang="zh-CN" sz="1100" dirty="0" smtClean="0">
                <a:solidFill>
                  <a:srgbClr val="E83666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 HERE</a:t>
            </a:r>
          </a:p>
          <a:p>
            <a:r>
              <a:rPr lang="en-US" altLang="zh-CN" sz="11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Add </a:t>
            </a:r>
            <a:r>
              <a:rPr lang="en-US" altLang="zh-CN" sz="110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something here to introduce about you project, just use the simple words and few sentences will be great</a:t>
            </a:r>
            <a:r>
              <a:rPr lang="en-US" altLang="zh-CN" sz="11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.</a:t>
            </a:r>
            <a:r>
              <a:rPr lang="en-US" altLang="zh-CN" sz="110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 Add something here to introduce about you project, just use the simple words and few sentences will be great</a:t>
            </a:r>
            <a:r>
              <a:rPr lang="en-US" altLang="zh-CN" sz="11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.</a:t>
            </a:r>
            <a:endParaRPr lang="zh-CN" altLang="en-US" sz="110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296801" y="5727798"/>
            <a:ext cx="4848800" cy="41549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E836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TITLE HERE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something here to introduce you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aphicFrame>
        <p:nvGraphicFramePr>
          <p:cNvPr id="88" name="图表 87"/>
          <p:cNvGraphicFramePr/>
          <p:nvPr/>
        </p:nvGraphicFramePr>
        <p:xfrm>
          <a:off x="9236464" y="3819015"/>
          <a:ext cx="2772000" cy="3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矩形 95"/>
          <p:cNvSpPr/>
          <p:nvPr/>
        </p:nvSpPr>
        <p:spPr>
          <a:xfrm>
            <a:off x="-24680" y="0"/>
            <a:ext cx="12216680" cy="6863928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-2248939" y="3065130"/>
            <a:ext cx="15175894" cy="3968777"/>
            <a:chOff x="-2248939" y="3065130"/>
            <a:chExt cx="15175894" cy="3968777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95944" y="3989867"/>
              <a:ext cx="1098" cy="16649"/>
            </a:xfrm>
            <a:prstGeom prst="line">
              <a:avLst/>
            </a:prstGeom>
            <a:ln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 flipV="1">
              <a:off x="3832822" y="3850062"/>
              <a:ext cx="7591770" cy="3007938"/>
            </a:xfrm>
            <a:prstGeom prst="line">
              <a:avLst/>
            </a:prstGeom>
            <a:ln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 flipV="1">
              <a:off x="4582338" y="3429000"/>
              <a:ext cx="7591770" cy="3007938"/>
            </a:xfrm>
            <a:prstGeom prst="line">
              <a:avLst/>
            </a:prstGeom>
            <a:ln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 flipV="1">
              <a:off x="6316827" y="3463939"/>
              <a:ext cx="5970028" cy="2376723"/>
            </a:xfrm>
            <a:prstGeom prst="line">
              <a:avLst/>
            </a:prstGeom>
            <a:ln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 flipV="1">
              <a:off x="4139017" y="3111658"/>
              <a:ext cx="8084427" cy="2543449"/>
            </a:xfrm>
            <a:prstGeom prst="line">
              <a:avLst/>
            </a:prstGeom>
            <a:ln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1745944" y="5350678"/>
              <a:ext cx="10523239" cy="1467898"/>
            </a:xfrm>
            <a:prstGeom prst="line">
              <a:avLst/>
            </a:prstGeom>
            <a:ln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>
              <a:off x="187963" y="4791197"/>
              <a:ext cx="12081220" cy="1702933"/>
            </a:xfrm>
            <a:prstGeom prst="line">
              <a:avLst/>
            </a:prstGeom>
            <a:ln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-31444" y="4294195"/>
              <a:ext cx="12081220" cy="1702933"/>
            </a:xfrm>
            <a:prstGeom prst="line">
              <a:avLst/>
            </a:prstGeom>
            <a:ln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-1038523" y="3847341"/>
              <a:ext cx="12081220" cy="1702933"/>
            </a:xfrm>
            <a:prstGeom prst="line">
              <a:avLst/>
            </a:prstGeom>
            <a:ln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-2248939" y="3456778"/>
              <a:ext cx="12081220" cy="1702933"/>
            </a:xfrm>
            <a:prstGeom prst="line">
              <a:avLst/>
            </a:prstGeom>
            <a:ln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7824949" y="6303893"/>
              <a:ext cx="4444234" cy="626446"/>
            </a:xfrm>
            <a:prstGeom prst="line">
              <a:avLst/>
            </a:prstGeom>
            <a:ln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 flipV="1">
              <a:off x="2675552" y="4025969"/>
              <a:ext cx="7591770" cy="3007938"/>
            </a:xfrm>
            <a:prstGeom prst="line">
              <a:avLst/>
            </a:prstGeom>
            <a:ln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 flipV="1">
              <a:off x="7209142" y="3065130"/>
              <a:ext cx="5717813" cy="2265457"/>
            </a:xfrm>
            <a:prstGeom prst="line">
              <a:avLst/>
            </a:prstGeom>
            <a:ln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/>
          <p:cNvSpPr/>
          <p:nvPr/>
        </p:nvSpPr>
        <p:spPr>
          <a:xfrm>
            <a:off x="-1006297" y="3218598"/>
            <a:ext cx="14314003" cy="4627674"/>
          </a:xfrm>
          <a:custGeom>
            <a:avLst/>
            <a:gdLst>
              <a:gd name="connsiteX0" fmla="*/ 0 w 6192688"/>
              <a:gd name="connsiteY0" fmla="*/ 0 h 6552728"/>
              <a:gd name="connsiteX1" fmla="*/ 6192688 w 6192688"/>
              <a:gd name="connsiteY1" fmla="*/ 0 h 6552728"/>
              <a:gd name="connsiteX2" fmla="*/ 6192688 w 6192688"/>
              <a:gd name="connsiteY2" fmla="*/ 6552728 h 6552728"/>
              <a:gd name="connsiteX3" fmla="*/ 0 w 6192688"/>
              <a:gd name="connsiteY3" fmla="*/ 6552728 h 6552728"/>
              <a:gd name="connsiteX4" fmla="*/ 0 w 6192688"/>
              <a:gd name="connsiteY4" fmla="*/ 0 h 6552728"/>
              <a:gd name="connsiteX0-1" fmla="*/ 1612232 w 6192688"/>
              <a:gd name="connsiteY0-2" fmla="*/ 1636295 h 6552728"/>
              <a:gd name="connsiteX1-3" fmla="*/ 6192688 w 6192688"/>
              <a:gd name="connsiteY1-4" fmla="*/ 0 h 6552728"/>
              <a:gd name="connsiteX2-5" fmla="*/ 6192688 w 6192688"/>
              <a:gd name="connsiteY2-6" fmla="*/ 6552728 h 6552728"/>
              <a:gd name="connsiteX3-7" fmla="*/ 0 w 6192688"/>
              <a:gd name="connsiteY3-8" fmla="*/ 6552728 h 6552728"/>
              <a:gd name="connsiteX4-9" fmla="*/ 1612232 w 6192688"/>
              <a:gd name="connsiteY4-10" fmla="*/ 1636295 h 6552728"/>
              <a:gd name="connsiteX0-11" fmla="*/ 1612232 w 6192688"/>
              <a:gd name="connsiteY0-12" fmla="*/ 0 h 4916433"/>
              <a:gd name="connsiteX1-13" fmla="*/ 4399983 w 6192688"/>
              <a:gd name="connsiteY1-14" fmla="*/ 204537 h 4916433"/>
              <a:gd name="connsiteX2-15" fmla="*/ 6192688 w 6192688"/>
              <a:gd name="connsiteY2-16" fmla="*/ 4916433 h 4916433"/>
              <a:gd name="connsiteX3-17" fmla="*/ 0 w 6192688"/>
              <a:gd name="connsiteY3-18" fmla="*/ 4916433 h 4916433"/>
              <a:gd name="connsiteX4-19" fmla="*/ 1612232 w 6192688"/>
              <a:gd name="connsiteY4-20" fmla="*/ 0 h 4916433"/>
              <a:gd name="connsiteX0-21" fmla="*/ 1612232 w 8647130"/>
              <a:gd name="connsiteY0-22" fmla="*/ 0 h 4916433"/>
              <a:gd name="connsiteX1-23" fmla="*/ 4399983 w 8647130"/>
              <a:gd name="connsiteY1-24" fmla="*/ 204537 h 4916433"/>
              <a:gd name="connsiteX2-25" fmla="*/ 8647130 w 8647130"/>
              <a:gd name="connsiteY2-26" fmla="*/ 1884475 h 4916433"/>
              <a:gd name="connsiteX3-27" fmla="*/ 0 w 8647130"/>
              <a:gd name="connsiteY3-28" fmla="*/ 4916433 h 4916433"/>
              <a:gd name="connsiteX4-29" fmla="*/ 1612232 w 8647130"/>
              <a:gd name="connsiteY4-30" fmla="*/ 0 h 4916433"/>
              <a:gd name="connsiteX0-31" fmla="*/ 0 w 7034898"/>
              <a:gd name="connsiteY0-32" fmla="*/ 0 h 5096906"/>
              <a:gd name="connsiteX1-33" fmla="*/ 2787751 w 7034898"/>
              <a:gd name="connsiteY1-34" fmla="*/ 204537 h 5096906"/>
              <a:gd name="connsiteX2-35" fmla="*/ 7034898 w 7034898"/>
              <a:gd name="connsiteY2-36" fmla="*/ 1884475 h 5096906"/>
              <a:gd name="connsiteX3-37" fmla="*/ 348916 w 7034898"/>
              <a:gd name="connsiteY3-38" fmla="*/ 5096906 h 5096906"/>
              <a:gd name="connsiteX4-39" fmla="*/ 0 w 7034898"/>
              <a:gd name="connsiteY4-40" fmla="*/ 0 h 5096906"/>
              <a:gd name="connsiteX0-41" fmla="*/ 0 w 7095055"/>
              <a:gd name="connsiteY0-42" fmla="*/ 0 h 5096906"/>
              <a:gd name="connsiteX1-43" fmla="*/ 2787751 w 7095055"/>
              <a:gd name="connsiteY1-44" fmla="*/ 204537 h 5096906"/>
              <a:gd name="connsiteX2-45" fmla="*/ 7095055 w 7095055"/>
              <a:gd name="connsiteY2-46" fmla="*/ 1956665 h 5096906"/>
              <a:gd name="connsiteX3-47" fmla="*/ 348916 w 7095055"/>
              <a:gd name="connsiteY3-48" fmla="*/ 5096906 h 5096906"/>
              <a:gd name="connsiteX4-49" fmla="*/ 0 w 7095055"/>
              <a:gd name="connsiteY4-50" fmla="*/ 0 h 5096906"/>
              <a:gd name="connsiteX0-51" fmla="*/ 0 w 7143182"/>
              <a:gd name="connsiteY0-52" fmla="*/ 0 h 5096906"/>
              <a:gd name="connsiteX1-53" fmla="*/ 2787751 w 7143182"/>
              <a:gd name="connsiteY1-54" fmla="*/ 204537 h 5096906"/>
              <a:gd name="connsiteX2-55" fmla="*/ 7143182 w 7143182"/>
              <a:gd name="connsiteY2-56" fmla="*/ 1932602 h 5096906"/>
              <a:gd name="connsiteX3-57" fmla="*/ 348916 w 7143182"/>
              <a:gd name="connsiteY3-58" fmla="*/ 5096906 h 5096906"/>
              <a:gd name="connsiteX4-59" fmla="*/ 0 w 7143182"/>
              <a:gd name="connsiteY4-60" fmla="*/ 0 h 5096906"/>
              <a:gd name="connsiteX0-61" fmla="*/ 0 w 14181656"/>
              <a:gd name="connsiteY0-62" fmla="*/ 1347537 h 4892369"/>
              <a:gd name="connsiteX1-63" fmla="*/ 9826225 w 14181656"/>
              <a:gd name="connsiteY1-64" fmla="*/ 0 h 4892369"/>
              <a:gd name="connsiteX2-65" fmla="*/ 14181656 w 14181656"/>
              <a:gd name="connsiteY2-66" fmla="*/ 1728065 h 4892369"/>
              <a:gd name="connsiteX3-67" fmla="*/ 7387390 w 14181656"/>
              <a:gd name="connsiteY3-68" fmla="*/ 4892369 h 4892369"/>
              <a:gd name="connsiteX4-69" fmla="*/ 0 w 14181656"/>
              <a:gd name="connsiteY4-70" fmla="*/ 1347537 h 4892369"/>
              <a:gd name="connsiteX0-71" fmla="*/ 0 w 14181656"/>
              <a:gd name="connsiteY0-72" fmla="*/ 1347537 h 4615643"/>
              <a:gd name="connsiteX1-73" fmla="*/ 9826225 w 14181656"/>
              <a:gd name="connsiteY1-74" fmla="*/ 0 h 4615643"/>
              <a:gd name="connsiteX2-75" fmla="*/ 14181656 w 14181656"/>
              <a:gd name="connsiteY2-76" fmla="*/ 1728065 h 4615643"/>
              <a:gd name="connsiteX3-77" fmla="*/ 7640053 w 14181656"/>
              <a:gd name="connsiteY3-78" fmla="*/ 4615643 h 4615643"/>
              <a:gd name="connsiteX4-79" fmla="*/ 0 w 14181656"/>
              <a:gd name="connsiteY4-80" fmla="*/ 1347537 h 4615643"/>
              <a:gd name="connsiteX0-81" fmla="*/ 0 w 14181656"/>
              <a:gd name="connsiteY0-82" fmla="*/ 1347537 h 4627674"/>
              <a:gd name="connsiteX1-83" fmla="*/ 9826225 w 14181656"/>
              <a:gd name="connsiteY1-84" fmla="*/ 0 h 4627674"/>
              <a:gd name="connsiteX2-85" fmla="*/ 14181656 w 14181656"/>
              <a:gd name="connsiteY2-86" fmla="*/ 1728065 h 4627674"/>
              <a:gd name="connsiteX3-87" fmla="*/ 7964905 w 14181656"/>
              <a:gd name="connsiteY3-88" fmla="*/ 4627674 h 4627674"/>
              <a:gd name="connsiteX4-89" fmla="*/ 0 w 14181656"/>
              <a:gd name="connsiteY4-90" fmla="*/ 1347537 h 4627674"/>
              <a:gd name="connsiteX0-91" fmla="*/ 0 w 14314003"/>
              <a:gd name="connsiteY0-92" fmla="*/ 1359569 h 4627674"/>
              <a:gd name="connsiteX1-93" fmla="*/ 9958572 w 14314003"/>
              <a:gd name="connsiteY1-94" fmla="*/ 0 h 4627674"/>
              <a:gd name="connsiteX2-95" fmla="*/ 14314003 w 14314003"/>
              <a:gd name="connsiteY2-96" fmla="*/ 1728065 h 4627674"/>
              <a:gd name="connsiteX3-97" fmla="*/ 8097252 w 14314003"/>
              <a:gd name="connsiteY3-98" fmla="*/ 4627674 h 4627674"/>
              <a:gd name="connsiteX4-99" fmla="*/ 0 w 14314003"/>
              <a:gd name="connsiteY4-100" fmla="*/ 1359569 h 46276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4314003" h="4627674">
                <a:moveTo>
                  <a:pt x="0" y="1359569"/>
                </a:moveTo>
                <a:lnTo>
                  <a:pt x="9958572" y="0"/>
                </a:lnTo>
                <a:lnTo>
                  <a:pt x="14314003" y="1728065"/>
                </a:lnTo>
                <a:lnTo>
                  <a:pt x="8097252" y="4627674"/>
                </a:lnTo>
                <a:lnTo>
                  <a:pt x="0" y="1359569"/>
                </a:lnTo>
                <a:close/>
              </a:path>
            </a:pathLst>
          </a:custGeom>
          <a:solidFill>
            <a:srgbClr val="5FE1DC">
              <a:alpha val="10000"/>
            </a:srgbClr>
          </a:solidFill>
          <a:ln w="12700">
            <a:solidFill>
              <a:srgbClr val="5ED6D7">
                <a:alpha val="50000"/>
              </a:srgbClr>
            </a:solidFill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-784255" y="-839023"/>
            <a:ext cx="5060398" cy="5060398"/>
            <a:chOff x="-784255" y="-839023"/>
            <a:chExt cx="5060398" cy="5060398"/>
          </a:xfrm>
        </p:grpSpPr>
        <p:sp>
          <p:nvSpPr>
            <p:cNvPr id="3" name="椭圆 2"/>
            <p:cNvSpPr/>
            <p:nvPr/>
          </p:nvSpPr>
          <p:spPr>
            <a:xfrm>
              <a:off x="1673936" y="1619168"/>
              <a:ext cx="144016" cy="144016"/>
            </a:xfrm>
            <a:prstGeom prst="ellipse">
              <a:avLst/>
            </a:prstGeom>
            <a:solidFill>
              <a:srgbClr val="FFFF99"/>
            </a:solidFill>
            <a:ln w="22225">
              <a:noFill/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/>
            <p:cNvSpPr/>
            <p:nvPr/>
          </p:nvSpPr>
          <p:spPr>
            <a:xfrm>
              <a:off x="1151944" y="1097176"/>
              <a:ext cx="1188000" cy="1188000"/>
            </a:xfrm>
            <a:prstGeom prst="ellipse">
              <a:avLst/>
            </a:prstGeom>
            <a:ln w="12700">
              <a:solidFill>
                <a:srgbClr val="5ED6D7">
                  <a:alpha val="70000"/>
                </a:srgbClr>
              </a:solidFill>
              <a:headEnd w="lg" len="lg"/>
              <a:tailEnd type="oval" w="med" len="med"/>
            </a:ln>
            <a:effectLst>
              <a:glow rad="63500">
                <a:srgbClr val="5FE1DC">
                  <a:alpha val="1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弧形 4"/>
            <p:cNvSpPr/>
            <p:nvPr/>
          </p:nvSpPr>
          <p:spPr>
            <a:xfrm rot="219806">
              <a:off x="755944" y="701176"/>
              <a:ext cx="1980000" cy="1980000"/>
            </a:xfrm>
            <a:prstGeom prst="arc">
              <a:avLst>
                <a:gd name="adj1" fmla="val 16200000"/>
                <a:gd name="adj2" fmla="val 8218113"/>
              </a:avLst>
            </a:prstGeom>
            <a:ln>
              <a:solidFill>
                <a:srgbClr val="5FE1DC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824806" y="1990775"/>
              <a:ext cx="72000" cy="72000"/>
            </a:xfrm>
            <a:prstGeom prst="ellipse">
              <a:avLst/>
            </a:prstGeom>
            <a:solidFill>
              <a:srgbClr val="5FE1DC"/>
            </a:solidFill>
            <a:ln>
              <a:noFill/>
            </a:ln>
            <a:effectLst>
              <a:glow rad="177800">
                <a:srgbClr val="5FE1DC">
                  <a:alpha val="2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751444" y="1727184"/>
              <a:ext cx="72000" cy="72000"/>
            </a:xfrm>
            <a:prstGeom prst="ellipse">
              <a:avLst/>
            </a:prstGeom>
            <a:solidFill>
              <a:srgbClr val="EE386A"/>
            </a:solidFill>
            <a:ln>
              <a:noFill/>
            </a:ln>
            <a:effectLst>
              <a:glow rad="177800">
                <a:srgbClr val="FF2D73">
                  <a:alpha val="2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800552" y="1377764"/>
              <a:ext cx="72000" cy="72000"/>
            </a:xfrm>
            <a:prstGeom prst="ellipse">
              <a:avLst/>
            </a:prstGeom>
            <a:solidFill>
              <a:srgbClr val="5FE1DC"/>
            </a:solidFill>
            <a:ln>
              <a:noFill/>
            </a:ln>
            <a:effectLst>
              <a:glow rad="177800">
                <a:srgbClr val="5ED6D7">
                  <a:alpha val="2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966206" y="1066214"/>
              <a:ext cx="72000" cy="72000"/>
            </a:xfrm>
            <a:prstGeom prst="ellipse">
              <a:avLst/>
            </a:prstGeom>
            <a:solidFill>
              <a:srgbClr val="EE386A"/>
            </a:solidFill>
            <a:ln>
              <a:noFill/>
            </a:ln>
            <a:effectLst>
              <a:glow rad="177800">
                <a:srgbClr val="EE386A">
                  <a:alpha val="2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228427" y="830109"/>
              <a:ext cx="72000" cy="72000"/>
            </a:xfrm>
            <a:prstGeom prst="ellipse">
              <a:avLst/>
            </a:prstGeom>
            <a:gradFill flip="none" rotWithShape="1">
              <a:gsLst>
                <a:gs pos="0">
                  <a:srgbClr val="30C2C2"/>
                </a:gs>
                <a:gs pos="48000">
                  <a:srgbClr val="5ED6D7"/>
                </a:gs>
                <a:gs pos="100000">
                  <a:srgbClr val="51D8D3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glow rad="177800">
                <a:srgbClr val="5ED6D7">
                  <a:alpha val="2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555587" y="697928"/>
              <a:ext cx="72000" cy="72000"/>
            </a:xfrm>
            <a:prstGeom prst="ellipse">
              <a:avLst/>
            </a:prstGeom>
            <a:gradFill flip="none" rotWithShape="1">
              <a:gsLst>
                <a:gs pos="0">
                  <a:srgbClr val="30C2C2"/>
                </a:gs>
                <a:gs pos="48000">
                  <a:srgbClr val="5ED6D7"/>
                </a:gs>
                <a:gs pos="100000">
                  <a:srgbClr val="51D8D3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glow rad="177800">
                <a:srgbClr val="5ED6D7">
                  <a:alpha val="2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95944" y="341176"/>
              <a:ext cx="2700000" cy="2700000"/>
            </a:xfrm>
            <a:prstGeom prst="ellipse">
              <a:avLst/>
            </a:prstGeom>
            <a:ln w="12700">
              <a:solidFill>
                <a:srgbClr val="5ED6D7">
                  <a:alpha val="30000"/>
                </a:srgbClr>
              </a:solidFill>
              <a:headEnd w="lg" len="lg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1444" y="-23324"/>
              <a:ext cx="3429000" cy="3429000"/>
            </a:xfrm>
            <a:prstGeom prst="ellipse">
              <a:avLst/>
            </a:prstGeom>
            <a:ln w="12700">
              <a:solidFill>
                <a:srgbClr val="5ED6D7">
                  <a:alpha val="30000"/>
                </a:srgbClr>
              </a:solidFill>
              <a:headEnd w="lg" len="lg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/>
          </p:nvSpPr>
          <p:spPr>
            <a:xfrm>
              <a:off x="-340934" y="-323694"/>
              <a:ext cx="4173756" cy="4173756"/>
            </a:xfrm>
            <a:prstGeom prst="ellipse">
              <a:avLst/>
            </a:prstGeom>
            <a:ln w="12700">
              <a:solidFill>
                <a:srgbClr val="5ED6D7">
                  <a:alpha val="20000"/>
                </a:srgbClr>
              </a:solidFill>
              <a:headEnd w="lg" len="lg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椭圆 16"/>
            <p:cNvSpPr/>
            <p:nvPr/>
          </p:nvSpPr>
          <p:spPr>
            <a:xfrm>
              <a:off x="-784255" y="-839023"/>
              <a:ext cx="5060398" cy="5060398"/>
            </a:xfrm>
            <a:prstGeom prst="ellipse">
              <a:avLst/>
            </a:prstGeom>
            <a:ln w="12700">
              <a:solidFill>
                <a:srgbClr val="5ED6D7">
                  <a:alpha val="10000"/>
                </a:srgbClr>
              </a:solidFill>
              <a:headEnd w="lg" len="lg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8" name="右大括号 7"/>
          <p:cNvSpPr/>
          <p:nvPr/>
        </p:nvSpPr>
        <p:spPr>
          <a:xfrm rot="15720000">
            <a:off x="4583599" y="-1143813"/>
            <a:ext cx="169664" cy="8675010"/>
          </a:xfrm>
          <a:prstGeom prst="rightBrace">
            <a:avLst>
              <a:gd name="adj1" fmla="val 91728"/>
              <a:gd name="adj2" fmla="val 70426"/>
            </a:avLst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大括号 17"/>
          <p:cNvSpPr/>
          <p:nvPr/>
        </p:nvSpPr>
        <p:spPr>
          <a:xfrm rot="17475836">
            <a:off x="3776312" y="1752358"/>
            <a:ext cx="398506" cy="6985585"/>
          </a:xfrm>
          <a:prstGeom prst="rightBrace">
            <a:avLst>
              <a:gd name="adj1" fmla="val 456092"/>
              <a:gd name="adj2" fmla="val 50000"/>
            </a:avLst>
          </a:prstGeom>
          <a:ln>
            <a:gradFill>
              <a:gsLst>
                <a:gs pos="50600">
                  <a:srgbClr val="FBFDFE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395944" y="2800396"/>
            <a:ext cx="11796056" cy="3940972"/>
            <a:chOff x="395944" y="2800396"/>
            <a:chExt cx="11796056" cy="3940972"/>
          </a:xfrm>
        </p:grpSpPr>
        <p:cxnSp>
          <p:nvCxnSpPr>
            <p:cNvPr id="20" name="直接连接符 19"/>
            <p:cNvCxnSpPr/>
            <p:nvPr/>
          </p:nvCxnSpPr>
          <p:spPr>
            <a:xfrm flipH="1" flipV="1">
              <a:off x="395944" y="4005064"/>
              <a:ext cx="6924192" cy="2736304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3000">
                    <a:srgbClr val="5FE1DC">
                      <a:alpha val="0"/>
                    </a:srgb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glow rad="63500">
                <a:srgbClr val="5FE1DC">
                  <a:alpha val="1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395944" y="2800397"/>
              <a:ext cx="8436360" cy="1197794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1"/>
              </a:gradFill>
            </a:ln>
            <a:effectLst>
              <a:glow rad="63500">
                <a:schemeClr val="accent1">
                  <a:satMod val="175000"/>
                  <a:alpha val="5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866917" y="2800396"/>
              <a:ext cx="3325083" cy="1327086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glow rad="63500">
                <a:schemeClr val="accent1">
                  <a:satMod val="175000"/>
                  <a:alpha val="5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7320136" y="4509120"/>
              <a:ext cx="4871864" cy="2232248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53000">
                    <a:srgbClr val="5FE1DC">
                      <a:alpha val="0"/>
                    </a:srgb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glow rad="63500">
                <a:srgbClr val="5FE1DC">
                  <a:alpha val="8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2" name="直接连接符 51"/>
          <p:cNvCxnSpPr/>
          <p:nvPr/>
        </p:nvCxnSpPr>
        <p:spPr>
          <a:xfrm flipH="1" flipV="1">
            <a:off x="-1274943" y="4336693"/>
            <a:ext cx="7591770" cy="30079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/>
          <p:cNvGrpSpPr/>
          <p:nvPr/>
        </p:nvGrpSpPr>
        <p:grpSpPr>
          <a:xfrm>
            <a:off x="4244699" y="1135686"/>
            <a:ext cx="1478003" cy="1044000"/>
            <a:chOff x="4221215" y="134833"/>
            <a:chExt cx="1478003" cy="1044000"/>
          </a:xfrm>
        </p:grpSpPr>
        <p:sp>
          <p:nvSpPr>
            <p:cNvPr id="58" name="椭圆 57"/>
            <p:cNvSpPr>
              <a:spLocks noChangeAspect="1"/>
            </p:cNvSpPr>
            <p:nvPr/>
          </p:nvSpPr>
          <p:spPr>
            <a:xfrm>
              <a:off x="4397946" y="134833"/>
              <a:ext cx="1044000" cy="1044000"/>
            </a:xfrm>
            <a:prstGeom prst="ellipse">
              <a:avLst/>
            </a:prstGeom>
            <a:ln w="12700">
              <a:solidFill>
                <a:schemeClr val="bg1">
                  <a:alpha val="15000"/>
                </a:schemeClr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biLevel thresh="25000"/>
            </a:blip>
            <a:stretch>
              <a:fillRect/>
            </a:stretch>
          </p:blipFill>
          <p:spPr>
            <a:xfrm>
              <a:off x="4667391" y="402280"/>
              <a:ext cx="505109" cy="505109"/>
            </a:xfrm>
            <a:prstGeom prst="rect">
              <a:avLst/>
            </a:prstGeom>
          </p:spPr>
        </p:pic>
        <p:sp>
          <p:nvSpPr>
            <p:cNvPr id="57" name="弧形 56"/>
            <p:cNvSpPr>
              <a:spLocks noChangeAspect="1"/>
            </p:cNvSpPr>
            <p:nvPr/>
          </p:nvSpPr>
          <p:spPr>
            <a:xfrm rot="19941210">
              <a:off x="4221215" y="584400"/>
              <a:ext cx="1478003" cy="289989"/>
            </a:xfrm>
            <a:prstGeom prst="arc">
              <a:avLst>
                <a:gd name="adj1" fmla="val 20955556"/>
                <a:gd name="adj2" fmla="val 11429624"/>
              </a:avLst>
            </a:prstGeom>
            <a:ln>
              <a:solidFill>
                <a:schemeClr val="bg1"/>
              </a:solidFill>
            </a:ln>
            <a:effectLst>
              <a:glow rad="63500">
                <a:schemeClr val="bg1">
                  <a:alpha val="15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5" name="直接连接符 64"/>
          <p:cNvCxnSpPr/>
          <p:nvPr/>
        </p:nvCxnSpPr>
        <p:spPr>
          <a:xfrm>
            <a:off x="4943429" y="2206436"/>
            <a:ext cx="0" cy="3639066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63500">
              <a:schemeClr val="bg1">
                <a:alpha val="1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5220000" y="3010405"/>
            <a:ext cx="0" cy="279948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4799856" y="3612636"/>
            <a:ext cx="0" cy="1905250"/>
          </a:xfrm>
          <a:prstGeom prst="line">
            <a:avLst/>
          </a:prstGeom>
          <a:ln>
            <a:gradFill>
              <a:gsLst>
                <a:gs pos="0">
                  <a:srgbClr val="5FE1DC"/>
                </a:gs>
                <a:gs pos="100000">
                  <a:srgbClr val="5FE1DC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5544000" y="3522093"/>
            <a:ext cx="0" cy="2086335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5375920" y="3889801"/>
            <a:ext cx="0" cy="2086335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4614124" y="3893967"/>
            <a:ext cx="0" cy="2086335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组合 81"/>
          <p:cNvGrpSpPr/>
          <p:nvPr/>
        </p:nvGrpSpPr>
        <p:grpSpPr>
          <a:xfrm>
            <a:off x="6995173" y="1668585"/>
            <a:ext cx="864000" cy="576000"/>
            <a:chOff x="8062048" y="1486391"/>
            <a:chExt cx="864000" cy="576000"/>
          </a:xfrm>
        </p:grpSpPr>
        <p:sp>
          <p:nvSpPr>
            <p:cNvPr id="77" name="椭圆 76"/>
            <p:cNvSpPr>
              <a:spLocks noChangeAspect="1"/>
            </p:cNvSpPr>
            <p:nvPr/>
          </p:nvSpPr>
          <p:spPr>
            <a:xfrm>
              <a:off x="8206048" y="1486391"/>
              <a:ext cx="576000" cy="576000"/>
            </a:xfrm>
            <a:prstGeom prst="ellipse">
              <a:avLst/>
            </a:prstGeom>
            <a:ln w="12700">
              <a:solidFill>
                <a:srgbClr val="5FE1DC">
                  <a:alpha val="15000"/>
                </a:srgbClr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9" name="弧形 78"/>
            <p:cNvSpPr>
              <a:spLocks noChangeAspect="1"/>
            </p:cNvSpPr>
            <p:nvPr/>
          </p:nvSpPr>
          <p:spPr>
            <a:xfrm rot="338647">
              <a:off x="8062048" y="1666391"/>
              <a:ext cx="864000" cy="216000"/>
            </a:xfrm>
            <a:prstGeom prst="arc">
              <a:avLst>
                <a:gd name="adj1" fmla="val 20806612"/>
                <a:gd name="adj2" fmla="val 11585972"/>
              </a:avLst>
            </a:prstGeom>
            <a:ln>
              <a:solidFill>
                <a:srgbClr val="5FE1DC"/>
              </a:solidFill>
            </a:ln>
            <a:effectLst>
              <a:glow rad="63500">
                <a:srgbClr val="5FE1DC">
                  <a:alpha val="15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5FE1DC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8368900" y="1648391"/>
              <a:ext cx="250297" cy="252000"/>
            </a:xfrm>
            <a:prstGeom prst="rect">
              <a:avLst/>
            </a:prstGeom>
          </p:spPr>
        </p:pic>
      </p:grpSp>
      <p:cxnSp>
        <p:nvCxnSpPr>
          <p:cNvPr id="83" name="直接连接符 82"/>
          <p:cNvCxnSpPr/>
          <p:nvPr/>
        </p:nvCxnSpPr>
        <p:spPr>
          <a:xfrm>
            <a:off x="7409581" y="2235558"/>
            <a:ext cx="0" cy="2697410"/>
          </a:xfrm>
          <a:prstGeom prst="line">
            <a:avLst/>
          </a:prstGeom>
          <a:ln w="25400">
            <a:gradFill>
              <a:gsLst>
                <a:gs pos="0">
                  <a:srgbClr val="5FE1DC"/>
                </a:gs>
                <a:gs pos="100000">
                  <a:srgbClr val="5FE1DC">
                    <a:alpha val="0"/>
                  </a:srgbClr>
                </a:gs>
              </a:gsLst>
              <a:lin ang="5400000" scaled="1"/>
            </a:gradFill>
          </a:ln>
          <a:effectLst>
            <a:glow rad="63500">
              <a:srgbClr val="5FE1DC">
                <a:alpha val="15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7284278" y="2506021"/>
            <a:ext cx="0" cy="1877361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7575826" y="3172767"/>
            <a:ext cx="0" cy="1905250"/>
          </a:xfrm>
          <a:prstGeom prst="line">
            <a:avLst/>
          </a:prstGeom>
          <a:ln>
            <a:gradFill>
              <a:gsLst>
                <a:gs pos="0">
                  <a:srgbClr val="FFFF99"/>
                </a:gs>
                <a:gs pos="100000">
                  <a:srgbClr val="FFFF99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7848149" y="3007836"/>
            <a:ext cx="0" cy="2086335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7704000" y="3286881"/>
            <a:ext cx="0" cy="2086335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7092000" y="3340214"/>
            <a:ext cx="0" cy="2086335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组合 98"/>
          <p:cNvGrpSpPr/>
          <p:nvPr/>
        </p:nvGrpSpPr>
        <p:grpSpPr>
          <a:xfrm>
            <a:off x="8121174" y="3117296"/>
            <a:ext cx="1011584" cy="674389"/>
            <a:chOff x="8568611" y="1493390"/>
            <a:chExt cx="1011584" cy="674389"/>
          </a:xfrm>
        </p:grpSpPr>
        <p:grpSp>
          <p:nvGrpSpPr>
            <p:cNvPr id="91" name="组合 90"/>
            <p:cNvGrpSpPr/>
            <p:nvPr/>
          </p:nvGrpSpPr>
          <p:grpSpPr>
            <a:xfrm>
              <a:off x="8568611" y="1493390"/>
              <a:ext cx="1011584" cy="674389"/>
              <a:chOff x="8062048" y="1486391"/>
              <a:chExt cx="864000" cy="576000"/>
            </a:xfrm>
          </p:grpSpPr>
          <p:sp>
            <p:nvSpPr>
              <p:cNvPr id="92" name="椭圆 91"/>
              <p:cNvSpPr>
                <a:spLocks noChangeAspect="1"/>
              </p:cNvSpPr>
              <p:nvPr/>
            </p:nvSpPr>
            <p:spPr>
              <a:xfrm>
                <a:off x="8206048" y="1486391"/>
                <a:ext cx="576000" cy="576000"/>
              </a:xfrm>
              <a:prstGeom prst="ellipse">
                <a:avLst/>
              </a:prstGeom>
              <a:ln w="12700">
                <a:solidFill>
                  <a:schemeClr val="bg1">
                    <a:alpha val="15000"/>
                  </a:schemeClr>
                </a:solidFill>
                <a:headEnd w="lg" len="lg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3" name="弧形 92"/>
              <p:cNvSpPr>
                <a:spLocks noChangeAspect="1"/>
              </p:cNvSpPr>
              <p:nvPr/>
            </p:nvSpPr>
            <p:spPr>
              <a:xfrm rot="1060683">
                <a:off x="8062048" y="1666391"/>
                <a:ext cx="864000" cy="216000"/>
              </a:xfrm>
              <a:prstGeom prst="arc">
                <a:avLst>
                  <a:gd name="adj1" fmla="val 20806612"/>
                  <a:gd name="adj2" fmla="val 11585972"/>
                </a:avLst>
              </a:prstGeom>
              <a:ln>
                <a:solidFill>
                  <a:schemeClr val="bg1"/>
                </a:solidFill>
              </a:ln>
              <a:effectLst>
                <a:glow rad="63500">
                  <a:schemeClr val="bg1">
                    <a:alpha val="15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98" name="图片 97"/>
            <p:cNvPicPr>
              <a:picLocks noChangeAspect="1"/>
            </p:cNvPicPr>
            <p:nvPr/>
          </p:nvPicPr>
          <p:blipFill>
            <a:blip r:embed="rId5">
              <a:biLevel thresh="25000"/>
            </a:blip>
            <a:stretch>
              <a:fillRect/>
            </a:stretch>
          </p:blipFill>
          <p:spPr>
            <a:xfrm>
              <a:off x="8917110" y="1673291"/>
              <a:ext cx="314587" cy="314587"/>
            </a:xfrm>
            <a:prstGeom prst="rect">
              <a:avLst/>
            </a:prstGeom>
          </p:spPr>
        </p:pic>
      </p:grpSp>
      <p:cxnSp>
        <p:nvCxnSpPr>
          <p:cNvPr id="100" name="直接连接符 99"/>
          <p:cNvCxnSpPr/>
          <p:nvPr/>
        </p:nvCxnSpPr>
        <p:spPr>
          <a:xfrm>
            <a:off x="8626965" y="3761089"/>
            <a:ext cx="0" cy="3096911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63500">
              <a:schemeClr val="bg1">
                <a:alpha val="1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8469673" y="4655803"/>
            <a:ext cx="0" cy="1905250"/>
          </a:xfrm>
          <a:prstGeom prst="line">
            <a:avLst/>
          </a:prstGeom>
          <a:ln>
            <a:gradFill>
              <a:gsLst>
                <a:gs pos="0">
                  <a:srgbClr val="5FE1DC"/>
                </a:gs>
                <a:gs pos="100000">
                  <a:srgbClr val="5FE1DC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>
            <a:off x="8843885" y="4452428"/>
            <a:ext cx="0" cy="2086335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>
            <a:off x="8378223" y="4602992"/>
            <a:ext cx="0" cy="2086335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>
            <a:off x="8712000" y="4102493"/>
            <a:ext cx="0" cy="2086335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4" name="组合 113"/>
          <p:cNvGrpSpPr/>
          <p:nvPr/>
        </p:nvGrpSpPr>
        <p:grpSpPr>
          <a:xfrm>
            <a:off x="2597605" y="2372507"/>
            <a:ext cx="720000" cy="493172"/>
            <a:chOff x="8494550" y="978409"/>
            <a:chExt cx="720000" cy="493172"/>
          </a:xfrm>
        </p:grpSpPr>
        <p:sp>
          <p:nvSpPr>
            <p:cNvPr id="107" name="椭圆 106"/>
            <p:cNvSpPr>
              <a:spLocks noChangeAspect="1"/>
            </p:cNvSpPr>
            <p:nvPr/>
          </p:nvSpPr>
          <p:spPr>
            <a:xfrm>
              <a:off x="8607964" y="978409"/>
              <a:ext cx="493172" cy="493172"/>
            </a:xfrm>
            <a:prstGeom prst="ellipse">
              <a:avLst/>
            </a:prstGeom>
            <a:ln w="12700">
              <a:solidFill>
                <a:srgbClr val="5FE1DC">
                  <a:alpha val="15000"/>
                </a:srgbClr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8" name="弧形 107"/>
            <p:cNvSpPr>
              <a:spLocks noChangeAspect="1"/>
            </p:cNvSpPr>
            <p:nvPr/>
          </p:nvSpPr>
          <p:spPr>
            <a:xfrm rot="21000919">
              <a:off x="8494550" y="1134995"/>
              <a:ext cx="720000" cy="180000"/>
            </a:xfrm>
            <a:prstGeom prst="arc">
              <a:avLst>
                <a:gd name="adj1" fmla="val 20479046"/>
                <a:gd name="adj2" fmla="val 11585972"/>
              </a:avLst>
            </a:prstGeom>
            <a:ln>
              <a:solidFill>
                <a:srgbClr val="5FE1DC"/>
              </a:solidFill>
            </a:ln>
            <a:effectLst>
              <a:glow rad="63500">
                <a:srgbClr val="5FE1DC">
                  <a:alpha val="15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2" name="图片 111"/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5FE1DC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8774523" y="1098995"/>
              <a:ext cx="160054" cy="252000"/>
            </a:xfrm>
            <a:prstGeom prst="rect">
              <a:avLst/>
            </a:prstGeom>
          </p:spPr>
        </p:pic>
      </p:grpSp>
      <p:cxnSp>
        <p:nvCxnSpPr>
          <p:cNvPr id="115" name="直接连接符 114"/>
          <p:cNvCxnSpPr/>
          <p:nvPr/>
        </p:nvCxnSpPr>
        <p:spPr>
          <a:xfrm>
            <a:off x="2951723" y="2872670"/>
            <a:ext cx="0" cy="2697410"/>
          </a:xfrm>
          <a:prstGeom prst="line">
            <a:avLst/>
          </a:prstGeom>
          <a:ln w="25400">
            <a:gradFill>
              <a:gsLst>
                <a:gs pos="0">
                  <a:srgbClr val="5FE1DC"/>
                </a:gs>
                <a:gs pos="100000">
                  <a:srgbClr val="5FE1DC">
                    <a:alpha val="0"/>
                  </a:srgbClr>
                </a:gs>
              </a:gsLst>
              <a:lin ang="5400000" scaled="1"/>
            </a:gradFill>
          </a:ln>
          <a:effectLst>
            <a:glow rad="63500">
              <a:srgbClr val="5FE1DC">
                <a:alpha val="15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>
            <a:off x="2808000" y="3612846"/>
            <a:ext cx="0" cy="1905250"/>
          </a:xfrm>
          <a:prstGeom prst="line">
            <a:avLst/>
          </a:prstGeom>
          <a:ln>
            <a:gradFill>
              <a:gsLst>
                <a:gs pos="0">
                  <a:srgbClr val="FFFF99"/>
                </a:gs>
                <a:gs pos="100000">
                  <a:srgbClr val="FFFF99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>
            <a:off x="3132000" y="4002831"/>
            <a:ext cx="0" cy="1905250"/>
          </a:xfrm>
          <a:prstGeom prst="line">
            <a:avLst/>
          </a:prstGeom>
          <a:ln>
            <a:gradFill>
              <a:gsLst>
                <a:gs pos="0">
                  <a:srgbClr val="FF6699"/>
                </a:gs>
                <a:gs pos="100000">
                  <a:srgbClr val="FF6699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3204191" y="3791685"/>
            <a:ext cx="0" cy="2086335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>
            <a:off x="2722831" y="3894638"/>
            <a:ext cx="0" cy="2086335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3037632" y="3843245"/>
            <a:ext cx="0" cy="2086335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8" name="组合 127"/>
          <p:cNvGrpSpPr/>
          <p:nvPr/>
        </p:nvGrpSpPr>
        <p:grpSpPr>
          <a:xfrm>
            <a:off x="9673545" y="1279689"/>
            <a:ext cx="1187553" cy="751995"/>
            <a:chOff x="11007840" y="1434938"/>
            <a:chExt cx="1187553" cy="751995"/>
          </a:xfrm>
        </p:grpSpPr>
        <p:pic>
          <p:nvPicPr>
            <p:cNvPr id="122" name="图片 121"/>
            <p:cNvPicPr>
              <a:picLocks noChangeAspect="1"/>
            </p:cNvPicPr>
            <p:nvPr/>
          </p:nvPicPr>
          <p:blipFill>
            <a:blip r:embed="rId7">
              <a:duotone>
                <a:prstClr val="black"/>
                <a:srgbClr val="E9395F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11510356" y="1648935"/>
              <a:ext cx="225487" cy="324000"/>
            </a:xfrm>
            <a:prstGeom prst="rect">
              <a:avLst/>
            </a:prstGeom>
          </p:spPr>
        </p:pic>
        <p:sp>
          <p:nvSpPr>
            <p:cNvPr id="124" name="椭圆 123"/>
            <p:cNvSpPr>
              <a:spLocks noChangeAspect="1"/>
            </p:cNvSpPr>
            <p:nvPr/>
          </p:nvSpPr>
          <p:spPr>
            <a:xfrm>
              <a:off x="11247102" y="1434938"/>
              <a:ext cx="751995" cy="751995"/>
            </a:xfrm>
            <a:prstGeom prst="ellipse">
              <a:avLst/>
            </a:prstGeom>
            <a:ln w="12700">
              <a:solidFill>
                <a:srgbClr val="CD6779">
                  <a:alpha val="30000"/>
                </a:srgbClr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6" name="弧形 125"/>
            <p:cNvSpPr>
              <a:spLocks noChangeAspect="1"/>
            </p:cNvSpPr>
            <p:nvPr/>
          </p:nvSpPr>
          <p:spPr>
            <a:xfrm rot="532420">
              <a:off x="11007840" y="1716716"/>
              <a:ext cx="1187553" cy="252000"/>
            </a:xfrm>
            <a:prstGeom prst="arc">
              <a:avLst>
                <a:gd name="adj1" fmla="val 20800084"/>
                <a:gd name="adj2" fmla="val 11705513"/>
              </a:avLst>
            </a:prstGeom>
            <a:ln>
              <a:solidFill>
                <a:srgbClr val="CD6779"/>
              </a:solidFill>
            </a:ln>
            <a:effectLst>
              <a:glow rad="63500">
                <a:srgbClr val="CD6779">
                  <a:alpha val="15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29" name="直接连接符 128"/>
          <p:cNvCxnSpPr/>
          <p:nvPr/>
        </p:nvCxnSpPr>
        <p:spPr>
          <a:xfrm>
            <a:off x="10260000" y="2062775"/>
            <a:ext cx="0" cy="3815245"/>
          </a:xfrm>
          <a:prstGeom prst="line">
            <a:avLst/>
          </a:prstGeom>
          <a:ln w="25400">
            <a:gradFill>
              <a:gsLst>
                <a:gs pos="0">
                  <a:srgbClr val="FF6699"/>
                </a:gs>
                <a:gs pos="100000">
                  <a:srgbClr val="FF6699">
                    <a:alpha val="0"/>
                  </a:srgbClr>
                </a:gs>
              </a:gsLst>
              <a:lin ang="5400000" scaled="1"/>
            </a:gradFill>
          </a:ln>
          <a:effectLst>
            <a:glow rad="63500">
              <a:srgbClr val="FF6699">
                <a:alpha val="15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/>
          <p:nvPr/>
        </p:nvCxnSpPr>
        <p:spPr>
          <a:xfrm>
            <a:off x="10116000" y="2825164"/>
            <a:ext cx="0" cy="2252853"/>
          </a:xfrm>
          <a:prstGeom prst="line">
            <a:avLst/>
          </a:prstGeom>
          <a:ln>
            <a:gradFill>
              <a:gsLst>
                <a:gs pos="0">
                  <a:srgbClr val="FFFF99"/>
                </a:gs>
                <a:gs pos="100000">
                  <a:srgbClr val="FFFF99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>
            <a:off x="10506784" y="2846616"/>
            <a:ext cx="0" cy="2086335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/>
        </p:nvCxnSpPr>
        <p:spPr>
          <a:xfrm>
            <a:off x="10332000" y="2411322"/>
            <a:ext cx="0" cy="2521629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/>
        </p:nvCxnSpPr>
        <p:spPr>
          <a:xfrm>
            <a:off x="10044000" y="2937043"/>
            <a:ext cx="0" cy="1715257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文本框 137"/>
          <p:cNvSpPr txBox="1"/>
          <p:nvPr/>
        </p:nvSpPr>
        <p:spPr>
          <a:xfrm>
            <a:off x="10873428" y="248366"/>
            <a:ext cx="10743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51D8D3"/>
                </a:solidFill>
                <a:latin typeface="+mj-lt"/>
              </a:rPr>
              <a:t>T</a:t>
            </a:r>
            <a:r>
              <a:rPr lang="en-US" altLang="zh-CN" sz="1400" dirty="0" smtClean="0">
                <a:solidFill>
                  <a:schemeClr val="bg1"/>
                </a:solidFill>
                <a:latin typeface="+mj-lt"/>
              </a:rPr>
              <a:t>ITLE HERE</a:t>
            </a:r>
            <a:endParaRPr lang="zh-CN" altLang="en-US" sz="1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39" name="组合 138"/>
          <p:cNvGrpSpPr/>
          <p:nvPr/>
        </p:nvGrpSpPr>
        <p:grpSpPr>
          <a:xfrm>
            <a:off x="5693470" y="828200"/>
            <a:ext cx="414040" cy="54000"/>
            <a:chOff x="4223792" y="1718816"/>
            <a:chExt cx="414040" cy="54000"/>
          </a:xfrm>
        </p:grpSpPr>
        <p:sp>
          <p:nvSpPr>
            <p:cNvPr id="140" name="椭圆 139"/>
            <p:cNvSpPr>
              <a:spLocks noChangeAspect="1"/>
            </p:cNvSpPr>
            <p:nvPr/>
          </p:nvSpPr>
          <p:spPr>
            <a:xfrm>
              <a:off x="4223792" y="1718816"/>
              <a:ext cx="54000" cy="54000"/>
            </a:xfrm>
            <a:prstGeom prst="ellipse">
              <a:avLst/>
            </a:prstGeom>
            <a:solidFill>
              <a:srgbClr val="51D8D3"/>
            </a:solidFill>
            <a:ln>
              <a:noFill/>
            </a:ln>
            <a:effectLst>
              <a:glow rad="63500">
                <a:srgbClr val="51D8D3">
                  <a:alpha val="3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>
              <a:spLocks noChangeAspect="1"/>
            </p:cNvSpPr>
            <p:nvPr/>
          </p:nvSpPr>
          <p:spPr>
            <a:xfrm>
              <a:off x="4403812" y="1718816"/>
              <a:ext cx="54000" cy="5400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>
              <a:glow rad="63500">
                <a:schemeClr val="accent4">
                  <a:satMod val="175000"/>
                  <a:alpha val="3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>
              <a:spLocks noChangeAspect="1"/>
            </p:cNvSpPr>
            <p:nvPr/>
          </p:nvSpPr>
          <p:spPr>
            <a:xfrm>
              <a:off x="4583832" y="1718816"/>
              <a:ext cx="54000" cy="54000"/>
            </a:xfrm>
            <a:prstGeom prst="ellipse">
              <a:avLst/>
            </a:prstGeom>
            <a:solidFill>
              <a:srgbClr val="E9395F"/>
            </a:solidFill>
            <a:ln>
              <a:noFill/>
            </a:ln>
            <a:effectLst>
              <a:glow rad="63500">
                <a:srgbClr val="D14973">
                  <a:alpha val="3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3" name="文本框 142"/>
          <p:cNvSpPr txBox="1"/>
          <p:nvPr/>
        </p:nvSpPr>
        <p:spPr>
          <a:xfrm>
            <a:off x="256919" y="6218148"/>
            <a:ext cx="6440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Add something here to introduce about you project, just use the simple words and few sentences will be great.</a:t>
            </a:r>
            <a:endParaRPr lang="zh-CN" altLang="en-US" sz="140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96801" y="5727798"/>
            <a:ext cx="4848800" cy="41549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E836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TITLE HERE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something here to introduce you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6117822" y="667758"/>
            <a:ext cx="5931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5ED6D7"/>
                </a:solidFill>
                <a:latin typeface="+mn-lt"/>
                <a:ea typeface="造字工房典黑（非商用）超细体" pitchFamily="50" charset="-122"/>
              </a:rPr>
              <a:t>LOREM IPSUM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something here to introduce about you project, just use the simple words and few sentences will be great.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-24680" y="0"/>
            <a:ext cx="12216680" cy="6863928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-225747" y="-747464"/>
            <a:ext cx="8814643" cy="8757592"/>
            <a:chOff x="-225747" y="-747464"/>
            <a:chExt cx="8814643" cy="8757592"/>
          </a:xfrm>
        </p:grpSpPr>
        <p:sp>
          <p:nvSpPr>
            <p:cNvPr id="3" name="椭圆 2"/>
            <p:cNvSpPr/>
            <p:nvPr/>
          </p:nvSpPr>
          <p:spPr>
            <a:xfrm>
              <a:off x="-168696" y="-747464"/>
              <a:ext cx="8757592" cy="8757592"/>
            </a:xfrm>
            <a:prstGeom prst="ellipse">
              <a:avLst/>
            </a:prstGeom>
            <a:ln w="38100">
              <a:solidFill>
                <a:srgbClr val="5ED6D7"/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/>
            <p:cNvSpPr/>
            <p:nvPr/>
          </p:nvSpPr>
          <p:spPr>
            <a:xfrm>
              <a:off x="-149732" y="-739842"/>
              <a:ext cx="7840488" cy="7840488"/>
            </a:xfrm>
            <a:prstGeom prst="ellipse">
              <a:avLst/>
            </a:prstGeom>
            <a:ln w="12700">
              <a:solidFill>
                <a:schemeClr val="bg1">
                  <a:alpha val="30000"/>
                </a:schemeClr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椭圆 4"/>
            <p:cNvSpPr/>
            <p:nvPr/>
          </p:nvSpPr>
          <p:spPr>
            <a:xfrm>
              <a:off x="-122847" y="-739842"/>
              <a:ext cx="6990474" cy="6990474"/>
            </a:xfrm>
            <a:prstGeom prst="ellipse">
              <a:avLst/>
            </a:prstGeom>
            <a:ln w="12700">
              <a:solidFill>
                <a:schemeClr val="bg1">
                  <a:alpha val="30000"/>
                </a:schemeClr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-122847" y="-705616"/>
              <a:ext cx="6261103" cy="6261103"/>
            </a:xfrm>
            <a:prstGeom prst="ellipse">
              <a:avLst/>
            </a:prstGeom>
            <a:ln w="12700">
              <a:solidFill>
                <a:schemeClr val="bg1">
                  <a:alpha val="30000"/>
                </a:schemeClr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椭圆 6"/>
            <p:cNvSpPr/>
            <p:nvPr/>
          </p:nvSpPr>
          <p:spPr>
            <a:xfrm>
              <a:off x="-181889" y="-747464"/>
              <a:ext cx="5812722" cy="5812722"/>
            </a:xfrm>
            <a:prstGeom prst="ellipse">
              <a:avLst/>
            </a:prstGeom>
            <a:ln w="12700">
              <a:solidFill>
                <a:schemeClr val="bg1">
                  <a:alpha val="30000"/>
                </a:schemeClr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椭圆 7"/>
            <p:cNvSpPr/>
            <p:nvPr/>
          </p:nvSpPr>
          <p:spPr>
            <a:xfrm>
              <a:off x="-181889" y="-736574"/>
              <a:ext cx="5366210" cy="5366210"/>
            </a:xfrm>
            <a:prstGeom prst="ellipse">
              <a:avLst/>
            </a:prstGeom>
            <a:ln w="12700">
              <a:solidFill>
                <a:schemeClr val="bg1">
                  <a:alpha val="30000"/>
                </a:schemeClr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椭圆 8"/>
            <p:cNvSpPr/>
            <p:nvPr/>
          </p:nvSpPr>
          <p:spPr>
            <a:xfrm>
              <a:off x="-168696" y="-729679"/>
              <a:ext cx="4899666" cy="4899666"/>
            </a:xfrm>
            <a:prstGeom prst="ellipse">
              <a:avLst/>
            </a:prstGeom>
            <a:ln w="12700">
              <a:solidFill>
                <a:schemeClr val="bg1">
                  <a:alpha val="30000"/>
                </a:schemeClr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弧形 13"/>
            <p:cNvSpPr>
              <a:spLocks noChangeAspect="1"/>
            </p:cNvSpPr>
            <p:nvPr/>
          </p:nvSpPr>
          <p:spPr>
            <a:xfrm>
              <a:off x="-225747" y="-747464"/>
              <a:ext cx="4546542" cy="4546542"/>
            </a:xfrm>
            <a:prstGeom prst="arc">
              <a:avLst>
                <a:gd name="adj1" fmla="val 18062059"/>
                <a:gd name="adj2" fmla="val 9185182"/>
              </a:avLst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/>
            <p:cNvSpPr>
              <a:spLocks noChangeAspect="1"/>
            </p:cNvSpPr>
            <p:nvPr/>
          </p:nvSpPr>
          <p:spPr>
            <a:xfrm>
              <a:off x="-70189" y="-541537"/>
              <a:ext cx="3970630" cy="3970630"/>
            </a:xfrm>
            <a:prstGeom prst="arc">
              <a:avLst>
                <a:gd name="adj1" fmla="val 18062059"/>
                <a:gd name="adj2" fmla="val 9393020"/>
              </a:avLst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弧形 15"/>
            <p:cNvSpPr>
              <a:spLocks noChangeAspect="1"/>
            </p:cNvSpPr>
            <p:nvPr/>
          </p:nvSpPr>
          <p:spPr>
            <a:xfrm>
              <a:off x="0" y="-439077"/>
              <a:ext cx="3456752" cy="3456752"/>
            </a:xfrm>
            <a:prstGeom prst="arc">
              <a:avLst>
                <a:gd name="adj1" fmla="val 18062059"/>
                <a:gd name="adj2" fmla="val 9393020"/>
              </a:avLst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弧形 16"/>
            <p:cNvSpPr>
              <a:spLocks noChangeAspect="1"/>
            </p:cNvSpPr>
            <p:nvPr/>
          </p:nvSpPr>
          <p:spPr>
            <a:xfrm>
              <a:off x="191344" y="-242646"/>
              <a:ext cx="2817404" cy="2817404"/>
            </a:xfrm>
            <a:prstGeom prst="arc">
              <a:avLst>
                <a:gd name="adj1" fmla="val 18062059"/>
                <a:gd name="adj2" fmla="val 9393020"/>
              </a:avLst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弧形 18"/>
          <p:cNvSpPr>
            <a:spLocks noChangeAspect="1"/>
          </p:cNvSpPr>
          <p:nvPr/>
        </p:nvSpPr>
        <p:spPr>
          <a:xfrm>
            <a:off x="-469900" y="-1048668"/>
            <a:ext cx="9504000" cy="9504000"/>
          </a:xfrm>
          <a:prstGeom prst="arc">
            <a:avLst>
              <a:gd name="adj1" fmla="val 20219001"/>
              <a:gd name="adj2" fmla="val 1269798"/>
            </a:avLst>
          </a:prstGeom>
          <a:ln w="12700">
            <a:solidFill>
              <a:schemeClr val="bg1">
                <a:alpha val="3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496000" y="5436000"/>
            <a:ext cx="288032" cy="288032"/>
          </a:xfrm>
          <a:prstGeom prst="ellipse">
            <a:avLst/>
          </a:prstGeom>
          <a:ln w="12700">
            <a:solidFill>
              <a:schemeClr val="bg1"/>
            </a:solidFill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8604016" y="5544016"/>
            <a:ext cx="72000" cy="72000"/>
          </a:xfrm>
          <a:prstGeom prst="ellipse">
            <a:avLst/>
          </a:prstGeom>
          <a:solidFill>
            <a:schemeClr val="bg1"/>
          </a:solidFill>
          <a:ln w="22225">
            <a:noFill/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10935935" y="447055"/>
            <a:ext cx="992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5FE1DC"/>
                </a:solidFill>
                <a:latin typeface="+mj-lt"/>
                <a:ea typeface="造字工房典黑（非商用）超细体" pitchFamily="50" charset="-122"/>
              </a:rPr>
              <a:t>SEVEN</a:t>
            </a:r>
            <a:endParaRPr lang="zh-CN" altLang="en-US" sz="2400" dirty="0">
              <a:solidFill>
                <a:srgbClr val="5FE1DC"/>
              </a:solidFill>
              <a:latin typeface="+mj-lt"/>
              <a:ea typeface="造字工房典黑（非商用）超细体" pitchFamily="50" charset="-122"/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10800000" y="432000"/>
            <a:ext cx="108000" cy="108000"/>
          </a:xfrm>
          <a:prstGeom prst="ellipse">
            <a:avLst/>
          </a:prstGeom>
          <a:ln w="12700">
            <a:solidFill>
              <a:srgbClr val="FFFF99"/>
            </a:solidFill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8640016" y="854454"/>
            <a:ext cx="3551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5ED6D7"/>
                </a:solidFill>
                <a:latin typeface="+mn-lt"/>
                <a:ea typeface="造字工房典黑（非商用）超细体" pitchFamily="50" charset="-122"/>
              </a:rPr>
              <a:t>LOREM IPSUM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something here to introduce about you project, just use the simple words and few sentences will be great. </a:t>
            </a:r>
          </a:p>
        </p:txBody>
      </p:sp>
      <p:graphicFrame>
        <p:nvGraphicFramePr>
          <p:cNvPr id="25" name="图表 24"/>
          <p:cNvGraphicFramePr/>
          <p:nvPr/>
        </p:nvGraphicFramePr>
        <p:xfrm>
          <a:off x="9104289" y="1957388"/>
          <a:ext cx="2864011" cy="3343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6" name="组合 25"/>
          <p:cNvGrpSpPr/>
          <p:nvPr/>
        </p:nvGrpSpPr>
        <p:grpSpPr>
          <a:xfrm>
            <a:off x="9177885" y="5608945"/>
            <a:ext cx="1008104" cy="253276"/>
            <a:chOff x="8204118" y="2965316"/>
            <a:chExt cx="1008104" cy="253276"/>
          </a:xfrm>
        </p:grpSpPr>
        <p:sp>
          <p:nvSpPr>
            <p:cNvPr id="27" name="半闭框 26"/>
            <p:cNvSpPr>
              <a:spLocks noChangeAspect="1"/>
            </p:cNvSpPr>
            <p:nvPr/>
          </p:nvSpPr>
          <p:spPr>
            <a:xfrm flipH="1">
              <a:off x="9140222" y="2965316"/>
              <a:ext cx="72000" cy="72000"/>
            </a:xfrm>
            <a:prstGeom prst="halfFrame">
              <a:avLst>
                <a:gd name="adj1" fmla="val 0"/>
                <a:gd name="adj2" fmla="val 0"/>
              </a:avLst>
            </a:prstGeom>
            <a:solidFill>
              <a:schemeClr val="bg1"/>
            </a:solidFill>
            <a:ln w="22225">
              <a:solidFill>
                <a:schemeClr val="bg1"/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半闭框 27"/>
            <p:cNvSpPr>
              <a:spLocks noChangeAspect="1"/>
            </p:cNvSpPr>
            <p:nvPr/>
          </p:nvSpPr>
          <p:spPr>
            <a:xfrm flipV="1">
              <a:off x="8204118" y="3146592"/>
              <a:ext cx="72000" cy="72000"/>
            </a:xfrm>
            <a:prstGeom prst="halfFrame">
              <a:avLst>
                <a:gd name="adj1" fmla="val 0"/>
                <a:gd name="adj2" fmla="val 0"/>
              </a:avLst>
            </a:prstGeom>
            <a:solidFill>
              <a:schemeClr val="bg1"/>
            </a:solidFill>
            <a:ln w="22225">
              <a:solidFill>
                <a:schemeClr val="bg1"/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9113090" y="5529173"/>
            <a:ext cx="1099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</a:t>
            </a:r>
            <a:r>
              <a:rPr lang="en-US" altLang="zh-CN" sz="1200" dirty="0" smtClean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HREE BODY</a:t>
            </a:r>
            <a:endParaRPr lang="zh-CN" altLang="en-US" sz="1200" dirty="0">
              <a:solidFill>
                <a:schemeClr val="bg1"/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017205" y="5874034"/>
            <a:ext cx="2887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something here to introduce your project, little words will be perfect.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cxnSp>
        <p:nvCxnSpPr>
          <p:cNvPr id="33" name="直接箭头连接符 32"/>
          <p:cNvCxnSpPr>
            <a:endCxn id="8" idx="5"/>
          </p:cNvCxnSpPr>
          <p:nvPr/>
        </p:nvCxnSpPr>
        <p:spPr>
          <a:xfrm>
            <a:off x="1343472" y="1052736"/>
            <a:ext cx="3054986" cy="2791037"/>
          </a:xfrm>
          <a:prstGeom prst="straightConnector1">
            <a:avLst/>
          </a:prstGeom>
          <a:ln w="63500">
            <a:gradFill>
              <a:gsLst>
                <a:gs pos="0">
                  <a:srgbClr val="5FE1DC">
                    <a:alpha val="0"/>
                  </a:srgbClr>
                </a:gs>
                <a:gs pos="100000">
                  <a:srgbClr val="5FE1DC">
                    <a:alpha val="50000"/>
                  </a:srgbClr>
                </a:gs>
              </a:gsLst>
              <a:lin ang="5400000" scaled="1"/>
            </a:gradFill>
            <a:headEnd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/>
        </p:nvGrpSpPr>
        <p:grpSpPr>
          <a:xfrm>
            <a:off x="407368" y="-12140"/>
            <a:ext cx="9685101" cy="6126066"/>
            <a:chOff x="407368" y="-12140"/>
            <a:chExt cx="9685101" cy="6126066"/>
          </a:xfrm>
        </p:grpSpPr>
        <p:cxnSp>
          <p:nvCxnSpPr>
            <p:cNvPr id="35" name="直接连接符 34"/>
            <p:cNvCxnSpPr/>
            <p:nvPr/>
          </p:nvCxnSpPr>
          <p:spPr>
            <a:xfrm flipH="1" flipV="1">
              <a:off x="407368" y="2492896"/>
              <a:ext cx="428681" cy="2271719"/>
            </a:xfrm>
            <a:prstGeom prst="line">
              <a:avLst/>
            </a:prstGeom>
            <a:ln>
              <a:gradFill>
                <a:gsLst>
                  <a:gs pos="0">
                    <a:srgbClr val="5FE1DC"/>
                  </a:gs>
                  <a:gs pos="100000">
                    <a:srgbClr val="5FE1D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 flipV="1">
              <a:off x="1033273" y="3559212"/>
              <a:ext cx="641740" cy="2271778"/>
            </a:xfrm>
            <a:prstGeom prst="line">
              <a:avLst/>
            </a:prstGeom>
            <a:ln>
              <a:gradFill>
                <a:gsLst>
                  <a:gs pos="0">
                    <a:srgbClr val="5FE1DC"/>
                  </a:gs>
                  <a:gs pos="100000">
                    <a:srgbClr val="5FE1D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 flipV="1">
              <a:off x="2305060" y="2424935"/>
              <a:ext cx="2254555" cy="3220010"/>
            </a:xfrm>
            <a:prstGeom prst="line">
              <a:avLst/>
            </a:prstGeom>
            <a:ln>
              <a:gradFill>
                <a:gsLst>
                  <a:gs pos="0">
                    <a:srgbClr val="5FE1DC"/>
                  </a:gs>
                  <a:gs pos="100000">
                    <a:srgbClr val="5FE1D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 flipV="1">
              <a:off x="3254757" y="3032435"/>
              <a:ext cx="2774643" cy="3081491"/>
            </a:xfrm>
            <a:prstGeom prst="line">
              <a:avLst/>
            </a:prstGeom>
            <a:ln>
              <a:gradFill>
                <a:gsLst>
                  <a:gs pos="0">
                    <a:srgbClr val="C93760"/>
                  </a:gs>
                  <a:gs pos="100000">
                    <a:srgbClr val="C9376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 flipV="1">
              <a:off x="5115620" y="1907201"/>
              <a:ext cx="4976849" cy="2504568"/>
            </a:xfrm>
            <a:prstGeom prst="line">
              <a:avLst/>
            </a:prstGeom>
            <a:ln>
              <a:gradFill>
                <a:gsLst>
                  <a:gs pos="0">
                    <a:srgbClr val="FFFF99"/>
                  </a:gs>
                  <a:gs pos="100000">
                    <a:srgbClr val="FFFF99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 flipV="1">
              <a:off x="2691616" y="384149"/>
              <a:ext cx="4918591" cy="1951328"/>
            </a:xfrm>
            <a:prstGeom prst="line">
              <a:avLst/>
            </a:prstGeom>
            <a:ln w="38100">
              <a:gradFill>
                <a:gsLst>
                  <a:gs pos="0">
                    <a:srgbClr val="C93760"/>
                  </a:gs>
                  <a:gs pos="100000">
                    <a:srgbClr val="C9376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 flipV="1">
              <a:off x="1466706" y="2460809"/>
              <a:ext cx="666098" cy="1357645"/>
            </a:xfrm>
            <a:prstGeom prst="line">
              <a:avLst/>
            </a:prstGeom>
            <a:ln>
              <a:gradFill>
                <a:gsLst>
                  <a:gs pos="0">
                    <a:srgbClr val="FFFF99"/>
                  </a:gs>
                  <a:gs pos="100000">
                    <a:srgbClr val="FFFF99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>
              <a:endCxn id="9" idx="7"/>
            </p:cNvCxnSpPr>
            <p:nvPr/>
          </p:nvCxnSpPr>
          <p:spPr>
            <a:xfrm flipH="1" flipV="1">
              <a:off x="4013431" y="-12140"/>
              <a:ext cx="2219363" cy="39816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 flipV="1">
              <a:off x="2602072" y="1410055"/>
              <a:ext cx="3145012" cy="241254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10262" y="0"/>
            <a:ext cx="12226942" cy="6871692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1" y="1705744"/>
            <a:ext cx="6096000" cy="3429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236" y="1706612"/>
            <a:ext cx="6096000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-24680" y="0"/>
            <a:ext cx="12216680" cy="6863928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1052630" y="-1251520"/>
            <a:ext cx="5060398" cy="5060398"/>
            <a:chOff x="-784255" y="-839023"/>
            <a:chExt cx="5060398" cy="5060398"/>
          </a:xfrm>
        </p:grpSpPr>
        <p:sp>
          <p:nvSpPr>
            <p:cNvPr id="4" name="椭圆 3"/>
            <p:cNvSpPr/>
            <p:nvPr/>
          </p:nvSpPr>
          <p:spPr>
            <a:xfrm>
              <a:off x="1673936" y="1619168"/>
              <a:ext cx="144016" cy="144016"/>
            </a:xfrm>
            <a:prstGeom prst="ellipse">
              <a:avLst/>
            </a:prstGeom>
            <a:solidFill>
              <a:srgbClr val="FFFF99"/>
            </a:solidFill>
            <a:ln w="22225">
              <a:noFill/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椭圆 4"/>
            <p:cNvSpPr/>
            <p:nvPr/>
          </p:nvSpPr>
          <p:spPr>
            <a:xfrm>
              <a:off x="1151944" y="1097176"/>
              <a:ext cx="1188000" cy="1188000"/>
            </a:xfrm>
            <a:prstGeom prst="ellipse">
              <a:avLst/>
            </a:prstGeom>
            <a:ln w="12700">
              <a:solidFill>
                <a:srgbClr val="5ED6D7">
                  <a:alpha val="70000"/>
                </a:srgbClr>
              </a:solidFill>
              <a:headEnd w="lg" len="lg"/>
              <a:tailEnd type="oval" w="med" len="med"/>
            </a:ln>
            <a:effectLst>
              <a:glow rad="63500">
                <a:srgbClr val="5FE1DC">
                  <a:alpha val="1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弧形 5"/>
            <p:cNvSpPr/>
            <p:nvPr/>
          </p:nvSpPr>
          <p:spPr>
            <a:xfrm rot="219806">
              <a:off x="755944" y="701176"/>
              <a:ext cx="1980000" cy="1980000"/>
            </a:xfrm>
            <a:prstGeom prst="arc">
              <a:avLst>
                <a:gd name="adj1" fmla="val 16200000"/>
                <a:gd name="adj2" fmla="val 8218113"/>
              </a:avLst>
            </a:prstGeom>
            <a:ln>
              <a:solidFill>
                <a:srgbClr val="5FE1DC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824806" y="1990775"/>
              <a:ext cx="72000" cy="72000"/>
            </a:xfrm>
            <a:prstGeom prst="ellipse">
              <a:avLst/>
            </a:prstGeom>
            <a:solidFill>
              <a:srgbClr val="5FE1DC"/>
            </a:solidFill>
            <a:ln>
              <a:noFill/>
            </a:ln>
            <a:effectLst>
              <a:glow rad="177800">
                <a:srgbClr val="5FE1DC">
                  <a:alpha val="2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51444" y="1727184"/>
              <a:ext cx="72000" cy="72000"/>
            </a:xfrm>
            <a:prstGeom prst="ellipse">
              <a:avLst/>
            </a:prstGeom>
            <a:solidFill>
              <a:srgbClr val="EE386A"/>
            </a:solidFill>
            <a:ln>
              <a:noFill/>
            </a:ln>
            <a:effectLst>
              <a:glow rad="177800">
                <a:srgbClr val="FF2D73">
                  <a:alpha val="2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00552" y="1377764"/>
              <a:ext cx="72000" cy="72000"/>
            </a:xfrm>
            <a:prstGeom prst="ellipse">
              <a:avLst/>
            </a:prstGeom>
            <a:solidFill>
              <a:srgbClr val="5FE1DC"/>
            </a:solidFill>
            <a:ln>
              <a:noFill/>
            </a:ln>
            <a:effectLst>
              <a:glow rad="177800">
                <a:srgbClr val="5ED6D7">
                  <a:alpha val="2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66206" y="1066214"/>
              <a:ext cx="72000" cy="72000"/>
            </a:xfrm>
            <a:prstGeom prst="ellipse">
              <a:avLst/>
            </a:prstGeom>
            <a:solidFill>
              <a:srgbClr val="EE386A"/>
            </a:solidFill>
            <a:ln>
              <a:noFill/>
            </a:ln>
            <a:effectLst>
              <a:glow rad="177800">
                <a:srgbClr val="EE386A">
                  <a:alpha val="2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228427" y="830109"/>
              <a:ext cx="72000" cy="72000"/>
            </a:xfrm>
            <a:prstGeom prst="ellipse">
              <a:avLst/>
            </a:prstGeom>
            <a:gradFill flip="none" rotWithShape="1">
              <a:gsLst>
                <a:gs pos="0">
                  <a:srgbClr val="30C2C2"/>
                </a:gs>
                <a:gs pos="48000">
                  <a:srgbClr val="5ED6D7"/>
                </a:gs>
                <a:gs pos="100000">
                  <a:srgbClr val="51D8D3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glow rad="177800">
                <a:srgbClr val="5ED6D7">
                  <a:alpha val="2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555587" y="697928"/>
              <a:ext cx="72000" cy="72000"/>
            </a:xfrm>
            <a:prstGeom prst="ellipse">
              <a:avLst/>
            </a:prstGeom>
            <a:gradFill flip="none" rotWithShape="1">
              <a:gsLst>
                <a:gs pos="0">
                  <a:srgbClr val="30C2C2"/>
                </a:gs>
                <a:gs pos="48000">
                  <a:srgbClr val="5ED6D7"/>
                </a:gs>
                <a:gs pos="100000">
                  <a:srgbClr val="51D8D3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glow rad="177800">
                <a:srgbClr val="5ED6D7">
                  <a:alpha val="2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95944" y="341176"/>
              <a:ext cx="2700000" cy="2700000"/>
            </a:xfrm>
            <a:prstGeom prst="ellipse">
              <a:avLst/>
            </a:prstGeom>
            <a:ln w="12700">
              <a:solidFill>
                <a:srgbClr val="5ED6D7">
                  <a:alpha val="30000"/>
                </a:srgbClr>
              </a:solidFill>
              <a:headEnd w="lg" len="lg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>
              <a:off x="31444" y="-23324"/>
              <a:ext cx="3429000" cy="3429000"/>
            </a:xfrm>
            <a:prstGeom prst="ellipse">
              <a:avLst/>
            </a:prstGeom>
            <a:ln w="12700">
              <a:solidFill>
                <a:srgbClr val="5ED6D7">
                  <a:alpha val="30000"/>
                </a:srgbClr>
              </a:solidFill>
              <a:headEnd w="lg" len="lg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/>
            <p:cNvSpPr/>
            <p:nvPr/>
          </p:nvSpPr>
          <p:spPr>
            <a:xfrm>
              <a:off x="-340934" y="-323694"/>
              <a:ext cx="4173756" cy="4173756"/>
            </a:xfrm>
            <a:prstGeom prst="ellipse">
              <a:avLst/>
            </a:prstGeom>
            <a:ln w="12700">
              <a:solidFill>
                <a:srgbClr val="5ED6D7">
                  <a:alpha val="20000"/>
                </a:srgbClr>
              </a:solidFill>
              <a:headEnd w="lg" len="lg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/>
          </p:nvSpPr>
          <p:spPr>
            <a:xfrm>
              <a:off x="-784255" y="-839023"/>
              <a:ext cx="5060398" cy="5060398"/>
            </a:xfrm>
            <a:prstGeom prst="ellipse">
              <a:avLst/>
            </a:prstGeom>
            <a:ln w="12700">
              <a:solidFill>
                <a:srgbClr val="5ED6D7">
                  <a:alpha val="10000"/>
                </a:srgbClr>
              </a:solidFill>
              <a:headEnd w="lg" len="lg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041168" y="933226"/>
            <a:ext cx="116064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E83666"/>
                </a:solidFill>
                <a:latin typeface="+mj-lt"/>
                <a:ea typeface="华文细黑" panose="02010600040101010101" pitchFamily="2" charset="-122"/>
              </a:rPr>
              <a:t>LOCKED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86820" y="1101910"/>
            <a:ext cx="1224000" cy="396000"/>
          </a:xfrm>
          <a:prstGeom prst="rect">
            <a:avLst/>
          </a:prstGeom>
          <a:ln w="12700">
            <a:solidFill>
              <a:schemeClr val="bg1"/>
            </a:solidFill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等腰三角形 18"/>
          <p:cNvSpPr>
            <a:spLocks noChangeAspect="1"/>
          </p:cNvSpPr>
          <p:nvPr/>
        </p:nvSpPr>
        <p:spPr>
          <a:xfrm rot="5400000">
            <a:off x="3396032" y="1191910"/>
            <a:ext cx="250559" cy="216000"/>
          </a:xfrm>
          <a:prstGeom prst="triangle">
            <a:avLst/>
          </a:prstGeom>
          <a:ln w="12700">
            <a:solidFill>
              <a:schemeClr val="bg1"/>
            </a:solidFill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344087" y="3103260"/>
            <a:ext cx="4599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Add something here to introduce about you project, just use the simple words and few sentences will be great.</a:t>
            </a:r>
            <a:endParaRPr lang="zh-CN" altLang="en-US" sz="140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89354" y="2273500"/>
            <a:ext cx="12137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+mj-lt"/>
              </a:rPr>
              <a:t>75</a:t>
            </a:r>
            <a:r>
              <a:rPr lang="en-US" altLang="zh-CN" sz="3200" dirty="0" smtClean="0">
                <a:solidFill>
                  <a:schemeClr val="bg1"/>
                </a:solidFill>
                <a:latin typeface="+mj-lt"/>
              </a:rPr>
              <a:t>%</a:t>
            </a:r>
            <a:endParaRPr lang="zh-CN" altLang="en-US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2" name="图表 21"/>
          <p:cNvGraphicFramePr/>
          <p:nvPr/>
        </p:nvGraphicFramePr>
        <p:xfrm>
          <a:off x="158510" y="4062300"/>
          <a:ext cx="4131733" cy="2241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219579" y="6257920"/>
            <a:ext cx="4848800" cy="41549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E836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TITLE HERE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something here to introduce you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4740767" y="-1187235"/>
            <a:ext cx="9471108" cy="8816214"/>
            <a:chOff x="4740767" y="-1187235"/>
            <a:chExt cx="9471108" cy="8816214"/>
          </a:xfrm>
        </p:grpSpPr>
        <p:sp>
          <p:nvSpPr>
            <p:cNvPr id="24" name="正五边形 23"/>
            <p:cNvSpPr/>
            <p:nvPr/>
          </p:nvSpPr>
          <p:spPr>
            <a:xfrm rot="1800000">
              <a:off x="6228000" y="-479479"/>
              <a:ext cx="7405231" cy="7052601"/>
            </a:xfrm>
            <a:prstGeom prst="pentagon">
              <a:avLst/>
            </a:prstGeom>
            <a:ln w="12700">
              <a:solidFill>
                <a:schemeClr val="bg1"/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正五边形 24"/>
            <p:cNvSpPr/>
            <p:nvPr/>
          </p:nvSpPr>
          <p:spPr>
            <a:xfrm rot="1800000">
              <a:off x="6578008" y="12492"/>
              <a:ext cx="6372090" cy="6068658"/>
            </a:xfrm>
            <a:prstGeom prst="pentagon">
              <a:avLst/>
            </a:prstGeom>
            <a:ln w="12700">
              <a:gradFill flip="none" rotWithShape="1">
                <a:gsLst>
                  <a:gs pos="0">
                    <a:srgbClr val="C93760">
                      <a:alpha val="0"/>
                    </a:srgbClr>
                  </a:gs>
                  <a:gs pos="100000">
                    <a:srgbClr val="C93760"/>
                  </a:gs>
                </a:gsLst>
                <a:lin ang="18900000" scaled="1"/>
                <a:tileRect/>
              </a:gradFill>
              <a:prstDash val="dash"/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27" name="直接连接符 26"/>
            <p:cNvCxnSpPr>
              <a:stCxn id="25" idx="1"/>
            </p:cNvCxnSpPr>
            <p:nvPr/>
          </p:nvCxnSpPr>
          <p:spPr>
            <a:xfrm>
              <a:off x="7363020" y="833456"/>
              <a:ext cx="1685308" cy="2019480"/>
            </a:xfrm>
            <a:prstGeom prst="line">
              <a:avLst/>
            </a:prstGeom>
            <a:ln>
              <a:gradFill>
                <a:gsLst>
                  <a:gs pos="0">
                    <a:srgbClr val="C93760"/>
                  </a:gs>
                  <a:gs pos="100000">
                    <a:srgbClr val="C9376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正五边形 28"/>
            <p:cNvSpPr/>
            <p:nvPr/>
          </p:nvSpPr>
          <p:spPr>
            <a:xfrm rot="1800000">
              <a:off x="8469350" y="2304000"/>
              <a:ext cx="4850948" cy="4607978"/>
            </a:xfrm>
            <a:prstGeom prst="pentagon">
              <a:avLst/>
            </a:prstGeom>
            <a:ln w="12700">
              <a:solidFill>
                <a:schemeClr val="bg1">
                  <a:alpha val="30000"/>
                </a:schemeClr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正五边形 29"/>
            <p:cNvSpPr/>
            <p:nvPr/>
          </p:nvSpPr>
          <p:spPr>
            <a:xfrm rot="1800000">
              <a:off x="9111563" y="2826779"/>
              <a:ext cx="3763133" cy="3574649"/>
            </a:xfrm>
            <a:prstGeom prst="pentagon">
              <a:avLst/>
            </a:prstGeom>
            <a:ln w="12700">
              <a:solidFill>
                <a:schemeClr val="bg1">
                  <a:alpha val="30000"/>
                </a:schemeClr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32" name="直接连接符 31"/>
            <p:cNvCxnSpPr/>
            <p:nvPr/>
          </p:nvCxnSpPr>
          <p:spPr>
            <a:xfrm flipH="1">
              <a:off x="9264353" y="3220872"/>
              <a:ext cx="152602" cy="841428"/>
            </a:xfrm>
            <a:prstGeom prst="line">
              <a:avLst/>
            </a:prstGeom>
            <a:ln w="25400">
              <a:solidFill>
                <a:srgbClr val="FFFF99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9416955" y="3157039"/>
              <a:ext cx="856594" cy="63833"/>
            </a:xfrm>
            <a:prstGeom prst="line">
              <a:avLst/>
            </a:prstGeom>
            <a:ln w="25400">
              <a:solidFill>
                <a:srgbClr val="FFFF99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正五边形 36"/>
            <p:cNvSpPr/>
            <p:nvPr/>
          </p:nvSpPr>
          <p:spPr>
            <a:xfrm rot="1800000">
              <a:off x="5796000" y="-936000"/>
              <a:ext cx="8139987" cy="7752368"/>
            </a:xfrm>
            <a:prstGeom prst="pentagon">
              <a:avLst/>
            </a:prstGeom>
            <a:ln w="50800">
              <a:solidFill>
                <a:srgbClr val="5FE1DC"/>
              </a:solidFill>
              <a:prstDash val="lgDashDotDot"/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正五边形 38"/>
            <p:cNvSpPr/>
            <p:nvPr/>
          </p:nvSpPr>
          <p:spPr>
            <a:xfrm rot="1800000">
              <a:off x="4954850" y="-1187235"/>
              <a:ext cx="9257025" cy="8816214"/>
            </a:xfrm>
            <a:prstGeom prst="pentagon">
              <a:avLst/>
            </a:prstGeom>
            <a:ln w="12700">
              <a:solidFill>
                <a:schemeClr val="bg1"/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41" name="直接连接符 40"/>
            <p:cNvCxnSpPr/>
            <p:nvPr/>
          </p:nvCxnSpPr>
          <p:spPr>
            <a:xfrm flipV="1">
              <a:off x="5591944" y="8565"/>
              <a:ext cx="262437" cy="1125387"/>
            </a:xfrm>
            <a:prstGeom prst="line">
              <a:avLst/>
            </a:pr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744775" y="4111928"/>
              <a:ext cx="363361" cy="1543356"/>
            </a:xfrm>
            <a:prstGeom prst="line">
              <a:avLst/>
            </a:pr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4740767" y="5655284"/>
              <a:ext cx="1335770" cy="810385"/>
            </a:xfrm>
            <a:prstGeom prst="line">
              <a:avLst/>
            </a:pr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椭圆 47"/>
          <p:cNvSpPr>
            <a:spLocks noChangeAspect="1"/>
          </p:cNvSpPr>
          <p:nvPr/>
        </p:nvSpPr>
        <p:spPr>
          <a:xfrm>
            <a:off x="4910136" y="1819829"/>
            <a:ext cx="396000" cy="396000"/>
          </a:xfrm>
          <a:prstGeom prst="ellipse">
            <a:avLst/>
          </a:prstGeom>
          <a:ln w="12700">
            <a:solidFill>
              <a:schemeClr val="bg1"/>
            </a:solidFill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椭圆 48"/>
          <p:cNvSpPr>
            <a:spLocks noChangeAspect="1"/>
          </p:cNvSpPr>
          <p:nvPr/>
        </p:nvSpPr>
        <p:spPr>
          <a:xfrm>
            <a:off x="5072136" y="1981829"/>
            <a:ext cx="72000" cy="72000"/>
          </a:xfrm>
          <a:prstGeom prst="ellipse">
            <a:avLst/>
          </a:prstGeom>
          <a:solidFill>
            <a:schemeClr val="bg1"/>
          </a:solidFill>
          <a:ln w="22225">
            <a:noFill/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51" name="直接连接符 50"/>
          <p:cNvCxnSpPr/>
          <p:nvPr/>
        </p:nvCxnSpPr>
        <p:spPr>
          <a:xfrm>
            <a:off x="5285464" y="2117907"/>
            <a:ext cx="5025406" cy="2639316"/>
          </a:xfrm>
          <a:prstGeom prst="line">
            <a:avLst/>
          </a:prstGeom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59673" y="-13692"/>
            <a:ext cx="12226942" cy="6871692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9152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弧形 5"/>
          <p:cNvSpPr/>
          <p:nvPr/>
        </p:nvSpPr>
        <p:spPr>
          <a:xfrm rot="13291243">
            <a:off x="5105889" y="2438889"/>
            <a:ext cx="1980221" cy="1980221"/>
          </a:xfrm>
          <a:prstGeom prst="arc">
            <a:avLst>
              <a:gd name="adj1" fmla="val 15554517"/>
              <a:gd name="adj2" fmla="val 5425249"/>
            </a:avLst>
          </a:prstGeom>
          <a:ln>
            <a:solidFill>
              <a:srgbClr val="FF47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弧形 6"/>
          <p:cNvSpPr/>
          <p:nvPr/>
        </p:nvSpPr>
        <p:spPr>
          <a:xfrm rot="2645654">
            <a:off x="5099263" y="2438890"/>
            <a:ext cx="1980221" cy="1980221"/>
          </a:xfrm>
          <a:prstGeom prst="arc">
            <a:avLst>
              <a:gd name="adj1" fmla="val 16096925"/>
              <a:gd name="adj2" fmla="val 4628172"/>
            </a:avLst>
          </a:prstGeom>
          <a:ln>
            <a:solidFill>
              <a:srgbClr val="65A1A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空心弧 7"/>
          <p:cNvSpPr/>
          <p:nvPr/>
        </p:nvSpPr>
        <p:spPr>
          <a:xfrm rot="7271061">
            <a:off x="4295800" y="1631319"/>
            <a:ext cx="3600400" cy="3600400"/>
          </a:xfrm>
          <a:prstGeom prst="blockArc">
            <a:avLst>
              <a:gd name="adj1" fmla="val 9514017"/>
              <a:gd name="adj2" fmla="val 192828"/>
              <a:gd name="adj3" fmla="val 1413"/>
            </a:avLst>
          </a:prstGeom>
          <a:noFill/>
          <a:ln>
            <a:solidFill>
              <a:srgbClr val="65A1AB"/>
            </a:solidFill>
          </a:ln>
          <a:effectLst>
            <a:glow rad="127000">
              <a:schemeClr val="bg1">
                <a:alpha val="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4898864" y="5040176"/>
            <a:ext cx="54000" cy="54000"/>
          </a:xfrm>
          <a:prstGeom prst="ellipse">
            <a:avLst/>
          </a:prstGeom>
          <a:solidFill>
            <a:srgbClr val="85B5BD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5484016" y="1674000"/>
            <a:ext cx="756000" cy="0"/>
          </a:xfrm>
          <a:prstGeom prst="line">
            <a:avLst/>
          </a:prstGeom>
          <a:ln>
            <a:solidFill>
              <a:schemeClr val="bg1"/>
            </a:solidFill>
            <a:head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>
            <a:spLocks noChangeAspect="1"/>
          </p:cNvSpPr>
          <p:nvPr/>
        </p:nvSpPr>
        <p:spPr>
          <a:xfrm>
            <a:off x="4871864" y="5013176"/>
            <a:ext cx="108000" cy="108000"/>
          </a:xfrm>
          <a:prstGeom prst="ellipse">
            <a:avLst/>
          </a:prstGeom>
          <a:noFill/>
          <a:ln>
            <a:solidFill>
              <a:srgbClr val="85B5BD"/>
            </a:solidFill>
          </a:ln>
          <a:effectLst>
            <a:glow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5139919" y="2028947"/>
            <a:ext cx="949454" cy="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>
            <a:spLocks noChangeAspect="1"/>
          </p:cNvSpPr>
          <p:nvPr/>
        </p:nvSpPr>
        <p:spPr>
          <a:xfrm>
            <a:off x="4583832" y="3228424"/>
            <a:ext cx="54000" cy="54000"/>
          </a:xfrm>
          <a:prstGeom prst="ellipse">
            <a:avLst/>
          </a:prstGeom>
          <a:solidFill>
            <a:srgbClr val="85B5BD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4595755" y="3088626"/>
            <a:ext cx="54000" cy="54000"/>
          </a:xfrm>
          <a:prstGeom prst="ellipse">
            <a:avLst/>
          </a:prstGeom>
          <a:solidFill>
            <a:srgbClr val="85B5BD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4631181" y="2952866"/>
            <a:ext cx="54000" cy="54000"/>
          </a:xfrm>
          <a:prstGeom prst="ellipse">
            <a:avLst/>
          </a:prstGeom>
          <a:solidFill>
            <a:srgbClr val="85B5BD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4689086" y="2825067"/>
            <a:ext cx="54000" cy="54000"/>
          </a:xfrm>
          <a:prstGeom prst="ellipse">
            <a:avLst/>
          </a:prstGeom>
          <a:solidFill>
            <a:srgbClr val="85B5BD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4767798" y="2708920"/>
            <a:ext cx="54000" cy="54000"/>
          </a:xfrm>
          <a:prstGeom prst="ellipse">
            <a:avLst/>
          </a:prstGeom>
          <a:solidFill>
            <a:srgbClr val="85B5BD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119336" y="2654920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353368" y="2942952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551384" y="3951064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785416" y="2636912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1001440" y="4149080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1217464" y="2942952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1487488" y="4815160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1631504" y="2636912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1865536" y="1772816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2081560" y="380704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2351584" y="278092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2585616" y="416708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2801640" y="4077072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3017664" y="2924944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3233688" y="278092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3449712" y="416708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3665736" y="2654920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3935760" y="3789040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4079776" y="278092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4313808" y="416708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4583832" y="4077072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4817864" y="2924944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5033888" y="278092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>
            <a:off x="5249912" y="416708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5465936" y="4095080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5725270" y="2815783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5897984" y="4671144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6186016" y="1934840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弧形 46"/>
          <p:cNvSpPr/>
          <p:nvPr/>
        </p:nvSpPr>
        <p:spPr>
          <a:xfrm rot="13457148">
            <a:off x="4160152" y="1766295"/>
            <a:ext cx="3444264" cy="3444264"/>
          </a:xfrm>
          <a:prstGeom prst="arc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直接连接符 47"/>
          <p:cNvCxnSpPr/>
          <p:nvPr/>
        </p:nvCxnSpPr>
        <p:spPr>
          <a:xfrm>
            <a:off x="3821803" y="3528000"/>
            <a:ext cx="7620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椭圆 48"/>
          <p:cNvSpPr>
            <a:spLocks noChangeAspect="1"/>
          </p:cNvSpPr>
          <p:nvPr/>
        </p:nvSpPr>
        <p:spPr>
          <a:xfrm>
            <a:off x="4079792" y="3456000"/>
            <a:ext cx="144000" cy="144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0" name="直接连接符 49"/>
          <p:cNvCxnSpPr>
            <a:stCxn id="19" idx="4"/>
            <a:endCxn id="20" idx="5"/>
          </p:cNvCxnSpPr>
          <p:nvPr/>
        </p:nvCxnSpPr>
        <p:spPr>
          <a:xfrm>
            <a:off x="146336" y="2708920"/>
            <a:ext cx="253124" cy="280124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stCxn id="20" idx="5"/>
            <a:endCxn id="21" idx="3"/>
          </p:cNvCxnSpPr>
          <p:nvPr/>
        </p:nvCxnSpPr>
        <p:spPr>
          <a:xfrm>
            <a:off x="399460" y="2989044"/>
            <a:ext cx="159832" cy="1008112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stCxn id="21" idx="5"/>
            <a:endCxn id="22" idx="5"/>
          </p:cNvCxnSpPr>
          <p:nvPr/>
        </p:nvCxnSpPr>
        <p:spPr>
          <a:xfrm flipV="1">
            <a:off x="597476" y="2683004"/>
            <a:ext cx="234032" cy="1314152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>
            <a:stCxn id="22" idx="5"/>
            <a:endCxn id="23" idx="4"/>
          </p:cNvCxnSpPr>
          <p:nvPr/>
        </p:nvCxnSpPr>
        <p:spPr>
          <a:xfrm>
            <a:off x="831508" y="2683004"/>
            <a:ext cx="196932" cy="1520076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>
            <a:stCxn id="23" idx="4"/>
            <a:endCxn id="24" idx="4"/>
          </p:cNvCxnSpPr>
          <p:nvPr/>
        </p:nvCxnSpPr>
        <p:spPr>
          <a:xfrm flipV="1">
            <a:off x="1028440" y="2996952"/>
            <a:ext cx="216024" cy="1206128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stCxn id="24" idx="4"/>
            <a:endCxn id="25" idx="7"/>
          </p:cNvCxnSpPr>
          <p:nvPr/>
        </p:nvCxnSpPr>
        <p:spPr>
          <a:xfrm>
            <a:off x="1244464" y="2996952"/>
            <a:ext cx="289116" cy="1826116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>
            <a:stCxn id="25" idx="7"/>
            <a:endCxn id="26" idx="4"/>
          </p:cNvCxnSpPr>
          <p:nvPr/>
        </p:nvCxnSpPr>
        <p:spPr>
          <a:xfrm flipV="1">
            <a:off x="1533580" y="2690912"/>
            <a:ext cx="124924" cy="2132156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>
            <a:stCxn id="26" idx="5"/>
            <a:endCxn id="27" idx="4"/>
          </p:cNvCxnSpPr>
          <p:nvPr/>
        </p:nvCxnSpPr>
        <p:spPr>
          <a:xfrm flipV="1">
            <a:off x="1677596" y="1826816"/>
            <a:ext cx="214940" cy="856188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>
            <a:stCxn id="27" idx="4"/>
            <a:endCxn id="28" idx="3"/>
          </p:cNvCxnSpPr>
          <p:nvPr/>
        </p:nvCxnSpPr>
        <p:spPr>
          <a:xfrm>
            <a:off x="1892536" y="1826816"/>
            <a:ext cx="196932" cy="2026324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28" idx="3"/>
            <a:endCxn id="29" idx="4"/>
          </p:cNvCxnSpPr>
          <p:nvPr/>
        </p:nvCxnSpPr>
        <p:spPr>
          <a:xfrm flipV="1">
            <a:off x="2089468" y="2834928"/>
            <a:ext cx="289116" cy="1018212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stCxn id="29" idx="5"/>
            <a:endCxn id="30" idx="1"/>
          </p:cNvCxnSpPr>
          <p:nvPr/>
        </p:nvCxnSpPr>
        <p:spPr>
          <a:xfrm>
            <a:off x="2397676" y="2827020"/>
            <a:ext cx="195848" cy="1347976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30" idx="1"/>
            <a:endCxn id="31" idx="1"/>
          </p:cNvCxnSpPr>
          <p:nvPr/>
        </p:nvCxnSpPr>
        <p:spPr>
          <a:xfrm flipV="1">
            <a:off x="2593524" y="4084980"/>
            <a:ext cx="216024" cy="90016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31" idx="0"/>
            <a:endCxn id="32" idx="4"/>
          </p:cNvCxnSpPr>
          <p:nvPr/>
        </p:nvCxnSpPr>
        <p:spPr>
          <a:xfrm flipV="1">
            <a:off x="2828640" y="2978944"/>
            <a:ext cx="216024" cy="1098128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>
            <a:stCxn id="32" idx="6"/>
            <a:endCxn id="33" idx="3"/>
          </p:cNvCxnSpPr>
          <p:nvPr/>
        </p:nvCxnSpPr>
        <p:spPr>
          <a:xfrm flipV="1">
            <a:off x="3071664" y="2827020"/>
            <a:ext cx="169932" cy="124924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>
            <a:stCxn id="33" idx="5"/>
            <a:endCxn id="34" idx="1"/>
          </p:cNvCxnSpPr>
          <p:nvPr/>
        </p:nvCxnSpPr>
        <p:spPr>
          <a:xfrm>
            <a:off x="3279780" y="2827020"/>
            <a:ext cx="177840" cy="1347976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>
            <a:stCxn id="34" idx="1"/>
            <a:endCxn id="35" idx="3"/>
          </p:cNvCxnSpPr>
          <p:nvPr/>
        </p:nvCxnSpPr>
        <p:spPr>
          <a:xfrm flipV="1">
            <a:off x="3457620" y="2701012"/>
            <a:ext cx="216024" cy="1473984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>
            <a:stCxn id="35" idx="4"/>
            <a:endCxn id="36" idx="1"/>
          </p:cNvCxnSpPr>
          <p:nvPr/>
        </p:nvCxnSpPr>
        <p:spPr>
          <a:xfrm>
            <a:off x="3692736" y="2708920"/>
            <a:ext cx="250932" cy="1088028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>
            <a:stCxn id="36" idx="0"/>
            <a:endCxn id="37" idx="4"/>
          </p:cNvCxnSpPr>
          <p:nvPr/>
        </p:nvCxnSpPr>
        <p:spPr>
          <a:xfrm flipV="1">
            <a:off x="3962760" y="2834928"/>
            <a:ext cx="144016" cy="954112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>
            <a:stCxn id="37" idx="3"/>
            <a:endCxn id="38" idx="0"/>
          </p:cNvCxnSpPr>
          <p:nvPr/>
        </p:nvCxnSpPr>
        <p:spPr>
          <a:xfrm>
            <a:off x="4087684" y="2827020"/>
            <a:ext cx="253124" cy="1340068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stCxn id="38" idx="6"/>
            <a:endCxn id="39" idx="3"/>
          </p:cNvCxnSpPr>
          <p:nvPr/>
        </p:nvCxnSpPr>
        <p:spPr>
          <a:xfrm flipV="1">
            <a:off x="4367808" y="4123164"/>
            <a:ext cx="223932" cy="70924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>
            <a:stCxn id="39" idx="7"/>
            <a:endCxn id="40" idx="3"/>
          </p:cNvCxnSpPr>
          <p:nvPr/>
        </p:nvCxnSpPr>
        <p:spPr>
          <a:xfrm flipV="1">
            <a:off x="4629924" y="2971036"/>
            <a:ext cx="195848" cy="1113944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>
            <a:stCxn id="40" idx="4"/>
            <a:endCxn id="41" idx="3"/>
          </p:cNvCxnSpPr>
          <p:nvPr/>
        </p:nvCxnSpPr>
        <p:spPr>
          <a:xfrm flipV="1">
            <a:off x="4844864" y="2827020"/>
            <a:ext cx="196932" cy="151924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>
            <a:stCxn id="41" idx="5"/>
            <a:endCxn id="42" idx="3"/>
          </p:cNvCxnSpPr>
          <p:nvPr/>
        </p:nvCxnSpPr>
        <p:spPr>
          <a:xfrm>
            <a:off x="5079980" y="2827020"/>
            <a:ext cx="177840" cy="1386160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>
            <a:stCxn id="42" idx="2"/>
            <a:endCxn id="43" idx="5"/>
          </p:cNvCxnSpPr>
          <p:nvPr/>
        </p:nvCxnSpPr>
        <p:spPr>
          <a:xfrm flipV="1">
            <a:off x="5249912" y="4141172"/>
            <a:ext cx="262116" cy="52916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>
            <a:stCxn id="43" idx="2"/>
            <a:endCxn id="44" idx="4"/>
          </p:cNvCxnSpPr>
          <p:nvPr/>
        </p:nvCxnSpPr>
        <p:spPr>
          <a:xfrm flipV="1">
            <a:off x="5465936" y="2869783"/>
            <a:ext cx="286334" cy="1252297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>
            <a:stCxn id="44" idx="4"/>
            <a:endCxn id="45" idx="0"/>
          </p:cNvCxnSpPr>
          <p:nvPr/>
        </p:nvCxnSpPr>
        <p:spPr>
          <a:xfrm>
            <a:off x="5752270" y="2869783"/>
            <a:ext cx="172714" cy="1801361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>
            <a:stCxn id="45" idx="0"/>
            <a:endCxn id="46" idx="3"/>
          </p:cNvCxnSpPr>
          <p:nvPr/>
        </p:nvCxnSpPr>
        <p:spPr>
          <a:xfrm flipV="1">
            <a:off x="5924984" y="1980932"/>
            <a:ext cx="268940" cy="2690212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椭圆 76"/>
          <p:cNvSpPr>
            <a:spLocks noChangeAspect="1"/>
          </p:cNvSpPr>
          <p:nvPr/>
        </p:nvSpPr>
        <p:spPr>
          <a:xfrm>
            <a:off x="6402040" y="4167274"/>
            <a:ext cx="53814" cy="53814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>
            <a:spLocks noChangeAspect="1"/>
          </p:cNvSpPr>
          <p:nvPr/>
        </p:nvSpPr>
        <p:spPr>
          <a:xfrm>
            <a:off x="6600056" y="2421074"/>
            <a:ext cx="53814" cy="53814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>
            <a:spLocks noChangeAspect="1"/>
          </p:cNvSpPr>
          <p:nvPr/>
        </p:nvSpPr>
        <p:spPr>
          <a:xfrm>
            <a:off x="6834088" y="3807234"/>
            <a:ext cx="53814" cy="53814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>
            <a:spLocks noChangeAspect="1"/>
          </p:cNvSpPr>
          <p:nvPr/>
        </p:nvSpPr>
        <p:spPr>
          <a:xfrm>
            <a:off x="7104112" y="2781114"/>
            <a:ext cx="53814" cy="53814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>
            <a:spLocks noChangeAspect="1"/>
          </p:cNvSpPr>
          <p:nvPr/>
        </p:nvSpPr>
        <p:spPr>
          <a:xfrm>
            <a:off x="7320136" y="3807234"/>
            <a:ext cx="53814" cy="53814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>
            <a:spLocks noChangeAspect="1"/>
          </p:cNvSpPr>
          <p:nvPr/>
        </p:nvSpPr>
        <p:spPr>
          <a:xfrm>
            <a:off x="7536160" y="2295066"/>
            <a:ext cx="53814" cy="53814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>
            <a:spLocks noChangeAspect="1"/>
          </p:cNvSpPr>
          <p:nvPr/>
        </p:nvSpPr>
        <p:spPr>
          <a:xfrm>
            <a:off x="7752184" y="4149266"/>
            <a:ext cx="53814" cy="53814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>
            <a:spLocks noChangeAspect="1"/>
          </p:cNvSpPr>
          <p:nvPr/>
        </p:nvSpPr>
        <p:spPr>
          <a:xfrm>
            <a:off x="7986216" y="4077258"/>
            <a:ext cx="53814" cy="53814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>
            <a:spLocks noChangeAspect="1"/>
          </p:cNvSpPr>
          <p:nvPr/>
        </p:nvSpPr>
        <p:spPr>
          <a:xfrm>
            <a:off x="8202240" y="1628800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>
            <a:spLocks noChangeAspect="1"/>
          </p:cNvSpPr>
          <p:nvPr/>
        </p:nvSpPr>
        <p:spPr>
          <a:xfrm>
            <a:off x="8490272" y="272692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>
            <a:spLocks noChangeAspect="1"/>
          </p:cNvSpPr>
          <p:nvPr/>
        </p:nvSpPr>
        <p:spPr>
          <a:xfrm>
            <a:off x="8634288" y="452712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>
            <a:spLocks noChangeAspect="1"/>
          </p:cNvSpPr>
          <p:nvPr/>
        </p:nvSpPr>
        <p:spPr>
          <a:xfrm>
            <a:off x="8850312" y="2636912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>
            <a:spLocks noChangeAspect="1"/>
          </p:cNvSpPr>
          <p:nvPr/>
        </p:nvSpPr>
        <p:spPr>
          <a:xfrm>
            <a:off x="9066336" y="380704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>
            <a:spLocks noChangeAspect="1"/>
          </p:cNvSpPr>
          <p:nvPr/>
        </p:nvSpPr>
        <p:spPr>
          <a:xfrm>
            <a:off x="9336360" y="278092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>
            <a:spLocks noChangeAspect="1"/>
          </p:cNvSpPr>
          <p:nvPr/>
        </p:nvSpPr>
        <p:spPr>
          <a:xfrm>
            <a:off x="9480376" y="416708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>
            <a:spLocks noChangeAspect="1"/>
          </p:cNvSpPr>
          <p:nvPr/>
        </p:nvSpPr>
        <p:spPr>
          <a:xfrm>
            <a:off x="9768408" y="5175200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>
            <a:spLocks noChangeAspect="1"/>
          </p:cNvSpPr>
          <p:nvPr/>
        </p:nvSpPr>
        <p:spPr>
          <a:xfrm>
            <a:off x="9984432" y="2924944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>
            <a:spLocks noChangeAspect="1"/>
          </p:cNvSpPr>
          <p:nvPr/>
        </p:nvSpPr>
        <p:spPr>
          <a:xfrm>
            <a:off x="10200456" y="2654920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>
            <a:spLocks noChangeAspect="1"/>
          </p:cNvSpPr>
          <p:nvPr/>
        </p:nvSpPr>
        <p:spPr>
          <a:xfrm>
            <a:off x="10434488" y="380704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>
            <a:spLocks noChangeAspect="1"/>
          </p:cNvSpPr>
          <p:nvPr/>
        </p:nvSpPr>
        <p:spPr>
          <a:xfrm>
            <a:off x="10650512" y="278092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>
            <a:spLocks noChangeAspect="1"/>
          </p:cNvSpPr>
          <p:nvPr/>
        </p:nvSpPr>
        <p:spPr>
          <a:xfrm>
            <a:off x="10866536" y="380704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>
            <a:spLocks noChangeAspect="1"/>
          </p:cNvSpPr>
          <p:nvPr/>
        </p:nvSpPr>
        <p:spPr>
          <a:xfrm>
            <a:off x="11082560" y="278092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>
            <a:spLocks noChangeAspect="1"/>
          </p:cNvSpPr>
          <p:nvPr/>
        </p:nvSpPr>
        <p:spPr>
          <a:xfrm>
            <a:off x="11298584" y="416708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>
            <a:spLocks noChangeAspect="1"/>
          </p:cNvSpPr>
          <p:nvPr/>
        </p:nvSpPr>
        <p:spPr>
          <a:xfrm>
            <a:off x="11514608" y="4095080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>
            <a:spLocks noChangeAspect="1"/>
          </p:cNvSpPr>
          <p:nvPr/>
        </p:nvSpPr>
        <p:spPr>
          <a:xfrm>
            <a:off x="11784632" y="2996952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>
            <a:spLocks noChangeAspect="1"/>
          </p:cNvSpPr>
          <p:nvPr/>
        </p:nvSpPr>
        <p:spPr>
          <a:xfrm>
            <a:off x="12018664" y="2780928"/>
            <a:ext cx="54000" cy="54000"/>
          </a:xfrm>
          <a:prstGeom prst="ellipse">
            <a:avLst/>
          </a:prstGeom>
          <a:solidFill>
            <a:schemeClr val="bg1"/>
          </a:solidFill>
          <a:ln>
            <a:solidFill>
              <a:srgbClr val="85B5BD"/>
            </a:solidFill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3" name="直接连接符 102"/>
          <p:cNvCxnSpPr>
            <a:stCxn id="46" idx="2"/>
            <a:endCxn id="77" idx="4"/>
          </p:cNvCxnSpPr>
          <p:nvPr/>
        </p:nvCxnSpPr>
        <p:spPr>
          <a:xfrm>
            <a:off x="6186016" y="1961840"/>
            <a:ext cx="242931" cy="2259248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>
            <a:stCxn id="77" idx="4"/>
            <a:endCxn id="78" idx="4"/>
          </p:cNvCxnSpPr>
          <p:nvPr/>
        </p:nvCxnSpPr>
        <p:spPr>
          <a:xfrm flipV="1">
            <a:off x="6428947" y="2474888"/>
            <a:ext cx="198016" cy="1746200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>
            <a:stCxn id="78" idx="4"/>
            <a:endCxn id="79" idx="2"/>
          </p:cNvCxnSpPr>
          <p:nvPr/>
        </p:nvCxnSpPr>
        <p:spPr>
          <a:xfrm>
            <a:off x="6626963" y="2474888"/>
            <a:ext cx="207125" cy="1359253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>
            <a:stCxn id="79" idx="4"/>
            <a:endCxn id="80" idx="3"/>
          </p:cNvCxnSpPr>
          <p:nvPr/>
        </p:nvCxnSpPr>
        <p:spPr>
          <a:xfrm flipV="1">
            <a:off x="6860995" y="2827047"/>
            <a:ext cx="250998" cy="1034001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>
            <a:stCxn id="80" idx="4"/>
            <a:endCxn id="81" idx="1"/>
          </p:cNvCxnSpPr>
          <p:nvPr/>
        </p:nvCxnSpPr>
        <p:spPr>
          <a:xfrm>
            <a:off x="7131019" y="2834928"/>
            <a:ext cx="196998" cy="980187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>
            <a:stCxn id="81" idx="0"/>
            <a:endCxn id="82" idx="3"/>
          </p:cNvCxnSpPr>
          <p:nvPr/>
        </p:nvCxnSpPr>
        <p:spPr>
          <a:xfrm flipV="1">
            <a:off x="7347043" y="2340999"/>
            <a:ext cx="196998" cy="1466235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>
            <a:stCxn id="82" idx="5"/>
            <a:endCxn id="83" idx="0"/>
          </p:cNvCxnSpPr>
          <p:nvPr/>
        </p:nvCxnSpPr>
        <p:spPr>
          <a:xfrm>
            <a:off x="7582093" y="2340999"/>
            <a:ext cx="196998" cy="1808267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>
            <a:stCxn id="83" idx="3"/>
            <a:endCxn id="84" idx="0"/>
          </p:cNvCxnSpPr>
          <p:nvPr/>
        </p:nvCxnSpPr>
        <p:spPr>
          <a:xfrm flipV="1">
            <a:off x="7760065" y="4077258"/>
            <a:ext cx="253058" cy="117941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>
            <a:stCxn id="84" idx="1"/>
            <a:endCxn id="85" idx="3"/>
          </p:cNvCxnSpPr>
          <p:nvPr/>
        </p:nvCxnSpPr>
        <p:spPr>
          <a:xfrm flipV="1">
            <a:off x="7994097" y="1674892"/>
            <a:ext cx="216051" cy="2410247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>
            <a:stCxn id="85" idx="2"/>
            <a:endCxn id="86" idx="3"/>
          </p:cNvCxnSpPr>
          <p:nvPr/>
        </p:nvCxnSpPr>
        <p:spPr>
          <a:xfrm>
            <a:off x="8202240" y="1655800"/>
            <a:ext cx="295940" cy="1117220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>
            <a:stCxn id="86" idx="5"/>
            <a:endCxn id="87" idx="0"/>
          </p:cNvCxnSpPr>
          <p:nvPr/>
        </p:nvCxnSpPr>
        <p:spPr>
          <a:xfrm>
            <a:off x="8536364" y="2773020"/>
            <a:ext cx="124924" cy="1754108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>
            <a:stCxn id="87" idx="3"/>
            <a:endCxn id="88" idx="3"/>
          </p:cNvCxnSpPr>
          <p:nvPr/>
        </p:nvCxnSpPr>
        <p:spPr>
          <a:xfrm flipV="1">
            <a:off x="8642196" y="2683004"/>
            <a:ext cx="216024" cy="1890216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>
            <a:stCxn id="88" idx="7"/>
            <a:endCxn id="89" idx="0"/>
          </p:cNvCxnSpPr>
          <p:nvPr/>
        </p:nvCxnSpPr>
        <p:spPr>
          <a:xfrm>
            <a:off x="8896404" y="2644820"/>
            <a:ext cx="196932" cy="1162228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>
            <a:stCxn id="89" idx="5"/>
            <a:endCxn id="90" idx="4"/>
          </p:cNvCxnSpPr>
          <p:nvPr/>
        </p:nvCxnSpPr>
        <p:spPr>
          <a:xfrm flipV="1">
            <a:off x="9112428" y="2834928"/>
            <a:ext cx="250932" cy="1018212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>
            <a:stCxn id="90" idx="4"/>
            <a:endCxn id="91" idx="1"/>
          </p:cNvCxnSpPr>
          <p:nvPr/>
        </p:nvCxnSpPr>
        <p:spPr>
          <a:xfrm>
            <a:off x="9363360" y="2834928"/>
            <a:ext cx="124924" cy="1340068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>
            <a:stCxn id="91" idx="3"/>
            <a:endCxn id="92" idx="2"/>
          </p:cNvCxnSpPr>
          <p:nvPr/>
        </p:nvCxnSpPr>
        <p:spPr>
          <a:xfrm>
            <a:off x="9488284" y="4213180"/>
            <a:ext cx="280124" cy="989020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>
            <a:stCxn id="92" idx="6"/>
            <a:endCxn id="93" idx="2"/>
          </p:cNvCxnSpPr>
          <p:nvPr/>
        </p:nvCxnSpPr>
        <p:spPr>
          <a:xfrm flipV="1">
            <a:off x="9822408" y="2951944"/>
            <a:ext cx="162024" cy="2250256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>
            <a:stCxn id="93" idx="4"/>
            <a:endCxn id="94" idx="3"/>
          </p:cNvCxnSpPr>
          <p:nvPr/>
        </p:nvCxnSpPr>
        <p:spPr>
          <a:xfrm flipV="1">
            <a:off x="10011432" y="2701012"/>
            <a:ext cx="196932" cy="277932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>
            <a:stCxn id="94" idx="5"/>
            <a:endCxn id="95" idx="0"/>
          </p:cNvCxnSpPr>
          <p:nvPr/>
        </p:nvCxnSpPr>
        <p:spPr>
          <a:xfrm>
            <a:off x="10246548" y="2701012"/>
            <a:ext cx="214940" cy="1106036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>
            <a:stCxn id="95" idx="0"/>
            <a:endCxn id="96" idx="4"/>
          </p:cNvCxnSpPr>
          <p:nvPr/>
        </p:nvCxnSpPr>
        <p:spPr>
          <a:xfrm flipV="1">
            <a:off x="10461488" y="2834928"/>
            <a:ext cx="216024" cy="972120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>
            <a:stCxn id="96" idx="5"/>
            <a:endCxn id="97" idx="1"/>
          </p:cNvCxnSpPr>
          <p:nvPr/>
        </p:nvCxnSpPr>
        <p:spPr>
          <a:xfrm>
            <a:off x="10696604" y="2827020"/>
            <a:ext cx="177840" cy="987936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>
            <a:stCxn id="97" idx="0"/>
            <a:endCxn id="98" idx="4"/>
          </p:cNvCxnSpPr>
          <p:nvPr/>
        </p:nvCxnSpPr>
        <p:spPr>
          <a:xfrm flipV="1">
            <a:off x="10893536" y="2834928"/>
            <a:ext cx="216024" cy="972120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>
            <a:stCxn id="98" idx="4"/>
            <a:endCxn id="99" idx="0"/>
          </p:cNvCxnSpPr>
          <p:nvPr/>
        </p:nvCxnSpPr>
        <p:spPr>
          <a:xfrm>
            <a:off x="11109560" y="2834928"/>
            <a:ext cx="216024" cy="1332160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/>
          <p:cNvCxnSpPr>
            <a:stCxn id="99" idx="2"/>
            <a:endCxn id="100" idx="3"/>
          </p:cNvCxnSpPr>
          <p:nvPr/>
        </p:nvCxnSpPr>
        <p:spPr>
          <a:xfrm flipV="1">
            <a:off x="11298584" y="4141172"/>
            <a:ext cx="223932" cy="52916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>
            <a:stCxn id="100" idx="5"/>
            <a:endCxn id="101" idx="3"/>
          </p:cNvCxnSpPr>
          <p:nvPr/>
        </p:nvCxnSpPr>
        <p:spPr>
          <a:xfrm flipV="1">
            <a:off x="11560700" y="3043044"/>
            <a:ext cx="231840" cy="1098128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/>
          <p:cNvCxnSpPr>
            <a:stCxn id="101" idx="4"/>
            <a:endCxn id="102" idx="3"/>
          </p:cNvCxnSpPr>
          <p:nvPr/>
        </p:nvCxnSpPr>
        <p:spPr>
          <a:xfrm flipV="1">
            <a:off x="11811632" y="2827020"/>
            <a:ext cx="214940" cy="223932"/>
          </a:xfrm>
          <a:prstGeom prst="line">
            <a:avLst/>
          </a:prstGeom>
          <a:ln>
            <a:solidFill>
              <a:srgbClr val="2C6E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文本框 129"/>
          <p:cNvSpPr txBox="1"/>
          <p:nvPr/>
        </p:nvSpPr>
        <p:spPr>
          <a:xfrm>
            <a:off x="4511824" y="5877272"/>
            <a:ext cx="3114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Mr. Willson LEARN LUO</a:t>
            </a:r>
            <a:endParaRPr lang="zh-CN" altLang="en-US" dirty="0">
              <a:solidFill>
                <a:schemeClr val="bg1"/>
              </a:solidFill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  <p:cxnSp>
        <p:nvCxnSpPr>
          <p:cNvPr id="131" name="直接连接符 130"/>
          <p:cNvCxnSpPr/>
          <p:nvPr/>
        </p:nvCxnSpPr>
        <p:spPr>
          <a:xfrm>
            <a:off x="4712191" y="6309320"/>
            <a:ext cx="2762392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文本框 131"/>
          <p:cNvSpPr txBox="1"/>
          <p:nvPr/>
        </p:nvSpPr>
        <p:spPr>
          <a:xfrm>
            <a:off x="2585616" y="6361583"/>
            <a:ext cx="71801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Gadugi" panose="020B0502040204020203" pitchFamily="34" charset="0"/>
                <a:ea typeface="Dotum" panose="020B0600000101010101" pitchFamily="34" charset="-127"/>
              </a:rPr>
              <a:t>It’s been a long time without you my friend then I’ll tell all about it when I see you again.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Gadugi" panose="020B0502040204020203" pitchFamily="34" charset="0"/>
              <a:ea typeface="Dotum" panose="020B0600000101010101" pitchFamily="34" charset="-127"/>
            </a:endParaRPr>
          </a:p>
        </p:txBody>
      </p:sp>
      <p:sp>
        <p:nvSpPr>
          <p:cNvPr id="133" name="弧形 132"/>
          <p:cNvSpPr/>
          <p:nvPr/>
        </p:nvSpPr>
        <p:spPr>
          <a:xfrm>
            <a:off x="4073416" y="1406416"/>
            <a:ext cx="4045168" cy="4045168"/>
          </a:xfrm>
          <a:prstGeom prst="arc">
            <a:avLst>
              <a:gd name="adj1" fmla="val 19242243"/>
              <a:gd name="adj2" fmla="val 8512676"/>
            </a:avLst>
          </a:prstGeom>
          <a:ln>
            <a:solidFill>
              <a:srgbClr val="FF478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文本框 133"/>
          <p:cNvSpPr txBox="1"/>
          <p:nvPr/>
        </p:nvSpPr>
        <p:spPr>
          <a:xfrm>
            <a:off x="4951842" y="3072729"/>
            <a:ext cx="22461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THANKS</a:t>
            </a:r>
            <a:endParaRPr lang="zh-CN" altLang="en-US" sz="3200" dirty="0">
              <a:solidFill>
                <a:schemeClr val="bg1"/>
              </a:solidFill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  <p:sp>
        <p:nvSpPr>
          <p:cNvPr id="135" name="弧形 134"/>
          <p:cNvSpPr/>
          <p:nvPr/>
        </p:nvSpPr>
        <p:spPr>
          <a:xfrm rot="20012725">
            <a:off x="4671501" y="3157875"/>
            <a:ext cx="2801714" cy="663945"/>
          </a:xfrm>
          <a:prstGeom prst="arc">
            <a:avLst>
              <a:gd name="adj1" fmla="val 20855565"/>
              <a:gd name="adj2" fmla="val 11684744"/>
            </a:avLst>
          </a:prstGeom>
          <a:ln>
            <a:solidFill>
              <a:srgbClr val="51D8D3">
                <a:alpha val="50000"/>
              </a:srgbClr>
            </a:solidFill>
          </a:ln>
          <a:effectLst>
            <a:glow rad="139700">
              <a:srgbClr val="5ED6D7">
                <a:alpha val="1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0262" y="0"/>
            <a:ext cx="12226942" cy="6871692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463039" y="2316477"/>
            <a:ext cx="2679262" cy="629532"/>
            <a:chOff x="2484408" y="-2797808"/>
            <a:chExt cx="7884543" cy="1963849"/>
          </a:xfrm>
        </p:grpSpPr>
        <p:sp>
          <p:nvSpPr>
            <p:cNvPr id="6" name="任意多边形 5"/>
            <p:cNvSpPr/>
            <p:nvPr/>
          </p:nvSpPr>
          <p:spPr>
            <a:xfrm>
              <a:off x="2835310" y="-2445141"/>
              <a:ext cx="6521380" cy="1138642"/>
            </a:xfrm>
            <a:custGeom>
              <a:avLst/>
              <a:gdLst>
                <a:gd name="connsiteX0" fmla="*/ 0 w 6521380"/>
                <a:gd name="connsiteY0" fmla="*/ 140776 h 1138642"/>
                <a:gd name="connsiteX1" fmla="*/ 321547 w 6521380"/>
                <a:gd name="connsiteY1" fmla="*/ 532662 h 1138642"/>
                <a:gd name="connsiteX2" fmla="*/ 1446963 w 6521380"/>
                <a:gd name="connsiteY2" fmla="*/ 341743 h 1138642"/>
                <a:gd name="connsiteX3" fmla="*/ 2019719 w 6521380"/>
                <a:gd name="connsiteY3" fmla="*/ 1135563 h 1138642"/>
                <a:gd name="connsiteX4" fmla="*/ 2783393 w 6521380"/>
                <a:gd name="connsiteY4" fmla="*/ 99 h 1138642"/>
                <a:gd name="connsiteX5" fmla="*/ 3295859 w 6521380"/>
                <a:gd name="connsiteY5" fmla="*/ 1065224 h 1138642"/>
                <a:gd name="connsiteX6" fmla="*/ 4300695 w 6521380"/>
                <a:gd name="connsiteY6" fmla="*/ 301550 h 1138642"/>
                <a:gd name="connsiteX7" fmla="*/ 4692580 w 6521380"/>
                <a:gd name="connsiteY7" fmla="*/ 834112 h 1138642"/>
                <a:gd name="connsiteX8" fmla="*/ 5727560 w 6521380"/>
                <a:gd name="connsiteY8" fmla="*/ 241260 h 1138642"/>
                <a:gd name="connsiteX9" fmla="*/ 6069204 w 6521380"/>
                <a:gd name="connsiteY9" fmla="*/ 773822 h 1138642"/>
                <a:gd name="connsiteX10" fmla="*/ 6521380 w 6521380"/>
                <a:gd name="connsiteY10" fmla="*/ 723580 h 113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21380" h="1138642">
                  <a:moveTo>
                    <a:pt x="0" y="140776"/>
                  </a:moveTo>
                  <a:cubicBezTo>
                    <a:pt x="40193" y="319972"/>
                    <a:pt x="80387" y="499168"/>
                    <a:pt x="321547" y="532662"/>
                  </a:cubicBezTo>
                  <a:cubicBezTo>
                    <a:pt x="562707" y="566156"/>
                    <a:pt x="1163934" y="241260"/>
                    <a:pt x="1446963" y="341743"/>
                  </a:cubicBezTo>
                  <a:cubicBezTo>
                    <a:pt x="1729992" y="442226"/>
                    <a:pt x="1796981" y="1192504"/>
                    <a:pt x="2019719" y="1135563"/>
                  </a:cubicBezTo>
                  <a:cubicBezTo>
                    <a:pt x="2242457" y="1078622"/>
                    <a:pt x="2570703" y="11822"/>
                    <a:pt x="2783393" y="99"/>
                  </a:cubicBezTo>
                  <a:cubicBezTo>
                    <a:pt x="2996083" y="-11624"/>
                    <a:pt x="3042975" y="1014982"/>
                    <a:pt x="3295859" y="1065224"/>
                  </a:cubicBezTo>
                  <a:cubicBezTo>
                    <a:pt x="3548743" y="1115466"/>
                    <a:pt x="4067908" y="340069"/>
                    <a:pt x="4300695" y="301550"/>
                  </a:cubicBezTo>
                  <a:cubicBezTo>
                    <a:pt x="4533482" y="263031"/>
                    <a:pt x="4454769" y="844160"/>
                    <a:pt x="4692580" y="834112"/>
                  </a:cubicBezTo>
                  <a:cubicBezTo>
                    <a:pt x="4930391" y="824064"/>
                    <a:pt x="5498123" y="251308"/>
                    <a:pt x="5727560" y="241260"/>
                  </a:cubicBezTo>
                  <a:cubicBezTo>
                    <a:pt x="5956997" y="231212"/>
                    <a:pt x="5936901" y="693435"/>
                    <a:pt x="6069204" y="773822"/>
                  </a:cubicBezTo>
                  <a:cubicBezTo>
                    <a:pt x="6201507" y="854209"/>
                    <a:pt x="6361443" y="788894"/>
                    <a:pt x="6521380" y="723580"/>
                  </a:cubicBezTo>
                </a:path>
              </a:pathLst>
            </a:custGeom>
            <a:noFill/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846717" y="-2797808"/>
              <a:ext cx="6987396" cy="1963849"/>
            </a:xfrm>
            <a:custGeom>
              <a:avLst/>
              <a:gdLst>
                <a:gd name="connsiteX0" fmla="*/ 0 w 6987396"/>
                <a:gd name="connsiteY0" fmla="*/ 1590110 h 1963849"/>
                <a:gd name="connsiteX1" fmla="*/ 603849 w 6987396"/>
                <a:gd name="connsiteY1" fmla="*/ 2850 h 1963849"/>
                <a:gd name="connsiteX2" fmla="*/ 1794294 w 6987396"/>
                <a:gd name="connsiteY2" fmla="*/ 1935166 h 1963849"/>
                <a:gd name="connsiteX3" fmla="*/ 2932981 w 6987396"/>
                <a:gd name="connsiteY3" fmla="*/ 1193295 h 1963849"/>
                <a:gd name="connsiteX4" fmla="*/ 4037162 w 6987396"/>
                <a:gd name="connsiteY4" fmla="*/ 1659121 h 1963849"/>
                <a:gd name="connsiteX5" fmla="*/ 5210355 w 6987396"/>
                <a:gd name="connsiteY5" fmla="*/ 2850 h 1963849"/>
                <a:gd name="connsiteX6" fmla="*/ 5917721 w 6987396"/>
                <a:gd name="connsiteY6" fmla="*/ 1676374 h 1963849"/>
                <a:gd name="connsiteX7" fmla="*/ 6987396 w 6987396"/>
                <a:gd name="connsiteY7" fmla="*/ 1089778 h 196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87396" h="1963849">
                  <a:moveTo>
                    <a:pt x="0" y="1590110"/>
                  </a:moveTo>
                  <a:cubicBezTo>
                    <a:pt x="152400" y="767725"/>
                    <a:pt x="304800" y="-54659"/>
                    <a:pt x="603849" y="2850"/>
                  </a:cubicBezTo>
                  <a:cubicBezTo>
                    <a:pt x="902898" y="60359"/>
                    <a:pt x="1406105" y="1736759"/>
                    <a:pt x="1794294" y="1935166"/>
                  </a:cubicBezTo>
                  <a:cubicBezTo>
                    <a:pt x="2182483" y="2133573"/>
                    <a:pt x="2559170" y="1239302"/>
                    <a:pt x="2932981" y="1193295"/>
                  </a:cubicBezTo>
                  <a:cubicBezTo>
                    <a:pt x="3306792" y="1147288"/>
                    <a:pt x="3657600" y="1857528"/>
                    <a:pt x="4037162" y="1659121"/>
                  </a:cubicBezTo>
                  <a:cubicBezTo>
                    <a:pt x="4416724" y="1460714"/>
                    <a:pt x="4896929" y="-25"/>
                    <a:pt x="5210355" y="2850"/>
                  </a:cubicBezTo>
                  <a:cubicBezTo>
                    <a:pt x="5523781" y="5725"/>
                    <a:pt x="5621548" y="1495219"/>
                    <a:pt x="5917721" y="1676374"/>
                  </a:cubicBezTo>
                  <a:cubicBezTo>
                    <a:pt x="6213894" y="1857529"/>
                    <a:pt x="6600645" y="1473653"/>
                    <a:pt x="6987396" y="1089778"/>
                  </a:cubicBezTo>
                </a:path>
              </a:pathLst>
            </a:custGeom>
            <a:noFill/>
            <a:ln>
              <a:solidFill>
                <a:srgbClr val="5ED6D7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2691442" y="-2762732"/>
              <a:ext cx="7470475" cy="1158327"/>
            </a:xfrm>
            <a:custGeom>
              <a:avLst/>
              <a:gdLst>
                <a:gd name="connsiteX0" fmla="*/ 0 w 7470475"/>
                <a:gd name="connsiteY0" fmla="*/ 985690 h 1158327"/>
                <a:gd name="connsiteX1" fmla="*/ 793630 w 7470475"/>
                <a:gd name="connsiteY1" fmla="*/ 416347 h 1158327"/>
                <a:gd name="connsiteX2" fmla="*/ 1673524 w 7470475"/>
                <a:gd name="connsiteY2" fmla="*/ 1158219 h 1158327"/>
                <a:gd name="connsiteX3" fmla="*/ 2484407 w 7470475"/>
                <a:gd name="connsiteY3" fmla="*/ 468106 h 1158327"/>
                <a:gd name="connsiteX4" fmla="*/ 3674852 w 7470475"/>
                <a:gd name="connsiteY4" fmla="*/ 2279 h 1158327"/>
                <a:gd name="connsiteX5" fmla="*/ 5072332 w 7470475"/>
                <a:gd name="connsiteY5" fmla="*/ 657887 h 1158327"/>
                <a:gd name="connsiteX6" fmla="*/ 6090249 w 7470475"/>
                <a:gd name="connsiteY6" fmla="*/ 330083 h 1158327"/>
                <a:gd name="connsiteX7" fmla="*/ 6780362 w 7470475"/>
                <a:gd name="connsiteY7" fmla="*/ 813162 h 1158327"/>
                <a:gd name="connsiteX8" fmla="*/ 7418716 w 7470475"/>
                <a:gd name="connsiteY8" fmla="*/ 485358 h 1158327"/>
                <a:gd name="connsiteX9" fmla="*/ 7435969 w 7470475"/>
                <a:gd name="connsiteY9" fmla="*/ 433600 h 1158327"/>
                <a:gd name="connsiteX10" fmla="*/ 7470475 w 7470475"/>
                <a:gd name="connsiteY10" fmla="*/ 468106 h 115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470475" h="1158327">
                  <a:moveTo>
                    <a:pt x="0" y="985690"/>
                  </a:moveTo>
                  <a:cubicBezTo>
                    <a:pt x="257354" y="686641"/>
                    <a:pt x="514709" y="387592"/>
                    <a:pt x="793630" y="416347"/>
                  </a:cubicBezTo>
                  <a:cubicBezTo>
                    <a:pt x="1072551" y="445102"/>
                    <a:pt x="1391728" y="1149593"/>
                    <a:pt x="1673524" y="1158219"/>
                  </a:cubicBezTo>
                  <a:cubicBezTo>
                    <a:pt x="1955320" y="1166845"/>
                    <a:pt x="2150852" y="660763"/>
                    <a:pt x="2484407" y="468106"/>
                  </a:cubicBezTo>
                  <a:cubicBezTo>
                    <a:pt x="2817962" y="275449"/>
                    <a:pt x="3243531" y="-29351"/>
                    <a:pt x="3674852" y="2279"/>
                  </a:cubicBezTo>
                  <a:cubicBezTo>
                    <a:pt x="4106173" y="33909"/>
                    <a:pt x="4669766" y="603253"/>
                    <a:pt x="5072332" y="657887"/>
                  </a:cubicBezTo>
                  <a:cubicBezTo>
                    <a:pt x="5474898" y="712521"/>
                    <a:pt x="5805577" y="304204"/>
                    <a:pt x="6090249" y="330083"/>
                  </a:cubicBezTo>
                  <a:cubicBezTo>
                    <a:pt x="6374921" y="355962"/>
                    <a:pt x="6558951" y="787283"/>
                    <a:pt x="6780362" y="813162"/>
                  </a:cubicBezTo>
                  <a:cubicBezTo>
                    <a:pt x="7001773" y="839041"/>
                    <a:pt x="7309448" y="548618"/>
                    <a:pt x="7418716" y="485358"/>
                  </a:cubicBezTo>
                  <a:cubicBezTo>
                    <a:pt x="7527984" y="422098"/>
                    <a:pt x="7427343" y="436475"/>
                    <a:pt x="7435969" y="433600"/>
                  </a:cubicBezTo>
                  <a:cubicBezTo>
                    <a:pt x="7444596" y="430725"/>
                    <a:pt x="7457535" y="449415"/>
                    <a:pt x="7470475" y="468106"/>
                  </a:cubicBezTo>
                </a:path>
              </a:pathLst>
            </a:custGeom>
            <a:noFill/>
            <a:ln>
              <a:solidFill>
                <a:srgbClr val="FF2D73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2608408" y="-2205627"/>
              <a:ext cx="7760543" cy="1085855"/>
            </a:xfrm>
            <a:custGeom>
              <a:avLst/>
              <a:gdLst>
                <a:gd name="connsiteX0" fmla="*/ 48528 w 7760543"/>
                <a:gd name="connsiteY0" fmla="*/ 238804 h 1085855"/>
                <a:gd name="connsiteX1" fmla="*/ 100286 w 7760543"/>
                <a:gd name="connsiteY1" fmla="*/ 376827 h 1085855"/>
                <a:gd name="connsiteX2" fmla="*/ 945675 w 7760543"/>
                <a:gd name="connsiteY2" fmla="*/ 1084193 h 1085855"/>
                <a:gd name="connsiteX3" fmla="*/ 2101615 w 7760543"/>
                <a:gd name="connsiteY3" fmla="*/ 152540 h 1085855"/>
                <a:gd name="connsiteX4" fmla="*/ 2981509 w 7760543"/>
                <a:gd name="connsiteY4" fmla="*/ 583861 h 1085855"/>
                <a:gd name="connsiteX5" fmla="*/ 3861403 w 7760543"/>
                <a:gd name="connsiteY5" fmla="*/ 31770 h 1085855"/>
                <a:gd name="connsiteX6" fmla="*/ 4965584 w 7760543"/>
                <a:gd name="connsiteY6" fmla="*/ 1032435 h 1085855"/>
                <a:gd name="connsiteX7" fmla="*/ 5707456 w 7760543"/>
                <a:gd name="connsiteY7" fmla="*/ 273310 h 1085855"/>
                <a:gd name="connsiteX8" fmla="*/ 6294052 w 7760543"/>
                <a:gd name="connsiteY8" fmla="*/ 842653 h 1085855"/>
                <a:gd name="connsiteX9" fmla="*/ 7087683 w 7760543"/>
                <a:gd name="connsiteY9" fmla="*/ 14518 h 1085855"/>
                <a:gd name="connsiteX10" fmla="*/ 7760543 w 7760543"/>
                <a:gd name="connsiteY10" fmla="*/ 394080 h 108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60543" h="1085855">
                  <a:moveTo>
                    <a:pt x="48528" y="238804"/>
                  </a:moveTo>
                  <a:cubicBezTo>
                    <a:pt x="-356" y="237366"/>
                    <a:pt x="-49239" y="235929"/>
                    <a:pt x="100286" y="376827"/>
                  </a:cubicBezTo>
                  <a:cubicBezTo>
                    <a:pt x="249811" y="517725"/>
                    <a:pt x="612120" y="1121574"/>
                    <a:pt x="945675" y="1084193"/>
                  </a:cubicBezTo>
                  <a:cubicBezTo>
                    <a:pt x="1279230" y="1046812"/>
                    <a:pt x="1762309" y="235929"/>
                    <a:pt x="2101615" y="152540"/>
                  </a:cubicBezTo>
                  <a:cubicBezTo>
                    <a:pt x="2440921" y="69151"/>
                    <a:pt x="2688211" y="603989"/>
                    <a:pt x="2981509" y="583861"/>
                  </a:cubicBezTo>
                  <a:cubicBezTo>
                    <a:pt x="3274807" y="563733"/>
                    <a:pt x="3530724" y="-42992"/>
                    <a:pt x="3861403" y="31770"/>
                  </a:cubicBezTo>
                  <a:cubicBezTo>
                    <a:pt x="4192082" y="106532"/>
                    <a:pt x="4657909" y="992178"/>
                    <a:pt x="4965584" y="1032435"/>
                  </a:cubicBezTo>
                  <a:cubicBezTo>
                    <a:pt x="5273259" y="1072692"/>
                    <a:pt x="5486045" y="304940"/>
                    <a:pt x="5707456" y="273310"/>
                  </a:cubicBezTo>
                  <a:cubicBezTo>
                    <a:pt x="5928867" y="241680"/>
                    <a:pt x="6064014" y="885785"/>
                    <a:pt x="6294052" y="842653"/>
                  </a:cubicBezTo>
                  <a:cubicBezTo>
                    <a:pt x="6524090" y="799521"/>
                    <a:pt x="6843268" y="89280"/>
                    <a:pt x="7087683" y="14518"/>
                  </a:cubicBezTo>
                  <a:cubicBezTo>
                    <a:pt x="7332098" y="-60244"/>
                    <a:pt x="7546320" y="166918"/>
                    <a:pt x="7760543" y="394080"/>
                  </a:cubicBezTo>
                </a:path>
              </a:pathLst>
            </a:custGeom>
            <a:noFill/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2484408" y="-2538541"/>
              <a:ext cx="7824619" cy="1210073"/>
            </a:xfrm>
            <a:custGeom>
              <a:avLst/>
              <a:gdLst>
                <a:gd name="connsiteX0" fmla="*/ 0 w 7824619"/>
                <a:gd name="connsiteY0" fmla="*/ 1210073 h 1210073"/>
                <a:gd name="connsiteX1" fmla="*/ 914400 w 7824619"/>
                <a:gd name="connsiteY1" fmla="*/ 2375 h 1210073"/>
                <a:gd name="connsiteX2" fmla="*/ 2363637 w 7824619"/>
                <a:gd name="connsiteY2" fmla="*/ 882269 h 1210073"/>
                <a:gd name="connsiteX3" fmla="*/ 3674852 w 7824619"/>
                <a:gd name="connsiteY3" fmla="*/ 174903 h 1210073"/>
                <a:gd name="connsiteX4" fmla="*/ 4692769 w 7824619"/>
                <a:gd name="connsiteY4" fmla="*/ 726994 h 1210073"/>
                <a:gd name="connsiteX5" fmla="*/ 5572664 w 7824619"/>
                <a:gd name="connsiteY5" fmla="*/ 174903 h 1210073"/>
                <a:gd name="connsiteX6" fmla="*/ 6659592 w 7824619"/>
                <a:gd name="connsiteY6" fmla="*/ 640730 h 1210073"/>
                <a:gd name="connsiteX7" fmla="*/ 7125418 w 7824619"/>
                <a:gd name="connsiteY7" fmla="*/ 916775 h 1210073"/>
                <a:gd name="connsiteX8" fmla="*/ 7746520 w 7824619"/>
                <a:gd name="connsiteY8" fmla="*/ 381937 h 1210073"/>
                <a:gd name="connsiteX9" fmla="*/ 7815532 w 7824619"/>
                <a:gd name="connsiteY9" fmla="*/ 330179 h 1210073"/>
                <a:gd name="connsiteX10" fmla="*/ 7815532 w 7824619"/>
                <a:gd name="connsiteY10" fmla="*/ 330179 h 1210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24619" h="1210073">
                  <a:moveTo>
                    <a:pt x="0" y="1210073"/>
                  </a:moveTo>
                  <a:cubicBezTo>
                    <a:pt x="260230" y="633541"/>
                    <a:pt x="520461" y="57009"/>
                    <a:pt x="914400" y="2375"/>
                  </a:cubicBezTo>
                  <a:cubicBezTo>
                    <a:pt x="1308339" y="-52259"/>
                    <a:pt x="1903562" y="853514"/>
                    <a:pt x="2363637" y="882269"/>
                  </a:cubicBezTo>
                  <a:cubicBezTo>
                    <a:pt x="2823712" y="911024"/>
                    <a:pt x="3286663" y="200782"/>
                    <a:pt x="3674852" y="174903"/>
                  </a:cubicBezTo>
                  <a:cubicBezTo>
                    <a:pt x="4063041" y="149024"/>
                    <a:pt x="4376467" y="726994"/>
                    <a:pt x="4692769" y="726994"/>
                  </a:cubicBezTo>
                  <a:cubicBezTo>
                    <a:pt x="5009071" y="726994"/>
                    <a:pt x="5244860" y="189280"/>
                    <a:pt x="5572664" y="174903"/>
                  </a:cubicBezTo>
                  <a:cubicBezTo>
                    <a:pt x="5900468" y="160526"/>
                    <a:pt x="6400800" y="517085"/>
                    <a:pt x="6659592" y="640730"/>
                  </a:cubicBezTo>
                  <a:cubicBezTo>
                    <a:pt x="6918384" y="764375"/>
                    <a:pt x="6944263" y="959907"/>
                    <a:pt x="7125418" y="916775"/>
                  </a:cubicBezTo>
                  <a:cubicBezTo>
                    <a:pt x="7306573" y="873643"/>
                    <a:pt x="7631501" y="479703"/>
                    <a:pt x="7746520" y="381937"/>
                  </a:cubicBezTo>
                  <a:cubicBezTo>
                    <a:pt x="7861539" y="284171"/>
                    <a:pt x="7815532" y="330179"/>
                    <a:pt x="7815532" y="330179"/>
                  </a:cubicBezTo>
                  <a:lnTo>
                    <a:pt x="7815532" y="330179"/>
                  </a:lnTo>
                </a:path>
              </a:pathLst>
            </a:custGeom>
            <a:noFill/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-144016" y="6093296"/>
            <a:ext cx="12432703" cy="797313"/>
          </a:xfrm>
          <a:prstGeom prst="rect">
            <a:avLst/>
          </a:prstGeom>
          <a:solidFill>
            <a:srgbClr val="09152D">
              <a:alpha val="30000"/>
            </a:srgbClr>
          </a:solidFill>
          <a:ln>
            <a:solidFill>
              <a:srgbClr val="85B5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>
            <a:spLocks noChangeAspect="1"/>
          </p:cNvSpPr>
          <p:nvPr/>
        </p:nvSpPr>
        <p:spPr>
          <a:xfrm flipV="1">
            <a:off x="263352" y="116632"/>
            <a:ext cx="144000" cy="124138"/>
          </a:xfrm>
          <a:prstGeom prst="triangle">
            <a:avLst/>
          </a:prstGeom>
          <a:solidFill>
            <a:schemeClr val="tx1"/>
          </a:solidFill>
          <a:ln>
            <a:solidFill>
              <a:srgbClr val="85B5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>
            <a:spLocks noChangeAspect="1"/>
          </p:cNvSpPr>
          <p:nvPr/>
        </p:nvSpPr>
        <p:spPr>
          <a:xfrm rot="20969048">
            <a:off x="137044" y="281820"/>
            <a:ext cx="252000" cy="217242"/>
          </a:xfrm>
          <a:prstGeom prst="triangle">
            <a:avLst/>
          </a:prstGeom>
          <a:solidFill>
            <a:schemeClr val="tx1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>
            <a:spLocks noChangeAspect="1"/>
          </p:cNvSpPr>
          <p:nvPr/>
        </p:nvSpPr>
        <p:spPr>
          <a:xfrm rot="16200000">
            <a:off x="388771" y="206020"/>
            <a:ext cx="252000" cy="217242"/>
          </a:xfrm>
          <a:prstGeom prst="triangle">
            <a:avLst/>
          </a:prstGeom>
          <a:solidFill>
            <a:schemeClr val="tx1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0" y="980728"/>
            <a:ext cx="12181739" cy="3003278"/>
            <a:chOff x="0" y="955555"/>
            <a:chExt cx="12181739" cy="3003278"/>
          </a:xfrm>
        </p:grpSpPr>
        <p:cxnSp>
          <p:nvCxnSpPr>
            <p:cNvPr id="16" name="直接连接符 15"/>
            <p:cNvCxnSpPr>
              <a:stCxn id="49" idx="3"/>
            </p:cNvCxnSpPr>
            <p:nvPr/>
          </p:nvCxnSpPr>
          <p:spPr>
            <a:xfrm flipH="1">
              <a:off x="0" y="1685031"/>
              <a:ext cx="1968183" cy="1403066"/>
            </a:xfrm>
            <a:prstGeom prst="line">
              <a:avLst/>
            </a:prstGeom>
            <a:ln w="1270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组合 16"/>
            <p:cNvGrpSpPr/>
            <p:nvPr/>
          </p:nvGrpSpPr>
          <p:grpSpPr>
            <a:xfrm>
              <a:off x="1354158" y="955555"/>
              <a:ext cx="1194352" cy="885678"/>
              <a:chOff x="1170717" y="893159"/>
              <a:chExt cx="1194352" cy="885678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2221053" y="893159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accent4">
                    <a:lumMod val="60000"/>
                    <a:lumOff val="4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1" name="直接连接符 50"/>
              <p:cNvCxnSpPr>
                <a:stCxn id="55" idx="6"/>
                <a:endCxn id="50" idx="2"/>
              </p:cNvCxnSpPr>
              <p:nvPr/>
            </p:nvCxnSpPr>
            <p:spPr>
              <a:xfrm flipV="1">
                <a:off x="1466196" y="965167"/>
                <a:ext cx="754857" cy="195612"/>
              </a:xfrm>
              <a:prstGeom prst="line">
                <a:avLst/>
              </a:prstGeom>
              <a:ln w="3175">
                <a:solidFill>
                  <a:schemeClr val="accent4">
                    <a:lumMod val="60000"/>
                    <a:lumOff val="40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>
                <a:stCxn id="55" idx="4"/>
                <a:endCxn id="53" idx="0"/>
              </p:cNvCxnSpPr>
              <p:nvPr/>
            </p:nvCxnSpPr>
            <p:spPr>
              <a:xfrm flipH="1">
                <a:off x="1260717" y="1286779"/>
                <a:ext cx="79465" cy="312058"/>
              </a:xfrm>
              <a:prstGeom prst="line">
                <a:avLst/>
              </a:prstGeom>
              <a:ln>
                <a:solidFill>
                  <a:schemeClr val="accent4">
                    <a:lumMod val="60000"/>
                    <a:lumOff val="40000"/>
                    <a:alpha val="21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椭圆 52"/>
              <p:cNvSpPr/>
              <p:nvPr/>
            </p:nvSpPr>
            <p:spPr>
              <a:xfrm>
                <a:off x="1170717" y="1598837"/>
                <a:ext cx="180000" cy="180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accent4">
                    <a:lumMod val="60000"/>
                    <a:lumOff val="4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4" name="组合 53"/>
              <p:cNvGrpSpPr>
                <a:grpSpLocks noChangeAspect="1"/>
              </p:cNvGrpSpPr>
              <p:nvPr/>
            </p:nvGrpSpPr>
            <p:grpSpPr>
              <a:xfrm>
                <a:off x="1214168" y="1034779"/>
                <a:ext cx="252028" cy="252000"/>
                <a:chOff x="1802489" y="1220813"/>
                <a:chExt cx="360040" cy="360040"/>
              </a:xfrm>
            </p:grpSpPr>
            <p:sp>
              <p:nvSpPr>
                <p:cNvPr id="55" name="椭圆 54"/>
                <p:cNvSpPr/>
                <p:nvPr/>
              </p:nvSpPr>
              <p:spPr>
                <a:xfrm>
                  <a:off x="1802489" y="1220813"/>
                  <a:ext cx="360040" cy="36004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rgbClr val="F7B72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流程图: 联系 55"/>
                <p:cNvSpPr>
                  <a:spLocks noChangeAspect="1"/>
                </p:cNvSpPr>
                <p:nvPr/>
              </p:nvSpPr>
              <p:spPr>
                <a:xfrm>
                  <a:off x="1964509" y="1382833"/>
                  <a:ext cx="36000" cy="36000"/>
                </a:xfrm>
                <a:prstGeom prst="flowChartConnector">
                  <a:avLst/>
                </a:prstGeom>
                <a:solidFill>
                  <a:srgbClr val="F7B72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8" name="组合 17"/>
            <p:cNvGrpSpPr/>
            <p:nvPr/>
          </p:nvGrpSpPr>
          <p:grpSpPr>
            <a:xfrm>
              <a:off x="1595592" y="1232848"/>
              <a:ext cx="828000" cy="828000"/>
              <a:chOff x="2099648" y="1376864"/>
              <a:chExt cx="828000" cy="828000"/>
            </a:xfrm>
          </p:grpSpPr>
          <p:sp>
            <p:nvSpPr>
              <p:cNvPr id="45" name="椭圆 44"/>
              <p:cNvSpPr>
                <a:spLocks noChangeAspect="1"/>
              </p:cNvSpPr>
              <p:nvPr/>
            </p:nvSpPr>
            <p:spPr>
              <a:xfrm>
                <a:off x="2099648" y="1376864"/>
                <a:ext cx="828000" cy="828000"/>
              </a:xfrm>
              <a:prstGeom prst="ellipse">
                <a:avLst/>
              </a:prstGeom>
              <a:noFill/>
              <a:ln>
                <a:solidFill>
                  <a:schemeClr val="accent4">
                    <a:lumMod val="60000"/>
                    <a:lumOff val="40000"/>
                    <a:alpha val="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>
                <a:spLocks noChangeAspect="1"/>
              </p:cNvSpPr>
              <p:nvPr/>
            </p:nvSpPr>
            <p:spPr>
              <a:xfrm>
                <a:off x="2185420" y="1462636"/>
                <a:ext cx="656456" cy="656456"/>
              </a:xfrm>
              <a:prstGeom prst="ellipse">
                <a:avLst/>
              </a:prstGeom>
              <a:noFill/>
              <a:ln>
                <a:solidFill>
                  <a:schemeClr val="accent4">
                    <a:lumMod val="60000"/>
                    <a:lumOff val="4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>
                <a:spLocks noChangeAspect="1"/>
              </p:cNvSpPr>
              <p:nvPr/>
            </p:nvSpPr>
            <p:spPr>
              <a:xfrm>
                <a:off x="2354723" y="1631939"/>
                <a:ext cx="317849" cy="317849"/>
              </a:xfrm>
              <a:prstGeom prst="ellipse">
                <a:avLst/>
              </a:prstGeom>
              <a:noFill/>
              <a:ln>
                <a:solidFill>
                  <a:schemeClr val="accent4">
                    <a:lumMod val="60000"/>
                    <a:lumOff val="40000"/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弧形 47"/>
              <p:cNvSpPr/>
              <p:nvPr/>
            </p:nvSpPr>
            <p:spPr>
              <a:xfrm>
                <a:off x="2258395" y="1538835"/>
                <a:ext cx="504056" cy="504056"/>
              </a:xfrm>
              <a:prstGeom prst="arc">
                <a:avLst>
                  <a:gd name="adj1" fmla="val 16200000"/>
                  <a:gd name="adj2" fmla="val 11065760"/>
                </a:avLst>
              </a:prstGeom>
              <a:ln w="12700">
                <a:solidFill>
                  <a:schemeClr val="accent4">
                    <a:lumMod val="60000"/>
                    <a:lumOff val="40000"/>
                    <a:alpha val="50000"/>
                  </a:schemeClr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9" name="椭圆 48"/>
              <p:cNvSpPr>
                <a:spLocks noChangeAspect="1"/>
              </p:cNvSpPr>
              <p:nvPr/>
            </p:nvSpPr>
            <p:spPr>
              <a:xfrm>
                <a:off x="2456423" y="1736863"/>
                <a:ext cx="108000" cy="108000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9768408" y="1074800"/>
              <a:ext cx="828000" cy="828000"/>
              <a:chOff x="2099648" y="1376864"/>
              <a:chExt cx="828000" cy="828000"/>
            </a:xfrm>
          </p:grpSpPr>
          <p:sp>
            <p:nvSpPr>
              <p:cNvPr id="40" name="椭圆 39"/>
              <p:cNvSpPr>
                <a:spLocks noChangeAspect="1"/>
              </p:cNvSpPr>
              <p:nvPr/>
            </p:nvSpPr>
            <p:spPr>
              <a:xfrm>
                <a:off x="2099648" y="1376864"/>
                <a:ext cx="828000" cy="828000"/>
              </a:xfrm>
              <a:prstGeom prst="ellipse">
                <a:avLst/>
              </a:prstGeom>
              <a:noFill/>
              <a:ln>
                <a:solidFill>
                  <a:srgbClr val="5ED6D7">
                    <a:alpha val="1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>
                <a:spLocks noChangeAspect="1"/>
              </p:cNvSpPr>
              <p:nvPr/>
            </p:nvSpPr>
            <p:spPr>
              <a:xfrm>
                <a:off x="2185420" y="1462636"/>
                <a:ext cx="656456" cy="656456"/>
              </a:xfrm>
              <a:prstGeom prst="ellipse">
                <a:avLst/>
              </a:prstGeom>
              <a:noFill/>
              <a:ln>
                <a:solidFill>
                  <a:srgbClr val="5ED6D7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>
                <a:spLocks noChangeAspect="1"/>
              </p:cNvSpPr>
              <p:nvPr/>
            </p:nvSpPr>
            <p:spPr>
              <a:xfrm>
                <a:off x="2354723" y="1631939"/>
                <a:ext cx="317849" cy="317849"/>
              </a:xfrm>
              <a:prstGeom prst="ellipse">
                <a:avLst/>
              </a:prstGeom>
              <a:noFill/>
              <a:ln>
                <a:solidFill>
                  <a:srgbClr val="5ED6D7">
                    <a:alpha val="7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弧形 42"/>
              <p:cNvSpPr/>
              <p:nvPr/>
            </p:nvSpPr>
            <p:spPr>
              <a:xfrm rot="14133947">
                <a:off x="2258395" y="1538835"/>
                <a:ext cx="504056" cy="504056"/>
              </a:xfrm>
              <a:prstGeom prst="arc">
                <a:avLst>
                  <a:gd name="adj1" fmla="val 3245188"/>
                  <a:gd name="adj2" fmla="val 11065760"/>
                </a:avLst>
              </a:prstGeom>
              <a:ln w="12700">
                <a:solidFill>
                  <a:srgbClr val="5ED6D7">
                    <a:alpha val="50000"/>
                  </a:srgbClr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4" name="椭圆 43"/>
              <p:cNvSpPr>
                <a:spLocks noChangeAspect="1"/>
              </p:cNvSpPr>
              <p:nvPr/>
            </p:nvSpPr>
            <p:spPr>
              <a:xfrm>
                <a:off x="2456423" y="1736863"/>
                <a:ext cx="108000" cy="108000"/>
              </a:xfrm>
              <a:prstGeom prst="ellipse">
                <a:avLst/>
              </a:prstGeom>
              <a:solidFill>
                <a:srgbClr val="5ED6D7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7752184" y="3015000"/>
              <a:ext cx="828000" cy="828000"/>
              <a:chOff x="2099648" y="1376864"/>
              <a:chExt cx="828000" cy="828000"/>
            </a:xfrm>
          </p:grpSpPr>
          <p:sp>
            <p:nvSpPr>
              <p:cNvPr id="35" name="椭圆 34"/>
              <p:cNvSpPr>
                <a:spLocks noChangeAspect="1"/>
              </p:cNvSpPr>
              <p:nvPr/>
            </p:nvSpPr>
            <p:spPr>
              <a:xfrm>
                <a:off x="2099648" y="1376864"/>
                <a:ext cx="828000" cy="828000"/>
              </a:xfrm>
              <a:prstGeom prst="ellipse">
                <a:avLst/>
              </a:prstGeom>
              <a:noFill/>
              <a:ln>
                <a:solidFill>
                  <a:srgbClr val="D53C69">
                    <a:alpha val="2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>
                <a:spLocks noChangeAspect="1"/>
              </p:cNvSpPr>
              <p:nvPr/>
            </p:nvSpPr>
            <p:spPr>
              <a:xfrm>
                <a:off x="2185420" y="1462636"/>
                <a:ext cx="656456" cy="656456"/>
              </a:xfrm>
              <a:prstGeom prst="ellipse">
                <a:avLst/>
              </a:prstGeom>
              <a:noFill/>
              <a:ln>
                <a:solidFill>
                  <a:srgbClr val="D53C69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>
                <a:spLocks noChangeAspect="1"/>
              </p:cNvSpPr>
              <p:nvPr/>
            </p:nvSpPr>
            <p:spPr>
              <a:xfrm>
                <a:off x="2354723" y="1631939"/>
                <a:ext cx="317849" cy="317849"/>
              </a:xfrm>
              <a:prstGeom prst="ellipse">
                <a:avLst/>
              </a:prstGeom>
              <a:noFill/>
              <a:ln>
                <a:solidFill>
                  <a:srgbClr val="D53C69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弧形 37"/>
              <p:cNvSpPr/>
              <p:nvPr/>
            </p:nvSpPr>
            <p:spPr>
              <a:xfrm rot="12474859">
                <a:off x="2258395" y="1538835"/>
                <a:ext cx="504056" cy="504056"/>
              </a:xfrm>
              <a:prstGeom prst="arc">
                <a:avLst>
                  <a:gd name="adj1" fmla="val 1465431"/>
                  <a:gd name="adj2" fmla="val 11065760"/>
                </a:avLst>
              </a:prstGeom>
              <a:ln w="12700">
                <a:solidFill>
                  <a:srgbClr val="D53C69">
                    <a:alpha val="60000"/>
                  </a:srgbClr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9" name="椭圆 38"/>
              <p:cNvSpPr>
                <a:spLocks noChangeAspect="1"/>
              </p:cNvSpPr>
              <p:nvPr/>
            </p:nvSpPr>
            <p:spPr>
              <a:xfrm>
                <a:off x="2456423" y="1736863"/>
                <a:ext cx="108000" cy="108000"/>
              </a:xfrm>
              <a:prstGeom prst="ellipse">
                <a:avLst/>
              </a:prstGeom>
              <a:solidFill>
                <a:srgbClr val="D53C69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16688256" flipV="1">
              <a:off x="9877753" y="1365051"/>
              <a:ext cx="1046959" cy="730921"/>
              <a:chOff x="1214168" y="955740"/>
              <a:chExt cx="1046959" cy="730921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2117111" y="955740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rgbClr val="5ED6D7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9" name="直接连接符 28"/>
              <p:cNvCxnSpPr>
                <a:stCxn id="33" idx="6"/>
                <a:endCxn id="28" idx="2"/>
              </p:cNvCxnSpPr>
              <p:nvPr/>
            </p:nvCxnSpPr>
            <p:spPr>
              <a:xfrm rot="16688256">
                <a:off x="1679739" y="781499"/>
                <a:ext cx="223829" cy="625531"/>
              </a:xfrm>
              <a:prstGeom prst="line">
                <a:avLst/>
              </a:prstGeom>
              <a:ln w="3175">
                <a:solidFill>
                  <a:srgbClr val="5ED6D7">
                    <a:alpha val="3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>
                <a:stCxn id="33" idx="4"/>
                <a:endCxn id="31" idx="0"/>
              </p:cNvCxnSpPr>
              <p:nvPr/>
            </p:nvCxnSpPr>
            <p:spPr>
              <a:xfrm rot="16688256" flipH="1">
                <a:off x="1251733" y="1363479"/>
                <a:ext cx="212612" cy="66481"/>
              </a:xfrm>
              <a:prstGeom prst="line">
                <a:avLst/>
              </a:prstGeom>
              <a:ln>
                <a:solidFill>
                  <a:srgbClr val="5ED6D7">
                    <a:alpha val="21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椭圆 30"/>
              <p:cNvSpPr/>
              <p:nvPr/>
            </p:nvSpPr>
            <p:spPr>
              <a:xfrm>
                <a:off x="1285898" y="1506661"/>
                <a:ext cx="180000" cy="180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rgbClr val="5ED6D7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2" name="组合 31"/>
              <p:cNvGrpSpPr>
                <a:grpSpLocks noChangeAspect="1"/>
              </p:cNvGrpSpPr>
              <p:nvPr/>
            </p:nvGrpSpPr>
            <p:grpSpPr>
              <a:xfrm>
                <a:off x="1214168" y="1034779"/>
                <a:ext cx="252028" cy="252000"/>
                <a:chOff x="1802489" y="1220813"/>
                <a:chExt cx="360040" cy="360040"/>
              </a:xfrm>
            </p:grpSpPr>
            <p:sp>
              <p:nvSpPr>
                <p:cNvPr id="33" name="椭圆 32"/>
                <p:cNvSpPr/>
                <p:nvPr/>
              </p:nvSpPr>
              <p:spPr>
                <a:xfrm>
                  <a:off x="1802489" y="1220813"/>
                  <a:ext cx="360040" cy="36004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rgbClr val="5ED6D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流程图: 联系 33"/>
                <p:cNvSpPr>
                  <a:spLocks noChangeAspect="1"/>
                </p:cNvSpPr>
                <p:nvPr/>
              </p:nvSpPr>
              <p:spPr>
                <a:xfrm>
                  <a:off x="1964509" y="1382833"/>
                  <a:ext cx="36000" cy="36000"/>
                </a:xfrm>
                <a:prstGeom prst="flowChartConnector">
                  <a:avLst/>
                </a:prstGeom>
                <a:solidFill>
                  <a:srgbClr val="5ED6D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2" name="椭圆 21"/>
            <p:cNvSpPr/>
            <p:nvPr/>
          </p:nvSpPr>
          <p:spPr>
            <a:xfrm rot="16688256" flipV="1">
              <a:off x="8549938" y="3814817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solidFill>
                <a:srgbClr val="FF6699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 rot="16688256" flipV="1">
              <a:off x="7493069" y="3533582"/>
              <a:ext cx="180000" cy="180000"/>
            </a:xfrm>
            <a:prstGeom prst="ellipse">
              <a:avLst/>
            </a:prstGeom>
            <a:solidFill>
              <a:schemeClr val="tx1"/>
            </a:solidFill>
            <a:ln>
              <a:solidFill>
                <a:srgbClr val="FF6699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 rot="16688256" flipV="1">
              <a:off x="8754473" y="3374445"/>
              <a:ext cx="252028" cy="252000"/>
            </a:xfrm>
            <a:prstGeom prst="ellipse">
              <a:avLst/>
            </a:prstGeom>
            <a:solidFill>
              <a:schemeClr val="tx1"/>
            </a:solidFill>
            <a:ln>
              <a:solidFill>
                <a:srgbClr val="FF6699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>
              <a:stCxn id="39" idx="2"/>
            </p:cNvCxnSpPr>
            <p:nvPr/>
          </p:nvCxnSpPr>
          <p:spPr>
            <a:xfrm flipH="1" flipV="1">
              <a:off x="2060367" y="1669057"/>
              <a:ext cx="6048592" cy="1759942"/>
            </a:xfrm>
            <a:prstGeom prst="line">
              <a:avLst/>
            </a:prstGeom>
            <a:ln w="1270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39" idx="7"/>
              <a:endCxn id="44" idx="3"/>
            </p:cNvCxnSpPr>
            <p:nvPr/>
          </p:nvCxnSpPr>
          <p:spPr>
            <a:xfrm flipV="1">
              <a:off x="8201143" y="1526983"/>
              <a:ext cx="1939856" cy="1863832"/>
            </a:xfrm>
            <a:prstGeom prst="line">
              <a:avLst/>
            </a:prstGeom>
            <a:ln w="1270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 flipV="1">
              <a:off x="10233183" y="1523623"/>
              <a:ext cx="1948556" cy="1534630"/>
            </a:xfrm>
            <a:prstGeom prst="line">
              <a:avLst/>
            </a:prstGeom>
            <a:ln w="1270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椭圆 56"/>
          <p:cNvSpPr>
            <a:spLocks noChangeAspect="1"/>
          </p:cNvSpPr>
          <p:nvPr/>
        </p:nvSpPr>
        <p:spPr>
          <a:xfrm>
            <a:off x="3489822" y="1380838"/>
            <a:ext cx="2462162" cy="2462162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弧形 57"/>
          <p:cNvSpPr>
            <a:spLocks noChangeAspect="1"/>
          </p:cNvSpPr>
          <p:nvPr/>
        </p:nvSpPr>
        <p:spPr>
          <a:xfrm rot="2217338" flipH="1">
            <a:off x="3715238" y="1592007"/>
            <a:ext cx="1980000" cy="1980000"/>
          </a:xfrm>
          <a:prstGeom prst="arc">
            <a:avLst>
              <a:gd name="adj1" fmla="val 16200000"/>
              <a:gd name="adj2" fmla="val 5593306"/>
            </a:avLst>
          </a:prstGeom>
          <a:ln w="12700">
            <a:solidFill>
              <a:srgbClr val="FF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弧形 58"/>
          <p:cNvSpPr>
            <a:spLocks noChangeAspect="1"/>
          </p:cNvSpPr>
          <p:nvPr/>
        </p:nvSpPr>
        <p:spPr>
          <a:xfrm rot="2379296">
            <a:off x="3748055" y="1615134"/>
            <a:ext cx="1980000" cy="1980000"/>
          </a:xfrm>
          <a:prstGeom prst="arc">
            <a:avLst>
              <a:gd name="adj1" fmla="val 16200000"/>
              <a:gd name="adj2" fmla="val 4748997"/>
            </a:avLst>
          </a:prstGeom>
          <a:ln w="12700">
            <a:solidFill>
              <a:srgbClr val="5ED6D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空心弧 59"/>
          <p:cNvSpPr>
            <a:spLocks noChangeAspect="1"/>
          </p:cNvSpPr>
          <p:nvPr/>
        </p:nvSpPr>
        <p:spPr>
          <a:xfrm rot="6829847">
            <a:off x="3344489" y="1212271"/>
            <a:ext cx="2808000" cy="2808000"/>
          </a:xfrm>
          <a:prstGeom prst="blockArc">
            <a:avLst>
              <a:gd name="adj1" fmla="val 9502242"/>
              <a:gd name="adj2" fmla="val 21565594"/>
              <a:gd name="adj3" fmla="val 2617"/>
            </a:avLst>
          </a:prstGeom>
          <a:noFill/>
          <a:ln>
            <a:solidFill>
              <a:srgbClr val="5ED6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1" name="流程图: 联系 60"/>
          <p:cNvSpPr>
            <a:spLocks noChangeAspect="1"/>
          </p:cNvSpPr>
          <p:nvPr/>
        </p:nvSpPr>
        <p:spPr>
          <a:xfrm>
            <a:off x="3328652" y="2528904"/>
            <a:ext cx="36000" cy="36000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流程图: 联系 61"/>
          <p:cNvSpPr>
            <a:spLocks noChangeAspect="1"/>
          </p:cNvSpPr>
          <p:nvPr/>
        </p:nvSpPr>
        <p:spPr>
          <a:xfrm>
            <a:off x="3331876" y="2437561"/>
            <a:ext cx="36000" cy="36000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流程图: 联系 62"/>
          <p:cNvSpPr>
            <a:spLocks noChangeAspect="1"/>
          </p:cNvSpPr>
          <p:nvPr/>
        </p:nvSpPr>
        <p:spPr>
          <a:xfrm>
            <a:off x="3341534" y="2346673"/>
            <a:ext cx="36000" cy="36000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流程图: 联系 63"/>
          <p:cNvSpPr>
            <a:spLocks noChangeAspect="1"/>
          </p:cNvSpPr>
          <p:nvPr/>
        </p:nvSpPr>
        <p:spPr>
          <a:xfrm>
            <a:off x="3357576" y="2256692"/>
            <a:ext cx="36000" cy="36000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流程图: 联系 64"/>
          <p:cNvSpPr>
            <a:spLocks noChangeAspect="1"/>
          </p:cNvSpPr>
          <p:nvPr/>
        </p:nvSpPr>
        <p:spPr>
          <a:xfrm>
            <a:off x="3379923" y="2168066"/>
            <a:ext cx="36000" cy="36000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流程图: 联系 65"/>
          <p:cNvSpPr>
            <a:spLocks noChangeAspect="1"/>
          </p:cNvSpPr>
          <p:nvPr/>
        </p:nvSpPr>
        <p:spPr>
          <a:xfrm>
            <a:off x="3408464" y="2081236"/>
            <a:ext cx="36000" cy="36000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流程图: 联系 66"/>
          <p:cNvSpPr>
            <a:spLocks noChangeAspect="1"/>
          </p:cNvSpPr>
          <p:nvPr/>
        </p:nvSpPr>
        <p:spPr>
          <a:xfrm>
            <a:off x="3443056" y="1996635"/>
            <a:ext cx="36000" cy="36000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流程图: 联系 67"/>
          <p:cNvSpPr>
            <a:spLocks noChangeAspect="1"/>
          </p:cNvSpPr>
          <p:nvPr/>
        </p:nvSpPr>
        <p:spPr>
          <a:xfrm>
            <a:off x="3483528" y="1914684"/>
            <a:ext cx="36000" cy="36000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流程图: 联系 68"/>
          <p:cNvSpPr>
            <a:spLocks noChangeAspect="1"/>
          </p:cNvSpPr>
          <p:nvPr/>
        </p:nvSpPr>
        <p:spPr>
          <a:xfrm>
            <a:off x="3529678" y="1835791"/>
            <a:ext cx="36000" cy="36000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流程图: 联系 69"/>
          <p:cNvSpPr>
            <a:spLocks noChangeAspect="1"/>
          </p:cNvSpPr>
          <p:nvPr/>
        </p:nvSpPr>
        <p:spPr>
          <a:xfrm>
            <a:off x="3581276" y="1760348"/>
            <a:ext cx="36000" cy="36000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流程图: 联系 70"/>
          <p:cNvSpPr>
            <a:spLocks noChangeAspect="1"/>
          </p:cNvSpPr>
          <p:nvPr/>
        </p:nvSpPr>
        <p:spPr>
          <a:xfrm>
            <a:off x="3638065" y="1688731"/>
            <a:ext cx="36000" cy="36000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流程图: 联系 71"/>
          <p:cNvSpPr>
            <a:spLocks noChangeAspect="1"/>
          </p:cNvSpPr>
          <p:nvPr/>
        </p:nvSpPr>
        <p:spPr>
          <a:xfrm>
            <a:off x="3699763" y="1621297"/>
            <a:ext cx="36000" cy="36000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流程图: 联系 72"/>
          <p:cNvSpPr>
            <a:spLocks noChangeAspect="1"/>
          </p:cNvSpPr>
          <p:nvPr/>
        </p:nvSpPr>
        <p:spPr>
          <a:xfrm>
            <a:off x="3766062" y="1558382"/>
            <a:ext cx="36000" cy="36000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流程图: 联系 73"/>
          <p:cNvSpPr>
            <a:spLocks noChangeAspect="1"/>
          </p:cNvSpPr>
          <p:nvPr/>
        </p:nvSpPr>
        <p:spPr>
          <a:xfrm>
            <a:off x="3836633" y="1500297"/>
            <a:ext cx="36000" cy="36000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流程图: 联系 74"/>
          <p:cNvSpPr>
            <a:spLocks noChangeAspect="1"/>
          </p:cNvSpPr>
          <p:nvPr/>
        </p:nvSpPr>
        <p:spPr>
          <a:xfrm>
            <a:off x="3911123" y="1447334"/>
            <a:ext cx="36000" cy="36000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流程图: 联系 75"/>
          <p:cNvSpPr>
            <a:spLocks noChangeAspect="1"/>
          </p:cNvSpPr>
          <p:nvPr/>
        </p:nvSpPr>
        <p:spPr>
          <a:xfrm>
            <a:off x="3989163" y="1399755"/>
            <a:ext cx="36000" cy="36000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流程图: 联系 76"/>
          <p:cNvSpPr>
            <a:spLocks noChangeAspect="1"/>
          </p:cNvSpPr>
          <p:nvPr/>
        </p:nvSpPr>
        <p:spPr>
          <a:xfrm>
            <a:off x="4070363" y="1357798"/>
            <a:ext cx="36000" cy="36000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流程图: 联系 77"/>
          <p:cNvSpPr>
            <a:spLocks noChangeAspect="1"/>
          </p:cNvSpPr>
          <p:nvPr/>
        </p:nvSpPr>
        <p:spPr>
          <a:xfrm>
            <a:off x="4154321" y="1321670"/>
            <a:ext cx="36000" cy="36000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流程图: 联系 78"/>
          <p:cNvSpPr>
            <a:spLocks noChangeAspect="1"/>
          </p:cNvSpPr>
          <p:nvPr/>
        </p:nvSpPr>
        <p:spPr>
          <a:xfrm>
            <a:off x="4240616" y="1291553"/>
            <a:ext cx="36000" cy="36000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流程图: 联系 79"/>
          <p:cNvSpPr>
            <a:spLocks noChangeAspect="1"/>
          </p:cNvSpPr>
          <p:nvPr/>
        </p:nvSpPr>
        <p:spPr>
          <a:xfrm>
            <a:off x="4328820" y="1267596"/>
            <a:ext cx="36000" cy="36000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流程图: 联系 80"/>
          <p:cNvSpPr>
            <a:spLocks noChangeAspect="1"/>
          </p:cNvSpPr>
          <p:nvPr/>
        </p:nvSpPr>
        <p:spPr>
          <a:xfrm>
            <a:off x="4418494" y="1249918"/>
            <a:ext cx="36000" cy="36000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流程图: 联系 81"/>
          <p:cNvSpPr>
            <a:spLocks noChangeAspect="1"/>
          </p:cNvSpPr>
          <p:nvPr/>
        </p:nvSpPr>
        <p:spPr>
          <a:xfrm>
            <a:off x="4509192" y="1238607"/>
            <a:ext cx="36000" cy="36000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流程图: 联系 82"/>
          <p:cNvSpPr>
            <a:spLocks noChangeAspect="1"/>
          </p:cNvSpPr>
          <p:nvPr/>
        </p:nvSpPr>
        <p:spPr>
          <a:xfrm>
            <a:off x="4600461" y="1233719"/>
            <a:ext cx="36000" cy="36000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流程图: 联系 83"/>
          <p:cNvSpPr>
            <a:spLocks noChangeAspect="1"/>
          </p:cNvSpPr>
          <p:nvPr/>
        </p:nvSpPr>
        <p:spPr>
          <a:xfrm>
            <a:off x="4691848" y="1235280"/>
            <a:ext cx="36000" cy="36000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弧形 84"/>
          <p:cNvSpPr>
            <a:spLocks noChangeAspect="1"/>
          </p:cNvSpPr>
          <p:nvPr/>
        </p:nvSpPr>
        <p:spPr>
          <a:xfrm rot="2217338" flipH="1">
            <a:off x="4058415" y="1908565"/>
            <a:ext cx="1397780" cy="1397780"/>
          </a:xfrm>
          <a:prstGeom prst="arc">
            <a:avLst>
              <a:gd name="adj1" fmla="val 16331457"/>
              <a:gd name="adj2" fmla="val 9470729"/>
            </a:avLst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弧形 85"/>
          <p:cNvSpPr>
            <a:spLocks noChangeAspect="1"/>
          </p:cNvSpPr>
          <p:nvPr/>
        </p:nvSpPr>
        <p:spPr>
          <a:xfrm rot="17524256" flipH="1">
            <a:off x="3178001" y="1123418"/>
            <a:ext cx="3083752" cy="3083752"/>
          </a:xfrm>
          <a:prstGeom prst="arc">
            <a:avLst>
              <a:gd name="adj1" fmla="val 18785901"/>
              <a:gd name="adj2" fmla="val 2606988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7" name="直接连接符 86"/>
          <p:cNvCxnSpPr/>
          <p:nvPr/>
        </p:nvCxnSpPr>
        <p:spPr>
          <a:xfrm flipH="1">
            <a:off x="3143672" y="3429000"/>
            <a:ext cx="638519" cy="59464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椭圆 87"/>
          <p:cNvSpPr/>
          <p:nvPr/>
        </p:nvSpPr>
        <p:spPr>
          <a:xfrm>
            <a:off x="3467728" y="3573016"/>
            <a:ext cx="180000" cy="18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流程图: 联系 88"/>
          <p:cNvSpPr>
            <a:spLocks noChangeAspect="1"/>
          </p:cNvSpPr>
          <p:nvPr/>
        </p:nvSpPr>
        <p:spPr>
          <a:xfrm>
            <a:off x="3539720" y="3645024"/>
            <a:ext cx="36000" cy="360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文本框 89"/>
          <p:cNvSpPr txBox="1"/>
          <p:nvPr/>
        </p:nvSpPr>
        <p:spPr>
          <a:xfrm>
            <a:off x="803730" y="2542159"/>
            <a:ext cx="244153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something here to introduce your project, little words will be perfect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416989" y="2032103"/>
            <a:ext cx="11654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PART</a:t>
            </a:r>
            <a:r>
              <a:rPr lang="en-US" altLang="zh-CN" sz="1600" dirty="0" smtClean="0"/>
              <a:t> </a:t>
            </a:r>
            <a:r>
              <a:rPr lang="en-US" altLang="zh-CN" sz="28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01</a:t>
            </a:r>
            <a:endParaRPr lang="zh-CN" altLang="en-US" sz="2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2" name="等腰三角形 91"/>
          <p:cNvSpPr>
            <a:spLocks noChangeAspect="1"/>
          </p:cNvSpPr>
          <p:nvPr/>
        </p:nvSpPr>
        <p:spPr>
          <a:xfrm flipV="1">
            <a:off x="1886596" y="3433848"/>
            <a:ext cx="255358" cy="216000"/>
          </a:xfrm>
          <a:prstGeom prst="triangle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文本框 92"/>
          <p:cNvSpPr txBox="1"/>
          <p:nvPr/>
        </p:nvSpPr>
        <p:spPr>
          <a:xfrm>
            <a:off x="6960096" y="4436613"/>
            <a:ext cx="244153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something here to introduce your project, little words will be perfect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7582211" y="3951577"/>
            <a:ext cx="11654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PART</a:t>
            </a:r>
            <a:r>
              <a:rPr lang="en-US" altLang="zh-CN" sz="1600" dirty="0" smtClean="0"/>
              <a:t> </a:t>
            </a:r>
            <a:r>
              <a:rPr lang="en-US" altLang="zh-CN" sz="2800" dirty="0" smtClean="0">
                <a:solidFill>
                  <a:srgbClr val="FF2D73"/>
                </a:solidFill>
              </a:rPr>
              <a:t>02</a:t>
            </a:r>
            <a:endParaRPr lang="zh-CN" altLang="en-US" sz="2800" dirty="0">
              <a:solidFill>
                <a:srgbClr val="FF2D73"/>
              </a:solidFill>
            </a:endParaRPr>
          </a:p>
        </p:txBody>
      </p:sp>
      <p:sp>
        <p:nvSpPr>
          <p:cNvPr id="95" name="等腰三角形 94"/>
          <p:cNvSpPr>
            <a:spLocks noChangeAspect="1"/>
          </p:cNvSpPr>
          <p:nvPr/>
        </p:nvSpPr>
        <p:spPr>
          <a:xfrm flipV="1">
            <a:off x="8042962" y="5328302"/>
            <a:ext cx="255358" cy="216000"/>
          </a:xfrm>
          <a:prstGeom prst="triangle">
            <a:avLst/>
          </a:prstGeom>
          <a:noFill/>
          <a:ln>
            <a:solidFill>
              <a:srgbClr val="FF2D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2D73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976320" y="2420389"/>
            <a:ext cx="244153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something here to introduce your project, little words will be perfect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621595" y="600367"/>
            <a:ext cx="11654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PART</a:t>
            </a:r>
            <a:r>
              <a:rPr lang="en-US" altLang="zh-CN" sz="1600" dirty="0" smtClean="0"/>
              <a:t> </a:t>
            </a:r>
            <a:r>
              <a:rPr lang="en-US" altLang="zh-CN" sz="2800" dirty="0" smtClean="0">
                <a:solidFill>
                  <a:srgbClr val="5ED6D7"/>
                </a:solidFill>
              </a:rPr>
              <a:t>03</a:t>
            </a:r>
            <a:endParaRPr lang="zh-CN" altLang="en-US" sz="2800" dirty="0">
              <a:solidFill>
                <a:srgbClr val="5ED6D7"/>
              </a:solidFill>
            </a:endParaRPr>
          </a:p>
        </p:txBody>
      </p:sp>
      <p:sp>
        <p:nvSpPr>
          <p:cNvPr id="98" name="等腰三角形 97"/>
          <p:cNvSpPr>
            <a:spLocks noChangeAspect="1"/>
          </p:cNvSpPr>
          <p:nvPr/>
        </p:nvSpPr>
        <p:spPr>
          <a:xfrm flipV="1">
            <a:off x="10059186" y="3312078"/>
            <a:ext cx="255358" cy="216000"/>
          </a:xfrm>
          <a:prstGeom prst="triangle">
            <a:avLst/>
          </a:prstGeom>
          <a:noFill/>
          <a:ln>
            <a:solidFill>
              <a:srgbClr val="5ED6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文本框 98"/>
          <p:cNvSpPr txBox="1"/>
          <p:nvPr/>
        </p:nvSpPr>
        <p:spPr>
          <a:xfrm>
            <a:off x="6279989" y="2230602"/>
            <a:ext cx="27190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NTENTS</a:t>
            </a:r>
            <a:endParaRPr lang="zh-CN" altLang="en-US" sz="4000" dirty="0">
              <a:solidFill>
                <a:schemeClr val="bg1"/>
              </a:solidFill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0433" y="4904074"/>
            <a:ext cx="15873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FF2D73"/>
                </a:solidFill>
              </a:rPr>
              <a:t>TITLE HERE</a:t>
            </a:r>
            <a:endParaRPr lang="zh-CN" altLang="en-US" sz="1400" dirty="0">
              <a:solidFill>
                <a:srgbClr val="FF2D73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90432" y="5270885"/>
            <a:ext cx="417438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FF2D73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Your title here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something here to introduce your project, little words will be perfect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237306" y="6220225"/>
            <a:ext cx="1196495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5ED6D7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Your tittle here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something here to introduce about you project, just use the simple words and few sentences will be great. Here is the place to fill up with</a:t>
            </a:r>
            <a:r>
              <a:rPr lang="zh-CN" altLang="en-US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group information and something special about your people.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-10262" y="5211851"/>
            <a:ext cx="4080625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24680" y="0"/>
            <a:ext cx="12216680" cy="6863928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581200" y="2646371"/>
            <a:ext cx="1842012" cy="1842012"/>
          </a:xfrm>
          <a:prstGeom prst="ellipse">
            <a:avLst/>
          </a:prstGeom>
          <a:solidFill>
            <a:schemeClr val="tx1">
              <a:lumMod val="85000"/>
              <a:lumOff val="15000"/>
              <a:alpha val="30000"/>
            </a:scheme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259047" y="1484784"/>
            <a:ext cx="1008112" cy="1008112"/>
          </a:xfrm>
          <a:prstGeom prst="ellipse">
            <a:avLst/>
          </a:prstGeom>
          <a:solidFill>
            <a:schemeClr val="bg2">
              <a:lumMod val="25000"/>
              <a:alpha val="40000"/>
            </a:scheme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755384" y="4440395"/>
            <a:ext cx="1296144" cy="1296144"/>
          </a:xfrm>
          <a:prstGeom prst="ellipse">
            <a:avLst/>
          </a:prstGeom>
          <a:solidFill>
            <a:schemeClr val="bg2">
              <a:lumMod val="25000"/>
              <a:alpha val="40000"/>
            </a:scheme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485857" y="2567970"/>
            <a:ext cx="2024351" cy="2017177"/>
            <a:chOff x="3647727" y="-2547666"/>
            <a:chExt cx="2032035" cy="2021843"/>
          </a:xfrm>
        </p:grpSpPr>
        <p:sp>
          <p:nvSpPr>
            <p:cNvPr id="9" name="椭圆 8"/>
            <p:cNvSpPr>
              <a:spLocks noChangeAspect="1"/>
            </p:cNvSpPr>
            <p:nvPr/>
          </p:nvSpPr>
          <p:spPr>
            <a:xfrm>
              <a:off x="3647727" y="-2547666"/>
              <a:ext cx="2023652" cy="2020663"/>
            </a:xfrm>
            <a:prstGeom prst="ellipse">
              <a:avLst/>
            </a:prstGeom>
            <a:noFill/>
            <a:ln w="2540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弧形 9"/>
            <p:cNvSpPr>
              <a:spLocks noChangeAspect="1"/>
            </p:cNvSpPr>
            <p:nvPr/>
          </p:nvSpPr>
          <p:spPr>
            <a:xfrm rot="1149794">
              <a:off x="3656109" y="-2546485"/>
              <a:ext cx="2023653" cy="2020662"/>
            </a:xfrm>
            <a:prstGeom prst="arc">
              <a:avLst/>
            </a:prstGeom>
            <a:ln w="25400">
              <a:solidFill>
                <a:srgbClr val="5ED6D7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180498" y="1412776"/>
            <a:ext cx="1193305" cy="1193442"/>
            <a:chOff x="3647727" y="-2547666"/>
            <a:chExt cx="2081032" cy="2016833"/>
          </a:xfrm>
        </p:grpSpPr>
        <p:sp>
          <p:nvSpPr>
            <p:cNvPr id="12" name="椭圆 11"/>
            <p:cNvSpPr/>
            <p:nvPr/>
          </p:nvSpPr>
          <p:spPr>
            <a:xfrm>
              <a:off x="3647727" y="-2547666"/>
              <a:ext cx="2071780" cy="2007636"/>
            </a:xfrm>
            <a:prstGeom prst="ellipse">
              <a:avLst/>
            </a:prstGeom>
            <a:noFill/>
            <a:ln w="2540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弧形 12"/>
            <p:cNvSpPr/>
            <p:nvPr/>
          </p:nvSpPr>
          <p:spPr>
            <a:xfrm rot="12585593">
              <a:off x="3656979" y="-2538469"/>
              <a:ext cx="2071780" cy="2007636"/>
            </a:xfrm>
            <a:prstGeom prst="arc">
              <a:avLst/>
            </a:prstGeom>
            <a:ln w="25400">
              <a:solidFill>
                <a:srgbClr val="FF2D73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>
            <a:grpSpLocks noChangeAspect="1"/>
          </p:cNvGrpSpPr>
          <p:nvPr/>
        </p:nvGrpSpPr>
        <p:grpSpPr>
          <a:xfrm rot="6128890">
            <a:off x="7686724" y="4371787"/>
            <a:ext cx="1437347" cy="1438247"/>
            <a:chOff x="3642071" y="-2547666"/>
            <a:chExt cx="2077436" cy="2014378"/>
          </a:xfrm>
        </p:grpSpPr>
        <p:sp>
          <p:nvSpPr>
            <p:cNvPr id="15" name="椭圆 14"/>
            <p:cNvSpPr/>
            <p:nvPr/>
          </p:nvSpPr>
          <p:spPr>
            <a:xfrm>
              <a:off x="3647727" y="-2547666"/>
              <a:ext cx="2071780" cy="2007636"/>
            </a:xfrm>
            <a:prstGeom prst="ellipse">
              <a:avLst/>
            </a:prstGeom>
            <a:noFill/>
            <a:ln w="2540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弧形 15"/>
            <p:cNvSpPr/>
            <p:nvPr/>
          </p:nvSpPr>
          <p:spPr>
            <a:xfrm rot="12585593">
              <a:off x="3642071" y="-2540923"/>
              <a:ext cx="2071780" cy="2007635"/>
            </a:xfrm>
            <a:prstGeom prst="arc">
              <a:avLst/>
            </a:prstGeom>
            <a:ln w="25400">
              <a:solidFill>
                <a:srgbClr val="F7B725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0" y="0"/>
            <a:ext cx="3087424" cy="2288189"/>
          </a:xfrm>
          <a:prstGeom prst="line">
            <a:avLst/>
          </a:prstGeom>
          <a:ln w="25400">
            <a:solidFill>
              <a:schemeClr val="bg1">
                <a:alpha val="3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1480399" y="537011"/>
            <a:ext cx="1080120" cy="1080120"/>
            <a:chOff x="3935760" y="-1611560"/>
            <a:chExt cx="1080120" cy="1080120"/>
          </a:xfrm>
        </p:grpSpPr>
        <p:sp>
          <p:nvSpPr>
            <p:cNvPr id="19" name="椭圆 18"/>
            <p:cNvSpPr/>
            <p:nvPr/>
          </p:nvSpPr>
          <p:spPr>
            <a:xfrm>
              <a:off x="4403812" y="-1143508"/>
              <a:ext cx="144016" cy="144016"/>
            </a:xfrm>
            <a:prstGeom prst="ellipse">
              <a:avLst/>
            </a:prstGeom>
            <a:solidFill>
              <a:srgbClr val="5ED6D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187788" y="-1357433"/>
              <a:ext cx="576064" cy="576064"/>
            </a:xfrm>
            <a:prstGeom prst="ellipse">
              <a:avLst/>
            </a:prstGeom>
            <a:noFill/>
            <a:ln>
              <a:solidFill>
                <a:srgbClr val="5ED6D7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4043772" y="-1503548"/>
              <a:ext cx="864096" cy="864096"/>
            </a:xfrm>
            <a:prstGeom prst="ellipse">
              <a:avLst/>
            </a:prstGeom>
            <a:noFill/>
            <a:ln>
              <a:solidFill>
                <a:srgbClr val="5ED6D7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935760" y="-1611560"/>
              <a:ext cx="1080120" cy="1080120"/>
            </a:xfrm>
            <a:prstGeom prst="ellipse">
              <a:avLst/>
            </a:prstGeom>
            <a:noFill/>
            <a:ln>
              <a:solidFill>
                <a:srgbClr val="5ED6D7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3" name="直接连接符 22"/>
          <p:cNvCxnSpPr/>
          <p:nvPr/>
        </p:nvCxnSpPr>
        <p:spPr>
          <a:xfrm flipV="1">
            <a:off x="3423212" y="2132856"/>
            <a:ext cx="2757286" cy="936104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743024" y="4719135"/>
            <a:ext cx="1518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ED6D7"/>
                </a:solidFill>
              </a:rPr>
              <a:t>TITLE HERE</a:t>
            </a:r>
            <a:endParaRPr lang="zh-CN" altLang="en-US" dirty="0">
              <a:solidFill>
                <a:srgbClr val="5ED6D7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63117" y="5065372"/>
            <a:ext cx="4216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something here to introduce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107958" y="2531839"/>
            <a:ext cx="942126" cy="1902629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6545255" y="0"/>
            <a:ext cx="5630332" cy="4241836"/>
          </a:xfrm>
          <a:prstGeom prst="line">
            <a:avLst/>
          </a:prstGeom>
          <a:ln w="25400">
            <a:solidFill>
              <a:schemeClr val="bg1">
                <a:alpha val="30000"/>
              </a:schemeClr>
            </a:solidFill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7435626" y="1667758"/>
            <a:ext cx="1518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6699"/>
                </a:solidFill>
              </a:rPr>
              <a:t>TITLE HERE</a:t>
            </a:r>
            <a:endParaRPr lang="zh-CN" altLang="en-US" dirty="0">
              <a:solidFill>
                <a:srgbClr val="FF6699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35626" y="2036129"/>
            <a:ext cx="4216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something here to introduce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071731" y="5400256"/>
            <a:ext cx="1518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TITLE HERE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713634" y="5781209"/>
            <a:ext cx="4216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something here to introduce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169222" y="-1539552"/>
            <a:ext cx="10441160" cy="10441160"/>
          </a:xfrm>
          <a:prstGeom prst="ellipse">
            <a:avLst/>
          </a:prstGeom>
          <a:noFill/>
          <a:ln w="25400">
            <a:solidFill>
              <a:srgbClr val="5ED6D7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空心弧 32"/>
          <p:cNvSpPr/>
          <p:nvPr/>
        </p:nvSpPr>
        <p:spPr>
          <a:xfrm rot="10319895">
            <a:off x="5370731" y="-1538392"/>
            <a:ext cx="10440000" cy="10440000"/>
          </a:xfrm>
          <a:prstGeom prst="blockArc">
            <a:avLst>
              <a:gd name="adj1" fmla="val 644680"/>
              <a:gd name="adj2" fmla="val 116630"/>
              <a:gd name="adj3" fmla="val 1283"/>
            </a:avLst>
          </a:prstGeom>
          <a:noFill/>
          <a:ln>
            <a:solidFill>
              <a:srgbClr val="FF6699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21984" y="5625255"/>
            <a:ext cx="70136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2D73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Your title here </a:t>
            </a:r>
            <a:r>
              <a:rPr lang="en-US" altLang="zh-CN" sz="1600" dirty="0" smtClean="0">
                <a:solidFill>
                  <a:schemeClr val="bg1"/>
                </a:solidFill>
                <a:ea typeface="华文细黑" panose="02010600040101010101" pitchFamily="2" charset="-122"/>
                <a:cs typeface="Arial" panose="020B0604020202020204" pitchFamily="34" charset="0"/>
              </a:rPr>
              <a:t>Add something here to introduce your project, little words will be perfect.</a:t>
            </a:r>
            <a:r>
              <a:rPr lang="en-US" altLang="zh-CN" sz="1600" dirty="0">
                <a:solidFill>
                  <a:schemeClr val="bg1"/>
                </a:solidFill>
                <a:cs typeface="Arial" panose="020B0604020202020204" pitchFamily="34" charset="0"/>
              </a:rPr>
              <a:t> You may 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add something here. Here’s </a:t>
            </a:r>
            <a:r>
              <a:rPr lang="en-US" altLang="zh-CN" sz="1600" dirty="0">
                <a:solidFill>
                  <a:schemeClr val="bg1"/>
                </a:solidFill>
                <a:cs typeface="Arial" panose="020B0604020202020204" pitchFamily="34" charset="0"/>
              </a:rPr>
              <a:t>the place for you to add 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something. Please </a:t>
            </a:r>
            <a:r>
              <a:rPr lang="en-US" altLang="zh-CN" sz="1600" dirty="0">
                <a:solidFill>
                  <a:schemeClr val="bg1"/>
                </a:solidFill>
                <a:cs typeface="Arial" panose="020B0604020202020204" pitchFamily="34" charset="0"/>
              </a:rPr>
              <a:t>add your own comments 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here. </a:t>
            </a:r>
            <a:endParaRPr lang="zh-CN" altLang="en-US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020459" y="3336544"/>
            <a:ext cx="8515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ONE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312498" y="1775943"/>
            <a:ext cx="901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TWO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790790" y="4860178"/>
            <a:ext cx="12282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THREE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矩形 127"/>
          <p:cNvSpPr/>
          <p:nvPr/>
        </p:nvSpPr>
        <p:spPr>
          <a:xfrm>
            <a:off x="-24680" y="0"/>
            <a:ext cx="12216680" cy="6863928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9" name="组合 128"/>
          <p:cNvGrpSpPr/>
          <p:nvPr/>
        </p:nvGrpSpPr>
        <p:grpSpPr>
          <a:xfrm rot="19694984">
            <a:off x="119336" y="1628800"/>
            <a:ext cx="11953328" cy="3600400"/>
            <a:chOff x="119336" y="1628800"/>
            <a:chExt cx="11953328" cy="3600400"/>
          </a:xfrm>
        </p:grpSpPr>
        <p:sp>
          <p:nvSpPr>
            <p:cNvPr id="130" name="椭圆 129"/>
            <p:cNvSpPr>
              <a:spLocks noChangeAspect="1"/>
            </p:cNvSpPr>
            <p:nvPr/>
          </p:nvSpPr>
          <p:spPr>
            <a:xfrm>
              <a:off x="11933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/>
            <p:cNvSpPr>
              <a:spLocks noChangeAspect="1"/>
            </p:cNvSpPr>
            <p:nvPr/>
          </p:nvSpPr>
          <p:spPr>
            <a:xfrm>
              <a:off x="353368" y="2942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/>
            <p:cNvSpPr>
              <a:spLocks noChangeAspect="1"/>
            </p:cNvSpPr>
            <p:nvPr/>
          </p:nvSpPr>
          <p:spPr>
            <a:xfrm>
              <a:off x="551384" y="395106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/>
            <p:cNvSpPr>
              <a:spLocks noChangeAspect="1"/>
            </p:cNvSpPr>
            <p:nvPr/>
          </p:nvSpPr>
          <p:spPr>
            <a:xfrm>
              <a:off x="785416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/>
            <p:cNvSpPr>
              <a:spLocks noChangeAspect="1"/>
            </p:cNvSpPr>
            <p:nvPr/>
          </p:nvSpPr>
          <p:spPr>
            <a:xfrm>
              <a:off x="1001440" y="4149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椭圆 243"/>
            <p:cNvSpPr>
              <a:spLocks noChangeAspect="1"/>
            </p:cNvSpPr>
            <p:nvPr/>
          </p:nvSpPr>
          <p:spPr>
            <a:xfrm>
              <a:off x="1217464" y="2942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椭圆 244"/>
            <p:cNvSpPr>
              <a:spLocks noChangeAspect="1"/>
            </p:cNvSpPr>
            <p:nvPr/>
          </p:nvSpPr>
          <p:spPr>
            <a:xfrm>
              <a:off x="1487488" y="481516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椭圆 245"/>
            <p:cNvSpPr>
              <a:spLocks noChangeAspect="1"/>
            </p:cNvSpPr>
            <p:nvPr/>
          </p:nvSpPr>
          <p:spPr>
            <a:xfrm>
              <a:off x="1631504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椭圆 246"/>
            <p:cNvSpPr>
              <a:spLocks noChangeAspect="1"/>
            </p:cNvSpPr>
            <p:nvPr/>
          </p:nvSpPr>
          <p:spPr>
            <a:xfrm>
              <a:off x="1865536" y="1772816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椭圆 247"/>
            <p:cNvSpPr>
              <a:spLocks noChangeAspect="1"/>
            </p:cNvSpPr>
            <p:nvPr/>
          </p:nvSpPr>
          <p:spPr>
            <a:xfrm>
              <a:off x="2081560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椭圆 248"/>
            <p:cNvSpPr>
              <a:spLocks noChangeAspect="1"/>
            </p:cNvSpPr>
            <p:nvPr/>
          </p:nvSpPr>
          <p:spPr>
            <a:xfrm>
              <a:off x="2351584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椭圆 249"/>
            <p:cNvSpPr>
              <a:spLocks noChangeAspect="1"/>
            </p:cNvSpPr>
            <p:nvPr/>
          </p:nvSpPr>
          <p:spPr>
            <a:xfrm>
              <a:off x="2585616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椭圆 250"/>
            <p:cNvSpPr>
              <a:spLocks noChangeAspect="1"/>
            </p:cNvSpPr>
            <p:nvPr/>
          </p:nvSpPr>
          <p:spPr>
            <a:xfrm>
              <a:off x="2801640" y="407707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椭圆 251"/>
            <p:cNvSpPr>
              <a:spLocks noChangeAspect="1"/>
            </p:cNvSpPr>
            <p:nvPr/>
          </p:nvSpPr>
          <p:spPr>
            <a:xfrm>
              <a:off x="3017664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椭圆 252"/>
            <p:cNvSpPr>
              <a:spLocks noChangeAspect="1"/>
            </p:cNvSpPr>
            <p:nvPr/>
          </p:nvSpPr>
          <p:spPr>
            <a:xfrm>
              <a:off x="3233688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椭圆 253"/>
            <p:cNvSpPr>
              <a:spLocks noChangeAspect="1"/>
            </p:cNvSpPr>
            <p:nvPr/>
          </p:nvSpPr>
          <p:spPr>
            <a:xfrm>
              <a:off x="3449712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椭圆 254"/>
            <p:cNvSpPr>
              <a:spLocks noChangeAspect="1"/>
            </p:cNvSpPr>
            <p:nvPr/>
          </p:nvSpPr>
          <p:spPr>
            <a:xfrm>
              <a:off x="366573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椭圆 255"/>
            <p:cNvSpPr>
              <a:spLocks noChangeAspect="1"/>
            </p:cNvSpPr>
            <p:nvPr/>
          </p:nvSpPr>
          <p:spPr>
            <a:xfrm>
              <a:off x="3935760" y="378904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椭圆 256"/>
            <p:cNvSpPr>
              <a:spLocks noChangeAspect="1"/>
            </p:cNvSpPr>
            <p:nvPr/>
          </p:nvSpPr>
          <p:spPr>
            <a:xfrm>
              <a:off x="4079776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椭圆 257"/>
            <p:cNvSpPr>
              <a:spLocks noChangeAspect="1"/>
            </p:cNvSpPr>
            <p:nvPr/>
          </p:nvSpPr>
          <p:spPr>
            <a:xfrm>
              <a:off x="4313808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/>
            <p:cNvSpPr>
              <a:spLocks noChangeAspect="1"/>
            </p:cNvSpPr>
            <p:nvPr/>
          </p:nvSpPr>
          <p:spPr>
            <a:xfrm>
              <a:off x="4583832" y="407707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>
              <a:spLocks noChangeAspect="1"/>
            </p:cNvSpPr>
            <p:nvPr/>
          </p:nvSpPr>
          <p:spPr>
            <a:xfrm>
              <a:off x="4817864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>
              <a:spLocks noChangeAspect="1"/>
            </p:cNvSpPr>
            <p:nvPr/>
          </p:nvSpPr>
          <p:spPr>
            <a:xfrm>
              <a:off x="5033888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/>
            <p:cNvSpPr>
              <a:spLocks noChangeAspect="1"/>
            </p:cNvSpPr>
            <p:nvPr/>
          </p:nvSpPr>
          <p:spPr>
            <a:xfrm>
              <a:off x="5249912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/>
            <p:cNvSpPr>
              <a:spLocks noChangeAspect="1"/>
            </p:cNvSpPr>
            <p:nvPr/>
          </p:nvSpPr>
          <p:spPr>
            <a:xfrm>
              <a:off x="5465936" y="4095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/>
            <p:cNvSpPr>
              <a:spLocks noChangeAspect="1"/>
            </p:cNvSpPr>
            <p:nvPr/>
          </p:nvSpPr>
          <p:spPr>
            <a:xfrm>
              <a:off x="5725270" y="2815783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/>
            <p:cNvSpPr>
              <a:spLocks noChangeAspect="1"/>
            </p:cNvSpPr>
            <p:nvPr/>
          </p:nvSpPr>
          <p:spPr>
            <a:xfrm>
              <a:off x="5897984" y="46711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/>
            <p:cNvSpPr>
              <a:spLocks noChangeAspect="1"/>
            </p:cNvSpPr>
            <p:nvPr/>
          </p:nvSpPr>
          <p:spPr>
            <a:xfrm>
              <a:off x="6186016" y="193484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7" name="直接连接符 266"/>
            <p:cNvCxnSpPr>
              <a:stCxn id="130" idx="4"/>
              <a:endCxn id="131" idx="5"/>
            </p:cNvCxnSpPr>
            <p:nvPr/>
          </p:nvCxnSpPr>
          <p:spPr>
            <a:xfrm>
              <a:off x="146336" y="2708920"/>
              <a:ext cx="253124" cy="280124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直接连接符 267"/>
            <p:cNvCxnSpPr>
              <a:stCxn id="131" idx="5"/>
              <a:endCxn id="132" idx="3"/>
            </p:cNvCxnSpPr>
            <p:nvPr/>
          </p:nvCxnSpPr>
          <p:spPr>
            <a:xfrm>
              <a:off x="399460" y="2989044"/>
              <a:ext cx="159832" cy="1008112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直接连接符 268"/>
            <p:cNvCxnSpPr>
              <a:stCxn id="132" idx="5"/>
              <a:endCxn id="133" idx="5"/>
            </p:cNvCxnSpPr>
            <p:nvPr/>
          </p:nvCxnSpPr>
          <p:spPr>
            <a:xfrm flipV="1">
              <a:off x="597476" y="2683004"/>
              <a:ext cx="234032" cy="1314152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/>
            <p:cNvCxnSpPr>
              <a:stCxn id="133" idx="5"/>
              <a:endCxn id="134" idx="4"/>
            </p:cNvCxnSpPr>
            <p:nvPr/>
          </p:nvCxnSpPr>
          <p:spPr>
            <a:xfrm>
              <a:off x="831508" y="2683004"/>
              <a:ext cx="196932" cy="1520076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270"/>
            <p:cNvCxnSpPr>
              <a:stCxn id="134" idx="4"/>
              <a:endCxn id="244" idx="4"/>
            </p:cNvCxnSpPr>
            <p:nvPr/>
          </p:nvCxnSpPr>
          <p:spPr>
            <a:xfrm flipV="1">
              <a:off x="1028440" y="2996952"/>
              <a:ext cx="216024" cy="1206128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直接连接符 271"/>
            <p:cNvCxnSpPr>
              <a:stCxn id="244" idx="4"/>
              <a:endCxn id="245" idx="7"/>
            </p:cNvCxnSpPr>
            <p:nvPr/>
          </p:nvCxnSpPr>
          <p:spPr>
            <a:xfrm>
              <a:off x="1244464" y="2996952"/>
              <a:ext cx="289116" cy="1826116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272"/>
            <p:cNvCxnSpPr>
              <a:stCxn id="245" idx="7"/>
              <a:endCxn id="246" idx="4"/>
            </p:cNvCxnSpPr>
            <p:nvPr/>
          </p:nvCxnSpPr>
          <p:spPr>
            <a:xfrm flipV="1">
              <a:off x="1533580" y="2690912"/>
              <a:ext cx="124924" cy="2132156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直接连接符 273"/>
            <p:cNvCxnSpPr>
              <a:stCxn id="246" idx="5"/>
              <a:endCxn id="247" idx="4"/>
            </p:cNvCxnSpPr>
            <p:nvPr/>
          </p:nvCxnSpPr>
          <p:spPr>
            <a:xfrm flipV="1">
              <a:off x="1677596" y="1826816"/>
              <a:ext cx="214940" cy="856188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接连接符 274"/>
            <p:cNvCxnSpPr>
              <a:stCxn id="247" idx="4"/>
              <a:endCxn id="248" idx="3"/>
            </p:cNvCxnSpPr>
            <p:nvPr/>
          </p:nvCxnSpPr>
          <p:spPr>
            <a:xfrm>
              <a:off x="1892536" y="1826816"/>
              <a:ext cx="196932" cy="2026324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直接连接符 275"/>
            <p:cNvCxnSpPr>
              <a:stCxn id="248" idx="3"/>
              <a:endCxn id="249" idx="4"/>
            </p:cNvCxnSpPr>
            <p:nvPr/>
          </p:nvCxnSpPr>
          <p:spPr>
            <a:xfrm flipV="1">
              <a:off x="2089468" y="2834928"/>
              <a:ext cx="289116" cy="1018212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/>
            <p:cNvCxnSpPr>
              <a:stCxn id="249" idx="5"/>
              <a:endCxn id="250" idx="1"/>
            </p:cNvCxnSpPr>
            <p:nvPr/>
          </p:nvCxnSpPr>
          <p:spPr>
            <a:xfrm>
              <a:off x="2397676" y="2827020"/>
              <a:ext cx="195848" cy="1347976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277"/>
            <p:cNvCxnSpPr>
              <a:stCxn id="250" idx="1"/>
              <a:endCxn id="251" idx="1"/>
            </p:cNvCxnSpPr>
            <p:nvPr/>
          </p:nvCxnSpPr>
          <p:spPr>
            <a:xfrm flipV="1">
              <a:off x="2593524" y="4084980"/>
              <a:ext cx="216024" cy="90016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直接连接符 278"/>
            <p:cNvCxnSpPr>
              <a:stCxn id="251" idx="0"/>
              <a:endCxn id="252" idx="4"/>
            </p:cNvCxnSpPr>
            <p:nvPr/>
          </p:nvCxnSpPr>
          <p:spPr>
            <a:xfrm flipV="1">
              <a:off x="2828640" y="2978944"/>
              <a:ext cx="216024" cy="1098128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直接连接符 279"/>
            <p:cNvCxnSpPr>
              <a:stCxn id="252" idx="6"/>
              <a:endCxn id="253" idx="3"/>
            </p:cNvCxnSpPr>
            <p:nvPr/>
          </p:nvCxnSpPr>
          <p:spPr>
            <a:xfrm flipV="1">
              <a:off x="3071664" y="2827020"/>
              <a:ext cx="169932" cy="124924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直接连接符 280"/>
            <p:cNvCxnSpPr>
              <a:stCxn id="253" idx="5"/>
              <a:endCxn id="254" idx="1"/>
            </p:cNvCxnSpPr>
            <p:nvPr/>
          </p:nvCxnSpPr>
          <p:spPr>
            <a:xfrm>
              <a:off x="3279780" y="2827020"/>
              <a:ext cx="177840" cy="1347976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直接连接符 281"/>
            <p:cNvCxnSpPr>
              <a:stCxn id="254" idx="1"/>
              <a:endCxn id="255" idx="3"/>
            </p:cNvCxnSpPr>
            <p:nvPr/>
          </p:nvCxnSpPr>
          <p:spPr>
            <a:xfrm flipV="1">
              <a:off x="3457620" y="2701012"/>
              <a:ext cx="216024" cy="1473984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直接连接符 282"/>
            <p:cNvCxnSpPr>
              <a:stCxn id="255" idx="4"/>
              <a:endCxn id="256" idx="1"/>
            </p:cNvCxnSpPr>
            <p:nvPr/>
          </p:nvCxnSpPr>
          <p:spPr>
            <a:xfrm>
              <a:off x="3692736" y="2708920"/>
              <a:ext cx="250932" cy="1088028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直接连接符 283"/>
            <p:cNvCxnSpPr>
              <a:stCxn id="256" idx="0"/>
              <a:endCxn id="257" idx="4"/>
            </p:cNvCxnSpPr>
            <p:nvPr/>
          </p:nvCxnSpPr>
          <p:spPr>
            <a:xfrm flipV="1">
              <a:off x="3962760" y="2834928"/>
              <a:ext cx="144016" cy="954112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接连接符 284"/>
            <p:cNvCxnSpPr>
              <a:stCxn id="257" idx="3"/>
              <a:endCxn id="258" idx="0"/>
            </p:cNvCxnSpPr>
            <p:nvPr/>
          </p:nvCxnSpPr>
          <p:spPr>
            <a:xfrm>
              <a:off x="4087684" y="2827020"/>
              <a:ext cx="253124" cy="1340068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接连接符 285"/>
            <p:cNvCxnSpPr>
              <a:stCxn id="258" idx="6"/>
              <a:endCxn id="259" idx="3"/>
            </p:cNvCxnSpPr>
            <p:nvPr/>
          </p:nvCxnSpPr>
          <p:spPr>
            <a:xfrm flipV="1">
              <a:off x="4367808" y="4123164"/>
              <a:ext cx="223932" cy="70924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/>
            <p:cNvCxnSpPr>
              <a:stCxn id="259" idx="7"/>
              <a:endCxn id="260" idx="3"/>
            </p:cNvCxnSpPr>
            <p:nvPr/>
          </p:nvCxnSpPr>
          <p:spPr>
            <a:xfrm flipV="1">
              <a:off x="4629924" y="2971036"/>
              <a:ext cx="195848" cy="1113944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287"/>
            <p:cNvCxnSpPr>
              <a:stCxn id="260" idx="4"/>
              <a:endCxn id="261" idx="3"/>
            </p:cNvCxnSpPr>
            <p:nvPr/>
          </p:nvCxnSpPr>
          <p:spPr>
            <a:xfrm flipV="1">
              <a:off x="4844864" y="2827020"/>
              <a:ext cx="196932" cy="151924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288"/>
            <p:cNvCxnSpPr>
              <a:stCxn id="261" idx="5"/>
              <a:endCxn id="262" idx="3"/>
            </p:cNvCxnSpPr>
            <p:nvPr/>
          </p:nvCxnSpPr>
          <p:spPr>
            <a:xfrm>
              <a:off x="5079980" y="2827020"/>
              <a:ext cx="177840" cy="1386160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直接连接符 289"/>
            <p:cNvCxnSpPr>
              <a:stCxn id="262" idx="2"/>
              <a:endCxn id="263" idx="5"/>
            </p:cNvCxnSpPr>
            <p:nvPr/>
          </p:nvCxnSpPr>
          <p:spPr>
            <a:xfrm flipV="1">
              <a:off x="5249912" y="4141172"/>
              <a:ext cx="262116" cy="52916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290"/>
            <p:cNvCxnSpPr>
              <a:stCxn id="263" idx="2"/>
              <a:endCxn id="264" idx="4"/>
            </p:cNvCxnSpPr>
            <p:nvPr/>
          </p:nvCxnSpPr>
          <p:spPr>
            <a:xfrm flipV="1">
              <a:off x="5465936" y="2869783"/>
              <a:ext cx="286334" cy="1252297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291"/>
            <p:cNvCxnSpPr>
              <a:stCxn id="264" idx="4"/>
              <a:endCxn id="265" idx="0"/>
            </p:cNvCxnSpPr>
            <p:nvPr/>
          </p:nvCxnSpPr>
          <p:spPr>
            <a:xfrm>
              <a:off x="5752270" y="2869783"/>
              <a:ext cx="172714" cy="1801361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直接连接符 292"/>
            <p:cNvCxnSpPr>
              <a:stCxn id="265" idx="0"/>
              <a:endCxn id="266" idx="3"/>
            </p:cNvCxnSpPr>
            <p:nvPr/>
          </p:nvCxnSpPr>
          <p:spPr>
            <a:xfrm flipV="1">
              <a:off x="5924984" y="1980932"/>
              <a:ext cx="268940" cy="2690212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4" name="椭圆 293"/>
            <p:cNvSpPr>
              <a:spLocks noChangeAspect="1"/>
            </p:cNvSpPr>
            <p:nvPr/>
          </p:nvSpPr>
          <p:spPr>
            <a:xfrm>
              <a:off x="6402040" y="416727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/>
            <p:cNvSpPr>
              <a:spLocks noChangeAspect="1"/>
            </p:cNvSpPr>
            <p:nvPr/>
          </p:nvSpPr>
          <p:spPr>
            <a:xfrm>
              <a:off x="6600056" y="242107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/>
            <p:cNvSpPr>
              <a:spLocks noChangeAspect="1"/>
            </p:cNvSpPr>
            <p:nvPr/>
          </p:nvSpPr>
          <p:spPr>
            <a:xfrm>
              <a:off x="6834088" y="380723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/>
            <p:cNvSpPr>
              <a:spLocks noChangeAspect="1"/>
            </p:cNvSpPr>
            <p:nvPr/>
          </p:nvSpPr>
          <p:spPr>
            <a:xfrm>
              <a:off x="7104112" y="278111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/>
            <p:cNvSpPr>
              <a:spLocks noChangeAspect="1"/>
            </p:cNvSpPr>
            <p:nvPr/>
          </p:nvSpPr>
          <p:spPr>
            <a:xfrm>
              <a:off x="7320136" y="380723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/>
            <p:cNvSpPr>
              <a:spLocks noChangeAspect="1"/>
            </p:cNvSpPr>
            <p:nvPr/>
          </p:nvSpPr>
          <p:spPr>
            <a:xfrm>
              <a:off x="7536160" y="2295066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/>
            <p:cNvSpPr>
              <a:spLocks noChangeAspect="1"/>
            </p:cNvSpPr>
            <p:nvPr/>
          </p:nvSpPr>
          <p:spPr>
            <a:xfrm>
              <a:off x="7752184" y="4149266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/>
            <p:cNvSpPr>
              <a:spLocks noChangeAspect="1"/>
            </p:cNvSpPr>
            <p:nvPr/>
          </p:nvSpPr>
          <p:spPr>
            <a:xfrm>
              <a:off x="7986216" y="4077258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/>
            <p:cNvSpPr>
              <a:spLocks noChangeAspect="1"/>
            </p:cNvSpPr>
            <p:nvPr/>
          </p:nvSpPr>
          <p:spPr>
            <a:xfrm>
              <a:off x="8202240" y="162880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/>
            <p:cNvSpPr>
              <a:spLocks noChangeAspect="1"/>
            </p:cNvSpPr>
            <p:nvPr/>
          </p:nvSpPr>
          <p:spPr>
            <a:xfrm>
              <a:off x="8490272" y="2726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/>
            <p:cNvSpPr>
              <a:spLocks noChangeAspect="1"/>
            </p:cNvSpPr>
            <p:nvPr/>
          </p:nvSpPr>
          <p:spPr>
            <a:xfrm>
              <a:off x="8634288" y="45271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/>
            <p:cNvSpPr>
              <a:spLocks noChangeAspect="1"/>
            </p:cNvSpPr>
            <p:nvPr/>
          </p:nvSpPr>
          <p:spPr>
            <a:xfrm>
              <a:off x="8850312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椭圆 305"/>
            <p:cNvSpPr>
              <a:spLocks noChangeAspect="1"/>
            </p:cNvSpPr>
            <p:nvPr/>
          </p:nvSpPr>
          <p:spPr>
            <a:xfrm>
              <a:off x="9066336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椭圆 306"/>
            <p:cNvSpPr>
              <a:spLocks noChangeAspect="1"/>
            </p:cNvSpPr>
            <p:nvPr/>
          </p:nvSpPr>
          <p:spPr>
            <a:xfrm>
              <a:off x="9336360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椭圆 307"/>
            <p:cNvSpPr>
              <a:spLocks noChangeAspect="1"/>
            </p:cNvSpPr>
            <p:nvPr/>
          </p:nvSpPr>
          <p:spPr>
            <a:xfrm>
              <a:off x="9480376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椭圆 308"/>
            <p:cNvSpPr>
              <a:spLocks noChangeAspect="1"/>
            </p:cNvSpPr>
            <p:nvPr/>
          </p:nvSpPr>
          <p:spPr>
            <a:xfrm>
              <a:off x="9768408" y="517520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椭圆 309"/>
            <p:cNvSpPr>
              <a:spLocks noChangeAspect="1"/>
            </p:cNvSpPr>
            <p:nvPr/>
          </p:nvSpPr>
          <p:spPr>
            <a:xfrm>
              <a:off x="9984432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椭圆 310"/>
            <p:cNvSpPr>
              <a:spLocks noChangeAspect="1"/>
            </p:cNvSpPr>
            <p:nvPr/>
          </p:nvSpPr>
          <p:spPr>
            <a:xfrm>
              <a:off x="1020045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椭圆 311"/>
            <p:cNvSpPr>
              <a:spLocks noChangeAspect="1"/>
            </p:cNvSpPr>
            <p:nvPr/>
          </p:nvSpPr>
          <p:spPr>
            <a:xfrm>
              <a:off x="10434488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椭圆 312"/>
            <p:cNvSpPr>
              <a:spLocks noChangeAspect="1"/>
            </p:cNvSpPr>
            <p:nvPr/>
          </p:nvSpPr>
          <p:spPr>
            <a:xfrm>
              <a:off x="10650512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椭圆 313"/>
            <p:cNvSpPr>
              <a:spLocks noChangeAspect="1"/>
            </p:cNvSpPr>
            <p:nvPr/>
          </p:nvSpPr>
          <p:spPr>
            <a:xfrm>
              <a:off x="10866536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椭圆 314"/>
            <p:cNvSpPr>
              <a:spLocks noChangeAspect="1"/>
            </p:cNvSpPr>
            <p:nvPr/>
          </p:nvSpPr>
          <p:spPr>
            <a:xfrm>
              <a:off x="11082560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椭圆 315"/>
            <p:cNvSpPr>
              <a:spLocks noChangeAspect="1"/>
            </p:cNvSpPr>
            <p:nvPr/>
          </p:nvSpPr>
          <p:spPr>
            <a:xfrm>
              <a:off x="11298584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椭圆 316"/>
            <p:cNvSpPr>
              <a:spLocks noChangeAspect="1"/>
            </p:cNvSpPr>
            <p:nvPr/>
          </p:nvSpPr>
          <p:spPr>
            <a:xfrm>
              <a:off x="11514608" y="4095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椭圆 317"/>
            <p:cNvSpPr>
              <a:spLocks noChangeAspect="1"/>
            </p:cNvSpPr>
            <p:nvPr/>
          </p:nvSpPr>
          <p:spPr>
            <a:xfrm>
              <a:off x="11784632" y="2996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/>
            <p:cNvSpPr>
              <a:spLocks noChangeAspect="1"/>
            </p:cNvSpPr>
            <p:nvPr/>
          </p:nvSpPr>
          <p:spPr>
            <a:xfrm>
              <a:off x="12018664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B5BD"/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0" name="直接连接符 319"/>
            <p:cNvCxnSpPr>
              <a:stCxn id="266" idx="2"/>
              <a:endCxn id="294" idx="4"/>
            </p:cNvCxnSpPr>
            <p:nvPr/>
          </p:nvCxnSpPr>
          <p:spPr>
            <a:xfrm>
              <a:off x="6186016" y="1961840"/>
              <a:ext cx="242931" cy="2259248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直接连接符 320"/>
            <p:cNvCxnSpPr>
              <a:stCxn id="294" idx="4"/>
              <a:endCxn id="295" idx="4"/>
            </p:cNvCxnSpPr>
            <p:nvPr/>
          </p:nvCxnSpPr>
          <p:spPr>
            <a:xfrm flipV="1">
              <a:off x="6428947" y="2474888"/>
              <a:ext cx="198016" cy="1746200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直接连接符 321"/>
            <p:cNvCxnSpPr>
              <a:stCxn id="295" idx="4"/>
              <a:endCxn id="296" idx="2"/>
            </p:cNvCxnSpPr>
            <p:nvPr/>
          </p:nvCxnSpPr>
          <p:spPr>
            <a:xfrm>
              <a:off x="6626963" y="2474888"/>
              <a:ext cx="207125" cy="1359253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直接连接符 322"/>
            <p:cNvCxnSpPr>
              <a:stCxn id="296" idx="4"/>
              <a:endCxn id="297" idx="3"/>
            </p:cNvCxnSpPr>
            <p:nvPr/>
          </p:nvCxnSpPr>
          <p:spPr>
            <a:xfrm flipV="1">
              <a:off x="6860995" y="2827047"/>
              <a:ext cx="250998" cy="1034001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直接连接符 323"/>
            <p:cNvCxnSpPr>
              <a:stCxn id="297" idx="4"/>
              <a:endCxn id="298" idx="1"/>
            </p:cNvCxnSpPr>
            <p:nvPr/>
          </p:nvCxnSpPr>
          <p:spPr>
            <a:xfrm>
              <a:off x="7131019" y="2834928"/>
              <a:ext cx="196998" cy="980187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直接连接符 324"/>
            <p:cNvCxnSpPr>
              <a:stCxn id="298" idx="0"/>
              <a:endCxn id="299" idx="3"/>
            </p:cNvCxnSpPr>
            <p:nvPr/>
          </p:nvCxnSpPr>
          <p:spPr>
            <a:xfrm flipV="1">
              <a:off x="7347043" y="2340999"/>
              <a:ext cx="196998" cy="1466235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直接连接符 325"/>
            <p:cNvCxnSpPr>
              <a:stCxn id="299" idx="5"/>
              <a:endCxn id="300" idx="0"/>
            </p:cNvCxnSpPr>
            <p:nvPr/>
          </p:nvCxnSpPr>
          <p:spPr>
            <a:xfrm>
              <a:off x="7582093" y="2340999"/>
              <a:ext cx="196998" cy="1808267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直接连接符 326"/>
            <p:cNvCxnSpPr>
              <a:stCxn id="300" idx="3"/>
              <a:endCxn id="301" idx="0"/>
            </p:cNvCxnSpPr>
            <p:nvPr/>
          </p:nvCxnSpPr>
          <p:spPr>
            <a:xfrm flipV="1">
              <a:off x="7760065" y="4077258"/>
              <a:ext cx="253058" cy="117941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直接连接符 327"/>
            <p:cNvCxnSpPr>
              <a:stCxn id="301" idx="1"/>
              <a:endCxn id="302" idx="3"/>
            </p:cNvCxnSpPr>
            <p:nvPr/>
          </p:nvCxnSpPr>
          <p:spPr>
            <a:xfrm flipV="1">
              <a:off x="7994097" y="1674892"/>
              <a:ext cx="216051" cy="2410247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直接连接符 328"/>
            <p:cNvCxnSpPr>
              <a:stCxn id="302" idx="2"/>
              <a:endCxn id="303" idx="3"/>
            </p:cNvCxnSpPr>
            <p:nvPr/>
          </p:nvCxnSpPr>
          <p:spPr>
            <a:xfrm>
              <a:off x="8202240" y="1655800"/>
              <a:ext cx="295940" cy="1117220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直接连接符 329"/>
            <p:cNvCxnSpPr>
              <a:stCxn id="303" idx="5"/>
              <a:endCxn id="304" idx="0"/>
            </p:cNvCxnSpPr>
            <p:nvPr/>
          </p:nvCxnSpPr>
          <p:spPr>
            <a:xfrm>
              <a:off x="8536364" y="2773020"/>
              <a:ext cx="124924" cy="1754108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直接连接符 330"/>
            <p:cNvCxnSpPr>
              <a:stCxn id="304" idx="3"/>
              <a:endCxn id="305" idx="3"/>
            </p:cNvCxnSpPr>
            <p:nvPr/>
          </p:nvCxnSpPr>
          <p:spPr>
            <a:xfrm flipV="1">
              <a:off x="8642196" y="2683004"/>
              <a:ext cx="216024" cy="1890216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直接连接符 331"/>
            <p:cNvCxnSpPr>
              <a:stCxn id="305" idx="7"/>
              <a:endCxn id="306" idx="0"/>
            </p:cNvCxnSpPr>
            <p:nvPr/>
          </p:nvCxnSpPr>
          <p:spPr>
            <a:xfrm>
              <a:off x="8896404" y="2644820"/>
              <a:ext cx="196932" cy="1162228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直接连接符 332"/>
            <p:cNvCxnSpPr>
              <a:stCxn id="306" idx="5"/>
              <a:endCxn id="307" idx="4"/>
            </p:cNvCxnSpPr>
            <p:nvPr/>
          </p:nvCxnSpPr>
          <p:spPr>
            <a:xfrm flipV="1">
              <a:off x="9112428" y="2834928"/>
              <a:ext cx="250932" cy="1018212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直接连接符 333"/>
            <p:cNvCxnSpPr>
              <a:stCxn id="307" idx="4"/>
              <a:endCxn id="308" idx="1"/>
            </p:cNvCxnSpPr>
            <p:nvPr/>
          </p:nvCxnSpPr>
          <p:spPr>
            <a:xfrm>
              <a:off x="9363360" y="2834928"/>
              <a:ext cx="124924" cy="1340068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直接连接符 334"/>
            <p:cNvCxnSpPr>
              <a:stCxn id="308" idx="3"/>
              <a:endCxn id="309" idx="2"/>
            </p:cNvCxnSpPr>
            <p:nvPr/>
          </p:nvCxnSpPr>
          <p:spPr>
            <a:xfrm>
              <a:off x="9488284" y="4213180"/>
              <a:ext cx="280124" cy="989020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直接连接符 335"/>
            <p:cNvCxnSpPr>
              <a:stCxn id="309" idx="6"/>
              <a:endCxn id="310" idx="2"/>
            </p:cNvCxnSpPr>
            <p:nvPr/>
          </p:nvCxnSpPr>
          <p:spPr>
            <a:xfrm flipV="1">
              <a:off x="9822408" y="2951944"/>
              <a:ext cx="162024" cy="2250256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直接连接符 336"/>
            <p:cNvCxnSpPr>
              <a:stCxn id="310" idx="4"/>
              <a:endCxn id="311" idx="3"/>
            </p:cNvCxnSpPr>
            <p:nvPr/>
          </p:nvCxnSpPr>
          <p:spPr>
            <a:xfrm flipV="1">
              <a:off x="10011432" y="2701012"/>
              <a:ext cx="196932" cy="277932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直接连接符 337"/>
            <p:cNvCxnSpPr>
              <a:stCxn id="311" idx="5"/>
              <a:endCxn id="312" idx="0"/>
            </p:cNvCxnSpPr>
            <p:nvPr/>
          </p:nvCxnSpPr>
          <p:spPr>
            <a:xfrm>
              <a:off x="10246548" y="2701012"/>
              <a:ext cx="214940" cy="1106036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直接连接符 338"/>
            <p:cNvCxnSpPr>
              <a:stCxn id="312" idx="0"/>
              <a:endCxn id="313" idx="4"/>
            </p:cNvCxnSpPr>
            <p:nvPr/>
          </p:nvCxnSpPr>
          <p:spPr>
            <a:xfrm flipV="1">
              <a:off x="10461488" y="2834928"/>
              <a:ext cx="216024" cy="972120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直接连接符 339"/>
            <p:cNvCxnSpPr>
              <a:stCxn id="313" idx="5"/>
              <a:endCxn id="314" idx="1"/>
            </p:cNvCxnSpPr>
            <p:nvPr/>
          </p:nvCxnSpPr>
          <p:spPr>
            <a:xfrm>
              <a:off x="10696604" y="2827020"/>
              <a:ext cx="177840" cy="987936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直接连接符 340"/>
            <p:cNvCxnSpPr>
              <a:stCxn id="314" idx="0"/>
              <a:endCxn id="315" idx="4"/>
            </p:cNvCxnSpPr>
            <p:nvPr/>
          </p:nvCxnSpPr>
          <p:spPr>
            <a:xfrm flipV="1">
              <a:off x="10893536" y="2834928"/>
              <a:ext cx="216024" cy="972120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直接连接符 341"/>
            <p:cNvCxnSpPr>
              <a:stCxn id="315" idx="4"/>
              <a:endCxn id="316" idx="0"/>
            </p:cNvCxnSpPr>
            <p:nvPr/>
          </p:nvCxnSpPr>
          <p:spPr>
            <a:xfrm>
              <a:off x="11109560" y="2834928"/>
              <a:ext cx="216024" cy="1332160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直接连接符 342"/>
            <p:cNvCxnSpPr>
              <a:stCxn id="316" idx="2"/>
              <a:endCxn id="317" idx="3"/>
            </p:cNvCxnSpPr>
            <p:nvPr/>
          </p:nvCxnSpPr>
          <p:spPr>
            <a:xfrm flipV="1">
              <a:off x="11298584" y="4141172"/>
              <a:ext cx="223932" cy="52916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直接连接符 343"/>
            <p:cNvCxnSpPr>
              <a:stCxn id="317" idx="5"/>
              <a:endCxn id="318" idx="3"/>
            </p:cNvCxnSpPr>
            <p:nvPr/>
          </p:nvCxnSpPr>
          <p:spPr>
            <a:xfrm flipV="1">
              <a:off x="11560700" y="3043044"/>
              <a:ext cx="231840" cy="1098128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直接连接符 344"/>
            <p:cNvCxnSpPr>
              <a:stCxn id="318" idx="4"/>
              <a:endCxn id="319" idx="3"/>
            </p:cNvCxnSpPr>
            <p:nvPr/>
          </p:nvCxnSpPr>
          <p:spPr>
            <a:xfrm flipV="1">
              <a:off x="11811632" y="2827020"/>
              <a:ext cx="214940" cy="223932"/>
            </a:xfrm>
            <a:prstGeom prst="line">
              <a:avLst/>
            </a:prstGeom>
            <a:ln>
              <a:solidFill>
                <a:srgbClr val="2C6E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6" name="直接连接符 345"/>
          <p:cNvCxnSpPr/>
          <p:nvPr/>
        </p:nvCxnSpPr>
        <p:spPr>
          <a:xfrm flipV="1">
            <a:off x="4926000" y="2258896"/>
            <a:ext cx="1989312" cy="149914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7" name="直接连接符 346"/>
          <p:cNvCxnSpPr/>
          <p:nvPr/>
        </p:nvCxnSpPr>
        <p:spPr>
          <a:xfrm flipV="1">
            <a:off x="4799856" y="3217844"/>
            <a:ext cx="2650255" cy="201135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" name="椭圆 347"/>
          <p:cNvSpPr>
            <a:spLocks noChangeAspect="1"/>
          </p:cNvSpPr>
          <p:nvPr/>
        </p:nvSpPr>
        <p:spPr>
          <a:xfrm>
            <a:off x="5106000" y="2492896"/>
            <a:ext cx="1980000" cy="1980000"/>
          </a:xfrm>
          <a:prstGeom prst="ellipse">
            <a:avLst/>
          </a:prstGeom>
          <a:solidFill>
            <a:schemeClr val="bg2">
              <a:lumMod val="25000"/>
              <a:alpha val="3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9" name="弧形 348"/>
          <p:cNvSpPr>
            <a:spLocks noChangeAspect="1"/>
          </p:cNvSpPr>
          <p:nvPr/>
        </p:nvSpPr>
        <p:spPr>
          <a:xfrm>
            <a:off x="4926000" y="2312896"/>
            <a:ext cx="2340000" cy="2340000"/>
          </a:xfrm>
          <a:prstGeom prst="arc">
            <a:avLst>
              <a:gd name="adj1" fmla="val 7450904"/>
              <a:gd name="adj2" fmla="val 18329315"/>
            </a:avLst>
          </a:prstGeom>
          <a:ln w="19050">
            <a:solidFill>
              <a:srgbClr val="C4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0" name="弧形 349"/>
          <p:cNvSpPr>
            <a:spLocks noChangeAspect="1"/>
          </p:cNvSpPr>
          <p:nvPr/>
        </p:nvSpPr>
        <p:spPr>
          <a:xfrm>
            <a:off x="4926000" y="2312896"/>
            <a:ext cx="2340000" cy="2340000"/>
          </a:xfrm>
          <a:prstGeom prst="arc">
            <a:avLst>
              <a:gd name="adj1" fmla="val 18731420"/>
              <a:gd name="adj2" fmla="val 7108782"/>
            </a:avLst>
          </a:prstGeom>
          <a:ln w="15875">
            <a:solidFill>
              <a:srgbClr val="5ED6D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1" name="弧形 350"/>
          <p:cNvSpPr>
            <a:spLocks noChangeAspect="1"/>
          </p:cNvSpPr>
          <p:nvPr/>
        </p:nvSpPr>
        <p:spPr>
          <a:xfrm>
            <a:off x="4692000" y="2078896"/>
            <a:ext cx="2808000" cy="2808000"/>
          </a:xfrm>
          <a:prstGeom prst="arc">
            <a:avLst>
              <a:gd name="adj1" fmla="val 16921719"/>
              <a:gd name="adj2" fmla="val 7108782"/>
            </a:avLst>
          </a:prstGeom>
          <a:ln w="15875">
            <a:solidFill>
              <a:schemeClr val="accent4">
                <a:lumMod val="40000"/>
                <a:lumOff val="6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2" name="椭圆 351"/>
          <p:cNvSpPr>
            <a:spLocks noChangeAspect="1"/>
          </p:cNvSpPr>
          <p:nvPr/>
        </p:nvSpPr>
        <p:spPr>
          <a:xfrm>
            <a:off x="5328000" y="4628304"/>
            <a:ext cx="180000" cy="18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3" name="椭圆 352"/>
          <p:cNvSpPr>
            <a:spLocks noChangeAspect="1"/>
          </p:cNvSpPr>
          <p:nvPr/>
        </p:nvSpPr>
        <p:spPr>
          <a:xfrm>
            <a:off x="4223792" y="1556792"/>
            <a:ext cx="3744416" cy="3744000"/>
          </a:xfrm>
          <a:prstGeom prst="ellipse">
            <a:avLst/>
          </a:prstGeom>
          <a:noFill/>
          <a:ln>
            <a:solidFill>
              <a:schemeClr val="accent1">
                <a:shade val="5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4" name="椭圆 353"/>
          <p:cNvSpPr>
            <a:spLocks noChangeAspect="1"/>
          </p:cNvSpPr>
          <p:nvPr/>
        </p:nvSpPr>
        <p:spPr>
          <a:xfrm>
            <a:off x="3411602" y="836712"/>
            <a:ext cx="5368796" cy="5368199"/>
          </a:xfrm>
          <a:prstGeom prst="ellipse">
            <a:avLst/>
          </a:prstGeom>
          <a:noFill/>
          <a:ln>
            <a:solidFill>
              <a:schemeClr val="accent1">
                <a:shade val="50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5" name="椭圆 354"/>
          <p:cNvSpPr>
            <a:spLocks noChangeAspect="1"/>
          </p:cNvSpPr>
          <p:nvPr/>
        </p:nvSpPr>
        <p:spPr>
          <a:xfrm>
            <a:off x="2616026" y="65323"/>
            <a:ext cx="6892836" cy="6892069"/>
          </a:xfrm>
          <a:prstGeom prst="ellipse">
            <a:avLst/>
          </a:prstGeom>
          <a:noFill/>
          <a:ln>
            <a:solidFill>
              <a:schemeClr val="accent1">
                <a:shade val="50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6" name="椭圆 355"/>
          <p:cNvSpPr>
            <a:spLocks noChangeAspect="1"/>
          </p:cNvSpPr>
          <p:nvPr/>
        </p:nvSpPr>
        <p:spPr>
          <a:xfrm>
            <a:off x="1820308" y="-754405"/>
            <a:ext cx="8551383" cy="8550431"/>
          </a:xfrm>
          <a:prstGeom prst="ellipse">
            <a:avLst/>
          </a:prstGeom>
          <a:noFill/>
          <a:ln>
            <a:solidFill>
              <a:schemeClr val="accent1">
                <a:shade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7" name="椭圆 356"/>
          <p:cNvSpPr>
            <a:spLocks noChangeAspect="1"/>
          </p:cNvSpPr>
          <p:nvPr/>
        </p:nvSpPr>
        <p:spPr>
          <a:xfrm>
            <a:off x="974250" y="-1692388"/>
            <a:ext cx="10243499" cy="10242359"/>
          </a:xfrm>
          <a:prstGeom prst="ellipse">
            <a:avLst/>
          </a:prstGeom>
          <a:noFill/>
          <a:ln>
            <a:solidFill>
              <a:schemeClr val="accent1">
                <a:shade val="50000"/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文本框 357"/>
          <p:cNvSpPr txBox="1"/>
          <p:nvPr/>
        </p:nvSpPr>
        <p:spPr>
          <a:xfrm>
            <a:off x="3125059" y="3167181"/>
            <a:ext cx="11085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2D73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PART</a:t>
            </a:r>
            <a:endParaRPr lang="zh-CN" altLang="en-US" sz="2800" dirty="0">
              <a:solidFill>
                <a:srgbClr val="FF2D73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359" name="等腰三角形 358"/>
          <p:cNvSpPr>
            <a:spLocks noChangeAspect="1"/>
          </p:cNvSpPr>
          <p:nvPr/>
        </p:nvSpPr>
        <p:spPr>
          <a:xfrm rot="5400000" flipH="1">
            <a:off x="4163689" y="3343306"/>
            <a:ext cx="216000" cy="186207"/>
          </a:xfrm>
          <a:prstGeom prst="triangle">
            <a:avLst/>
          </a:prstGeom>
          <a:noFill/>
          <a:ln>
            <a:solidFill>
              <a:srgbClr val="FF2D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等腰三角形 359"/>
          <p:cNvSpPr>
            <a:spLocks noChangeAspect="1"/>
          </p:cNvSpPr>
          <p:nvPr/>
        </p:nvSpPr>
        <p:spPr>
          <a:xfrm rot="16200000">
            <a:off x="7824058" y="3343306"/>
            <a:ext cx="216000" cy="186207"/>
          </a:xfrm>
          <a:prstGeom prst="triangle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1" name="文本框 360"/>
          <p:cNvSpPr txBox="1"/>
          <p:nvPr/>
        </p:nvSpPr>
        <p:spPr>
          <a:xfrm>
            <a:off x="8032890" y="2866744"/>
            <a:ext cx="8931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Microsoft Yi Baiti" panose="03000500000000000000" pitchFamily="66" charset="0"/>
                <a:ea typeface="Microsoft Yi Baiti" panose="03000500000000000000" pitchFamily="66" charset="0"/>
              </a:rPr>
              <a:t>01</a:t>
            </a:r>
            <a:endParaRPr lang="zh-CN" altLang="en-US" sz="5400" dirty="0">
              <a:solidFill>
                <a:schemeClr val="accent4">
                  <a:lumMod val="40000"/>
                  <a:lumOff val="60000"/>
                </a:schemeClr>
              </a:solidFill>
              <a:latin typeface="Microsoft Yi Baiti" panose="03000500000000000000" pitchFamily="66" charset="0"/>
              <a:ea typeface="造字工房典黑（非商用）超细体" pitchFamily="50" charset="-122"/>
            </a:endParaRPr>
          </a:p>
        </p:txBody>
      </p:sp>
      <p:cxnSp>
        <p:nvCxnSpPr>
          <p:cNvPr id="362" name="直接连接符 361"/>
          <p:cNvCxnSpPr/>
          <p:nvPr/>
        </p:nvCxnSpPr>
        <p:spPr>
          <a:xfrm flipV="1">
            <a:off x="4692000" y="1700808"/>
            <a:ext cx="2574000" cy="184360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3" name="文本框 362"/>
          <p:cNvSpPr txBox="1"/>
          <p:nvPr/>
        </p:nvSpPr>
        <p:spPr>
          <a:xfrm>
            <a:off x="5462998" y="2998684"/>
            <a:ext cx="11849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NE</a:t>
            </a:r>
            <a:endParaRPr lang="zh-CN" altLang="en-US" sz="4800" dirty="0">
              <a:solidFill>
                <a:schemeClr val="bg1"/>
              </a:solidFill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-24680" y="0"/>
            <a:ext cx="12216680" cy="6863928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731822" y="1148404"/>
            <a:ext cx="720000" cy="720000"/>
          </a:xfrm>
          <a:prstGeom prst="ellipse">
            <a:avLst/>
          </a:prstGeom>
          <a:noFill/>
          <a:ln>
            <a:solidFill>
              <a:srgbClr val="30C2C2">
                <a:alpha val="70000"/>
              </a:srgbClr>
            </a:solidFill>
          </a:ln>
          <a:effectLst>
            <a:glow rad="114300">
              <a:schemeClr val="accent3">
                <a:satMod val="175000"/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727848" y="-459432"/>
            <a:ext cx="2736304" cy="2736304"/>
          </a:xfrm>
          <a:prstGeom prst="ellipse">
            <a:avLst/>
          </a:prstGeom>
          <a:noFill/>
          <a:ln>
            <a:solidFill>
              <a:srgbClr val="30C2C2">
                <a:alpha val="70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6096000" y="1512168"/>
            <a:ext cx="14943" cy="5373216"/>
          </a:xfrm>
          <a:prstGeom prst="line">
            <a:avLst/>
          </a:prstGeom>
          <a:ln w="25400">
            <a:solidFill>
              <a:srgbClr val="51D8D3"/>
            </a:solidFill>
            <a:headEnd type="oval" w="lg" len="lg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447928" y="4968552"/>
            <a:ext cx="1" cy="1916832"/>
          </a:xfrm>
          <a:prstGeom prst="line">
            <a:avLst/>
          </a:prstGeom>
          <a:ln w="25400">
            <a:solidFill>
              <a:srgbClr val="51D8D3">
                <a:alpha val="70000"/>
              </a:srgbClr>
            </a:solidFill>
            <a:head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807968" y="5112568"/>
            <a:ext cx="0" cy="1772816"/>
          </a:xfrm>
          <a:prstGeom prst="line">
            <a:avLst/>
          </a:prstGeom>
          <a:ln w="25400">
            <a:solidFill>
              <a:srgbClr val="51D8D3">
                <a:alpha val="70000"/>
              </a:srgbClr>
            </a:solidFill>
            <a:head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591944" y="5760640"/>
            <a:ext cx="0" cy="1124744"/>
          </a:xfrm>
          <a:prstGeom prst="line">
            <a:avLst/>
          </a:prstGeom>
          <a:ln w="25400">
            <a:solidFill>
              <a:srgbClr val="51D8D3">
                <a:alpha val="70000"/>
              </a:srgbClr>
            </a:solidFill>
            <a:head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240016" y="5328592"/>
            <a:ext cx="0" cy="1556792"/>
          </a:xfrm>
          <a:prstGeom prst="line">
            <a:avLst/>
          </a:prstGeom>
          <a:ln w="25400">
            <a:solidFill>
              <a:srgbClr val="51D8D3">
                <a:alpha val="70000"/>
              </a:srgbClr>
            </a:solidFill>
            <a:head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383781" y="4809122"/>
            <a:ext cx="0" cy="2076262"/>
          </a:xfrm>
          <a:prstGeom prst="line">
            <a:avLst/>
          </a:prstGeom>
          <a:ln w="25400">
            <a:solidFill>
              <a:srgbClr val="51D8D3">
                <a:alpha val="70000"/>
              </a:srgbClr>
            </a:solidFill>
            <a:head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951984" y="5971592"/>
            <a:ext cx="0" cy="913792"/>
          </a:xfrm>
          <a:prstGeom prst="line">
            <a:avLst/>
          </a:prstGeom>
          <a:ln w="25400">
            <a:solidFill>
              <a:srgbClr val="51D8D3">
                <a:alpha val="70000"/>
              </a:srgbClr>
            </a:solidFill>
            <a:head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528048" y="4968552"/>
            <a:ext cx="0" cy="1916832"/>
          </a:xfrm>
          <a:prstGeom prst="line">
            <a:avLst/>
          </a:prstGeom>
          <a:ln w="25400">
            <a:solidFill>
              <a:srgbClr val="51D8D3">
                <a:alpha val="70000"/>
              </a:srgbClr>
            </a:solidFill>
            <a:head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672064" y="5608240"/>
            <a:ext cx="0" cy="1277144"/>
          </a:xfrm>
          <a:prstGeom prst="line">
            <a:avLst/>
          </a:prstGeom>
          <a:ln w="25400">
            <a:solidFill>
              <a:srgbClr val="51D8D3">
                <a:alpha val="70000"/>
              </a:srgbClr>
            </a:solidFill>
            <a:head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816080" y="5256584"/>
            <a:ext cx="0" cy="1628800"/>
          </a:xfrm>
          <a:prstGeom prst="line">
            <a:avLst/>
          </a:prstGeom>
          <a:ln w="25400">
            <a:solidFill>
              <a:srgbClr val="51D8D3">
                <a:alpha val="70000"/>
              </a:srgbClr>
            </a:solidFill>
            <a:head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>
            <a:off x="-168696" y="3429000"/>
            <a:ext cx="4248472" cy="0"/>
          </a:xfrm>
          <a:prstGeom prst="straightConnector1">
            <a:avLst/>
          </a:prstGeom>
          <a:ln w="19050">
            <a:solidFill>
              <a:schemeClr val="bg1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0" y="2996952"/>
            <a:ext cx="4079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生命中的意义不可及，唯诗与远方</a:t>
            </a:r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/>
          <a:srcRect t="1" b="39790"/>
          <a:stretch>
            <a:fillRect/>
          </a:stretch>
        </p:blipFill>
        <p:spPr>
          <a:xfrm>
            <a:off x="87135" y="3491716"/>
            <a:ext cx="3895682" cy="297323"/>
          </a:xfrm>
          <a:prstGeom prst="rect">
            <a:avLst/>
          </a:prstGeom>
        </p:spPr>
      </p:pic>
      <p:cxnSp>
        <p:nvCxnSpPr>
          <p:cNvPr id="39" name="直接连接符 38"/>
          <p:cNvCxnSpPr/>
          <p:nvPr/>
        </p:nvCxnSpPr>
        <p:spPr>
          <a:xfrm>
            <a:off x="8976320" y="3181618"/>
            <a:ext cx="2808312" cy="0"/>
          </a:xfrm>
          <a:prstGeom prst="line">
            <a:avLst/>
          </a:prstGeom>
          <a:ln w="2540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椭圆 39"/>
          <p:cNvSpPr/>
          <p:nvPr/>
        </p:nvSpPr>
        <p:spPr>
          <a:xfrm>
            <a:off x="9336368" y="1916832"/>
            <a:ext cx="72000" cy="72000"/>
          </a:xfrm>
          <a:prstGeom prst="ellipse">
            <a:avLst/>
          </a:prstGeom>
          <a:gradFill flip="none" rotWithShape="1">
            <a:gsLst>
              <a:gs pos="0">
                <a:srgbClr val="E13664"/>
              </a:gs>
              <a:gs pos="48000">
                <a:srgbClr val="FF2D73"/>
              </a:gs>
              <a:gs pos="100000">
                <a:srgbClr val="FF6699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177800">
              <a:srgbClr val="FF2D7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7852802" y="3514600"/>
            <a:ext cx="393183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 dirty="0" smtClean="0">
                <a:solidFill>
                  <a:srgbClr val="FF2D73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Your title here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something here to introduce your project, little words will be perfect.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You may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something here. Here’s 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the place for you to add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something. Please 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your own comments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here. 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438778" y="1806880"/>
            <a:ext cx="2342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something here to introduce your project, little words will be perfect.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408368" y="1508404"/>
            <a:ext cx="15568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FF2D73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Your title here</a:t>
            </a:r>
            <a:endParaRPr lang="zh-CN" altLang="en-US" sz="1400" dirty="0"/>
          </a:p>
        </p:txBody>
      </p:sp>
      <p:sp>
        <p:nvSpPr>
          <p:cNvPr id="45" name="椭圆 44"/>
          <p:cNvSpPr/>
          <p:nvPr/>
        </p:nvSpPr>
        <p:spPr>
          <a:xfrm>
            <a:off x="5087896" y="5373224"/>
            <a:ext cx="72000" cy="72000"/>
          </a:xfrm>
          <a:prstGeom prst="ellipse">
            <a:avLst/>
          </a:prstGeom>
          <a:gradFill flip="none" rotWithShape="1">
            <a:gsLst>
              <a:gs pos="0">
                <a:srgbClr val="30C2C2"/>
              </a:gs>
              <a:gs pos="48000">
                <a:srgbClr val="5ED6D7"/>
              </a:gs>
              <a:gs pos="100000">
                <a:srgbClr val="51D8D3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177800">
              <a:srgbClr val="5ED6D7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3497176" y="4941168"/>
            <a:ext cx="15568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5ED6D7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Your title here</a:t>
            </a:r>
            <a:endParaRPr lang="zh-CN" altLang="en-US" sz="1400" dirty="0">
              <a:solidFill>
                <a:srgbClr val="5ED6D7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711624" y="5269647"/>
            <a:ext cx="2342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something here to introduce your project, little words will be perfect.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040892" y="5512967"/>
            <a:ext cx="828000" cy="828000"/>
            <a:chOff x="1040892" y="5512967"/>
            <a:chExt cx="828000" cy="828000"/>
          </a:xfrm>
        </p:grpSpPr>
        <p:sp>
          <p:nvSpPr>
            <p:cNvPr id="48" name="椭圆 47"/>
            <p:cNvSpPr>
              <a:spLocks noChangeAspect="1"/>
            </p:cNvSpPr>
            <p:nvPr/>
          </p:nvSpPr>
          <p:spPr>
            <a:xfrm>
              <a:off x="1141390" y="5613465"/>
              <a:ext cx="627005" cy="627005"/>
            </a:xfrm>
            <a:prstGeom prst="ellipse">
              <a:avLst/>
            </a:prstGeom>
            <a:noFill/>
            <a:ln>
              <a:solidFill>
                <a:srgbClr val="5ED6D7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弧形 48"/>
            <p:cNvSpPr/>
            <p:nvPr/>
          </p:nvSpPr>
          <p:spPr>
            <a:xfrm rot="2804152">
              <a:off x="1040892" y="5512967"/>
              <a:ext cx="828000" cy="828000"/>
            </a:xfrm>
            <a:prstGeom prst="arc">
              <a:avLst>
                <a:gd name="adj1" fmla="val 3245188"/>
                <a:gd name="adj2" fmla="val 11065760"/>
              </a:avLst>
            </a:prstGeom>
            <a:ln w="22225">
              <a:solidFill>
                <a:srgbClr val="5ED6D7">
                  <a:alpha val="50000"/>
                </a:srgbClr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弧形 49"/>
            <p:cNvSpPr>
              <a:spLocks noChangeAspect="1"/>
            </p:cNvSpPr>
            <p:nvPr/>
          </p:nvSpPr>
          <p:spPr>
            <a:xfrm rot="12906126">
              <a:off x="1130892" y="5602967"/>
              <a:ext cx="648000" cy="648000"/>
            </a:xfrm>
            <a:prstGeom prst="arc">
              <a:avLst>
                <a:gd name="adj1" fmla="val 3245188"/>
                <a:gd name="adj2" fmla="val 8744810"/>
              </a:avLst>
            </a:prstGeom>
            <a:ln w="22225">
              <a:solidFill>
                <a:srgbClr val="5ED6D7">
                  <a:alpha val="50000"/>
                </a:srgbClr>
              </a:solidFill>
              <a:headEnd w="lg" len="lg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323471" y="5441208"/>
            <a:ext cx="828000" cy="828000"/>
            <a:chOff x="2144456" y="5665367"/>
            <a:chExt cx="828000" cy="828000"/>
          </a:xfrm>
        </p:grpSpPr>
        <p:sp>
          <p:nvSpPr>
            <p:cNvPr id="52" name="弧形 51"/>
            <p:cNvSpPr/>
            <p:nvPr/>
          </p:nvSpPr>
          <p:spPr>
            <a:xfrm rot="2804152">
              <a:off x="2144456" y="5665367"/>
              <a:ext cx="828000" cy="828000"/>
            </a:xfrm>
            <a:prstGeom prst="arc">
              <a:avLst>
                <a:gd name="adj1" fmla="val 3245188"/>
                <a:gd name="adj2" fmla="val 11065760"/>
              </a:avLst>
            </a:prstGeom>
            <a:ln w="22225">
              <a:solidFill>
                <a:srgbClr val="5ED6D7">
                  <a:alpha val="50000"/>
                </a:srgbClr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2234456" y="5755367"/>
              <a:ext cx="648000" cy="648000"/>
              <a:chOff x="2234456" y="5755367"/>
              <a:chExt cx="648000" cy="648000"/>
            </a:xfrm>
          </p:grpSpPr>
          <p:sp>
            <p:nvSpPr>
              <p:cNvPr id="51" name="椭圆 50"/>
              <p:cNvSpPr>
                <a:spLocks noChangeAspect="1"/>
              </p:cNvSpPr>
              <p:nvPr/>
            </p:nvSpPr>
            <p:spPr>
              <a:xfrm>
                <a:off x="2244954" y="5765865"/>
                <a:ext cx="627005" cy="627005"/>
              </a:xfrm>
              <a:prstGeom prst="ellipse">
                <a:avLst/>
              </a:prstGeom>
              <a:noFill/>
              <a:ln>
                <a:solidFill>
                  <a:srgbClr val="5ED6D7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弧形 52"/>
              <p:cNvSpPr>
                <a:spLocks noChangeAspect="1"/>
              </p:cNvSpPr>
              <p:nvPr/>
            </p:nvSpPr>
            <p:spPr>
              <a:xfrm rot="12906126">
                <a:off x="2234456" y="5755367"/>
                <a:ext cx="648000" cy="648000"/>
              </a:xfrm>
              <a:prstGeom prst="arc">
                <a:avLst>
                  <a:gd name="adj1" fmla="val 3245188"/>
                  <a:gd name="adj2" fmla="val 8744810"/>
                </a:avLst>
              </a:prstGeom>
              <a:ln w="22225">
                <a:solidFill>
                  <a:srgbClr val="5ED6D7">
                    <a:alpha val="50000"/>
                  </a:srgbClr>
                </a:solidFill>
                <a:headEnd w="lg" len="lg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cxnSp>
        <p:nvCxnSpPr>
          <p:cNvPr id="58" name="直接连接符 57"/>
          <p:cNvCxnSpPr/>
          <p:nvPr/>
        </p:nvCxnSpPr>
        <p:spPr>
          <a:xfrm flipV="1">
            <a:off x="1703512" y="36917"/>
            <a:ext cx="7670383" cy="5696339"/>
          </a:xfrm>
          <a:prstGeom prst="line">
            <a:avLst/>
          </a:prstGeom>
          <a:ln w="19050">
            <a:gradFill flip="none" rotWithShape="1">
              <a:gsLst>
                <a:gs pos="0">
                  <a:srgbClr val="51D8D3">
                    <a:alpha val="0"/>
                  </a:srgbClr>
                </a:gs>
                <a:gs pos="100000">
                  <a:srgbClr val="51D8D3"/>
                </a:gs>
                <a:gs pos="100000">
                  <a:srgbClr val="51D8D3"/>
                </a:gs>
                <a:gs pos="100000">
                  <a:srgbClr val="51D8D3">
                    <a:alpha val="27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V="1">
            <a:off x="8976320" y="3284984"/>
            <a:ext cx="3167984" cy="2347957"/>
          </a:xfrm>
          <a:prstGeom prst="line">
            <a:avLst/>
          </a:prstGeom>
          <a:ln w="19050">
            <a:gradFill flip="none" rotWithShape="1">
              <a:gsLst>
                <a:gs pos="0">
                  <a:srgbClr val="51D8D3">
                    <a:alpha val="0"/>
                  </a:srgbClr>
                </a:gs>
                <a:gs pos="100000">
                  <a:srgbClr val="51D8D3"/>
                </a:gs>
                <a:gs pos="100000">
                  <a:srgbClr val="51D8D3"/>
                </a:gs>
                <a:gs pos="100000">
                  <a:srgbClr val="51D8D3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空心弧 61"/>
          <p:cNvSpPr/>
          <p:nvPr/>
        </p:nvSpPr>
        <p:spPr>
          <a:xfrm rot="5161288">
            <a:off x="2255655" y="-4598470"/>
            <a:ext cx="7695632" cy="7695632"/>
          </a:xfrm>
          <a:prstGeom prst="blockArc">
            <a:avLst>
              <a:gd name="adj1" fmla="val 345583"/>
              <a:gd name="adj2" fmla="val 116630"/>
              <a:gd name="adj3" fmla="val 1283"/>
            </a:avLst>
          </a:prstGeom>
          <a:noFill/>
          <a:ln>
            <a:solidFill>
              <a:srgbClr val="FF6699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2596490" y="-4257635"/>
            <a:ext cx="7013962" cy="7013962"/>
          </a:xfrm>
          <a:prstGeom prst="ellipse">
            <a:avLst/>
          </a:prstGeom>
          <a:noFill/>
          <a:ln w="25400">
            <a:solidFill>
              <a:srgbClr val="5ED6D7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矩形 136"/>
          <p:cNvSpPr/>
          <p:nvPr/>
        </p:nvSpPr>
        <p:spPr>
          <a:xfrm>
            <a:off x="-24680" y="0"/>
            <a:ext cx="12216680" cy="6863928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空心弧 3"/>
          <p:cNvSpPr/>
          <p:nvPr/>
        </p:nvSpPr>
        <p:spPr>
          <a:xfrm rot="10466659">
            <a:off x="2513840" y="-3273339"/>
            <a:ext cx="7695632" cy="7695632"/>
          </a:xfrm>
          <a:prstGeom prst="blockArc">
            <a:avLst>
              <a:gd name="adj1" fmla="val 345583"/>
              <a:gd name="adj2" fmla="val 116630"/>
              <a:gd name="adj3" fmla="val 1283"/>
            </a:avLst>
          </a:prstGeom>
          <a:noFill/>
          <a:ln>
            <a:solidFill>
              <a:srgbClr val="FF6699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>
            <a:off x="2941656" y="-2845523"/>
            <a:ext cx="6840000" cy="6840000"/>
          </a:xfrm>
          <a:prstGeom prst="ellipse">
            <a:avLst/>
          </a:prstGeom>
          <a:noFill/>
          <a:ln w="25400">
            <a:solidFill>
              <a:srgbClr val="5ED6D7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1069448" y="-2605664"/>
            <a:ext cx="10584416" cy="10584416"/>
          </a:xfrm>
          <a:prstGeom prst="ellipse">
            <a:avLst/>
          </a:prstGeom>
          <a:noFill/>
          <a:ln w="25400">
            <a:solidFill>
              <a:srgbClr val="5ED6D7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/>
          <p:cNvSpPr>
            <a:spLocks noChangeAspect="1"/>
          </p:cNvSpPr>
          <p:nvPr/>
        </p:nvSpPr>
        <p:spPr>
          <a:xfrm rot="10613754">
            <a:off x="1249656" y="-2425456"/>
            <a:ext cx="10224000" cy="10224000"/>
          </a:xfrm>
          <a:prstGeom prst="arc">
            <a:avLst>
              <a:gd name="adj1" fmla="val 3245188"/>
              <a:gd name="adj2" fmla="val 11065760"/>
            </a:avLst>
          </a:prstGeom>
          <a:ln w="22225">
            <a:solidFill>
              <a:schemeClr val="accent4">
                <a:lumMod val="20000"/>
                <a:lumOff val="80000"/>
                <a:alpha val="40000"/>
              </a:schemeClr>
            </a:solidFill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弧形 8"/>
          <p:cNvSpPr>
            <a:spLocks noChangeAspect="1"/>
          </p:cNvSpPr>
          <p:nvPr/>
        </p:nvSpPr>
        <p:spPr>
          <a:xfrm rot="1734408">
            <a:off x="799656" y="-2875456"/>
            <a:ext cx="11124000" cy="11124000"/>
          </a:xfrm>
          <a:prstGeom prst="arc">
            <a:avLst>
              <a:gd name="adj1" fmla="val 3245188"/>
              <a:gd name="adj2" fmla="val 11065760"/>
            </a:avLst>
          </a:prstGeom>
          <a:ln w="22225">
            <a:solidFill>
              <a:schemeClr val="bg1">
                <a:alpha val="50000"/>
              </a:schemeClr>
            </a:solidFill>
            <a:prstDash val="dash"/>
            <a:headEnd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2905272" y="-747464"/>
            <a:ext cx="6912768" cy="2082159"/>
            <a:chOff x="119336" y="1628800"/>
            <a:chExt cx="11953328" cy="3600400"/>
          </a:xfrm>
        </p:grpSpPr>
        <p:sp>
          <p:nvSpPr>
            <p:cNvPr id="11" name="椭圆 10"/>
            <p:cNvSpPr>
              <a:spLocks noChangeAspect="1"/>
            </p:cNvSpPr>
            <p:nvPr/>
          </p:nvSpPr>
          <p:spPr>
            <a:xfrm>
              <a:off x="11933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>
              <a:spLocks noChangeAspect="1"/>
            </p:cNvSpPr>
            <p:nvPr/>
          </p:nvSpPr>
          <p:spPr>
            <a:xfrm>
              <a:off x="353368" y="2942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>
              <a:spLocks noChangeAspect="1"/>
            </p:cNvSpPr>
            <p:nvPr/>
          </p:nvSpPr>
          <p:spPr>
            <a:xfrm>
              <a:off x="551384" y="395106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785416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>
              <a:spLocks noChangeAspect="1"/>
            </p:cNvSpPr>
            <p:nvPr/>
          </p:nvSpPr>
          <p:spPr>
            <a:xfrm>
              <a:off x="1001440" y="4149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>
              <a:spLocks noChangeAspect="1"/>
            </p:cNvSpPr>
            <p:nvPr/>
          </p:nvSpPr>
          <p:spPr>
            <a:xfrm>
              <a:off x="1217464" y="2942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1487488" y="481516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>
              <a:spLocks noChangeAspect="1"/>
            </p:cNvSpPr>
            <p:nvPr/>
          </p:nvSpPr>
          <p:spPr>
            <a:xfrm>
              <a:off x="1631504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>
              <a:spLocks noChangeAspect="1"/>
            </p:cNvSpPr>
            <p:nvPr/>
          </p:nvSpPr>
          <p:spPr>
            <a:xfrm>
              <a:off x="1865536" y="1772816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2081560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2351584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>
              <a:spLocks noChangeAspect="1"/>
            </p:cNvSpPr>
            <p:nvPr/>
          </p:nvSpPr>
          <p:spPr>
            <a:xfrm>
              <a:off x="2585616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>
              <a:spLocks noChangeAspect="1"/>
            </p:cNvSpPr>
            <p:nvPr/>
          </p:nvSpPr>
          <p:spPr>
            <a:xfrm>
              <a:off x="2801640" y="407707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3017664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3233688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3449712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366573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3935760" y="378904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4079776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4313808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4583832" y="407707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4817864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5033888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5249912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5465936" y="4095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5725270" y="2815783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5897984" y="46711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6186016" y="193484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>
              <a:stCxn id="11" idx="4"/>
              <a:endCxn id="12" idx="5"/>
            </p:cNvCxnSpPr>
            <p:nvPr/>
          </p:nvCxnSpPr>
          <p:spPr>
            <a:xfrm>
              <a:off x="146336" y="2708920"/>
              <a:ext cx="253124" cy="2801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>
              <a:stCxn id="12" idx="5"/>
              <a:endCxn id="13" idx="3"/>
            </p:cNvCxnSpPr>
            <p:nvPr/>
          </p:nvCxnSpPr>
          <p:spPr>
            <a:xfrm>
              <a:off x="399460" y="2989044"/>
              <a:ext cx="159832" cy="10081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>
              <a:stCxn id="13" idx="5"/>
              <a:endCxn id="14" idx="5"/>
            </p:cNvCxnSpPr>
            <p:nvPr/>
          </p:nvCxnSpPr>
          <p:spPr>
            <a:xfrm flipV="1">
              <a:off x="597476" y="2683004"/>
              <a:ext cx="234032" cy="131415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>
              <a:stCxn id="14" idx="5"/>
              <a:endCxn id="15" idx="4"/>
            </p:cNvCxnSpPr>
            <p:nvPr/>
          </p:nvCxnSpPr>
          <p:spPr>
            <a:xfrm>
              <a:off x="831508" y="2683004"/>
              <a:ext cx="196932" cy="152007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>
              <a:stCxn id="15" idx="4"/>
              <a:endCxn id="16" idx="4"/>
            </p:cNvCxnSpPr>
            <p:nvPr/>
          </p:nvCxnSpPr>
          <p:spPr>
            <a:xfrm flipV="1">
              <a:off x="1028440" y="2996952"/>
              <a:ext cx="216024" cy="12061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>
              <a:stCxn id="16" idx="4"/>
              <a:endCxn id="17" idx="7"/>
            </p:cNvCxnSpPr>
            <p:nvPr/>
          </p:nvCxnSpPr>
          <p:spPr>
            <a:xfrm>
              <a:off x="1244464" y="2996952"/>
              <a:ext cx="289116" cy="18261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17" idx="7"/>
              <a:endCxn id="18" idx="4"/>
            </p:cNvCxnSpPr>
            <p:nvPr/>
          </p:nvCxnSpPr>
          <p:spPr>
            <a:xfrm flipV="1">
              <a:off x="1533580" y="2690912"/>
              <a:ext cx="124924" cy="213215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18" idx="5"/>
              <a:endCxn id="19" idx="4"/>
            </p:cNvCxnSpPr>
            <p:nvPr/>
          </p:nvCxnSpPr>
          <p:spPr>
            <a:xfrm flipV="1">
              <a:off x="1677596" y="1826816"/>
              <a:ext cx="214940" cy="85618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>
              <a:stCxn id="19" idx="4"/>
              <a:endCxn id="20" idx="3"/>
            </p:cNvCxnSpPr>
            <p:nvPr/>
          </p:nvCxnSpPr>
          <p:spPr>
            <a:xfrm>
              <a:off x="1892536" y="1826816"/>
              <a:ext cx="196932" cy="20263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>
              <a:stCxn id="20" idx="3"/>
              <a:endCxn id="21" idx="4"/>
            </p:cNvCxnSpPr>
            <p:nvPr/>
          </p:nvCxnSpPr>
          <p:spPr>
            <a:xfrm flipV="1">
              <a:off x="2089468" y="2834928"/>
              <a:ext cx="289116" cy="10182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>
              <a:stCxn id="21" idx="5"/>
              <a:endCxn id="22" idx="1"/>
            </p:cNvCxnSpPr>
            <p:nvPr/>
          </p:nvCxnSpPr>
          <p:spPr>
            <a:xfrm>
              <a:off x="2397676" y="2827020"/>
              <a:ext cx="195848" cy="134797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>
              <a:stCxn id="22" idx="1"/>
              <a:endCxn id="23" idx="1"/>
            </p:cNvCxnSpPr>
            <p:nvPr/>
          </p:nvCxnSpPr>
          <p:spPr>
            <a:xfrm flipV="1">
              <a:off x="2593524" y="4084980"/>
              <a:ext cx="216024" cy="900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23" idx="0"/>
              <a:endCxn id="24" idx="4"/>
            </p:cNvCxnSpPr>
            <p:nvPr/>
          </p:nvCxnSpPr>
          <p:spPr>
            <a:xfrm flipV="1">
              <a:off x="2828640" y="2978944"/>
              <a:ext cx="216024" cy="10981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>
              <a:stCxn id="24" idx="6"/>
              <a:endCxn id="25" idx="3"/>
            </p:cNvCxnSpPr>
            <p:nvPr/>
          </p:nvCxnSpPr>
          <p:spPr>
            <a:xfrm flipV="1">
              <a:off x="3071664" y="2827020"/>
              <a:ext cx="169932" cy="1249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>
              <a:stCxn id="25" idx="5"/>
              <a:endCxn id="26" idx="1"/>
            </p:cNvCxnSpPr>
            <p:nvPr/>
          </p:nvCxnSpPr>
          <p:spPr>
            <a:xfrm>
              <a:off x="3279780" y="2827020"/>
              <a:ext cx="177840" cy="134797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26" idx="1"/>
              <a:endCxn id="27" idx="3"/>
            </p:cNvCxnSpPr>
            <p:nvPr/>
          </p:nvCxnSpPr>
          <p:spPr>
            <a:xfrm flipV="1">
              <a:off x="3457620" y="2701012"/>
              <a:ext cx="216024" cy="147398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stCxn id="27" idx="4"/>
              <a:endCxn id="28" idx="1"/>
            </p:cNvCxnSpPr>
            <p:nvPr/>
          </p:nvCxnSpPr>
          <p:spPr>
            <a:xfrm>
              <a:off x="3692736" y="2708920"/>
              <a:ext cx="250932" cy="10880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>
              <a:stCxn id="28" idx="0"/>
              <a:endCxn id="29" idx="4"/>
            </p:cNvCxnSpPr>
            <p:nvPr/>
          </p:nvCxnSpPr>
          <p:spPr>
            <a:xfrm flipV="1">
              <a:off x="3962760" y="2834928"/>
              <a:ext cx="144016" cy="9541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>
              <a:stCxn id="29" idx="3"/>
              <a:endCxn id="30" idx="0"/>
            </p:cNvCxnSpPr>
            <p:nvPr/>
          </p:nvCxnSpPr>
          <p:spPr>
            <a:xfrm>
              <a:off x="4087684" y="2827020"/>
              <a:ext cx="253124" cy="134006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>
              <a:stCxn id="30" idx="6"/>
              <a:endCxn id="31" idx="3"/>
            </p:cNvCxnSpPr>
            <p:nvPr/>
          </p:nvCxnSpPr>
          <p:spPr>
            <a:xfrm flipV="1">
              <a:off x="4367808" y="4123164"/>
              <a:ext cx="223932" cy="709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>
              <a:stCxn id="31" idx="7"/>
              <a:endCxn id="32" idx="3"/>
            </p:cNvCxnSpPr>
            <p:nvPr/>
          </p:nvCxnSpPr>
          <p:spPr>
            <a:xfrm flipV="1">
              <a:off x="4629924" y="2971036"/>
              <a:ext cx="195848" cy="111394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32" idx="4"/>
              <a:endCxn id="33" idx="3"/>
            </p:cNvCxnSpPr>
            <p:nvPr/>
          </p:nvCxnSpPr>
          <p:spPr>
            <a:xfrm flipV="1">
              <a:off x="4844864" y="2827020"/>
              <a:ext cx="196932" cy="1519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>
              <a:stCxn id="33" idx="5"/>
              <a:endCxn id="34" idx="3"/>
            </p:cNvCxnSpPr>
            <p:nvPr/>
          </p:nvCxnSpPr>
          <p:spPr>
            <a:xfrm>
              <a:off x="5079980" y="2827020"/>
              <a:ext cx="177840" cy="138616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>
              <a:stCxn id="34" idx="2"/>
              <a:endCxn id="35" idx="5"/>
            </p:cNvCxnSpPr>
            <p:nvPr/>
          </p:nvCxnSpPr>
          <p:spPr>
            <a:xfrm flipV="1">
              <a:off x="5249912" y="4141172"/>
              <a:ext cx="262116" cy="529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>
              <a:stCxn id="35" idx="2"/>
              <a:endCxn id="36" idx="4"/>
            </p:cNvCxnSpPr>
            <p:nvPr/>
          </p:nvCxnSpPr>
          <p:spPr>
            <a:xfrm flipV="1">
              <a:off x="5465936" y="2869783"/>
              <a:ext cx="286334" cy="125229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>
              <a:stCxn id="36" idx="4"/>
              <a:endCxn id="37" idx="0"/>
            </p:cNvCxnSpPr>
            <p:nvPr/>
          </p:nvCxnSpPr>
          <p:spPr>
            <a:xfrm>
              <a:off x="5752270" y="2869783"/>
              <a:ext cx="172714" cy="1801361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>
              <a:stCxn id="37" idx="0"/>
              <a:endCxn id="38" idx="3"/>
            </p:cNvCxnSpPr>
            <p:nvPr/>
          </p:nvCxnSpPr>
          <p:spPr>
            <a:xfrm flipV="1">
              <a:off x="5924984" y="1980932"/>
              <a:ext cx="268940" cy="26902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>
              <a:spLocks noChangeAspect="1"/>
            </p:cNvSpPr>
            <p:nvPr/>
          </p:nvSpPr>
          <p:spPr>
            <a:xfrm>
              <a:off x="6402040" y="416727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>
              <a:spLocks noChangeAspect="1"/>
            </p:cNvSpPr>
            <p:nvPr/>
          </p:nvSpPr>
          <p:spPr>
            <a:xfrm>
              <a:off x="6600056" y="242107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>
              <a:spLocks noChangeAspect="1"/>
            </p:cNvSpPr>
            <p:nvPr/>
          </p:nvSpPr>
          <p:spPr>
            <a:xfrm>
              <a:off x="6834088" y="380723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>
              <a:spLocks noChangeAspect="1"/>
            </p:cNvSpPr>
            <p:nvPr/>
          </p:nvSpPr>
          <p:spPr>
            <a:xfrm>
              <a:off x="7104112" y="278111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>
              <a:spLocks noChangeAspect="1"/>
            </p:cNvSpPr>
            <p:nvPr/>
          </p:nvSpPr>
          <p:spPr>
            <a:xfrm>
              <a:off x="7320136" y="380723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>
              <a:spLocks noChangeAspect="1"/>
            </p:cNvSpPr>
            <p:nvPr/>
          </p:nvSpPr>
          <p:spPr>
            <a:xfrm>
              <a:off x="7536160" y="2295066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>
              <a:spLocks noChangeAspect="1"/>
            </p:cNvSpPr>
            <p:nvPr/>
          </p:nvSpPr>
          <p:spPr>
            <a:xfrm>
              <a:off x="7752184" y="4149266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>
              <a:spLocks noChangeAspect="1"/>
            </p:cNvSpPr>
            <p:nvPr/>
          </p:nvSpPr>
          <p:spPr>
            <a:xfrm>
              <a:off x="7986216" y="4077258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>
              <a:spLocks noChangeAspect="1"/>
            </p:cNvSpPr>
            <p:nvPr/>
          </p:nvSpPr>
          <p:spPr>
            <a:xfrm>
              <a:off x="8202240" y="162880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>
              <a:spLocks noChangeAspect="1"/>
            </p:cNvSpPr>
            <p:nvPr/>
          </p:nvSpPr>
          <p:spPr>
            <a:xfrm>
              <a:off x="8490272" y="2726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>
              <a:spLocks noChangeAspect="1"/>
            </p:cNvSpPr>
            <p:nvPr/>
          </p:nvSpPr>
          <p:spPr>
            <a:xfrm>
              <a:off x="8634288" y="45271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>
              <a:spLocks noChangeAspect="1"/>
            </p:cNvSpPr>
            <p:nvPr/>
          </p:nvSpPr>
          <p:spPr>
            <a:xfrm>
              <a:off x="8850312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>
              <a:spLocks noChangeAspect="1"/>
            </p:cNvSpPr>
            <p:nvPr/>
          </p:nvSpPr>
          <p:spPr>
            <a:xfrm>
              <a:off x="9066336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>
              <a:spLocks noChangeAspect="1"/>
            </p:cNvSpPr>
            <p:nvPr/>
          </p:nvSpPr>
          <p:spPr>
            <a:xfrm>
              <a:off x="9336360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>
              <a:spLocks noChangeAspect="1"/>
            </p:cNvSpPr>
            <p:nvPr/>
          </p:nvSpPr>
          <p:spPr>
            <a:xfrm>
              <a:off x="9480376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>
              <a:spLocks noChangeAspect="1"/>
            </p:cNvSpPr>
            <p:nvPr/>
          </p:nvSpPr>
          <p:spPr>
            <a:xfrm>
              <a:off x="9768408" y="517520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>
              <a:spLocks noChangeAspect="1"/>
            </p:cNvSpPr>
            <p:nvPr/>
          </p:nvSpPr>
          <p:spPr>
            <a:xfrm>
              <a:off x="9984432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>
              <a:spLocks noChangeAspect="1"/>
            </p:cNvSpPr>
            <p:nvPr/>
          </p:nvSpPr>
          <p:spPr>
            <a:xfrm>
              <a:off x="1020045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>
              <a:spLocks noChangeAspect="1"/>
            </p:cNvSpPr>
            <p:nvPr/>
          </p:nvSpPr>
          <p:spPr>
            <a:xfrm>
              <a:off x="10434488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>
              <a:spLocks noChangeAspect="1"/>
            </p:cNvSpPr>
            <p:nvPr/>
          </p:nvSpPr>
          <p:spPr>
            <a:xfrm>
              <a:off x="10650512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>
              <a:spLocks noChangeAspect="1"/>
            </p:cNvSpPr>
            <p:nvPr/>
          </p:nvSpPr>
          <p:spPr>
            <a:xfrm>
              <a:off x="10866536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>
              <a:spLocks noChangeAspect="1"/>
            </p:cNvSpPr>
            <p:nvPr/>
          </p:nvSpPr>
          <p:spPr>
            <a:xfrm>
              <a:off x="11082560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>
              <a:spLocks noChangeAspect="1"/>
            </p:cNvSpPr>
            <p:nvPr/>
          </p:nvSpPr>
          <p:spPr>
            <a:xfrm>
              <a:off x="11298584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>
              <a:spLocks noChangeAspect="1"/>
            </p:cNvSpPr>
            <p:nvPr/>
          </p:nvSpPr>
          <p:spPr>
            <a:xfrm>
              <a:off x="11514608" y="4095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>
              <a:spLocks noChangeAspect="1"/>
            </p:cNvSpPr>
            <p:nvPr/>
          </p:nvSpPr>
          <p:spPr>
            <a:xfrm>
              <a:off x="11784632" y="2996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>
              <a:spLocks noChangeAspect="1"/>
            </p:cNvSpPr>
            <p:nvPr/>
          </p:nvSpPr>
          <p:spPr>
            <a:xfrm>
              <a:off x="12018664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2" name="直接连接符 91"/>
            <p:cNvCxnSpPr>
              <a:stCxn id="38" idx="2"/>
              <a:endCxn id="66" idx="4"/>
            </p:cNvCxnSpPr>
            <p:nvPr/>
          </p:nvCxnSpPr>
          <p:spPr>
            <a:xfrm>
              <a:off x="6186016" y="1961840"/>
              <a:ext cx="242931" cy="225924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>
              <a:stCxn id="66" idx="4"/>
              <a:endCxn id="67" idx="4"/>
            </p:cNvCxnSpPr>
            <p:nvPr/>
          </p:nvCxnSpPr>
          <p:spPr>
            <a:xfrm flipV="1">
              <a:off x="6428947" y="2474888"/>
              <a:ext cx="198016" cy="174620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>
              <a:stCxn id="67" idx="4"/>
              <a:endCxn id="68" idx="2"/>
            </p:cNvCxnSpPr>
            <p:nvPr/>
          </p:nvCxnSpPr>
          <p:spPr>
            <a:xfrm>
              <a:off x="6626963" y="2474888"/>
              <a:ext cx="207125" cy="1359253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>
              <a:stCxn id="68" idx="4"/>
              <a:endCxn id="69" idx="3"/>
            </p:cNvCxnSpPr>
            <p:nvPr/>
          </p:nvCxnSpPr>
          <p:spPr>
            <a:xfrm flipV="1">
              <a:off x="6860995" y="2827047"/>
              <a:ext cx="250998" cy="1034001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>
              <a:stCxn id="69" idx="4"/>
              <a:endCxn id="70" idx="1"/>
            </p:cNvCxnSpPr>
            <p:nvPr/>
          </p:nvCxnSpPr>
          <p:spPr>
            <a:xfrm>
              <a:off x="7131019" y="2834928"/>
              <a:ext cx="196998" cy="98018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>
              <a:stCxn id="70" idx="0"/>
              <a:endCxn id="71" idx="3"/>
            </p:cNvCxnSpPr>
            <p:nvPr/>
          </p:nvCxnSpPr>
          <p:spPr>
            <a:xfrm flipV="1">
              <a:off x="7347043" y="2340999"/>
              <a:ext cx="196998" cy="1466235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>
              <a:stCxn id="71" idx="5"/>
              <a:endCxn id="72" idx="0"/>
            </p:cNvCxnSpPr>
            <p:nvPr/>
          </p:nvCxnSpPr>
          <p:spPr>
            <a:xfrm>
              <a:off x="7582093" y="2340999"/>
              <a:ext cx="196998" cy="180826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>
              <a:stCxn id="72" idx="3"/>
              <a:endCxn id="73" idx="0"/>
            </p:cNvCxnSpPr>
            <p:nvPr/>
          </p:nvCxnSpPr>
          <p:spPr>
            <a:xfrm flipV="1">
              <a:off x="7760065" y="4077258"/>
              <a:ext cx="253058" cy="117941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>
              <a:stCxn id="73" idx="1"/>
              <a:endCxn id="74" idx="3"/>
            </p:cNvCxnSpPr>
            <p:nvPr/>
          </p:nvCxnSpPr>
          <p:spPr>
            <a:xfrm flipV="1">
              <a:off x="7994097" y="1674892"/>
              <a:ext cx="216051" cy="241024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>
              <a:stCxn id="74" idx="2"/>
              <a:endCxn id="75" idx="3"/>
            </p:cNvCxnSpPr>
            <p:nvPr/>
          </p:nvCxnSpPr>
          <p:spPr>
            <a:xfrm>
              <a:off x="8202240" y="1655800"/>
              <a:ext cx="295940" cy="11172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>
              <a:stCxn id="75" idx="5"/>
              <a:endCxn id="76" idx="0"/>
            </p:cNvCxnSpPr>
            <p:nvPr/>
          </p:nvCxnSpPr>
          <p:spPr>
            <a:xfrm>
              <a:off x="8536364" y="2773020"/>
              <a:ext cx="124924" cy="175410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>
              <a:stCxn id="76" idx="3"/>
              <a:endCxn id="77" idx="3"/>
            </p:cNvCxnSpPr>
            <p:nvPr/>
          </p:nvCxnSpPr>
          <p:spPr>
            <a:xfrm flipV="1">
              <a:off x="8642196" y="2683004"/>
              <a:ext cx="216024" cy="18902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77" idx="7"/>
              <a:endCxn id="78" idx="0"/>
            </p:cNvCxnSpPr>
            <p:nvPr/>
          </p:nvCxnSpPr>
          <p:spPr>
            <a:xfrm>
              <a:off x="8896404" y="2644820"/>
              <a:ext cx="196932" cy="11622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>
              <a:stCxn id="78" idx="5"/>
              <a:endCxn id="79" idx="4"/>
            </p:cNvCxnSpPr>
            <p:nvPr/>
          </p:nvCxnSpPr>
          <p:spPr>
            <a:xfrm flipV="1">
              <a:off x="9112428" y="2834928"/>
              <a:ext cx="250932" cy="10182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>
              <a:stCxn id="79" idx="4"/>
              <a:endCxn id="80" idx="1"/>
            </p:cNvCxnSpPr>
            <p:nvPr/>
          </p:nvCxnSpPr>
          <p:spPr>
            <a:xfrm>
              <a:off x="9363360" y="2834928"/>
              <a:ext cx="124924" cy="134006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>
              <a:stCxn id="80" idx="3"/>
              <a:endCxn id="81" idx="2"/>
            </p:cNvCxnSpPr>
            <p:nvPr/>
          </p:nvCxnSpPr>
          <p:spPr>
            <a:xfrm>
              <a:off x="9488284" y="4213180"/>
              <a:ext cx="280124" cy="9890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>
              <a:stCxn id="81" idx="6"/>
              <a:endCxn id="82" idx="2"/>
            </p:cNvCxnSpPr>
            <p:nvPr/>
          </p:nvCxnSpPr>
          <p:spPr>
            <a:xfrm flipV="1">
              <a:off x="9822408" y="2951944"/>
              <a:ext cx="162024" cy="225025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stCxn id="82" idx="4"/>
              <a:endCxn id="83" idx="3"/>
            </p:cNvCxnSpPr>
            <p:nvPr/>
          </p:nvCxnSpPr>
          <p:spPr>
            <a:xfrm flipV="1">
              <a:off x="10011432" y="2701012"/>
              <a:ext cx="196932" cy="27793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>
              <a:stCxn id="83" idx="5"/>
              <a:endCxn id="84" idx="0"/>
            </p:cNvCxnSpPr>
            <p:nvPr/>
          </p:nvCxnSpPr>
          <p:spPr>
            <a:xfrm>
              <a:off x="10246548" y="2701012"/>
              <a:ext cx="214940" cy="110603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>
              <a:stCxn id="84" idx="0"/>
              <a:endCxn id="85" idx="4"/>
            </p:cNvCxnSpPr>
            <p:nvPr/>
          </p:nvCxnSpPr>
          <p:spPr>
            <a:xfrm flipV="1">
              <a:off x="10461488" y="2834928"/>
              <a:ext cx="216024" cy="9721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>
              <a:stCxn id="85" idx="5"/>
              <a:endCxn id="86" idx="1"/>
            </p:cNvCxnSpPr>
            <p:nvPr/>
          </p:nvCxnSpPr>
          <p:spPr>
            <a:xfrm>
              <a:off x="10696604" y="2827020"/>
              <a:ext cx="177840" cy="98793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>
              <a:stCxn id="86" idx="0"/>
              <a:endCxn id="87" idx="4"/>
            </p:cNvCxnSpPr>
            <p:nvPr/>
          </p:nvCxnSpPr>
          <p:spPr>
            <a:xfrm flipV="1">
              <a:off x="10893536" y="2834928"/>
              <a:ext cx="216024" cy="9721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87" idx="4"/>
              <a:endCxn id="88" idx="0"/>
            </p:cNvCxnSpPr>
            <p:nvPr/>
          </p:nvCxnSpPr>
          <p:spPr>
            <a:xfrm>
              <a:off x="11109560" y="2834928"/>
              <a:ext cx="216024" cy="133216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>
              <a:stCxn id="88" idx="2"/>
              <a:endCxn id="89" idx="3"/>
            </p:cNvCxnSpPr>
            <p:nvPr/>
          </p:nvCxnSpPr>
          <p:spPr>
            <a:xfrm flipV="1">
              <a:off x="11298584" y="4141172"/>
              <a:ext cx="223932" cy="529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>
              <a:stCxn id="89" idx="5"/>
              <a:endCxn id="90" idx="3"/>
            </p:cNvCxnSpPr>
            <p:nvPr/>
          </p:nvCxnSpPr>
          <p:spPr>
            <a:xfrm flipV="1">
              <a:off x="11560700" y="3043044"/>
              <a:ext cx="231840" cy="10981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>
              <a:stCxn id="90" idx="4"/>
              <a:endCxn id="91" idx="3"/>
            </p:cNvCxnSpPr>
            <p:nvPr/>
          </p:nvCxnSpPr>
          <p:spPr>
            <a:xfrm flipV="1">
              <a:off x="11811632" y="2827020"/>
              <a:ext cx="214940" cy="22393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8" name="文本框 117"/>
          <p:cNvSpPr txBox="1"/>
          <p:nvPr/>
        </p:nvSpPr>
        <p:spPr>
          <a:xfrm>
            <a:off x="237306" y="6220225"/>
            <a:ext cx="1196495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FF2D73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Your tittle here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something here to introduce about you project, just use the simple words and few sentences will be great. Here is the place to fill up with</a:t>
            </a:r>
            <a:r>
              <a:rPr lang="zh-CN" altLang="en-US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group information and something special about your people.</a:t>
            </a:r>
          </a:p>
        </p:txBody>
      </p:sp>
      <p:sp>
        <p:nvSpPr>
          <p:cNvPr id="119" name="文本框 118"/>
          <p:cNvSpPr txBox="1"/>
          <p:nvPr/>
        </p:nvSpPr>
        <p:spPr>
          <a:xfrm>
            <a:off x="1851709" y="2935935"/>
            <a:ext cx="6383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5ED6D7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D</a:t>
            </a:r>
            <a:endParaRPr lang="zh-CN" altLang="en-US" sz="4000" dirty="0">
              <a:solidFill>
                <a:srgbClr val="5ED6D7"/>
              </a:solidFill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3272490" y="3542735"/>
            <a:ext cx="109196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5ED6D7">
                    <a:alpha val="20000"/>
                  </a:srgbClr>
                </a:solidFill>
                <a:effectLst>
                  <a:glow rad="228600">
                    <a:schemeClr val="accent3">
                      <a:satMod val="175000"/>
                      <a:alpha val="10000"/>
                    </a:schemeClr>
                  </a:glow>
                </a:effectLst>
                <a:latin typeface="造字工房典黑（非商用）超细体" pitchFamily="50" charset="-122"/>
                <a:ea typeface="造字工房典黑（非商用）超细体" pitchFamily="50" charset="-122"/>
              </a:rPr>
              <a:t>A</a:t>
            </a:r>
            <a:endParaRPr lang="zh-CN" altLang="en-US" sz="8000" dirty="0">
              <a:solidFill>
                <a:srgbClr val="5ED6D7">
                  <a:alpha val="20000"/>
                </a:srgbClr>
              </a:solidFill>
              <a:effectLst>
                <a:glow rad="228600">
                  <a:schemeClr val="accent3">
                    <a:satMod val="175000"/>
                    <a:alpha val="10000"/>
                  </a:schemeClr>
                </a:glow>
              </a:effectLst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4985426" y="2747786"/>
            <a:ext cx="7457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B</a:t>
            </a:r>
            <a:endParaRPr lang="zh-CN" altLang="en-US" sz="5400" dirty="0">
              <a:solidFill>
                <a:schemeClr val="bg1"/>
              </a:solidFill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6561153" y="3543795"/>
            <a:ext cx="801823" cy="1107996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5ED6D7">
                    <a:alpha val="40000"/>
                  </a:srgbClr>
                </a:solidFill>
                <a:effectLst>
                  <a:glow rad="139700">
                    <a:schemeClr val="accent3">
                      <a:satMod val="175000"/>
                      <a:alpha val="10000"/>
                    </a:schemeClr>
                  </a:glow>
                </a:effectLst>
                <a:latin typeface="造字工房典黑（非商用）超细体" pitchFamily="50" charset="-122"/>
                <a:ea typeface="造字工房典黑（非商用）超细体" pitchFamily="50" charset="-122"/>
              </a:rPr>
              <a:t>F</a:t>
            </a:r>
            <a:endParaRPr lang="zh-CN" altLang="en-US" sz="6600" dirty="0">
              <a:solidFill>
                <a:srgbClr val="5ED6D7">
                  <a:alpha val="40000"/>
                </a:srgbClr>
              </a:solidFill>
              <a:effectLst>
                <a:glow rad="139700">
                  <a:schemeClr val="accent3">
                    <a:satMod val="175000"/>
                    <a:alpha val="10000"/>
                  </a:schemeClr>
                </a:glow>
              </a:effectLst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8228918" y="2696222"/>
            <a:ext cx="7457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E</a:t>
            </a:r>
            <a:endParaRPr lang="zh-CN" altLang="en-US" sz="5400" dirty="0">
              <a:solidFill>
                <a:schemeClr val="bg1"/>
              </a:solidFill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9604360" y="3819410"/>
            <a:ext cx="96372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bg1">
                    <a:alpha val="20000"/>
                  </a:schemeClr>
                </a:solidFill>
                <a:effectLst>
                  <a:glow rad="139700">
                    <a:schemeClr val="accent3">
                      <a:satMod val="175000"/>
                      <a:alpha val="10000"/>
                    </a:schemeClr>
                  </a:glow>
                </a:effectLst>
                <a:latin typeface="造字工房典黑（非商用）超细体" pitchFamily="50" charset="-122"/>
                <a:ea typeface="造字工房典黑（非商用）超细体" pitchFamily="50" charset="-122"/>
              </a:rPr>
              <a:t>C</a:t>
            </a:r>
            <a:endParaRPr lang="zh-CN" altLang="en-US" sz="6600" dirty="0">
              <a:solidFill>
                <a:schemeClr val="bg1">
                  <a:alpha val="20000"/>
                </a:schemeClr>
              </a:solidFill>
              <a:effectLst>
                <a:glow rad="139700">
                  <a:schemeClr val="accent3">
                    <a:satMod val="175000"/>
                    <a:alpha val="10000"/>
                  </a:schemeClr>
                </a:glow>
              </a:effectLst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  <p:cxnSp>
        <p:nvCxnSpPr>
          <p:cNvPr id="126" name="直接箭头连接符 125"/>
          <p:cNvCxnSpPr/>
          <p:nvPr/>
        </p:nvCxnSpPr>
        <p:spPr>
          <a:xfrm flipV="1">
            <a:off x="2157605" y="2417911"/>
            <a:ext cx="0" cy="406641"/>
          </a:xfrm>
          <a:prstGeom prst="straightConnector1">
            <a:avLst/>
          </a:prstGeom>
          <a:ln w="6350">
            <a:solidFill>
              <a:srgbClr val="5ED6D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278999" y="1959471"/>
            <a:ext cx="1757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TITLE HERE</a:t>
            </a:r>
            <a:endParaRPr lang="zh-CN" altLang="en-US" dirty="0">
              <a:solidFill>
                <a:schemeClr val="bg1"/>
              </a:solidFill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  <p:cxnSp>
        <p:nvCxnSpPr>
          <p:cNvPr id="127" name="直接箭头连接符 126"/>
          <p:cNvCxnSpPr/>
          <p:nvPr/>
        </p:nvCxnSpPr>
        <p:spPr>
          <a:xfrm flipV="1">
            <a:off x="3818473" y="3171005"/>
            <a:ext cx="0" cy="406641"/>
          </a:xfrm>
          <a:prstGeom prst="straightConnector1">
            <a:avLst/>
          </a:prstGeom>
          <a:ln w="63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文本框 127"/>
          <p:cNvSpPr txBox="1"/>
          <p:nvPr/>
        </p:nvSpPr>
        <p:spPr>
          <a:xfrm>
            <a:off x="2939867" y="2712565"/>
            <a:ext cx="1757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TITLE HERE</a:t>
            </a:r>
            <a:endParaRPr lang="zh-CN" altLang="en-US" dirty="0">
              <a:solidFill>
                <a:schemeClr val="bg1"/>
              </a:solidFill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  <p:cxnSp>
        <p:nvCxnSpPr>
          <p:cNvPr id="129" name="直接箭头连接符 128"/>
          <p:cNvCxnSpPr/>
          <p:nvPr/>
        </p:nvCxnSpPr>
        <p:spPr>
          <a:xfrm flipV="1">
            <a:off x="5358284" y="2385665"/>
            <a:ext cx="0" cy="406641"/>
          </a:xfrm>
          <a:prstGeom prst="straightConnector1">
            <a:avLst/>
          </a:prstGeom>
          <a:ln w="63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文本框 129"/>
          <p:cNvSpPr txBox="1"/>
          <p:nvPr/>
        </p:nvSpPr>
        <p:spPr>
          <a:xfrm>
            <a:off x="4479678" y="1927225"/>
            <a:ext cx="1757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TITLE HERE</a:t>
            </a:r>
            <a:endParaRPr lang="zh-CN" altLang="en-US" dirty="0">
              <a:solidFill>
                <a:schemeClr val="bg1"/>
              </a:solidFill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  <p:cxnSp>
        <p:nvCxnSpPr>
          <p:cNvPr id="131" name="直接箭头连接符 130"/>
          <p:cNvCxnSpPr/>
          <p:nvPr/>
        </p:nvCxnSpPr>
        <p:spPr>
          <a:xfrm flipV="1">
            <a:off x="6962064" y="3160223"/>
            <a:ext cx="0" cy="406641"/>
          </a:xfrm>
          <a:prstGeom prst="straightConnector1">
            <a:avLst/>
          </a:prstGeom>
          <a:ln w="6350">
            <a:solidFill>
              <a:srgbClr val="5ED6D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文本框 131"/>
          <p:cNvSpPr txBox="1"/>
          <p:nvPr/>
        </p:nvSpPr>
        <p:spPr>
          <a:xfrm>
            <a:off x="6083458" y="2701783"/>
            <a:ext cx="1757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TITLE HERE</a:t>
            </a:r>
            <a:endParaRPr lang="zh-CN" altLang="en-US" dirty="0">
              <a:solidFill>
                <a:schemeClr val="bg1"/>
              </a:solidFill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  <p:cxnSp>
        <p:nvCxnSpPr>
          <p:cNvPr id="133" name="直接箭头连接符 132"/>
          <p:cNvCxnSpPr/>
          <p:nvPr/>
        </p:nvCxnSpPr>
        <p:spPr>
          <a:xfrm flipV="1">
            <a:off x="8601776" y="2343880"/>
            <a:ext cx="0" cy="406641"/>
          </a:xfrm>
          <a:prstGeom prst="straightConnector1">
            <a:avLst/>
          </a:prstGeom>
          <a:ln w="63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文本框 133"/>
          <p:cNvSpPr txBox="1"/>
          <p:nvPr/>
        </p:nvSpPr>
        <p:spPr>
          <a:xfrm>
            <a:off x="7723170" y="1885440"/>
            <a:ext cx="1757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TITLE HERE</a:t>
            </a:r>
            <a:endParaRPr lang="zh-CN" altLang="en-US" dirty="0">
              <a:solidFill>
                <a:schemeClr val="bg1"/>
              </a:solidFill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  <p:cxnSp>
        <p:nvCxnSpPr>
          <p:cNvPr id="135" name="直接箭头连接符 134"/>
          <p:cNvCxnSpPr/>
          <p:nvPr/>
        </p:nvCxnSpPr>
        <p:spPr>
          <a:xfrm flipV="1">
            <a:off x="10086222" y="3415588"/>
            <a:ext cx="0" cy="406641"/>
          </a:xfrm>
          <a:prstGeom prst="straightConnector1">
            <a:avLst/>
          </a:prstGeom>
          <a:ln w="6350">
            <a:solidFill>
              <a:srgbClr val="5ED6D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9207616" y="2957148"/>
            <a:ext cx="1757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TITLE HERE</a:t>
            </a:r>
            <a:endParaRPr lang="zh-CN" altLang="en-US" dirty="0">
              <a:solidFill>
                <a:schemeClr val="bg1"/>
              </a:solidFill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矩形 140"/>
          <p:cNvSpPr/>
          <p:nvPr/>
        </p:nvSpPr>
        <p:spPr>
          <a:xfrm>
            <a:off x="-24680" y="0"/>
            <a:ext cx="12216680" cy="6863928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19336" y="1628800"/>
            <a:ext cx="11953328" cy="3600400"/>
            <a:chOff x="119336" y="1628800"/>
            <a:chExt cx="11953328" cy="3600400"/>
          </a:xfrm>
        </p:grpSpPr>
        <p:sp>
          <p:nvSpPr>
            <p:cNvPr id="12" name="椭圆 11"/>
            <p:cNvSpPr>
              <a:spLocks noChangeAspect="1"/>
            </p:cNvSpPr>
            <p:nvPr/>
          </p:nvSpPr>
          <p:spPr>
            <a:xfrm>
              <a:off x="11933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>
              <a:spLocks noChangeAspect="1"/>
            </p:cNvSpPr>
            <p:nvPr/>
          </p:nvSpPr>
          <p:spPr>
            <a:xfrm>
              <a:off x="353368" y="2942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551384" y="395106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>
              <a:spLocks noChangeAspect="1"/>
            </p:cNvSpPr>
            <p:nvPr/>
          </p:nvSpPr>
          <p:spPr>
            <a:xfrm>
              <a:off x="785416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>
              <a:spLocks noChangeAspect="1"/>
            </p:cNvSpPr>
            <p:nvPr/>
          </p:nvSpPr>
          <p:spPr>
            <a:xfrm>
              <a:off x="1001440" y="4149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1217464" y="2942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>
              <a:spLocks noChangeAspect="1"/>
            </p:cNvSpPr>
            <p:nvPr/>
          </p:nvSpPr>
          <p:spPr>
            <a:xfrm>
              <a:off x="1487488" y="481516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>
              <a:spLocks noChangeAspect="1"/>
            </p:cNvSpPr>
            <p:nvPr/>
          </p:nvSpPr>
          <p:spPr>
            <a:xfrm>
              <a:off x="1631504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1865536" y="1772816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2081560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>
              <a:spLocks noChangeAspect="1"/>
            </p:cNvSpPr>
            <p:nvPr/>
          </p:nvSpPr>
          <p:spPr>
            <a:xfrm>
              <a:off x="2351584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>
              <a:spLocks noChangeAspect="1"/>
            </p:cNvSpPr>
            <p:nvPr/>
          </p:nvSpPr>
          <p:spPr>
            <a:xfrm>
              <a:off x="2585616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2801640" y="407707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3017664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3233688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3449712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366573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3935760" y="378904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4079776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4313808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4583832" y="407707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4817864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5033888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5249912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5465936" y="4095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5725270" y="2815783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5897984" y="46711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>
              <a:spLocks noChangeAspect="1"/>
            </p:cNvSpPr>
            <p:nvPr/>
          </p:nvSpPr>
          <p:spPr>
            <a:xfrm>
              <a:off x="6186016" y="193484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" name="直接连接符 39"/>
            <p:cNvCxnSpPr>
              <a:stCxn id="12" idx="4"/>
              <a:endCxn id="13" idx="5"/>
            </p:cNvCxnSpPr>
            <p:nvPr/>
          </p:nvCxnSpPr>
          <p:spPr>
            <a:xfrm>
              <a:off x="146336" y="2708920"/>
              <a:ext cx="253124" cy="2801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>
              <a:stCxn id="13" idx="5"/>
              <a:endCxn id="14" idx="3"/>
            </p:cNvCxnSpPr>
            <p:nvPr/>
          </p:nvCxnSpPr>
          <p:spPr>
            <a:xfrm>
              <a:off x="399460" y="2989044"/>
              <a:ext cx="159832" cy="10081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>
              <a:stCxn id="14" idx="5"/>
              <a:endCxn id="15" idx="5"/>
            </p:cNvCxnSpPr>
            <p:nvPr/>
          </p:nvCxnSpPr>
          <p:spPr>
            <a:xfrm flipV="1">
              <a:off x="597476" y="2683004"/>
              <a:ext cx="234032" cy="131415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>
              <a:stCxn id="15" idx="5"/>
              <a:endCxn id="16" idx="4"/>
            </p:cNvCxnSpPr>
            <p:nvPr/>
          </p:nvCxnSpPr>
          <p:spPr>
            <a:xfrm>
              <a:off x="831508" y="2683004"/>
              <a:ext cx="196932" cy="152007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>
              <a:stCxn id="16" idx="4"/>
              <a:endCxn id="17" idx="4"/>
            </p:cNvCxnSpPr>
            <p:nvPr/>
          </p:nvCxnSpPr>
          <p:spPr>
            <a:xfrm flipV="1">
              <a:off x="1028440" y="2996952"/>
              <a:ext cx="216024" cy="12061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17" idx="4"/>
              <a:endCxn id="18" idx="7"/>
            </p:cNvCxnSpPr>
            <p:nvPr/>
          </p:nvCxnSpPr>
          <p:spPr>
            <a:xfrm>
              <a:off x="1244464" y="2996952"/>
              <a:ext cx="289116" cy="18261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18" idx="7"/>
              <a:endCxn id="19" idx="4"/>
            </p:cNvCxnSpPr>
            <p:nvPr/>
          </p:nvCxnSpPr>
          <p:spPr>
            <a:xfrm flipV="1">
              <a:off x="1533580" y="2690912"/>
              <a:ext cx="124924" cy="213215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>
              <a:stCxn id="19" idx="5"/>
              <a:endCxn id="20" idx="4"/>
            </p:cNvCxnSpPr>
            <p:nvPr/>
          </p:nvCxnSpPr>
          <p:spPr>
            <a:xfrm flipV="1">
              <a:off x="1677596" y="1826816"/>
              <a:ext cx="214940" cy="85618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>
              <a:stCxn id="20" idx="4"/>
              <a:endCxn id="21" idx="3"/>
            </p:cNvCxnSpPr>
            <p:nvPr/>
          </p:nvCxnSpPr>
          <p:spPr>
            <a:xfrm>
              <a:off x="1892536" y="1826816"/>
              <a:ext cx="196932" cy="20263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>
              <a:stCxn id="21" idx="3"/>
              <a:endCxn id="22" idx="4"/>
            </p:cNvCxnSpPr>
            <p:nvPr/>
          </p:nvCxnSpPr>
          <p:spPr>
            <a:xfrm flipV="1">
              <a:off x="2089468" y="2834928"/>
              <a:ext cx="289116" cy="10182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>
              <a:stCxn id="22" idx="5"/>
              <a:endCxn id="23" idx="1"/>
            </p:cNvCxnSpPr>
            <p:nvPr/>
          </p:nvCxnSpPr>
          <p:spPr>
            <a:xfrm>
              <a:off x="2397676" y="2827020"/>
              <a:ext cx="195848" cy="134797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23" idx="1"/>
              <a:endCxn id="24" idx="1"/>
            </p:cNvCxnSpPr>
            <p:nvPr/>
          </p:nvCxnSpPr>
          <p:spPr>
            <a:xfrm flipV="1">
              <a:off x="2593524" y="4084980"/>
              <a:ext cx="216024" cy="900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>
              <a:stCxn id="24" idx="0"/>
              <a:endCxn id="25" idx="4"/>
            </p:cNvCxnSpPr>
            <p:nvPr/>
          </p:nvCxnSpPr>
          <p:spPr>
            <a:xfrm flipV="1">
              <a:off x="2828640" y="2978944"/>
              <a:ext cx="216024" cy="10981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>
              <a:stCxn id="25" idx="6"/>
              <a:endCxn id="26" idx="3"/>
            </p:cNvCxnSpPr>
            <p:nvPr/>
          </p:nvCxnSpPr>
          <p:spPr>
            <a:xfrm flipV="1">
              <a:off x="3071664" y="2827020"/>
              <a:ext cx="169932" cy="1249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26" idx="5"/>
              <a:endCxn id="27" idx="1"/>
            </p:cNvCxnSpPr>
            <p:nvPr/>
          </p:nvCxnSpPr>
          <p:spPr>
            <a:xfrm>
              <a:off x="3279780" y="2827020"/>
              <a:ext cx="177840" cy="134797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stCxn id="27" idx="1"/>
              <a:endCxn id="28" idx="3"/>
            </p:cNvCxnSpPr>
            <p:nvPr/>
          </p:nvCxnSpPr>
          <p:spPr>
            <a:xfrm flipV="1">
              <a:off x="3457620" y="2701012"/>
              <a:ext cx="216024" cy="147398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>
              <a:stCxn id="28" idx="4"/>
              <a:endCxn id="29" idx="1"/>
            </p:cNvCxnSpPr>
            <p:nvPr/>
          </p:nvCxnSpPr>
          <p:spPr>
            <a:xfrm>
              <a:off x="3692736" y="2708920"/>
              <a:ext cx="250932" cy="10880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>
              <a:stCxn id="29" idx="0"/>
              <a:endCxn id="30" idx="4"/>
            </p:cNvCxnSpPr>
            <p:nvPr/>
          </p:nvCxnSpPr>
          <p:spPr>
            <a:xfrm flipV="1">
              <a:off x="3962760" y="2834928"/>
              <a:ext cx="144016" cy="9541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>
              <a:stCxn id="30" idx="3"/>
              <a:endCxn id="31" idx="0"/>
            </p:cNvCxnSpPr>
            <p:nvPr/>
          </p:nvCxnSpPr>
          <p:spPr>
            <a:xfrm>
              <a:off x="4087684" y="2827020"/>
              <a:ext cx="253124" cy="134006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>
              <a:stCxn id="31" idx="6"/>
              <a:endCxn id="32" idx="3"/>
            </p:cNvCxnSpPr>
            <p:nvPr/>
          </p:nvCxnSpPr>
          <p:spPr>
            <a:xfrm flipV="1">
              <a:off x="4367808" y="4123164"/>
              <a:ext cx="223932" cy="709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32" idx="7"/>
              <a:endCxn id="33" idx="3"/>
            </p:cNvCxnSpPr>
            <p:nvPr/>
          </p:nvCxnSpPr>
          <p:spPr>
            <a:xfrm flipV="1">
              <a:off x="4629924" y="2971036"/>
              <a:ext cx="195848" cy="111394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>
              <a:stCxn id="33" idx="4"/>
              <a:endCxn id="34" idx="3"/>
            </p:cNvCxnSpPr>
            <p:nvPr/>
          </p:nvCxnSpPr>
          <p:spPr>
            <a:xfrm flipV="1">
              <a:off x="4844864" y="2827020"/>
              <a:ext cx="196932" cy="1519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>
              <a:stCxn id="34" idx="5"/>
              <a:endCxn id="35" idx="3"/>
            </p:cNvCxnSpPr>
            <p:nvPr/>
          </p:nvCxnSpPr>
          <p:spPr>
            <a:xfrm>
              <a:off x="5079980" y="2827020"/>
              <a:ext cx="177840" cy="138616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>
              <a:stCxn id="35" idx="2"/>
              <a:endCxn id="36" idx="5"/>
            </p:cNvCxnSpPr>
            <p:nvPr/>
          </p:nvCxnSpPr>
          <p:spPr>
            <a:xfrm flipV="1">
              <a:off x="5249912" y="4141172"/>
              <a:ext cx="262116" cy="529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>
              <a:stCxn id="36" idx="2"/>
              <a:endCxn id="37" idx="4"/>
            </p:cNvCxnSpPr>
            <p:nvPr/>
          </p:nvCxnSpPr>
          <p:spPr>
            <a:xfrm flipV="1">
              <a:off x="5465936" y="2869783"/>
              <a:ext cx="286334" cy="125229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>
              <a:stCxn id="37" idx="4"/>
              <a:endCxn id="38" idx="0"/>
            </p:cNvCxnSpPr>
            <p:nvPr/>
          </p:nvCxnSpPr>
          <p:spPr>
            <a:xfrm>
              <a:off x="5752270" y="2869783"/>
              <a:ext cx="172714" cy="1801361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>
              <a:stCxn id="38" idx="0"/>
              <a:endCxn id="39" idx="3"/>
            </p:cNvCxnSpPr>
            <p:nvPr/>
          </p:nvCxnSpPr>
          <p:spPr>
            <a:xfrm flipV="1">
              <a:off x="5924984" y="1980932"/>
              <a:ext cx="268940" cy="26902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椭圆 66"/>
            <p:cNvSpPr>
              <a:spLocks noChangeAspect="1"/>
            </p:cNvSpPr>
            <p:nvPr/>
          </p:nvSpPr>
          <p:spPr>
            <a:xfrm>
              <a:off x="6402040" y="416727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>
              <a:spLocks noChangeAspect="1"/>
            </p:cNvSpPr>
            <p:nvPr/>
          </p:nvSpPr>
          <p:spPr>
            <a:xfrm>
              <a:off x="6600056" y="242107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>
              <a:spLocks noChangeAspect="1"/>
            </p:cNvSpPr>
            <p:nvPr/>
          </p:nvSpPr>
          <p:spPr>
            <a:xfrm>
              <a:off x="6834088" y="380723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>
              <a:spLocks noChangeAspect="1"/>
            </p:cNvSpPr>
            <p:nvPr/>
          </p:nvSpPr>
          <p:spPr>
            <a:xfrm>
              <a:off x="7104112" y="278111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>
              <a:spLocks noChangeAspect="1"/>
            </p:cNvSpPr>
            <p:nvPr/>
          </p:nvSpPr>
          <p:spPr>
            <a:xfrm>
              <a:off x="7320136" y="380723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>
              <a:spLocks noChangeAspect="1"/>
            </p:cNvSpPr>
            <p:nvPr/>
          </p:nvSpPr>
          <p:spPr>
            <a:xfrm>
              <a:off x="7536160" y="2295066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>
              <a:spLocks noChangeAspect="1"/>
            </p:cNvSpPr>
            <p:nvPr/>
          </p:nvSpPr>
          <p:spPr>
            <a:xfrm>
              <a:off x="7752184" y="4149266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>
              <a:spLocks noChangeAspect="1"/>
            </p:cNvSpPr>
            <p:nvPr/>
          </p:nvSpPr>
          <p:spPr>
            <a:xfrm>
              <a:off x="7986216" y="4077258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>
              <a:spLocks noChangeAspect="1"/>
            </p:cNvSpPr>
            <p:nvPr/>
          </p:nvSpPr>
          <p:spPr>
            <a:xfrm>
              <a:off x="8202240" y="162880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>
              <a:spLocks noChangeAspect="1"/>
            </p:cNvSpPr>
            <p:nvPr/>
          </p:nvSpPr>
          <p:spPr>
            <a:xfrm>
              <a:off x="8490272" y="2726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>
              <a:spLocks noChangeAspect="1"/>
            </p:cNvSpPr>
            <p:nvPr/>
          </p:nvSpPr>
          <p:spPr>
            <a:xfrm>
              <a:off x="8634288" y="45271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>
              <a:spLocks noChangeAspect="1"/>
            </p:cNvSpPr>
            <p:nvPr/>
          </p:nvSpPr>
          <p:spPr>
            <a:xfrm>
              <a:off x="8850312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>
              <a:spLocks noChangeAspect="1"/>
            </p:cNvSpPr>
            <p:nvPr/>
          </p:nvSpPr>
          <p:spPr>
            <a:xfrm>
              <a:off x="9066336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>
              <a:spLocks noChangeAspect="1"/>
            </p:cNvSpPr>
            <p:nvPr/>
          </p:nvSpPr>
          <p:spPr>
            <a:xfrm>
              <a:off x="9336360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>
              <a:spLocks noChangeAspect="1"/>
            </p:cNvSpPr>
            <p:nvPr/>
          </p:nvSpPr>
          <p:spPr>
            <a:xfrm>
              <a:off x="9480376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>
              <a:spLocks noChangeAspect="1"/>
            </p:cNvSpPr>
            <p:nvPr/>
          </p:nvSpPr>
          <p:spPr>
            <a:xfrm>
              <a:off x="9768408" y="517520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>
              <a:spLocks noChangeAspect="1"/>
            </p:cNvSpPr>
            <p:nvPr/>
          </p:nvSpPr>
          <p:spPr>
            <a:xfrm>
              <a:off x="9984432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>
              <a:spLocks noChangeAspect="1"/>
            </p:cNvSpPr>
            <p:nvPr/>
          </p:nvSpPr>
          <p:spPr>
            <a:xfrm>
              <a:off x="1020045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>
              <a:spLocks noChangeAspect="1"/>
            </p:cNvSpPr>
            <p:nvPr/>
          </p:nvSpPr>
          <p:spPr>
            <a:xfrm>
              <a:off x="10434488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>
              <a:spLocks noChangeAspect="1"/>
            </p:cNvSpPr>
            <p:nvPr/>
          </p:nvSpPr>
          <p:spPr>
            <a:xfrm>
              <a:off x="10650512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>
              <a:spLocks noChangeAspect="1"/>
            </p:cNvSpPr>
            <p:nvPr/>
          </p:nvSpPr>
          <p:spPr>
            <a:xfrm>
              <a:off x="10866536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>
              <a:spLocks noChangeAspect="1"/>
            </p:cNvSpPr>
            <p:nvPr/>
          </p:nvSpPr>
          <p:spPr>
            <a:xfrm>
              <a:off x="11082560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>
              <a:spLocks noChangeAspect="1"/>
            </p:cNvSpPr>
            <p:nvPr/>
          </p:nvSpPr>
          <p:spPr>
            <a:xfrm>
              <a:off x="11298584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>
              <a:spLocks noChangeAspect="1"/>
            </p:cNvSpPr>
            <p:nvPr/>
          </p:nvSpPr>
          <p:spPr>
            <a:xfrm>
              <a:off x="11514608" y="4095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>
              <a:spLocks noChangeAspect="1"/>
            </p:cNvSpPr>
            <p:nvPr/>
          </p:nvSpPr>
          <p:spPr>
            <a:xfrm>
              <a:off x="11784632" y="2996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>
              <a:spLocks noChangeAspect="1"/>
            </p:cNvSpPr>
            <p:nvPr/>
          </p:nvSpPr>
          <p:spPr>
            <a:xfrm>
              <a:off x="12018664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3" name="直接连接符 92"/>
            <p:cNvCxnSpPr>
              <a:stCxn id="39" idx="2"/>
              <a:endCxn id="67" idx="4"/>
            </p:cNvCxnSpPr>
            <p:nvPr/>
          </p:nvCxnSpPr>
          <p:spPr>
            <a:xfrm>
              <a:off x="6186016" y="1961840"/>
              <a:ext cx="242931" cy="225924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>
              <a:stCxn id="67" idx="4"/>
              <a:endCxn id="68" idx="4"/>
            </p:cNvCxnSpPr>
            <p:nvPr/>
          </p:nvCxnSpPr>
          <p:spPr>
            <a:xfrm flipV="1">
              <a:off x="6428947" y="2474888"/>
              <a:ext cx="198016" cy="174620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>
              <a:stCxn id="68" idx="4"/>
              <a:endCxn id="69" idx="2"/>
            </p:cNvCxnSpPr>
            <p:nvPr/>
          </p:nvCxnSpPr>
          <p:spPr>
            <a:xfrm>
              <a:off x="6626963" y="2474888"/>
              <a:ext cx="207125" cy="1359253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>
              <a:stCxn id="69" idx="4"/>
              <a:endCxn id="70" idx="3"/>
            </p:cNvCxnSpPr>
            <p:nvPr/>
          </p:nvCxnSpPr>
          <p:spPr>
            <a:xfrm flipV="1">
              <a:off x="6860995" y="2827047"/>
              <a:ext cx="250998" cy="1034001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>
              <a:stCxn id="70" idx="4"/>
              <a:endCxn id="71" idx="1"/>
            </p:cNvCxnSpPr>
            <p:nvPr/>
          </p:nvCxnSpPr>
          <p:spPr>
            <a:xfrm>
              <a:off x="7131019" y="2834928"/>
              <a:ext cx="196998" cy="98018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>
              <a:stCxn id="71" idx="0"/>
              <a:endCxn id="72" idx="3"/>
            </p:cNvCxnSpPr>
            <p:nvPr/>
          </p:nvCxnSpPr>
          <p:spPr>
            <a:xfrm flipV="1">
              <a:off x="7347043" y="2340999"/>
              <a:ext cx="196998" cy="1466235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>
              <a:stCxn id="72" idx="5"/>
              <a:endCxn id="73" idx="0"/>
            </p:cNvCxnSpPr>
            <p:nvPr/>
          </p:nvCxnSpPr>
          <p:spPr>
            <a:xfrm>
              <a:off x="7582093" y="2340999"/>
              <a:ext cx="196998" cy="180826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>
              <a:stCxn id="73" idx="3"/>
              <a:endCxn id="74" idx="0"/>
            </p:cNvCxnSpPr>
            <p:nvPr/>
          </p:nvCxnSpPr>
          <p:spPr>
            <a:xfrm flipV="1">
              <a:off x="7760065" y="4077258"/>
              <a:ext cx="253058" cy="117941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>
              <a:stCxn id="74" idx="1"/>
              <a:endCxn id="75" idx="3"/>
            </p:cNvCxnSpPr>
            <p:nvPr/>
          </p:nvCxnSpPr>
          <p:spPr>
            <a:xfrm flipV="1">
              <a:off x="7994097" y="1674892"/>
              <a:ext cx="216051" cy="241024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>
              <a:stCxn id="75" idx="2"/>
              <a:endCxn id="76" idx="3"/>
            </p:cNvCxnSpPr>
            <p:nvPr/>
          </p:nvCxnSpPr>
          <p:spPr>
            <a:xfrm>
              <a:off x="8202240" y="1655800"/>
              <a:ext cx="295940" cy="11172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>
              <a:stCxn id="76" idx="5"/>
              <a:endCxn id="77" idx="0"/>
            </p:cNvCxnSpPr>
            <p:nvPr/>
          </p:nvCxnSpPr>
          <p:spPr>
            <a:xfrm>
              <a:off x="8536364" y="2773020"/>
              <a:ext cx="124924" cy="175410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77" idx="3"/>
              <a:endCxn id="78" idx="3"/>
            </p:cNvCxnSpPr>
            <p:nvPr/>
          </p:nvCxnSpPr>
          <p:spPr>
            <a:xfrm flipV="1">
              <a:off x="8642196" y="2683004"/>
              <a:ext cx="216024" cy="18902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>
              <a:stCxn id="78" idx="7"/>
              <a:endCxn id="79" idx="0"/>
            </p:cNvCxnSpPr>
            <p:nvPr/>
          </p:nvCxnSpPr>
          <p:spPr>
            <a:xfrm>
              <a:off x="8896404" y="2644820"/>
              <a:ext cx="196932" cy="11622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>
              <a:stCxn id="79" idx="5"/>
              <a:endCxn id="80" idx="4"/>
            </p:cNvCxnSpPr>
            <p:nvPr/>
          </p:nvCxnSpPr>
          <p:spPr>
            <a:xfrm flipV="1">
              <a:off x="9112428" y="2834928"/>
              <a:ext cx="250932" cy="10182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>
              <a:stCxn id="80" idx="4"/>
              <a:endCxn id="81" idx="1"/>
            </p:cNvCxnSpPr>
            <p:nvPr/>
          </p:nvCxnSpPr>
          <p:spPr>
            <a:xfrm>
              <a:off x="9363360" y="2834928"/>
              <a:ext cx="124924" cy="134006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>
              <a:stCxn id="81" idx="3"/>
              <a:endCxn id="82" idx="2"/>
            </p:cNvCxnSpPr>
            <p:nvPr/>
          </p:nvCxnSpPr>
          <p:spPr>
            <a:xfrm>
              <a:off x="9488284" y="4213180"/>
              <a:ext cx="280124" cy="9890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stCxn id="82" idx="6"/>
              <a:endCxn id="83" idx="2"/>
            </p:cNvCxnSpPr>
            <p:nvPr/>
          </p:nvCxnSpPr>
          <p:spPr>
            <a:xfrm flipV="1">
              <a:off x="9822408" y="2951944"/>
              <a:ext cx="162024" cy="225025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>
              <a:stCxn id="83" idx="4"/>
              <a:endCxn id="84" idx="3"/>
            </p:cNvCxnSpPr>
            <p:nvPr/>
          </p:nvCxnSpPr>
          <p:spPr>
            <a:xfrm flipV="1">
              <a:off x="10011432" y="2701012"/>
              <a:ext cx="196932" cy="27793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>
              <a:stCxn id="84" idx="5"/>
              <a:endCxn id="85" idx="0"/>
            </p:cNvCxnSpPr>
            <p:nvPr/>
          </p:nvCxnSpPr>
          <p:spPr>
            <a:xfrm>
              <a:off x="10246548" y="2701012"/>
              <a:ext cx="214940" cy="110603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>
              <a:stCxn id="85" idx="0"/>
              <a:endCxn id="86" idx="4"/>
            </p:cNvCxnSpPr>
            <p:nvPr/>
          </p:nvCxnSpPr>
          <p:spPr>
            <a:xfrm flipV="1">
              <a:off x="10461488" y="2834928"/>
              <a:ext cx="216024" cy="9721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>
              <a:stCxn id="86" idx="5"/>
              <a:endCxn id="87" idx="1"/>
            </p:cNvCxnSpPr>
            <p:nvPr/>
          </p:nvCxnSpPr>
          <p:spPr>
            <a:xfrm>
              <a:off x="10696604" y="2827020"/>
              <a:ext cx="177840" cy="98793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87" idx="0"/>
              <a:endCxn id="88" idx="4"/>
            </p:cNvCxnSpPr>
            <p:nvPr/>
          </p:nvCxnSpPr>
          <p:spPr>
            <a:xfrm flipV="1">
              <a:off x="10893536" y="2834928"/>
              <a:ext cx="216024" cy="9721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>
              <a:stCxn id="88" idx="4"/>
              <a:endCxn id="89" idx="0"/>
            </p:cNvCxnSpPr>
            <p:nvPr/>
          </p:nvCxnSpPr>
          <p:spPr>
            <a:xfrm>
              <a:off x="11109560" y="2834928"/>
              <a:ext cx="216024" cy="133216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>
              <a:stCxn id="89" idx="2"/>
              <a:endCxn id="90" idx="3"/>
            </p:cNvCxnSpPr>
            <p:nvPr/>
          </p:nvCxnSpPr>
          <p:spPr>
            <a:xfrm flipV="1">
              <a:off x="11298584" y="4141172"/>
              <a:ext cx="223932" cy="529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>
              <a:stCxn id="90" idx="5"/>
              <a:endCxn id="91" idx="3"/>
            </p:cNvCxnSpPr>
            <p:nvPr/>
          </p:nvCxnSpPr>
          <p:spPr>
            <a:xfrm flipV="1">
              <a:off x="11560700" y="3043044"/>
              <a:ext cx="231840" cy="10981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>
              <a:stCxn id="91" idx="4"/>
              <a:endCxn id="92" idx="3"/>
            </p:cNvCxnSpPr>
            <p:nvPr/>
          </p:nvCxnSpPr>
          <p:spPr>
            <a:xfrm flipV="1">
              <a:off x="11811632" y="2827020"/>
              <a:ext cx="214940" cy="22393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接箭头连接符 4"/>
          <p:cNvCxnSpPr/>
          <p:nvPr/>
        </p:nvCxnSpPr>
        <p:spPr>
          <a:xfrm>
            <a:off x="-240704" y="980728"/>
            <a:ext cx="4248472" cy="0"/>
          </a:xfrm>
          <a:prstGeom prst="straightConnector1">
            <a:avLst/>
          </a:prstGeom>
          <a:ln w="19050">
            <a:solidFill>
              <a:schemeClr val="bg1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-72008" y="548680"/>
            <a:ext cx="4079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生命中的意义不可及，唯诗与远方</a:t>
            </a:r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t="1" b="39790"/>
          <a:stretch>
            <a:fillRect/>
          </a:stretch>
        </p:blipFill>
        <p:spPr>
          <a:xfrm>
            <a:off x="15127" y="1043444"/>
            <a:ext cx="3895682" cy="297323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0" y="1556792"/>
            <a:ext cx="12192000" cy="0"/>
          </a:xfrm>
          <a:prstGeom prst="line">
            <a:avLst/>
          </a:prstGeom>
          <a:ln w="19050">
            <a:solidFill>
              <a:srgbClr val="30C2C2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0" y="2492896"/>
            <a:ext cx="12192000" cy="0"/>
          </a:xfrm>
          <a:prstGeom prst="line">
            <a:avLst/>
          </a:prstGeom>
          <a:ln w="19050">
            <a:solidFill>
              <a:srgbClr val="30C2C2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4" name="组合 123"/>
          <p:cNvGrpSpPr/>
          <p:nvPr/>
        </p:nvGrpSpPr>
        <p:grpSpPr>
          <a:xfrm>
            <a:off x="6640258" y="3492071"/>
            <a:ext cx="828000" cy="828000"/>
            <a:chOff x="7458269" y="5255588"/>
            <a:chExt cx="828000" cy="828000"/>
          </a:xfrm>
        </p:grpSpPr>
        <p:sp>
          <p:nvSpPr>
            <p:cNvPr id="119" name="椭圆 118"/>
            <p:cNvSpPr>
              <a:spLocks noChangeAspect="1"/>
            </p:cNvSpPr>
            <p:nvPr/>
          </p:nvSpPr>
          <p:spPr>
            <a:xfrm>
              <a:off x="7458269" y="5255588"/>
              <a:ext cx="828000" cy="828000"/>
            </a:xfrm>
            <a:prstGeom prst="ellipse">
              <a:avLst/>
            </a:prstGeom>
            <a:noFill/>
            <a:ln>
              <a:solidFill>
                <a:srgbClr val="5ED6D7">
                  <a:alpha val="1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/>
            <p:cNvSpPr>
              <a:spLocks noChangeAspect="1"/>
            </p:cNvSpPr>
            <p:nvPr/>
          </p:nvSpPr>
          <p:spPr>
            <a:xfrm>
              <a:off x="7544041" y="5341360"/>
              <a:ext cx="656456" cy="656456"/>
            </a:xfrm>
            <a:prstGeom prst="ellipse">
              <a:avLst/>
            </a:prstGeom>
            <a:noFill/>
            <a:ln>
              <a:solidFill>
                <a:srgbClr val="5ED6D7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/>
            <p:cNvSpPr>
              <a:spLocks noChangeAspect="1"/>
            </p:cNvSpPr>
            <p:nvPr/>
          </p:nvSpPr>
          <p:spPr>
            <a:xfrm>
              <a:off x="7713344" y="5510663"/>
              <a:ext cx="317849" cy="317849"/>
            </a:xfrm>
            <a:prstGeom prst="ellipse">
              <a:avLst/>
            </a:prstGeom>
            <a:noFill/>
            <a:ln>
              <a:solidFill>
                <a:srgbClr val="5ED6D7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弧形 121"/>
            <p:cNvSpPr/>
            <p:nvPr/>
          </p:nvSpPr>
          <p:spPr>
            <a:xfrm rot="14133947">
              <a:off x="7617016" y="5417559"/>
              <a:ext cx="504056" cy="504056"/>
            </a:xfrm>
            <a:prstGeom prst="arc">
              <a:avLst>
                <a:gd name="adj1" fmla="val 3245188"/>
                <a:gd name="adj2" fmla="val 11065760"/>
              </a:avLst>
            </a:prstGeom>
            <a:ln w="12700">
              <a:solidFill>
                <a:srgbClr val="5ED6D7">
                  <a:alpha val="50000"/>
                </a:srgbClr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3" name="椭圆 122"/>
            <p:cNvSpPr>
              <a:spLocks noChangeAspect="1"/>
            </p:cNvSpPr>
            <p:nvPr/>
          </p:nvSpPr>
          <p:spPr>
            <a:xfrm>
              <a:off x="7836268" y="5633587"/>
              <a:ext cx="72000" cy="72000"/>
            </a:xfrm>
            <a:prstGeom prst="ellipse">
              <a:avLst/>
            </a:prstGeom>
            <a:solidFill>
              <a:srgbClr val="5ED6D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2604557" y="2622744"/>
            <a:ext cx="828000" cy="828000"/>
            <a:chOff x="7458269" y="5255588"/>
            <a:chExt cx="828000" cy="828000"/>
          </a:xfrm>
        </p:grpSpPr>
        <p:sp>
          <p:nvSpPr>
            <p:cNvPr id="126" name="椭圆 125"/>
            <p:cNvSpPr>
              <a:spLocks noChangeAspect="1"/>
            </p:cNvSpPr>
            <p:nvPr/>
          </p:nvSpPr>
          <p:spPr>
            <a:xfrm>
              <a:off x="7458269" y="5255588"/>
              <a:ext cx="828000" cy="828000"/>
            </a:xfrm>
            <a:prstGeom prst="ellipse">
              <a:avLst/>
            </a:prstGeom>
            <a:no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/>
            <p:cNvSpPr>
              <a:spLocks noChangeAspect="1"/>
            </p:cNvSpPr>
            <p:nvPr/>
          </p:nvSpPr>
          <p:spPr>
            <a:xfrm>
              <a:off x="7544041" y="5341360"/>
              <a:ext cx="656456" cy="656456"/>
            </a:xfrm>
            <a:prstGeom prst="ellipse">
              <a:avLst/>
            </a:prstGeom>
            <a:noFill/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/>
            <p:cNvSpPr>
              <a:spLocks noChangeAspect="1"/>
            </p:cNvSpPr>
            <p:nvPr/>
          </p:nvSpPr>
          <p:spPr>
            <a:xfrm>
              <a:off x="7713344" y="5510663"/>
              <a:ext cx="317849" cy="317849"/>
            </a:xfrm>
            <a:prstGeom prst="ellipse">
              <a:avLst/>
            </a:prstGeom>
            <a:noFill/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弧形 128"/>
            <p:cNvSpPr/>
            <p:nvPr/>
          </p:nvSpPr>
          <p:spPr>
            <a:xfrm rot="14133947">
              <a:off x="7617016" y="5417559"/>
              <a:ext cx="504056" cy="504056"/>
            </a:xfrm>
            <a:prstGeom prst="arc">
              <a:avLst>
                <a:gd name="adj1" fmla="val 3245188"/>
                <a:gd name="adj2" fmla="val 11065760"/>
              </a:avLst>
            </a:prstGeom>
            <a:ln w="12700">
              <a:solidFill>
                <a:schemeClr val="bg1">
                  <a:alpha val="50000"/>
                </a:schemeClr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0" name="椭圆 129"/>
            <p:cNvSpPr>
              <a:spLocks noChangeAspect="1"/>
            </p:cNvSpPr>
            <p:nvPr/>
          </p:nvSpPr>
          <p:spPr>
            <a:xfrm>
              <a:off x="7836268" y="5633587"/>
              <a:ext cx="72000" cy="72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795589" y="1360041"/>
            <a:ext cx="10550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800" dirty="0" smtClean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N</a:t>
            </a:r>
            <a:endParaRPr lang="zh-CN" altLang="en-US" sz="7800" dirty="0">
              <a:solidFill>
                <a:schemeClr val="bg1"/>
              </a:solidFill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3221862" y="1375429"/>
            <a:ext cx="835485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800" dirty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b</a:t>
            </a:r>
            <a:endParaRPr lang="zh-CN" altLang="en-US" sz="7800" dirty="0">
              <a:solidFill>
                <a:schemeClr val="bg1"/>
              </a:solidFill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5408108" y="1375429"/>
            <a:ext cx="1106393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800" dirty="0" smtClean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C</a:t>
            </a:r>
            <a:endParaRPr lang="zh-CN" altLang="en-US" sz="7800" dirty="0">
              <a:solidFill>
                <a:schemeClr val="bg1"/>
              </a:solidFill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227044" y="6221424"/>
            <a:ext cx="1196495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5ED6D7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Your tittle here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something here to introduce about you project, just use the simple words and few sentences will be great. Here is the place to fill up with</a:t>
            </a:r>
            <a:r>
              <a:rPr lang="zh-CN" altLang="en-US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group information and something special about your people.</a:t>
            </a:r>
          </a:p>
        </p:txBody>
      </p:sp>
      <p:sp>
        <p:nvSpPr>
          <p:cNvPr id="135" name="文本框 134"/>
          <p:cNvSpPr txBox="1"/>
          <p:nvPr/>
        </p:nvSpPr>
        <p:spPr>
          <a:xfrm>
            <a:off x="7838497" y="1375429"/>
            <a:ext cx="835485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800" dirty="0" smtClean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d</a:t>
            </a:r>
            <a:endParaRPr lang="zh-CN" altLang="en-US" sz="7800" dirty="0">
              <a:solidFill>
                <a:schemeClr val="bg1"/>
              </a:solidFill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10149041" y="1375429"/>
            <a:ext cx="96051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800" dirty="0" smtClean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E</a:t>
            </a:r>
            <a:endParaRPr lang="zh-CN" altLang="en-US" sz="7800" dirty="0">
              <a:solidFill>
                <a:schemeClr val="bg1"/>
              </a:solidFill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2228116" y="3470575"/>
            <a:ext cx="15808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TITLE HERE</a:t>
            </a:r>
            <a:endParaRPr lang="zh-CN" altLang="en-US" sz="1600" dirty="0">
              <a:solidFill>
                <a:schemeClr val="bg1"/>
              </a:solidFill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1815343" y="3814072"/>
            <a:ext cx="24064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Lorem </a:t>
            </a:r>
            <a:r>
              <a:rPr lang="en-US" altLang="zh-CN" sz="1200" dirty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I</a:t>
            </a:r>
            <a:r>
              <a:rPr lang="en-US" altLang="zh-CN" sz="1200" dirty="0" smtClean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psum Dolor Sit Amet</a:t>
            </a:r>
            <a:endParaRPr lang="zh-CN" altLang="en-US" sz="1200" dirty="0">
              <a:solidFill>
                <a:schemeClr val="bg1"/>
              </a:solidFill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6263817" y="4404438"/>
            <a:ext cx="15808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5ED6D7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TITLE HERE</a:t>
            </a:r>
            <a:endParaRPr lang="zh-CN" altLang="en-US" sz="1600" dirty="0">
              <a:solidFill>
                <a:srgbClr val="5ED6D7"/>
              </a:solidFill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5851044" y="4747935"/>
            <a:ext cx="24064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Lorem </a:t>
            </a:r>
            <a:r>
              <a:rPr lang="en-US" altLang="zh-CN" sz="1200" dirty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I</a:t>
            </a:r>
            <a:r>
              <a:rPr lang="en-US" altLang="zh-CN" sz="1200" dirty="0" smtClean="0">
                <a:solidFill>
                  <a:schemeClr val="bg1"/>
                </a:solidFill>
                <a:latin typeface="造字工房典黑（非商用）超细体" pitchFamily="50" charset="-122"/>
                <a:ea typeface="造字工房典黑（非商用）超细体" pitchFamily="50" charset="-122"/>
              </a:rPr>
              <a:t>psum Dolor Sit Amet</a:t>
            </a:r>
            <a:endParaRPr lang="zh-CN" altLang="en-US" sz="1200" dirty="0">
              <a:solidFill>
                <a:schemeClr val="bg1"/>
              </a:solidFill>
              <a:latin typeface="造字工房典黑（非商用）超细体" pitchFamily="50" charset="-122"/>
              <a:ea typeface="造字工房典黑（非商用）超细体" pitchFamily="5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矩形 144"/>
          <p:cNvSpPr/>
          <p:nvPr/>
        </p:nvSpPr>
        <p:spPr>
          <a:xfrm>
            <a:off x="-24680" y="0"/>
            <a:ext cx="12216680" cy="6863928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263504" y="2133008"/>
            <a:ext cx="1368000" cy="1368000"/>
            <a:chOff x="2564809" y="390736"/>
            <a:chExt cx="1368000" cy="1368000"/>
          </a:xfrm>
        </p:grpSpPr>
        <p:grpSp>
          <p:nvGrpSpPr>
            <p:cNvPr id="10" name="组合 9"/>
            <p:cNvGrpSpPr/>
            <p:nvPr/>
          </p:nvGrpSpPr>
          <p:grpSpPr>
            <a:xfrm>
              <a:off x="2652157" y="478015"/>
              <a:ext cx="1193305" cy="1193442"/>
              <a:chOff x="2351584" y="908720"/>
              <a:chExt cx="1193305" cy="1193442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2430133" y="980728"/>
                <a:ext cx="1008112" cy="1008112"/>
              </a:xfrm>
              <a:prstGeom prst="ellipse">
                <a:avLst/>
              </a:prstGeom>
              <a:solidFill>
                <a:schemeClr val="bg2">
                  <a:lumMod val="25000"/>
                  <a:alpha val="30000"/>
                </a:schemeClr>
              </a:solidFill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2351584" y="908720"/>
                <a:ext cx="1193305" cy="1193442"/>
                <a:chOff x="3647727" y="-2547666"/>
                <a:chExt cx="2081032" cy="2016833"/>
              </a:xfrm>
            </p:grpSpPr>
            <p:sp>
              <p:nvSpPr>
                <p:cNvPr id="7" name="椭圆 6"/>
                <p:cNvSpPr/>
                <p:nvPr/>
              </p:nvSpPr>
              <p:spPr>
                <a:xfrm>
                  <a:off x="3647727" y="-2547666"/>
                  <a:ext cx="2071780" cy="2007636"/>
                </a:xfrm>
                <a:prstGeom prst="ellipse">
                  <a:avLst/>
                </a:prstGeom>
                <a:noFill/>
                <a:ln w="2540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弧形 7"/>
                <p:cNvSpPr/>
                <p:nvPr/>
              </p:nvSpPr>
              <p:spPr>
                <a:xfrm>
                  <a:off x="3656979" y="-2538469"/>
                  <a:ext cx="2071780" cy="2007636"/>
                </a:xfrm>
                <a:prstGeom prst="arc">
                  <a:avLst/>
                </a:prstGeom>
                <a:ln w="25400">
                  <a:solidFill>
                    <a:srgbClr val="5ED6D7">
                      <a:alpha val="5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" name="文本框 8"/>
              <p:cNvSpPr txBox="1"/>
              <p:nvPr/>
            </p:nvSpPr>
            <p:spPr>
              <a:xfrm>
                <a:off x="2483584" y="1271887"/>
                <a:ext cx="85151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</a:rPr>
                  <a:t>ONE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" name="弧形 10"/>
            <p:cNvSpPr/>
            <p:nvPr/>
          </p:nvSpPr>
          <p:spPr>
            <a:xfrm rot="2804152">
              <a:off x="2564809" y="390736"/>
              <a:ext cx="1368000" cy="1368000"/>
            </a:xfrm>
            <a:prstGeom prst="arc">
              <a:avLst>
                <a:gd name="adj1" fmla="val 3245188"/>
                <a:gd name="adj2" fmla="val 11065760"/>
              </a:avLst>
            </a:prstGeom>
            <a:ln w="22225">
              <a:solidFill>
                <a:srgbClr val="5ED6D7">
                  <a:alpha val="50000"/>
                </a:srgbClr>
              </a:solidFill>
              <a:headEnd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487488" y="2636912"/>
            <a:ext cx="12907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5ED6D7"/>
                </a:solidFill>
                <a:latin typeface="+mn-lt"/>
                <a:ea typeface="造字工房典黑（非商用）超细体" pitchFamily="50" charset="-122"/>
              </a:rPr>
              <a:t>T</a:t>
            </a:r>
            <a:r>
              <a:rPr lang="en-US" altLang="zh-CN" dirty="0" smtClean="0">
                <a:solidFill>
                  <a:schemeClr val="bg1"/>
                </a:solidFill>
                <a:latin typeface="+mn-lt"/>
                <a:ea typeface="造字工房典黑（非商用）超细体" pitchFamily="50" charset="-122"/>
              </a:rPr>
              <a:t>ITLE</a:t>
            </a:r>
            <a:r>
              <a:rPr lang="en-US" altLang="zh-CN" sz="2000" dirty="0" smtClean="0">
                <a:solidFill>
                  <a:srgbClr val="5ED6D7"/>
                </a:solidFill>
                <a:latin typeface="+mn-lt"/>
                <a:ea typeface="造字工房典黑（非商用）超细体" pitchFamily="50" charset="-122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+mn-lt"/>
                <a:ea typeface="造字工房典黑（非商用）超细体" pitchFamily="50" charset="-122"/>
              </a:rPr>
              <a:t>HERE</a:t>
            </a:r>
            <a:endParaRPr lang="zh-CN" altLang="en-US" dirty="0">
              <a:solidFill>
                <a:schemeClr val="bg1"/>
              </a:solidFill>
              <a:latin typeface="+mn-lt"/>
              <a:ea typeface="造字工房典黑（非商用）超细体" pitchFamily="50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487488" y="3140968"/>
            <a:ext cx="72000" cy="72000"/>
          </a:xfrm>
          <a:prstGeom prst="ellipse">
            <a:avLst/>
          </a:prstGeom>
          <a:gradFill flip="none" rotWithShape="1">
            <a:gsLst>
              <a:gs pos="0">
                <a:srgbClr val="30C2C2"/>
              </a:gs>
              <a:gs pos="48000">
                <a:srgbClr val="5ED6D7"/>
              </a:gs>
              <a:gs pos="100000">
                <a:srgbClr val="51D8D3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177800">
              <a:srgbClr val="5ED6D7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578862" y="3085121"/>
            <a:ext cx="40850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something here to introduce your project, little words will be perfect.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3522" y="3865493"/>
            <a:ext cx="8574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5ED6D7"/>
                </a:solidFill>
                <a:latin typeface="+mn-lt"/>
                <a:ea typeface="造字工房典黑（非商用）超细体" pitchFamily="50" charset="-122"/>
              </a:rPr>
              <a:t>LOREM IPSUM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something here to introduce about you project, just use the simple words and few sentences will be great. Here is the place to fill up with</a:t>
            </a:r>
            <a:r>
              <a:rPr lang="zh-CN" altLang="en-US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group information and something special about your people.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19336" y="5373216"/>
            <a:ext cx="11953328" cy="3600400"/>
            <a:chOff x="119336" y="1628800"/>
            <a:chExt cx="11953328" cy="3600400"/>
          </a:xfrm>
        </p:grpSpPr>
        <p:sp>
          <p:nvSpPr>
            <p:cNvPr id="18" name="椭圆 17"/>
            <p:cNvSpPr>
              <a:spLocks noChangeAspect="1"/>
            </p:cNvSpPr>
            <p:nvPr/>
          </p:nvSpPr>
          <p:spPr>
            <a:xfrm>
              <a:off x="11933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>
              <a:spLocks noChangeAspect="1"/>
            </p:cNvSpPr>
            <p:nvPr/>
          </p:nvSpPr>
          <p:spPr>
            <a:xfrm>
              <a:off x="353368" y="2942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551384" y="395106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785416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>
              <a:spLocks noChangeAspect="1"/>
            </p:cNvSpPr>
            <p:nvPr/>
          </p:nvSpPr>
          <p:spPr>
            <a:xfrm>
              <a:off x="1001440" y="4149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>
              <a:spLocks noChangeAspect="1"/>
            </p:cNvSpPr>
            <p:nvPr/>
          </p:nvSpPr>
          <p:spPr>
            <a:xfrm>
              <a:off x="1217464" y="2942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1487488" y="481516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1631504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1865536" y="1772816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2081560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2351584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2585616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2801640" y="407707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3017664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3233688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3449712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366573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3935760" y="378904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4079776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4313808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4583832" y="407707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>
              <a:spLocks noChangeAspect="1"/>
            </p:cNvSpPr>
            <p:nvPr/>
          </p:nvSpPr>
          <p:spPr>
            <a:xfrm>
              <a:off x="4817864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>
              <a:spLocks noChangeAspect="1"/>
            </p:cNvSpPr>
            <p:nvPr/>
          </p:nvSpPr>
          <p:spPr>
            <a:xfrm>
              <a:off x="5033888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5249912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>
              <a:spLocks noChangeAspect="1"/>
            </p:cNvSpPr>
            <p:nvPr/>
          </p:nvSpPr>
          <p:spPr>
            <a:xfrm>
              <a:off x="5465936" y="4095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>
              <a:spLocks noChangeAspect="1"/>
            </p:cNvSpPr>
            <p:nvPr/>
          </p:nvSpPr>
          <p:spPr>
            <a:xfrm>
              <a:off x="5725270" y="2815783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5897984" y="46711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>
              <a:spLocks noChangeAspect="1"/>
            </p:cNvSpPr>
            <p:nvPr/>
          </p:nvSpPr>
          <p:spPr>
            <a:xfrm>
              <a:off x="6186016" y="193484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>
              <a:stCxn id="18" idx="4"/>
              <a:endCxn id="19" idx="5"/>
            </p:cNvCxnSpPr>
            <p:nvPr/>
          </p:nvCxnSpPr>
          <p:spPr>
            <a:xfrm>
              <a:off x="146336" y="2708920"/>
              <a:ext cx="253124" cy="2801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>
              <a:stCxn id="19" idx="5"/>
              <a:endCxn id="20" idx="3"/>
            </p:cNvCxnSpPr>
            <p:nvPr/>
          </p:nvCxnSpPr>
          <p:spPr>
            <a:xfrm>
              <a:off x="399460" y="2989044"/>
              <a:ext cx="159832" cy="10081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>
              <a:stCxn id="20" idx="5"/>
              <a:endCxn id="21" idx="5"/>
            </p:cNvCxnSpPr>
            <p:nvPr/>
          </p:nvCxnSpPr>
          <p:spPr>
            <a:xfrm flipV="1">
              <a:off x="597476" y="2683004"/>
              <a:ext cx="234032" cy="131415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>
              <a:stCxn id="21" idx="5"/>
              <a:endCxn id="22" idx="4"/>
            </p:cNvCxnSpPr>
            <p:nvPr/>
          </p:nvCxnSpPr>
          <p:spPr>
            <a:xfrm>
              <a:off x="831508" y="2683004"/>
              <a:ext cx="196932" cy="152007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>
              <a:stCxn id="22" idx="4"/>
              <a:endCxn id="23" idx="4"/>
            </p:cNvCxnSpPr>
            <p:nvPr/>
          </p:nvCxnSpPr>
          <p:spPr>
            <a:xfrm flipV="1">
              <a:off x="1028440" y="2996952"/>
              <a:ext cx="216024" cy="12061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23" idx="4"/>
              <a:endCxn id="24" idx="7"/>
            </p:cNvCxnSpPr>
            <p:nvPr/>
          </p:nvCxnSpPr>
          <p:spPr>
            <a:xfrm>
              <a:off x="1244464" y="2996952"/>
              <a:ext cx="289116" cy="18261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>
              <a:stCxn id="24" idx="7"/>
              <a:endCxn id="25" idx="4"/>
            </p:cNvCxnSpPr>
            <p:nvPr/>
          </p:nvCxnSpPr>
          <p:spPr>
            <a:xfrm flipV="1">
              <a:off x="1533580" y="2690912"/>
              <a:ext cx="124924" cy="213215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>
              <a:stCxn id="25" idx="5"/>
              <a:endCxn id="26" idx="4"/>
            </p:cNvCxnSpPr>
            <p:nvPr/>
          </p:nvCxnSpPr>
          <p:spPr>
            <a:xfrm flipV="1">
              <a:off x="1677596" y="1826816"/>
              <a:ext cx="214940" cy="85618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26" idx="4"/>
              <a:endCxn id="27" idx="3"/>
            </p:cNvCxnSpPr>
            <p:nvPr/>
          </p:nvCxnSpPr>
          <p:spPr>
            <a:xfrm>
              <a:off x="1892536" y="1826816"/>
              <a:ext cx="196932" cy="20263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stCxn id="27" idx="3"/>
              <a:endCxn id="28" idx="4"/>
            </p:cNvCxnSpPr>
            <p:nvPr/>
          </p:nvCxnSpPr>
          <p:spPr>
            <a:xfrm flipV="1">
              <a:off x="2089468" y="2834928"/>
              <a:ext cx="289116" cy="10182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>
              <a:stCxn id="28" idx="5"/>
              <a:endCxn id="29" idx="1"/>
            </p:cNvCxnSpPr>
            <p:nvPr/>
          </p:nvCxnSpPr>
          <p:spPr>
            <a:xfrm>
              <a:off x="2397676" y="2827020"/>
              <a:ext cx="195848" cy="134797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>
              <a:stCxn id="29" idx="1"/>
              <a:endCxn id="30" idx="1"/>
            </p:cNvCxnSpPr>
            <p:nvPr/>
          </p:nvCxnSpPr>
          <p:spPr>
            <a:xfrm flipV="1">
              <a:off x="2593524" y="4084980"/>
              <a:ext cx="216024" cy="900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>
              <a:stCxn id="30" idx="0"/>
              <a:endCxn id="31" idx="4"/>
            </p:cNvCxnSpPr>
            <p:nvPr/>
          </p:nvCxnSpPr>
          <p:spPr>
            <a:xfrm flipV="1">
              <a:off x="2828640" y="2978944"/>
              <a:ext cx="216024" cy="10981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>
              <a:stCxn id="31" idx="6"/>
              <a:endCxn id="32" idx="3"/>
            </p:cNvCxnSpPr>
            <p:nvPr/>
          </p:nvCxnSpPr>
          <p:spPr>
            <a:xfrm flipV="1">
              <a:off x="3071664" y="2827020"/>
              <a:ext cx="169932" cy="1249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32" idx="5"/>
              <a:endCxn id="33" idx="1"/>
            </p:cNvCxnSpPr>
            <p:nvPr/>
          </p:nvCxnSpPr>
          <p:spPr>
            <a:xfrm>
              <a:off x="3279780" y="2827020"/>
              <a:ext cx="177840" cy="134797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>
              <a:stCxn id="33" idx="1"/>
              <a:endCxn id="34" idx="3"/>
            </p:cNvCxnSpPr>
            <p:nvPr/>
          </p:nvCxnSpPr>
          <p:spPr>
            <a:xfrm flipV="1">
              <a:off x="3457620" y="2701012"/>
              <a:ext cx="216024" cy="147398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>
              <a:stCxn id="34" idx="4"/>
              <a:endCxn id="35" idx="1"/>
            </p:cNvCxnSpPr>
            <p:nvPr/>
          </p:nvCxnSpPr>
          <p:spPr>
            <a:xfrm>
              <a:off x="3692736" y="2708920"/>
              <a:ext cx="250932" cy="10880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>
              <a:stCxn id="35" idx="0"/>
              <a:endCxn id="36" idx="4"/>
            </p:cNvCxnSpPr>
            <p:nvPr/>
          </p:nvCxnSpPr>
          <p:spPr>
            <a:xfrm flipV="1">
              <a:off x="3962760" y="2834928"/>
              <a:ext cx="144016" cy="9541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>
              <a:stCxn id="36" idx="3"/>
              <a:endCxn id="37" idx="0"/>
            </p:cNvCxnSpPr>
            <p:nvPr/>
          </p:nvCxnSpPr>
          <p:spPr>
            <a:xfrm>
              <a:off x="4087684" y="2827020"/>
              <a:ext cx="253124" cy="134006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>
              <a:stCxn id="37" idx="6"/>
              <a:endCxn id="38" idx="3"/>
            </p:cNvCxnSpPr>
            <p:nvPr/>
          </p:nvCxnSpPr>
          <p:spPr>
            <a:xfrm flipV="1">
              <a:off x="4367808" y="4123164"/>
              <a:ext cx="223932" cy="709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>
              <a:stCxn id="38" idx="7"/>
              <a:endCxn id="39" idx="3"/>
            </p:cNvCxnSpPr>
            <p:nvPr/>
          </p:nvCxnSpPr>
          <p:spPr>
            <a:xfrm flipV="1">
              <a:off x="4629924" y="2971036"/>
              <a:ext cx="195848" cy="111394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39" idx="4"/>
              <a:endCxn id="40" idx="3"/>
            </p:cNvCxnSpPr>
            <p:nvPr/>
          </p:nvCxnSpPr>
          <p:spPr>
            <a:xfrm flipV="1">
              <a:off x="4844864" y="2827020"/>
              <a:ext cx="196932" cy="151924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>
              <a:stCxn id="40" idx="5"/>
              <a:endCxn id="41" idx="3"/>
            </p:cNvCxnSpPr>
            <p:nvPr/>
          </p:nvCxnSpPr>
          <p:spPr>
            <a:xfrm>
              <a:off x="5079980" y="2827020"/>
              <a:ext cx="177840" cy="138616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>
              <a:stCxn id="41" idx="2"/>
              <a:endCxn id="42" idx="5"/>
            </p:cNvCxnSpPr>
            <p:nvPr/>
          </p:nvCxnSpPr>
          <p:spPr>
            <a:xfrm flipV="1">
              <a:off x="5249912" y="4141172"/>
              <a:ext cx="262116" cy="529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42" idx="2"/>
              <a:endCxn id="43" idx="4"/>
            </p:cNvCxnSpPr>
            <p:nvPr/>
          </p:nvCxnSpPr>
          <p:spPr>
            <a:xfrm flipV="1">
              <a:off x="5465936" y="2869783"/>
              <a:ext cx="286334" cy="125229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>
              <a:stCxn id="43" idx="4"/>
              <a:endCxn id="44" idx="0"/>
            </p:cNvCxnSpPr>
            <p:nvPr/>
          </p:nvCxnSpPr>
          <p:spPr>
            <a:xfrm>
              <a:off x="5752270" y="2869783"/>
              <a:ext cx="172714" cy="1801361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>
              <a:stCxn id="44" idx="0"/>
              <a:endCxn id="45" idx="3"/>
            </p:cNvCxnSpPr>
            <p:nvPr/>
          </p:nvCxnSpPr>
          <p:spPr>
            <a:xfrm flipV="1">
              <a:off x="5924984" y="1980932"/>
              <a:ext cx="268940" cy="26902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椭圆 72"/>
            <p:cNvSpPr>
              <a:spLocks noChangeAspect="1"/>
            </p:cNvSpPr>
            <p:nvPr/>
          </p:nvSpPr>
          <p:spPr>
            <a:xfrm>
              <a:off x="6402040" y="416727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>
              <a:spLocks noChangeAspect="1"/>
            </p:cNvSpPr>
            <p:nvPr/>
          </p:nvSpPr>
          <p:spPr>
            <a:xfrm>
              <a:off x="6600056" y="242107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>
              <a:spLocks noChangeAspect="1"/>
            </p:cNvSpPr>
            <p:nvPr/>
          </p:nvSpPr>
          <p:spPr>
            <a:xfrm>
              <a:off x="6834088" y="380723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>
              <a:spLocks noChangeAspect="1"/>
            </p:cNvSpPr>
            <p:nvPr/>
          </p:nvSpPr>
          <p:spPr>
            <a:xfrm>
              <a:off x="7104112" y="278111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>
              <a:spLocks noChangeAspect="1"/>
            </p:cNvSpPr>
            <p:nvPr/>
          </p:nvSpPr>
          <p:spPr>
            <a:xfrm>
              <a:off x="7320136" y="3807234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>
              <a:spLocks noChangeAspect="1"/>
            </p:cNvSpPr>
            <p:nvPr/>
          </p:nvSpPr>
          <p:spPr>
            <a:xfrm>
              <a:off x="7536160" y="2295066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>
              <a:spLocks noChangeAspect="1"/>
            </p:cNvSpPr>
            <p:nvPr/>
          </p:nvSpPr>
          <p:spPr>
            <a:xfrm>
              <a:off x="7752184" y="4149266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>
              <a:spLocks noChangeAspect="1"/>
            </p:cNvSpPr>
            <p:nvPr/>
          </p:nvSpPr>
          <p:spPr>
            <a:xfrm>
              <a:off x="7986216" y="4077258"/>
              <a:ext cx="53814" cy="538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>
              <a:spLocks noChangeAspect="1"/>
            </p:cNvSpPr>
            <p:nvPr/>
          </p:nvSpPr>
          <p:spPr>
            <a:xfrm>
              <a:off x="8202240" y="162880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>
              <a:spLocks noChangeAspect="1"/>
            </p:cNvSpPr>
            <p:nvPr/>
          </p:nvSpPr>
          <p:spPr>
            <a:xfrm>
              <a:off x="8490272" y="2726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>
              <a:spLocks noChangeAspect="1"/>
            </p:cNvSpPr>
            <p:nvPr/>
          </p:nvSpPr>
          <p:spPr>
            <a:xfrm>
              <a:off x="8634288" y="45271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>
              <a:spLocks noChangeAspect="1"/>
            </p:cNvSpPr>
            <p:nvPr/>
          </p:nvSpPr>
          <p:spPr>
            <a:xfrm>
              <a:off x="8850312" y="263691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>
              <a:spLocks noChangeAspect="1"/>
            </p:cNvSpPr>
            <p:nvPr/>
          </p:nvSpPr>
          <p:spPr>
            <a:xfrm>
              <a:off x="9066336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>
              <a:spLocks noChangeAspect="1"/>
            </p:cNvSpPr>
            <p:nvPr/>
          </p:nvSpPr>
          <p:spPr>
            <a:xfrm>
              <a:off x="9336360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>
              <a:spLocks noChangeAspect="1"/>
            </p:cNvSpPr>
            <p:nvPr/>
          </p:nvSpPr>
          <p:spPr>
            <a:xfrm>
              <a:off x="9480376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>
              <a:spLocks noChangeAspect="1"/>
            </p:cNvSpPr>
            <p:nvPr/>
          </p:nvSpPr>
          <p:spPr>
            <a:xfrm>
              <a:off x="9768408" y="517520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>
              <a:spLocks noChangeAspect="1"/>
            </p:cNvSpPr>
            <p:nvPr/>
          </p:nvSpPr>
          <p:spPr>
            <a:xfrm>
              <a:off x="9984432" y="2924944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>
              <a:spLocks noChangeAspect="1"/>
            </p:cNvSpPr>
            <p:nvPr/>
          </p:nvSpPr>
          <p:spPr>
            <a:xfrm>
              <a:off x="10200456" y="265492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>
              <a:spLocks noChangeAspect="1"/>
            </p:cNvSpPr>
            <p:nvPr/>
          </p:nvSpPr>
          <p:spPr>
            <a:xfrm>
              <a:off x="10434488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>
              <a:spLocks noChangeAspect="1"/>
            </p:cNvSpPr>
            <p:nvPr/>
          </p:nvSpPr>
          <p:spPr>
            <a:xfrm>
              <a:off x="10650512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>
              <a:spLocks noChangeAspect="1"/>
            </p:cNvSpPr>
            <p:nvPr/>
          </p:nvSpPr>
          <p:spPr>
            <a:xfrm>
              <a:off x="10866536" y="380704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>
              <a:spLocks noChangeAspect="1"/>
            </p:cNvSpPr>
            <p:nvPr/>
          </p:nvSpPr>
          <p:spPr>
            <a:xfrm>
              <a:off x="11082560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>
              <a:spLocks noChangeAspect="1"/>
            </p:cNvSpPr>
            <p:nvPr/>
          </p:nvSpPr>
          <p:spPr>
            <a:xfrm>
              <a:off x="11298584" y="416708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>
              <a:spLocks noChangeAspect="1"/>
            </p:cNvSpPr>
            <p:nvPr/>
          </p:nvSpPr>
          <p:spPr>
            <a:xfrm>
              <a:off x="11514608" y="4095080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>
              <a:spLocks noChangeAspect="1"/>
            </p:cNvSpPr>
            <p:nvPr/>
          </p:nvSpPr>
          <p:spPr>
            <a:xfrm>
              <a:off x="11784632" y="2996952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>
              <a:spLocks noChangeAspect="1"/>
            </p:cNvSpPr>
            <p:nvPr/>
          </p:nvSpPr>
          <p:spPr>
            <a:xfrm>
              <a:off x="12018664" y="2780928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0C2C2">
                  <a:alpha val="20000"/>
                </a:srgbClr>
              </a:solidFill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9" name="直接连接符 98"/>
            <p:cNvCxnSpPr>
              <a:stCxn id="45" idx="2"/>
              <a:endCxn id="73" idx="4"/>
            </p:cNvCxnSpPr>
            <p:nvPr/>
          </p:nvCxnSpPr>
          <p:spPr>
            <a:xfrm>
              <a:off x="6186016" y="1961840"/>
              <a:ext cx="242931" cy="225924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>
              <a:stCxn id="73" idx="4"/>
              <a:endCxn id="74" idx="4"/>
            </p:cNvCxnSpPr>
            <p:nvPr/>
          </p:nvCxnSpPr>
          <p:spPr>
            <a:xfrm flipV="1">
              <a:off x="6428947" y="2474888"/>
              <a:ext cx="198016" cy="174620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>
              <a:stCxn id="74" idx="4"/>
              <a:endCxn id="75" idx="2"/>
            </p:cNvCxnSpPr>
            <p:nvPr/>
          </p:nvCxnSpPr>
          <p:spPr>
            <a:xfrm>
              <a:off x="6626963" y="2474888"/>
              <a:ext cx="207125" cy="1359253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>
              <a:stCxn id="75" idx="4"/>
              <a:endCxn id="76" idx="3"/>
            </p:cNvCxnSpPr>
            <p:nvPr/>
          </p:nvCxnSpPr>
          <p:spPr>
            <a:xfrm flipV="1">
              <a:off x="6860995" y="2827047"/>
              <a:ext cx="250998" cy="1034001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>
              <a:stCxn id="76" idx="4"/>
              <a:endCxn id="77" idx="1"/>
            </p:cNvCxnSpPr>
            <p:nvPr/>
          </p:nvCxnSpPr>
          <p:spPr>
            <a:xfrm>
              <a:off x="7131019" y="2834928"/>
              <a:ext cx="196998" cy="98018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77" idx="0"/>
              <a:endCxn id="78" idx="3"/>
            </p:cNvCxnSpPr>
            <p:nvPr/>
          </p:nvCxnSpPr>
          <p:spPr>
            <a:xfrm flipV="1">
              <a:off x="7347043" y="2340999"/>
              <a:ext cx="196998" cy="1466235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>
              <a:stCxn id="78" idx="5"/>
              <a:endCxn id="79" idx="0"/>
            </p:cNvCxnSpPr>
            <p:nvPr/>
          </p:nvCxnSpPr>
          <p:spPr>
            <a:xfrm>
              <a:off x="7582093" y="2340999"/>
              <a:ext cx="196998" cy="180826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>
              <a:stCxn id="79" idx="3"/>
              <a:endCxn id="80" idx="0"/>
            </p:cNvCxnSpPr>
            <p:nvPr/>
          </p:nvCxnSpPr>
          <p:spPr>
            <a:xfrm flipV="1">
              <a:off x="7760065" y="4077258"/>
              <a:ext cx="253058" cy="117941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>
              <a:stCxn id="80" idx="1"/>
              <a:endCxn id="81" idx="3"/>
            </p:cNvCxnSpPr>
            <p:nvPr/>
          </p:nvCxnSpPr>
          <p:spPr>
            <a:xfrm flipV="1">
              <a:off x="7994097" y="1674892"/>
              <a:ext cx="216051" cy="2410247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>
              <a:stCxn id="81" idx="2"/>
              <a:endCxn id="82" idx="3"/>
            </p:cNvCxnSpPr>
            <p:nvPr/>
          </p:nvCxnSpPr>
          <p:spPr>
            <a:xfrm>
              <a:off x="8202240" y="1655800"/>
              <a:ext cx="295940" cy="11172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stCxn id="82" idx="5"/>
              <a:endCxn id="83" idx="0"/>
            </p:cNvCxnSpPr>
            <p:nvPr/>
          </p:nvCxnSpPr>
          <p:spPr>
            <a:xfrm>
              <a:off x="8536364" y="2773020"/>
              <a:ext cx="124924" cy="175410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>
              <a:stCxn id="83" idx="3"/>
              <a:endCxn id="84" idx="3"/>
            </p:cNvCxnSpPr>
            <p:nvPr/>
          </p:nvCxnSpPr>
          <p:spPr>
            <a:xfrm flipV="1">
              <a:off x="8642196" y="2683004"/>
              <a:ext cx="216024" cy="18902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>
              <a:stCxn id="84" idx="7"/>
              <a:endCxn id="85" idx="0"/>
            </p:cNvCxnSpPr>
            <p:nvPr/>
          </p:nvCxnSpPr>
          <p:spPr>
            <a:xfrm>
              <a:off x="8896404" y="2644820"/>
              <a:ext cx="196932" cy="11622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>
              <a:stCxn id="85" idx="5"/>
              <a:endCxn id="86" idx="4"/>
            </p:cNvCxnSpPr>
            <p:nvPr/>
          </p:nvCxnSpPr>
          <p:spPr>
            <a:xfrm flipV="1">
              <a:off x="9112428" y="2834928"/>
              <a:ext cx="250932" cy="101821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>
              <a:stCxn id="86" idx="4"/>
              <a:endCxn id="87" idx="1"/>
            </p:cNvCxnSpPr>
            <p:nvPr/>
          </p:nvCxnSpPr>
          <p:spPr>
            <a:xfrm>
              <a:off x="9363360" y="2834928"/>
              <a:ext cx="124924" cy="134006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87" idx="3"/>
              <a:endCxn id="88" idx="2"/>
            </p:cNvCxnSpPr>
            <p:nvPr/>
          </p:nvCxnSpPr>
          <p:spPr>
            <a:xfrm>
              <a:off x="9488284" y="4213180"/>
              <a:ext cx="280124" cy="9890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>
              <a:stCxn id="88" idx="6"/>
              <a:endCxn id="89" idx="2"/>
            </p:cNvCxnSpPr>
            <p:nvPr/>
          </p:nvCxnSpPr>
          <p:spPr>
            <a:xfrm flipV="1">
              <a:off x="9822408" y="2951944"/>
              <a:ext cx="162024" cy="225025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>
              <a:stCxn id="89" idx="4"/>
              <a:endCxn id="90" idx="3"/>
            </p:cNvCxnSpPr>
            <p:nvPr/>
          </p:nvCxnSpPr>
          <p:spPr>
            <a:xfrm flipV="1">
              <a:off x="10011432" y="2701012"/>
              <a:ext cx="196932" cy="27793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>
              <a:stCxn id="90" idx="5"/>
              <a:endCxn id="91" idx="0"/>
            </p:cNvCxnSpPr>
            <p:nvPr/>
          </p:nvCxnSpPr>
          <p:spPr>
            <a:xfrm>
              <a:off x="10246548" y="2701012"/>
              <a:ext cx="214940" cy="110603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>
              <a:stCxn id="91" idx="0"/>
              <a:endCxn id="92" idx="4"/>
            </p:cNvCxnSpPr>
            <p:nvPr/>
          </p:nvCxnSpPr>
          <p:spPr>
            <a:xfrm flipV="1">
              <a:off x="10461488" y="2834928"/>
              <a:ext cx="216024" cy="9721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>
              <a:stCxn id="92" idx="5"/>
              <a:endCxn id="93" idx="1"/>
            </p:cNvCxnSpPr>
            <p:nvPr/>
          </p:nvCxnSpPr>
          <p:spPr>
            <a:xfrm>
              <a:off x="10696604" y="2827020"/>
              <a:ext cx="177840" cy="98793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>
              <a:stCxn id="93" idx="0"/>
              <a:endCxn id="94" idx="4"/>
            </p:cNvCxnSpPr>
            <p:nvPr/>
          </p:nvCxnSpPr>
          <p:spPr>
            <a:xfrm flipV="1">
              <a:off x="10893536" y="2834928"/>
              <a:ext cx="216024" cy="97212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>
              <a:stCxn id="94" idx="4"/>
              <a:endCxn id="95" idx="0"/>
            </p:cNvCxnSpPr>
            <p:nvPr/>
          </p:nvCxnSpPr>
          <p:spPr>
            <a:xfrm>
              <a:off x="11109560" y="2834928"/>
              <a:ext cx="216024" cy="1332160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>
              <a:stCxn id="95" idx="2"/>
              <a:endCxn id="96" idx="3"/>
            </p:cNvCxnSpPr>
            <p:nvPr/>
          </p:nvCxnSpPr>
          <p:spPr>
            <a:xfrm flipV="1">
              <a:off x="11298584" y="4141172"/>
              <a:ext cx="223932" cy="52916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>
              <a:stCxn id="96" idx="5"/>
              <a:endCxn id="97" idx="3"/>
            </p:cNvCxnSpPr>
            <p:nvPr/>
          </p:nvCxnSpPr>
          <p:spPr>
            <a:xfrm flipV="1">
              <a:off x="11560700" y="3043044"/>
              <a:ext cx="231840" cy="1098128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>
              <a:stCxn id="97" idx="4"/>
              <a:endCxn id="98" idx="3"/>
            </p:cNvCxnSpPr>
            <p:nvPr/>
          </p:nvCxnSpPr>
          <p:spPr>
            <a:xfrm flipV="1">
              <a:off x="11811632" y="2827020"/>
              <a:ext cx="214940" cy="223932"/>
            </a:xfrm>
            <a:prstGeom prst="line">
              <a:avLst/>
            </a:prstGeom>
            <a:ln>
              <a:solidFill>
                <a:srgbClr val="30C2C2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6" name="直接连接符 125"/>
          <p:cNvCxnSpPr/>
          <p:nvPr/>
        </p:nvCxnSpPr>
        <p:spPr>
          <a:xfrm flipH="1">
            <a:off x="1161272" y="2492896"/>
            <a:ext cx="5897832" cy="4318354"/>
          </a:xfrm>
          <a:prstGeom prst="line">
            <a:avLst/>
          </a:prstGeom>
          <a:ln w="19050">
            <a:gradFill flip="none" rotWithShape="1">
              <a:gsLst>
                <a:gs pos="0">
                  <a:srgbClr val="51D8D3">
                    <a:alpha val="0"/>
                    <a:lumMod val="0"/>
                    <a:lumOff val="100000"/>
                  </a:srgbClr>
                </a:gs>
                <a:gs pos="100000">
                  <a:srgbClr val="51D8D3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 flipV="1">
            <a:off x="5825859" y="8608"/>
            <a:ext cx="5263711" cy="3854055"/>
          </a:xfrm>
          <a:prstGeom prst="line">
            <a:avLst/>
          </a:prstGeom>
          <a:ln w="19050">
            <a:gradFill flip="none" rotWithShape="1">
              <a:gsLst>
                <a:gs pos="0">
                  <a:srgbClr val="51D8D3">
                    <a:alpha val="0"/>
                  </a:srgbClr>
                </a:gs>
                <a:gs pos="100000">
                  <a:srgbClr val="51D8D3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/>
          <p:cNvCxnSpPr/>
          <p:nvPr/>
        </p:nvCxnSpPr>
        <p:spPr>
          <a:xfrm flipH="1">
            <a:off x="10056440" y="5406686"/>
            <a:ext cx="6715" cy="2414802"/>
          </a:xfrm>
          <a:prstGeom prst="line">
            <a:avLst/>
          </a:prstGeom>
          <a:ln w="25400">
            <a:gradFill flip="none" rotWithShape="1">
              <a:gsLst>
                <a:gs pos="0">
                  <a:srgbClr val="51D8D3">
                    <a:alpha val="0"/>
                  </a:srgbClr>
                </a:gs>
                <a:gs pos="74000">
                  <a:srgbClr val="51D8D3"/>
                </a:gs>
                <a:gs pos="83000">
                  <a:srgbClr val="51D8D3"/>
                </a:gs>
                <a:gs pos="100000">
                  <a:srgbClr val="51D8D3"/>
                </a:gs>
              </a:gsLst>
              <a:path path="circle">
                <a:fillToRect l="100000" t="100000"/>
              </a:path>
              <a:tileRect r="-100000" b="-100000"/>
            </a:gradFill>
            <a:head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/>
          <p:cNvCxnSpPr/>
          <p:nvPr/>
        </p:nvCxnSpPr>
        <p:spPr>
          <a:xfrm flipH="1">
            <a:off x="10632504" y="4398574"/>
            <a:ext cx="6715" cy="2414802"/>
          </a:xfrm>
          <a:prstGeom prst="line">
            <a:avLst/>
          </a:prstGeom>
          <a:ln w="25400">
            <a:gradFill flip="none" rotWithShape="1">
              <a:gsLst>
                <a:gs pos="0">
                  <a:srgbClr val="51D8D3">
                    <a:alpha val="0"/>
                  </a:srgbClr>
                </a:gs>
                <a:gs pos="74000">
                  <a:srgbClr val="51D8D3"/>
                </a:gs>
                <a:gs pos="83000">
                  <a:srgbClr val="51D8D3"/>
                </a:gs>
                <a:gs pos="100000">
                  <a:srgbClr val="51D8D3"/>
                </a:gs>
              </a:gsLst>
              <a:path path="circle">
                <a:fillToRect l="100000" t="100000"/>
              </a:path>
              <a:tileRect r="-100000" b="-100000"/>
            </a:gradFill>
            <a:head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7752184" y="476672"/>
            <a:ext cx="5040560" cy="6696744"/>
            <a:chOff x="7752184" y="476672"/>
            <a:chExt cx="5040560" cy="6696744"/>
          </a:xfrm>
        </p:grpSpPr>
        <p:sp>
          <p:nvSpPr>
            <p:cNvPr id="128" name="椭圆 127"/>
            <p:cNvSpPr/>
            <p:nvPr/>
          </p:nvSpPr>
          <p:spPr>
            <a:xfrm>
              <a:off x="10012168" y="2520632"/>
              <a:ext cx="837096" cy="837096"/>
            </a:xfrm>
            <a:prstGeom prst="ellipse">
              <a:avLst/>
            </a:prstGeom>
            <a:noFill/>
            <a:ln>
              <a:solidFill>
                <a:srgbClr val="30C2C2">
                  <a:alpha val="90000"/>
                </a:srgbClr>
              </a:solidFill>
            </a:ln>
            <a:effectLst>
              <a:glow rad="114300">
                <a:schemeClr val="accent3">
                  <a:satMod val="175000"/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9" name="直接连接符 128"/>
            <p:cNvCxnSpPr/>
            <p:nvPr/>
          </p:nvCxnSpPr>
          <p:spPr>
            <a:xfrm flipH="1">
              <a:off x="10423836" y="2928668"/>
              <a:ext cx="11806" cy="4244748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51D8D3">
                      <a:alpha val="0"/>
                    </a:srgbClr>
                  </a:gs>
                  <a:gs pos="74000">
                    <a:srgbClr val="51D8D3"/>
                  </a:gs>
                  <a:gs pos="83000">
                    <a:srgbClr val="51D8D3"/>
                  </a:gs>
                  <a:gs pos="100000">
                    <a:srgbClr val="51D8D3"/>
                  </a:gs>
                </a:gsLst>
                <a:path path="circle">
                  <a:fillToRect l="100000" t="100000"/>
                </a:path>
                <a:tileRect r="-100000" b="-100000"/>
              </a:gradFill>
              <a:head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椭圆 132"/>
            <p:cNvSpPr/>
            <p:nvPr/>
          </p:nvSpPr>
          <p:spPr>
            <a:xfrm>
              <a:off x="9341665" y="1850129"/>
              <a:ext cx="2154935" cy="2154935"/>
            </a:xfrm>
            <a:prstGeom prst="ellipse">
              <a:avLst/>
            </a:prstGeom>
            <a:noFill/>
            <a:ln>
              <a:solidFill>
                <a:srgbClr val="30C2C2">
                  <a:alpha val="70000"/>
                </a:srgbClr>
              </a:solidFill>
            </a:ln>
            <a:effectLst>
              <a:glow rad="114300">
                <a:schemeClr val="accent3">
                  <a:satMod val="175000"/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/>
            <p:cNvSpPr/>
            <p:nvPr/>
          </p:nvSpPr>
          <p:spPr>
            <a:xfrm>
              <a:off x="9819189" y="3284992"/>
              <a:ext cx="72000" cy="72000"/>
            </a:xfrm>
            <a:prstGeom prst="ellipse">
              <a:avLst/>
            </a:prstGeom>
            <a:gradFill flip="none" rotWithShape="1">
              <a:gsLst>
                <a:gs pos="0">
                  <a:srgbClr val="30C2C2"/>
                </a:gs>
                <a:gs pos="48000">
                  <a:srgbClr val="5ED6D7"/>
                </a:gs>
                <a:gs pos="100000">
                  <a:srgbClr val="51D8D3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glow rad="177800">
                <a:srgbClr val="5ED6D7">
                  <a:alpha val="2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/>
            <p:cNvSpPr/>
            <p:nvPr/>
          </p:nvSpPr>
          <p:spPr>
            <a:xfrm>
              <a:off x="9703691" y="3031552"/>
              <a:ext cx="72000" cy="72000"/>
            </a:xfrm>
            <a:prstGeom prst="ellipse">
              <a:avLst/>
            </a:prstGeom>
            <a:gradFill flip="none" rotWithShape="1">
              <a:gsLst>
                <a:gs pos="0">
                  <a:srgbClr val="30C2C2"/>
                </a:gs>
                <a:gs pos="48000">
                  <a:srgbClr val="5ED6D7"/>
                </a:gs>
                <a:gs pos="100000">
                  <a:srgbClr val="51D8D3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glow rad="177800">
                <a:srgbClr val="5ED6D7">
                  <a:alpha val="2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>
              <a:off x="9696400" y="2753131"/>
              <a:ext cx="72000" cy="72000"/>
            </a:xfrm>
            <a:prstGeom prst="ellipse">
              <a:avLst/>
            </a:prstGeom>
            <a:gradFill flip="none" rotWithShape="1">
              <a:gsLst>
                <a:gs pos="0">
                  <a:srgbClr val="30C2C2"/>
                </a:gs>
                <a:gs pos="48000">
                  <a:srgbClr val="5ED6D7"/>
                </a:gs>
                <a:gs pos="100000">
                  <a:srgbClr val="51D8D3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glow rad="177800">
                <a:srgbClr val="5ED6D7">
                  <a:alpha val="2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>
              <a:off x="9798476" y="2493994"/>
              <a:ext cx="72000" cy="72000"/>
            </a:xfrm>
            <a:prstGeom prst="ellipse">
              <a:avLst/>
            </a:prstGeom>
            <a:gradFill flip="none" rotWithShape="1">
              <a:gsLst>
                <a:gs pos="0">
                  <a:srgbClr val="30C2C2"/>
                </a:gs>
                <a:gs pos="48000">
                  <a:srgbClr val="5ED6D7"/>
                </a:gs>
                <a:gs pos="100000">
                  <a:srgbClr val="51D8D3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glow rad="177800">
                <a:srgbClr val="5ED6D7">
                  <a:alpha val="2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9993691" y="2295342"/>
              <a:ext cx="72000" cy="72000"/>
            </a:xfrm>
            <a:prstGeom prst="ellipse">
              <a:avLst/>
            </a:prstGeom>
            <a:gradFill flip="none" rotWithShape="1">
              <a:gsLst>
                <a:gs pos="0">
                  <a:srgbClr val="E13664"/>
                </a:gs>
                <a:gs pos="48000">
                  <a:srgbClr val="FF2D73"/>
                </a:gs>
                <a:gs pos="100000">
                  <a:srgbClr val="FF6699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glow rad="177800">
                <a:srgbClr val="FF2D73">
                  <a:alpha val="2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10251008" y="2188758"/>
              <a:ext cx="72000" cy="72000"/>
            </a:xfrm>
            <a:prstGeom prst="ellipse">
              <a:avLst/>
            </a:prstGeom>
            <a:gradFill flip="none" rotWithShape="1">
              <a:gsLst>
                <a:gs pos="0">
                  <a:srgbClr val="E13664"/>
                </a:gs>
                <a:gs pos="48000">
                  <a:srgbClr val="FF2D73"/>
                </a:gs>
                <a:gs pos="100000">
                  <a:srgbClr val="FF6699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glow rad="177800">
                <a:srgbClr val="FF2D73">
                  <a:alpha val="2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弧形 140"/>
            <p:cNvSpPr>
              <a:spLocks noChangeAspect="1"/>
            </p:cNvSpPr>
            <p:nvPr/>
          </p:nvSpPr>
          <p:spPr>
            <a:xfrm rot="15291816">
              <a:off x="9711335" y="2236451"/>
              <a:ext cx="1404000" cy="1404000"/>
            </a:xfrm>
            <a:prstGeom prst="arc">
              <a:avLst>
                <a:gd name="adj1" fmla="val 1234792"/>
                <a:gd name="adj2" fmla="val 14298790"/>
              </a:avLst>
            </a:prstGeom>
            <a:ln w="22225">
              <a:solidFill>
                <a:srgbClr val="5ED6D7">
                  <a:alpha val="50000"/>
                </a:srgbClr>
              </a:solidFill>
              <a:headEnd w="lg" len="lg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8777828" y="1340768"/>
              <a:ext cx="3150820" cy="3150820"/>
            </a:xfrm>
            <a:prstGeom prst="ellipse">
              <a:avLst/>
            </a:prstGeom>
            <a:noFill/>
            <a:ln>
              <a:solidFill>
                <a:srgbClr val="30C2C2">
                  <a:alpha val="50000"/>
                </a:srgbClr>
              </a:solidFill>
            </a:ln>
            <a:effectLst>
              <a:glow rad="114300">
                <a:schemeClr val="accent3">
                  <a:satMod val="175000"/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8328248" y="980728"/>
              <a:ext cx="4032448" cy="4032448"/>
            </a:xfrm>
            <a:prstGeom prst="ellipse">
              <a:avLst/>
            </a:prstGeom>
            <a:noFill/>
            <a:ln>
              <a:solidFill>
                <a:srgbClr val="30C2C2">
                  <a:alpha val="3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7752184" y="476672"/>
              <a:ext cx="5040560" cy="5040560"/>
            </a:xfrm>
            <a:prstGeom prst="ellipse">
              <a:avLst/>
            </a:prstGeom>
            <a:noFill/>
            <a:ln>
              <a:solidFill>
                <a:srgbClr val="30C2C2">
                  <a:alpha val="1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22225">
          <a:solidFill>
            <a:srgbClr val="5ED6D7">
              <a:alpha val="50000"/>
            </a:srgbClr>
          </a:solidFill>
          <a:headEnd w="lg" len="lg"/>
          <a:tailEnd type="oval" w="med" len="med"/>
        </a:ln>
      </a:spPr>
      <a:bodyPr rtlCol="0" anchor="ctr"/>
      <a:lstStyle>
        <a:defPPr algn="ctr">
          <a:defRPr dirty="0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1284</Words>
  <Application>Microsoft Office PowerPoint</Application>
  <PresentationFormat>宽屏</PresentationFormat>
  <Paragraphs>148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微软雅黑 Light</vt:lpstr>
      <vt:lpstr>Gulim</vt:lpstr>
      <vt:lpstr>宋体</vt:lpstr>
      <vt:lpstr>Ebrima</vt:lpstr>
      <vt:lpstr>Calibri Light</vt:lpstr>
      <vt:lpstr>Gadugi</vt:lpstr>
      <vt:lpstr>Microsoft Yi Baiti</vt:lpstr>
      <vt:lpstr>幼圆</vt:lpstr>
      <vt:lpstr>Kozuka Gothic Pro EL</vt:lpstr>
      <vt:lpstr>Dotum</vt:lpstr>
      <vt:lpstr>华文细黑</vt:lpstr>
      <vt:lpstr>Calibri</vt:lpstr>
      <vt:lpstr>造字工房典黑（非商用）超细体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</dc:creator>
  <cp:lastModifiedBy>Microsoft</cp:lastModifiedBy>
  <cp:revision>663</cp:revision>
  <dcterms:created xsi:type="dcterms:W3CDTF">2015-10-26T08:06:00Z</dcterms:created>
  <dcterms:modified xsi:type="dcterms:W3CDTF">2018-02-10T11:26:20Z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