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notesMasterIdLst>
    <p:notesMasterId r:id="rId29"/>
  </p:notesMasterIdLst>
  <p:sldIdLst>
    <p:sldId id="303" r:id="rId2"/>
    <p:sldId id="259" r:id="rId3"/>
    <p:sldId id="298" r:id="rId4"/>
    <p:sldId id="299" r:id="rId5"/>
    <p:sldId id="264" r:id="rId6"/>
    <p:sldId id="293" r:id="rId7"/>
    <p:sldId id="265" r:id="rId8"/>
    <p:sldId id="266" r:id="rId9"/>
    <p:sldId id="269" r:id="rId10"/>
    <p:sldId id="270" r:id="rId11"/>
    <p:sldId id="300" r:id="rId12"/>
    <p:sldId id="274" r:id="rId13"/>
    <p:sldId id="275" r:id="rId14"/>
    <p:sldId id="277" r:id="rId15"/>
    <p:sldId id="278" r:id="rId16"/>
    <p:sldId id="279" r:id="rId17"/>
    <p:sldId id="301" r:id="rId18"/>
    <p:sldId id="281" r:id="rId19"/>
    <p:sldId id="282" r:id="rId20"/>
    <p:sldId id="284" r:id="rId21"/>
    <p:sldId id="285" r:id="rId22"/>
    <p:sldId id="287" r:id="rId23"/>
    <p:sldId id="302" r:id="rId24"/>
    <p:sldId id="291" r:id="rId25"/>
    <p:sldId id="290" r:id="rId26"/>
    <p:sldId id="292" r:id="rId27"/>
    <p:sldId id="296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6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51C8"/>
    <a:srgbClr val="0066FF"/>
    <a:srgbClr val="153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81" autoAdjust="0"/>
    <p:restoredTop sz="94622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102" y="234"/>
      </p:cViewPr>
      <p:guideLst>
        <p:guide orient="horz" pos="1586"/>
        <p:guide pos="2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7F81E-6028-4797-BA13-BBB0B0831042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4D6FA-D008-4A0B-BBB0-6F01CA5612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02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4D6FA-D008-4A0B-BBB0-6F01CA5612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16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975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60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05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77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08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927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85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67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00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76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4D6FA-D008-4A0B-BBB0-6F01CA5612C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504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366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317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514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248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FAB2B-D77A-4486-826C-4471D40F7AD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305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636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048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20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85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412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486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576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810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647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0B43-D021-4FBA-B3B0-FC5110519B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48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582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05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313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887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68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670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8628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294628" y="180642"/>
            <a:ext cx="416307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189071" algn="l" defTabSz="685800" rtl="0" eaLnBrk="1" latinLnBrk="0" hangingPunct="1"/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三</a:t>
            </a:r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、请添加您的标题</a:t>
            </a:r>
            <a:endParaRPr lang="zh-CN" altLang="en-US" sz="2100" b="1" kern="0" dirty="0" smtClean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6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294628" y="180642"/>
            <a:ext cx="416307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189071" algn="l" defTabSz="685800" rtl="0" eaLnBrk="1" latinLnBrk="0" hangingPunct="1"/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四</a:t>
            </a:r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、请添加您的标题</a:t>
            </a:r>
            <a:endParaRPr lang="zh-CN" altLang="en-US" sz="2100" b="1" kern="0" dirty="0" smtClean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447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317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892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节标题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294628" y="180642"/>
            <a:ext cx="169953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目  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节标题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294628" y="180642"/>
            <a:ext cx="416307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189071" algn="l" defTabSz="685800" rtl="0" eaLnBrk="1" latinLnBrk="0" hangingPunct="1"/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一、</a:t>
            </a:r>
            <a:r>
              <a:rPr lang="en-US" altLang="zh-CN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2015</a:t>
            </a:r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年度工作总结</a:t>
            </a:r>
            <a:endParaRPr lang="zh-CN" altLang="en-US" sz="2100" b="1" kern="0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50007" y="671513"/>
            <a:ext cx="9244013" cy="4400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294628" y="180642"/>
            <a:ext cx="416307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189071" algn="l" defTabSz="685800" rtl="0" eaLnBrk="1" latinLnBrk="0" hangingPunct="1"/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二</a:t>
            </a:r>
            <a:r>
              <a:rPr lang="zh-CN" altLang="en-US" sz="2100" b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、请添加您的标题</a:t>
            </a:r>
            <a:endParaRPr lang="zh-CN" altLang="en-US" sz="2100" b="1" kern="0" dirty="0" smtClean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75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50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79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72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8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94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2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028CD-E77E-463A-9D8B-7E8366B58021}" type="datetimeFigureOut">
              <a:rPr lang="zh-CN" altLang="en-US" smtClean="0"/>
              <a:t>2017-01-11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91601-DD31-40FC-970F-CBE115CD48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29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49" r:id="rId19"/>
    <p:sldLayoutId id="2147483650" r:id="rId20"/>
    <p:sldLayoutId id="2147483652" r:id="rId21"/>
    <p:sldLayoutId id="2147483653" r:id="rId22"/>
    <p:sldLayoutId id="2147483654" r:id="rId23"/>
    <p:sldLayoutId id="2147483655" r:id="rId24"/>
    <p:sldLayoutId id="2147483658" r:id="rId2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1.jp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9" t="25828"/>
          <a:stretch/>
        </p:blipFill>
        <p:spPr>
          <a:xfrm>
            <a:off x="5063706" y="1328468"/>
            <a:ext cx="4078939" cy="3815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5"/>
          <a:stretch/>
        </p:blipFill>
        <p:spPr>
          <a:xfrm>
            <a:off x="1355" y="0"/>
            <a:ext cx="2112118" cy="5143500"/>
          </a:xfrm>
          <a:prstGeom prst="rect">
            <a:avLst/>
          </a:prstGeom>
        </p:spPr>
      </p:pic>
      <p:pic>
        <p:nvPicPr>
          <p:cNvPr id="2" name="Will.I.Am - 维多利亚的秘密时装秀的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551145" y="661531"/>
            <a:ext cx="45720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t="7883" r="82462" b="65618"/>
          <a:stretch/>
        </p:blipFill>
        <p:spPr>
          <a:xfrm>
            <a:off x="327804" y="405442"/>
            <a:ext cx="1276709" cy="136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8"/>
          <a:stretch/>
        </p:blipFill>
        <p:spPr>
          <a:xfrm>
            <a:off x="1354" y="3933644"/>
            <a:ext cx="9141291" cy="120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t="11572" r="63495" b="74004"/>
          <a:stretch/>
        </p:blipFill>
        <p:spPr>
          <a:xfrm>
            <a:off x="2001328" y="595222"/>
            <a:ext cx="1337095" cy="7418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19" t="82516" r="3288"/>
          <a:stretch/>
        </p:blipFill>
        <p:spPr>
          <a:xfrm>
            <a:off x="7453223" y="4244196"/>
            <a:ext cx="1388852" cy="8993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67" t="2851" r="3099" b="70482"/>
          <a:stretch/>
        </p:blipFill>
        <p:spPr>
          <a:xfrm>
            <a:off x="7686137" y="146649"/>
            <a:ext cx="1173192" cy="13716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88167" y="1767385"/>
            <a:ext cx="56060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5">
                    <a:lumMod val="50000"/>
                  </a:schemeClr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军队国防建设动态</a:t>
            </a:r>
            <a:r>
              <a:rPr lang="en-US" altLang="zh-CN" sz="4400" dirty="0" err="1" smtClean="0">
                <a:solidFill>
                  <a:schemeClr val="accent5">
                    <a:lumMod val="50000"/>
                  </a:schemeClr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ppt</a:t>
            </a:r>
            <a:endParaRPr lang="zh-CN" altLang="en-US" sz="4400" dirty="0">
              <a:solidFill>
                <a:schemeClr val="accent5">
                  <a:lumMod val="50000"/>
                </a:schemeClr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19610" y="24740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请添加您的副标题</a:t>
            </a:r>
            <a:endParaRPr lang="zh-CN" altLang="en-US" sz="28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000">
        <p14:ripple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723571" y="2924720"/>
            <a:ext cx="161724" cy="1617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98146" y="2332537"/>
            <a:ext cx="323448" cy="32344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550971" y="3188842"/>
            <a:ext cx="582206" cy="58220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0" name="椭圆 39"/>
          <p:cNvSpPr/>
          <p:nvPr/>
        </p:nvSpPr>
        <p:spPr>
          <a:xfrm>
            <a:off x="1987627" y="2525776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424281" y="2643334"/>
            <a:ext cx="388137" cy="38813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094705" y="1969025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660597" y="3525635"/>
            <a:ext cx="490826" cy="49082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028267" y="3990622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383116" y="3479947"/>
            <a:ext cx="114686" cy="11468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529655" y="3136046"/>
            <a:ext cx="161724" cy="1617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882353" y="1759364"/>
            <a:ext cx="1001525" cy="100152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13" b="1" kern="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椭圆 55"/>
          <p:cNvSpPr/>
          <p:nvPr/>
        </p:nvSpPr>
        <p:spPr>
          <a:xfrm>
            <a:off x="2905451" y="1545871"/>
            <a:ext cx="145551" cy="145551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704365" y="1618651"/>
            <a:ext cx="114686" cy="11468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013804" y="2234672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69713" y="2643334"/>
            <a:ext cx="490826" cy="49082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4514989" y="2114576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202923" y="1110782"/>
            <a:ext cx="490826" cy="49082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251644" y="1131256"/>
            <a:ext cx="247535" cy="24753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046995" y="3303590"/>
            <a:ext cx="736263" cy="73626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80" rIns="0" bIns="34280" rtlCol="0" anchor="ctr"/>
          <a:lstStyle/>
          <a:p>
            <a:pPr algn="ctr"/>
            <a:r>
              <a:rPr lang="zh-CN" altLang="en-US" sz="1800" b="1">
                <a:latin typeface="Calibri" panose="020F050202020403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800" b="1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>
                <a:latin typeface="Calibri" panose="020F050202020403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4" name="椭圆 63"/>
          <p:cNvSpPr/>
          <p:nvPr/>
        </p:nvSpPr>
        <p:spPr>
          <a:xfrm>
            <a:off x="4697618" y="3839780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020441" y="3959119"/>
            <a:ext cx="114686" cy="11468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020440" y="4165587"/>
            <a:ext cx="490826" cy="49082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826137" y="4330243"/>
            <a:ext cx="64689" cy="6468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610944" y="3839781"/>
            <a:ext cx="247535" cy="24753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214273" y="3625497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5042515" y="1376608"/>
            <a:ext cx="1236947" cy="123694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13" b="1" kern="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椭圆 70"/>
          <p:cNvSpPr/>
          <p:nvPr/>
        </p:nvSpPr>
        <p:spPr>
          <a:xfrm>
            <a:off x="6726132" y="1182247"/>
            <a:ext cx="72776" cy="727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415765" y="1521498"/>
            <a:ext cx="388137" cy="38813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817654" y="1786144"/>
            <a:ext cx="87020" cy="8702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3942931" y="3345077"/>
            <a:ext cx="104066" cy="10406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6621833" y="2223029"/>
            <a:ext cx="114686" cy="11468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942989" y="2296795"/>
            <a:ext cx="64689" cy="6468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6993517" y="2771085"/>
            <a:ext cx="210241" cy="210241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6618224" y="3493561"/>
            <a:ext cx="736263" cy="73626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9" name="椭圆 78"/>
          <p:cNvSpPr/>
          <p:nvPr/>
        </p:nvSpPr>
        <p:spPr>
          <a:xfrm>
            <a:off x="7550926" y="3158041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322039" y="2376122"/>
            <a:ext cx="164697" cy="16469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841362" y="1184723"/>
            <a:ext cx="337599" cy="33759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063385" y="1521499"/>
            <a:ext cx="291104" cy="29110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7289802" y="1459595"/>
            <a:ext cx="393877" cy="39387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7842030" y="1425699"/>
            <a:ext cx="289870" cy="28987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278685" y="1822189"/>
            <a:ext cx="141747" cy="14174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824760" y="2048191"/>
            <a:ext cx="227283" cy="22728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7" name="直接连接符 86"/>
          <p:cNvCxnSpPr>
            <a:stCxn id="37" idx="7"/>
            <a:endCxn id="38" idx="3"/>
          </p:cNvCxnSpPr>
          <p:nvPr/>
        </p:nvCxnSpPr>
        <p:spPr>
          <a:xfrm flipV="1">
            <a:off x="861615" y="2608618"/>
            <a:ext cx="283901" cy="33979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40" idx="2"/>
            <a:endCxn id="38" idx="6"/>
          </p:cNvCxnSpPr>
          <p:nvPr/>
        </p:nvCxnSpPr>
        <p:spPr>
          <a:xfrm flipH="1" flipV="1">
            <a:off x="1421592" y="2494261"/>
            <a:ext cx="566033" cy="17706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stCxn id="39" idx="1"/>
            <a:endCxn id="38" idx="5"/>
          </p:cNvCxnSpPr>
          <p:nvPr/>
        </p:nvCxnSpPr>
        <p:spPr>
          <a:xfrm flipH="1" flipV="1">
            <a:off x="1374227" y="2608615"/>
            <a:ext cx="262010" cy="66548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39" idx="0"/>
            <a:endCxn id="40" idx="3"/>
          </p:cNvCxnSpPr>
          <p:nvPr/>
        </p:nvCxnSpPr>
        <p:spPr>
          <a:xfrm flipV="1">
            <a:off x="1842076" y="2774247"/>
            <a:ext cx="188182" cy="41459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39" idx="7"/>
            <a:endCxn id="49" idx="3"/>
          </p:cNvCxnSpPr>
          <p:nvPr/>
        </p:nvCxnSpPr>
        <p:spPr>
          <a:xfrm flipV="1">
            <a:off x="2047916" y="2974633"/>
            <a:ext cx="433206" cy="29947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39" idx="6"/>
            <a:endCxn id="55" idx="4"/>
          </p:cNvCxnSpPr>
          <p:nvPr/>
        </p:nvCxnSpPr>
        <p:spPr>
          <a:xfrm flipV="1">
            <a:off x="2133177" y="2760890"/>
            <a:ext cx="1249938" cy="71905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51" idx="1"/>
            <a:endCxn id="49" idx="4"/>
          </p:cNvCxnSpPr>
          <p:nvPr/>
        </p:nvCxnSpPr>
        <p:spPr>
          <a:xfrm flipH="1" flipV="1">
            <a:off x="2618353" y="3031471"/>
            <a:ext cx="114128" cy="56604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51" idx="0"/>
            <a:endCxn id="49" idx="4"/>
          </p:cNvCxnSpPr>
          <p:nvPr/>
        </p:nvCxnSpPr>
        <p:spPr>
          <a:xfrm flipH="1" flipV="1">
            <a:off x="2618351" y="3031473"/>
            <a:ext cx="287660" cy="49416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53" idx="2"/>
            <a:endCxn id="51" idx="7"/>
          </p:cNvCxnSpPr>
          <p:nvPr/>
        </p:nvCxnSpPr>
        <p:spPr>
          <a:xfrm flipH="1">
            <a:off x="3079545" y="3537289"/>
            <a:ext cx="303573" cy="6022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74" idx="2"/>
            <a:endCxn id="54" idx="5"/>
          </p:cNvCxnSpPr>
          <p:nvPr/>
        </p:nvCxnSpPr>
        <p:spPr>
          <a:xfrm flipH="1" flipV="1">
            <a:off x="3667698" y="3274090"/>
            <a:ext cx="275231" cy="12302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59" idx="2"/>
            <a:endCxn id="54" idx="7"/>
          </p:cNvCxnSpPr>
          <p:nvPr/>
        </p:nvCxnSpPr>
        <p:spPr>
          <a:xfrm flipH="1">
            <a:off x="3667697" y="2888749"/>
            <a:ext cx="502017" cy="27098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59" idx="1"/>
            <a:endCxn id="58" idx="4"/>
          </p:cNvCxnSpPr>
          <p:nvPr/>
        </p:nvCxnSpPr>
        <p:spPr>
          <a:xfrm flipH="1" flipV="1">
            <a:off x="4159357" y="2525774"/>
            <a:ext cx="82240" cy="18944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58" idx="0"/>
            <a:endCxn id="61" idx="4"/>
          </p:cNvCxnSpPr>
          <p:nvPr/>
        </p:nvCxnSpPr>
        <p:spPr>
          <a:xfrm flipV="1">
            <a:off x="4159355" y="1601606"/>
            <a:ext cx="288981" cy="63306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59" idx="7"/>
            <a:endCxn id="60" idx="4"/>
          </p:cNvCxnSpPr>
          <p:nvPr/>
        </p:nvCxnSpPr>
        <p:spPr>
          <a:xfrm flipV="1">
            <a:off x="4588660" y="2405680"/>
            <a:ext cx="71881" cy="30953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椭圆 100"/>
          <p:cNvSpPr/>
          <p:nvPr/>
        </p:nvSpPr>
        <p:spPr>
          <a:xfrm>
            <a:off x="4874036" y="3136049"/>
            <a:ext cx="114686" cy="11468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02" name="直接连接符 101"/>
          <p:cNvCxnSpPr>
            <a:stCxn id="101" idx="0"/>
            <a:endCxn id="60" idx="4"/>
          </p:cNvCxnSpPr>
          <p:nvPr/>
        </p:nvCxnSpPr>
        <p:spPr>
          <a:xfrm flipH="1" flipV="1">
            <a:off x="4660540" y="2405679"/>
            <a:ext cx="270839" cy="73036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70" idx="4"/>
            <a:endCxn id="63" idx="6"/>
          </p:cNvCxnSpPr>
          <p:nvPr/>
        </p:nvCxnSpPr>
        <p:spPr>
          <a:xfrm flipH="1">
            <a:off x="4783258" y="2613556"/>
            <a:ext cx="877730" cy="105816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椭圆 103"/>
          <p:cNvSpPr/>
          <p:nvPr/>
        </p:nvSpPr>
        <p:spPr>
          <a:xfrm>
            <a:off x="5237776" y="3085066"/>
            <a:ext cx="408496" cy="4084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05" name="直接连接符 104"/>
          <p:cNvCxnSpPr>
            <a:stCxn id="66" idx="2"/>
            <a:endCxn id="64" idx="4"/>
          </p:cNvCxnSpPr>
          <p:nvPr/>
        </p:nvCxnSpPr>
        <p:spPr>
          <a:xfrm flipH="1" flipV="1">
            <a:off x="4843167" y="4130883"/>
            <a:ext cx="177272" cy="28011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66" idx="1"/>
            <a:endCxn id="65" idx="4"/>
          </p:cNvCxnSpPr>
          <p:nvPr/>
        </p:nvCxnSpPr>
        <p:spPr>
          <a:xfrm flipH="1" flipV="1">
            <a:off x="5077783" y="4073803"/>
            <a:ext cx="14537" cy="16366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66" idx="0"/>
            <a:endCxn id="108" idx="4"/>
          </p:cNvCxnSpPr>
          <p:nvPr/>
        </p:nvCxnSpPr>
        <p:spPr>
          <a:xfrm flipV="1">
            <a:off x="5265855" y="3164828"/>
            <a:ext cx="621407" cy="100075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5858479" y="3107266"/>
            <a:ext cx="57563" cy="5756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09" name="直接连接符 108"/>
          <p:cNvCxnSpPr>
            <a:stCxn id="68" idx="0"/>
            <a:endCxn id="108" idx="4"/>
          </p:cNvCxnSpPr>
          <p:nvPr/>
        </p:nvCxnSpPr>
        <p:spPr>
          <a:xfrm flipV="1">
            <a:off x="5734714" y="3164828"/>
            <a:ext cx="152549" cy="67495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69" idx="2"/>
            <a:endCxn id="68" idx="6"/>
          </p:cNvCxnSpPr>
          <p:nvPr/>
        </p:nvCxnSpPr>
        <p:spPr>
          <a:xfrm flipH="1">
            <a:off x="5858479" y="3771050"/>
            <a:ext cx="355793" cy="1925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椭圆 110"/>
          <p:cNvSpPr/>
          <p:nvPr/>
        </p:nvSpPr>
        <p:spPr>
          <a:xfrm>
            <a:off x="6232226" y="2911007"/>
            <a:ext cx="226468" cy="22646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12" name="直接连接符 111"/>
          <p:cNvCxnSpPr>
            <a:stCxn id="78" idx="0"/>
            <a:endCxn id="70" idx="5"/>
          </p:cNvCxnSpPr>
          <p:nvPr/>
        </p:nvCxnSpPr>
        <p:spPr>
          <a:xfrm flipH="1" flipV="1">
            <a:off x="6098316" y="2432410"/>
            <a:ext cx="888043" cy="106115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79" idx="3"/>
            <a:endCxn id="78" idx="7"/>
          </p:cNvCxnSpPr>
          <p:nvPr/>
        </p:nvCxnSpPr>
        <p:spPr>
          <a:xfrm flipH="1">
            <a:off x="7246664" y="3406513"/>
            <a:ext cx="346893" cy="19487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椭圆 113"/>
          <p:cNvSpPr/>
          <p:nvPr/>
        </p:nvSpPr>
        <p:spPr>
          <a:xfrm>
            <a:off x="6304096" y="1894586"/>
            <a:ext cx="164697" cy="16469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840762" y="2201530"/>
            <a:ext cx="78841" cy="78841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7500041" y="2224285"/>
            <a:ext cx="70874" cy="7087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17" name="直接连接符 116"/>
          <p:cNvCxnSpPr>
            <a:stCxn id="78" idx="0"/>
            <a:endCxn id="72" idx="5"/>
          </p:cNvCxnSpPr>
          <p:nvPr/>
        </p:nvCxnSpPr>
        <p:spPr>
          <a:xfrm flipH="1" flipV="1">
            <a:off x="6747063" y="1852795"/>
            <a:ext cx="239297" cy="164076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75" idx="0"/>
            <a:endCxn id="72" idx="4"/>
          </p:cNvCxnSpPr>
          <p:nvPr/>
        </p:nvCxnSpPr>
        <p:spPr>
          <a:xfrm flipH="1" flipV="1">
            <a:off x="6609834" y="1909637"/>
            <a:ext cx="69343" cy="31339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80" idx="2"/>
            <a:endCxn id="75" idx="5"/>
          </p:cNvCxnSpPr>
          <p:nvPr/>
        </p:nvCxnSpPr>
        <p:spPr>
          <a:xfrm flipH="1" flipV="1">
            <a:off x="6719722" y="2320918"/>
            <a:ext cx="602318" cy="13755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>
            <a:stCxn id="80" idx="7"/>
            <a:endCxn id="116" idx="3"/>
          </p:cNvCxnSpPr>
          <p:nvPr/>
        </p:nvCxnSpPr>
        <p:spPr>
          <a:xfrm flipV="1">
            <a:off x="7462618" y="2284781"/>
            <a:ext cx="47804" cy="11546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116" idx="0"/>
            <a:endCxn id="83" idx="4"/>
          </p:cNvCxnSpPr>
          <p:nvPr/>
        </p:nvCxnSpPr>
        <p:spPr>
          <a:xfrm flipH="1" flipV="1">
            <a:off x="7486739" y="1853470"/>
            <a:ext cx="48741" cy="37081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86" idx="1"/>
            <a:endCxn id="83" idx="5"/>
          </p:cNvCxnSpPr>
          <p:nvPr/>
        </p:nvCxnSpPr>
        <p:spPr>
          <a:xfrm flipH="1" flipV="1">
            <a:off x="7625995" y="1795790"/>
            <a:ext cx="232049" cy="28568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85" idx="3"/>
            <a:endCxn id="86" idx="7"/>
          </p:cNvCxnSpPr>
          <p:nvPr/>
        </p:nvCxnSpPr>
        <p:spPr>
          <a:xfrm flipH="1">
            <a:off x="8018756" y="1943179"/>
            <a:ext cx="280683" cy="13829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>
            <a:stCxn id="72" idx="1"/>
            <a:endCxn id="62" idx="4"/>
          </p:cNvCxnSpPr>
          <p:nvPr/>
        </p:nvCxnSpPr>
        <p:spPr>
          <a:xfrm flipH="1" flipV="1">
            <a:off x="6375415" y="1378791"/>
            <a:ext cx="97193" cy="19954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71" idx="2"/>
            <a:endCxn id="62" idx="6"/>
          </p:cNvCxnSpPr>
          <p:nvPr/>
        </p:nvCxnSpPr>
        <p:spPr>
          <a:xfrm flipH="1">
            <a:off x="6499179" y="1218638"/>
            <a:ext cx="226954" cy="363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80" idx="1"/>
            <a:endCxn id="73" idx="5"/>
          </p:cNvCxnSpPr>
          <p:nvPr/>
        </p:nvCxnSpPr>
        <p:spPr>
          <a:xfrm flipH="1" flipV="1">
            <a:off x="6891928" y="1860417"/>
            <a:ext cx="454233" cy="53982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80" idx="1"/>
            <a:endCxn id="72" idx="5"/>
          </p:cNvCxnSpPr>
          <p:nvPr/>
        </p:nvCxnSpPr>
        <p:spPr>
          <a:xfrm flipH="1" flipV="1">
            <a:off x="6747062" y="1852794"/>
            <a:ext cx="599100" cy="54744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椭圆 129"/>
          <p:cNvSpPr/>
          <p:nvPr/>
        </p:nvSpPr>
        <p:spPr>
          <a:xfrm>
            <a:off x="2856914" y="-3451598"/>
            <a:ext cx="3430173" cy="343017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525" b="1" kern="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$</a:t>
            </a:r>
            <a:endParaRPr lang="zh-CN" altLang="en-US" sz="21525" b="1" kern="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0.01042 L 2.08333E-7 0.8377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101" grpId="0" animBg="1"/>
      <p:bldP spid="104" grpId="0" animBg="1"/>
      <p:bldP spid="108" grpId="0" animBg="1"/>
      <p:bldP spid="111" grpId="0" animBg="1"/>
      <p:bldP spid="114" grpId="0" animBg="1"/>
      <p:bldP spid="115" grpId="0" animBg="1"/>
      <p:bldP spid="116" grpId="0" animBg="1"/>
      <p:bldP spid="130" grpId="0" animBg="1"/>
      <p:bldP spid="1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95499" y="35890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095499" y="199372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095499" y="1993728"/>
            <a:ext cx="4953002" cy="50672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95499" y="1233381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095499" y="283545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66803" y="28821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66803" y="36357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146145" y="204040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7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166803" y="204040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2356146" y="2174006"/>
            <a:ext cx="1970315" cy="3750129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2166803" y="12819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0.43737 1.48148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6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43594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9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60"/>
                            </p:stCondLst>
                            <p:childTnLst>
                              <p:par>
                                <p:cTn id="2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13" grpId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6541" y="1739099"/>
            <a:ext cx="1336553" cy="1336553"/>
            <a:chOff x="1835696" y="1738840"/>
            <a:chExt cx="1336965" cy="1336965"/>
          </a:xfrm>
        </p:grpSpPr>
        <p:grpSp>
          <p:nvGrpSpPr>
            <p:cNvPr id="4" name="组合 3"/>
            <p:cNvGrpSpPr/>
            <p:nvPr/>
          </p:nvGrpSpPr>
          <p:grpSpPr>
            <a:xfrm>
              <a:off x="1835696" y="1738840"/>
              <a:ext cx="1336965" cy="1336965"/>
              <a:chOff x="966782" y="1738840"/>
              <a:chExt cx="1336965" cy="133696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66782" y="1738840"/>
                <a:ext cx="1336965" cy="133696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943708" y="2715766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999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S</a:t>
                </a:r>
                <a:endParaRPr lang="zh-CN" altLang="en-US" sz="1999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115809" y="2276517"/>
              <a:ext cx="792769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Strengths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89053" y="1739099"/>
            <a:ext cx="1336553" cy="1336553"/>
            <a:chOff x="3388686" y="1738840"/>
            <a:chExt cx="1336965" cy="1336965"/>
          </a:xfrm>
        </p:grpSpPr>
        <p:grpSp>
          <p:nvGrpSpPr>
            <p:cNvPr id="35" name="组合 34"/>
            <p:cNvGrpSpPr/>
            <p:nvPr/>
          </p:nvGrpSpPr>
          <p:grpSpPr>
            <a:xfrm>
              <a:off x="3388686" y="1738840"/>
              <a:ext cx="1336965" cy="1336965"/>
              <a:chOff x="966782" y="1738840"/>
              <a:chExt cx="1336965" cy="133696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66782" y="1738840"/>
                <a:ext cx="1336965" cy="133696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66782" y="2715766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999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W</a:t>
                </a:r>
                <a:endParaRPr lang="zh-CN" altLang="en-US" sz="1999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3583529" y="2276517"/>
              <a:ext cx="964920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Weaknesses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6541" y="3183631"/>
            <a:ext cx="1336553" cy="1336553"/>
            <a:chOff x="1835696" y="3183818"/>
            <a:chExt cx="1336965" cy="1336965"/>
          </a:xfrm>
        </p:grpSpPr>
        <p:grpSp>
          <p:nvGrpSpPr>
            <p:cNvPr id="38" name="组合 37"/>
            <p:cNvGrpSpPr/>
            <p:nvPr/>
          </p:nvGrpSpPr>
          <p:grpSpPr>
            <a:xfrm>
              <a:off x="1835696" y="3183818"/>
              <a:ext cx="1336965" cy="1336965"/>
              <a:chOff x="966782" y="1738840"/>
              <a:chExt cx="1336965" cy="133696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966782" y="1738840"/>
                <a:ext cx="1336965" cy="133696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943708" y="1738840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999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O</a:t>
                </a:r>
                <a:endParaRPr lang="zh-CN" altLang="en-US" sz="1999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1974065" y="3721495"/>
              <a:ext cx="1060233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opportunities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89053" y="3183631"/>
            <a:ext cx="1336553" cy="1336553"/>
            <a:chOff x="3388686" y="3183818"/>
            <a:chExt cx="1336965" cy="1336965"/>
          </a:xfrm>
        </p:grpSpPr>
        <p:grpSp>
          <p:nvGrpSpPr>
            <p:cNvPr id="41" name="组合 40"/>
            <p:cNvGrpSpPr/>
            <p:nvPr/>
          </p:nvGrpSpPr>
          <p:grpSpPr>
            <a:xfrm>
              <a:off x="3388686" y="3183818"/>
              <a:ext cx="1336965" cy="1336965"/>
              <a:chOff x="966782" y="1738840"/>
              <a:chExt cx="1336965" cy="1336965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66782" y="1738840"/>
                <a:ext cx="1336965" cy="133696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66782" y="1738840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999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T</a:t>
                </a:r>
                <a:endParaRPr lang="zh-CN" altLang="en-US" sz="1999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3737880" y="3721495"/>
              <a:ext cx="638578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threats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2059143" y="1344023"/>
            <a:ext cx="891356" cy="346228"/>
          </a:xfrm>
          <a:prstGeom prst="rect">
            <a:avLst/>
          </a:prstGeom>
        </p:spPr>
        <p:txBody>
          <a:bodyPr wrap="none" lIns="68559" tIns="34280" rIns="68559" bIns="34280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28333C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positive</a:t>
            </a:r>
          </a:p>
        </p:txBody>
      </p:sp>
      <p:sp>
        <p:nvSpPr>
          <p:cNvPr id="51" name="矩形 50"/>
          <p:cNvSpPr/>
          <p:nvPr/>
        </p:nvSpPr>
        <p:spPr>
          <a:xfrm>
            <a:off x="3581033" y="1293302"/>
            <a:ext cx="952591" cy="346228"/>
          </a:xfrm>
          <a:prstGeom prst="rect">
            <a:avLst/>
          </a:prstGeom>
        </p:spPr>
        <p:txBody>
          <a:bodyPr wrap="none" lIns="68559" tIns="34280" rIns="68559" bIns="34280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negative</a:t>
            </a:r>
          </a:p>
        </p:txBody>
      </p:sp>
      <p:sp>
        <p:nvSpPr>
          <p:cNvPr id="52" name="矩形 51"/>
          <p:cNvSpPr/>
          <p:nvPr/>
        </p:nvSpPr>
        <p:spPr>
          <a:xfrm>
            <a:off x="884734" y="2276609"/>
            <a:ext cx="883726" cy="346228"/>
          </a:xfrm>
          <a:prstGeom prst="rect">
            <a:avLst/>
          </a:prstGeom>
        </p:spPr>
        <p:txBody>
          <a:bodyPr wrap="none" lIns="68559" tIns="34280" rIns="68559" bIns="34280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28333C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internal</a:t>
            </a:r>
          </a:p>
        </p:txBody>
      </p:sp>
      <p:sp>
        <p:nvSpPr>
          <p:cNvPr id="53" name="矩形 52"/>
          <p:cNvSpPr/>
          <p:nvPr/>
        </p:nvSpPr>
        <p:spPr>
          <a:xfrm>
            <a:off x="886269" y="3721142"/>
            <a:ext cx="923929" cy="346228"/>
          </a:xfrm>
          <a:prstGeom prst="rect">
            <a:avLst/>
          </a:prstGeom>
        </p:spPr>
        <p:txBody>
          <a:bodyPr wrap="none" lIns="68559" tIns="34280" rIns="68559" bIns="34280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28333C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external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5291859" y="1671612"/>
            <a:ext cx="3203367" cy="658816"/>
            <a:chOff x="503238" y="2836720"/>
            <a:chExt cx="3204356" cy="659019"/>
          </a:xfrm>
        </p:grpSpPr>
        <p:sp>
          <p:nvSpPr>
            <p:cNvPr id="55" name="矩形 54"/>
            <p:cNvSpPr/>
            <p:nvPr/>
          </p:nvSpPr>
          <p:spPr>
            <a:xfrm>
              <a:off x="503238" y="3034830"/>
              <a:ext cx="3204356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503238" y="2836720"/>
              <a:ext cx="1130787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THE TITLE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91859" y="2443916"/>
            <a:ext cx="3203367" cy="658816"/>
            <a:chOff x="503238" y="2836720"/>
            <a:chExt cx="3204356" cy="659019"/>
          </a:xfrm>
        </p:grpSpPr>
        <p:sp>
          <p:nvSpPr>
            <p:cNvPr id="59" name="矩形 58"/>
            <p:cNvSpPr/>
            <p:nvPr/>
          </p:nvSpPr>
          <p:spPr>
            <a:xfrm>
              <a:off x="503238" y="3034830"/>
              <a:ext cx="3204356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03238" y="2836720"/>
              <a:ext cx="1130787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THE TITLE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291859" y="3216218"/>
            <a:ext cx="3203367" cy="658816"/>
            <a:chOff x="503238" y="2836720"/>
            <a:chExt cx="3204356" cy="659019"/>
          </a:xfrm>
        </p:grpSpPr>
        <p:sp>
          <p:nvSpPr>
            <p:cNvPr id="62" name="矩形 61"/>
            <p:cNvSpPr/>
            <p:nvPr/>
          </p:nvSpPr>
          <p:spPr>
            <a:xfrm>
              <a:off x="503238" y="3034830"/>
              <a:ext cx="3204356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503238" y="2836720"/>
              <a:ext cx="1130787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THE TITLE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91859" y="3988522"/>
            <a:ext cx="3203367" cy="658816"/>
            <a:chOff x="503238" y="2836720"/>
            <a:chExt cx="3204356" cy="659019"/>
          </a:xfrm>
        </p:grpSpPr>
        <p:sp>
          <p:nvSpPr>
            <p:cNvPr id="65" name="矩形 64"/>
            <p:cNvSpPr/>
            <p:nvPr/>
          </p:nvSpPr>
          <p:spPr>
            <a:xfrm>
              <a:off x="503238" y="3034830"/>
              <a:ext cx="3204356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503238" y="2836720"/>
              <a:ext cx="1130787" cy="27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90697" y="1964063"/>
            <a:ext cx="2620823" cy="2620823"/>
            <a:chOff x="3203848" y="1635646"/>
            <a:chExt cx="2621632" cy="2621632"/>
          </a:xfrm>
        </p:grpSpPr>
        <p:grpSp>
          <p:nvGrpSpPr>
            <p:cNvPr id="4" name="组合 3"/>
            <p:cNvGrpSpPr/>
            <p:nvPr/>
          </p:nvGrpSpPr>
          <p:grpSpPr>
            <a:xfrm>
              <a:off x="3203848" y="1635646"/>
              <a:ext cx="2621632" cy="2621632"/>
              <a:chOff x="4054834" y="1018426"/>
              <a:chExt cx="2621632" cy="2621632"/>
            </a:xfrm>
          </p:grpSpPr>
          <p:sp>
            <p:nvSpPr>
              <p:cNvPr id="3" name="饼形 2"/>
              <p:cNvSpPr/>
              <p:nvPr/>
            </p:nvSpPr>
            <p:spPr>
              <a:xfrm>
                <a:off x="4054834" y="1018426"/>
                <a:ext cx="2621632" cy="2621632"/>
              </a:xfrm>
              <a:prstGeom prst="pie">
                <a:avLst>
                  <a:gd name="adj1" fmla="val 15696902"/>
                  <a:gd name="adj2" fmla="val 6922972"/>
                </a:avLst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饼形 73"/>
              <p:cNvSpPr/>
              <p:nvPr/>
            </p:nvSpPr>
            <p:spPr>
              <a:xfrm>
                <a:off x="4054834" y="1018426"/>
                <a:ext cx="2621632" cy="2621632"/>
              </a:xfrm>
              <a:prstGeom prst="pie">
                <a:avLst>
                  <a:gd name="adj1" fmla="val 14052946"/>
                  <a:gd name="adj2" fmla="val 15713496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饼形 74"/>
              <p:cNvSpPr/>
              <p:nvPr/>
            </p:nvSpPr>
            <p:spPr>
              <a:xfrm>
                <a:off x="4054834" y="1018426"/>
                <a:ext cx="2621632" cy="2621632"/>
              </a:xfrm>
              <a:prstGeom prst="pie">
                <a:avLst>
                  <a:gd name="adj1" fmla="val 11900485"/>
                  <a:gd name="adj2" fmla="val 14083259"/>
                </a:avLst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饼形 75"/>
              <p:cNvSpPr/>
              <p:nvPr/>
            </p:nvSpPr>
            <p:spPr>
              <a:xfrm>
                <a:off x="4054834" y="1018426"/>
                <a:ext cx="2621632" cy="2621632"/>
              </a:xfrm>
              <a:prstGeom prst="pie">
                <a:avLst>
                  <a:gd name="adj1" fmla="val 6865544"/>
                  <a:gd name="adj2" fmla="val 119324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3650811" y="2369620"/>
              <a:ext cx="540700" cy="3387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10%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887924" y="1920335"/>
              <a:ext cx="436473" cy="3387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9%</a:t>
              </a:r>
            </a:p>
          </p:txBody>
        </p:sp>
        <p:sp>
          <p:nvSpPr>
            <p:cNvPr id="115" name="矩形 114"/>
            <p:cNvSpPr/>
            <p:nvPr/>
          </p:nvSpPr>
          <p:spPr>
            <a:xfrm>
              <a:off x="4716016" y="3036544"/>
              <a:ext cx="627289" cy="400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58%</a:t>
              </a:r>
            </a:p>
          </p:txBody>
        </p:sp>
        <p:sp>
          <p:nvSpPr>
            <p:cNvPr id="116" name="矩形 115"/>
            <p:cNvSpPr/>
            <p:nvPr/>
          </p:nvSpPr>
          <p:spPr>
            <a:xfrm>
              <a:off x="3448111" y="3016140"/>
              <a:ext cx="627289" cy="400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23%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4768" y="2443630"/>
            <a:ext cx="3156296" cy="711258"/>
            <a:chOff x="683568" y="2443592"/>
            <a:chExt cx="3157270" cy="711479"/>
          </a:xfrm>
          <a:solidFill>
            <a:srgbClr val="0051C8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83568" y="2535863"/>
              <a:ext cx="2422482" cy="619208"/>
              <a:chOff x="448895" y="2236210"/>
              <a:chExt cx="2422482" cy="619208"/>
            </a:xfrm>
            <a:grpFill/>
          </p:grpSpPr>
          <p:grpSp>
            <p:nvGrpSpPr>
              <p:cNvPr id="173" name="组合 172"/>
              <p:cNvGrpSpPr/>
              <p:nvPr/>
            </p:nvGrpSpPr>
            <p:grpSpPr>
              <a:xfrm>
                <a:off x="448895" y="2334135"/>
                <a:ext cx="371979" cy="371980"/>
                <a:chOff x="5903913" y="4632325"/>
                <a:chExt cx="257175" cy="257176"/>
              </a:xfrm>
              <a:grpFill/>
            </p:grpSpPr>
            <p:sp>
              <p:nvSpPr>
                <p:cNvPr id="175" name="Freeform 16"/>
                <p:cNvSpPr/>
                <p:nvPr/>
              </p:nvSpPr>
              <p:spPr bwMode="auto">
                <a:xfrm>
                  <a:off x="5934075" y="4783138"/>
                  <a:ext cx="195262" cy="106363"/>
                </a:xfrm>
                <a:custGeom>
                  <a:avLst/>
                  <a:gdLst>
                    <a:gd name="T0" fmla="*/ 123 w 123"/>
                    <a:gd name="T1" fmla="*/ 67 h 67"/>
                    <a:gd name="T2" fmla="*/ 0 w 123"/>
                    <a:gd name="T3" fmla="*/ 67 h 67"/>
                    <a:gd name="T4" fmla="*/ 0 w 123"/>
                    <a:gd name="T5" fmla="*/ 0 h 67"/>
                    <a:gd name="T6" fmla="*/ 10 w 123"/>
                    <a:gd name="T7" fmla="*/ 0 h 67"/>
                    <a:gd name="T8" fmla="*/ 10 w 123"/>
                    <a:gd name="T9" fmla="*/ 57 h 67"/>
                    <a:gd name="T10" fmla="*/ 113 w 123"/>
                    <a:gd name="T11" fmla="*/ 57 h 67"/>
                    <a:gd name="T12" fmla="*/ 113 w 123"/>
                    <a:gd name="T13" fmla="*/ 0 h 67"/>
                    <a:gd name="T14" fmla="*/ 123 w 123"/>
                    <a:gd name="T15" fmla="*/ 0 h 67"/>
                    <a:gd name="T16" fmla="*/ 123 w 123"/>
                    <a:gd name="T17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67">
                      <a:moveTo>
                        <a:pt x="123" y="67"/>
                      </a:moveTo>
                      <a:lnTo>
                        <a:pt x="0" y="67"/>
                      </a:ln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0" y="57"/>
                      </a:lnTo>
                      <a:lnTo>
                        <a:pt x="113" y="57"/>
                      </a:lnTo>
                      <a:lnTo>
                        <a:pt x="113" y="0"/>
                      </a:lnTo>
                      <a:lnTo>
                        <a:pt x="123" y="0"/>
                      </a:lnTo>
                      <a:lnTo>
                        <a:pt x="123" y="67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6" name="Freeform 17"/>
                <p:cNvSpPr/>
                <p:nvPr/>
              </p:nvSpPr>
              <p:spPr bwMode="auto">
                <a:xfrm>
                  <a:off x="5903913" y="4632325"/>
                  <a:ext cx="257175" cy="149225"/>
                </a:xfrm>
                <a:custGeom>
                  <a:avLst/>
                  <a:gdLst>
                    <a:gd name="T0" fmla="*/ 154 w 162"/>
                    <a:gd name="T1" fmla="*/ 94 h 94"/>
                    <a:gd name="T2" fmla="*/ 81 w 162"/>
                    <a:gd name="T3" fmla="*/ 15 h 94"/>
                    <a:gd name="T4" fmla="*/ 7 w 162"/>
                    <a:gd name="T5" fmla="*/ 94 h 94"/>
                    <a:gd name="T6" fmla="*/ 0 w 162"/>
                    <a:gd name="T7" fmla="*/ 86 h 94"/>
                    <a:gd name="T8" fmla="*/ 81 w 162"/>
                    <a:gd name="T9" fmla="*/ 0 h 94"/>
                    <a:gd name="T10" fmla="*/ 162 w 162"/>
                    <a:gd name="T11" fmla="*/ 86 h 94"/>
                    <a:gd name="T12" fmla="*/ 154 w 162"/>
                    <a:gd name="T13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2" h="94">
                      <a:moveTo>
                        <a:pt x="154" y="94"/>
                      </a:moveTo>
                      <a:lnTo>
                        <a:pt x="81" y="15"/>
                      </a:lnTo>
                      <a:lnTo>
                        <a:pt x="7" y="94"/>
                      </a:lnTo>
                      <a:lnTo>
                        <a:pt x="0" y="86"/>
                      </a:lnTo>
                      <a:lnTo>
                        <a:pt x="81" y="0"/>
                      </a:lnTo>
                      <a:lnTo>
                        <a:pt x="162" y="86"/>
                      </a:lnTo>
                      <a:lnTo>
                        <a:pt x="154" y="94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7" name="Freeform 18"/>
                <p:cNvSpPr/>
                <p:nvPr/>
              </p:nvSpPr>
              <p:spPr bwMode="auto">
                <a:xfrm>
                  <a:off x="5999163" y="4783138"/>
                  <a:ext cx="65087" cy="73025"/>
                </a:xfrm>
                <a:custGeom>
                  <a:avLst/>
                  <a:gdLst>
                    <a:gd name="T0" fmla="*/ 41 w 41"/>
                    <a:gd name="T1" fmla="*/ 46 h 46"/>
                    <a:gd name="T2" fmla="*/ 31 w 41"/>
                    <a:gd name="T3" fmla="*/ 46 h 46"/>
                    <a:gd name="T4" fmla="*/ 31 w 41"/>
                    <a:gd name="T5" fmla="*/ 10 h 46"/>
                    <a:gd name="T6" fmla="*/ 10 w 41"/>
                    <a:gd name="T7" fmla="*/ 10 h 46"/>
                    <a:gd name="T8" fmla="*/ 10 w 41"/>
                    <a:gd name="T9" fmla="*/ 46 h 46"/>
                    <a:gd name="T10" fmla="*/ 0 w 41"/>
                    <a:gd name="T11" fmla="*/ 46 h 46"/>
                    <a:gd name="T12" fmla="*/ 0 w 41"/>
                    <a:gd name="T13" fmla="*/ 0 h 46"/>
                    <a:gd name="T14" fmla="*/ 41 w 41"/>
                    <a:gd name="T15" fmla="*/ 0 h 46"/>
                    <a:gd name="T16" fmla="*/ 41 w 41"/>
                    <a:gd name="T17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46">
                      <a:moveTo>
                        <a:pt x="41" y="46"/>
                      </a:moveTo>
                      <a:lnTo>
                        <a:pt x="31" y="46"/>
                      </a:lnTo>
                      <a:lnTo>
                        <a:pt x="31" y="10"/>
                      </a:lnTo>
                      <a:lnTo>
                        <a:pt x="10" y="10"/>
                      </a:lnTo>
                      <a:lnTo>
                        <a:pt x="10" y="46"/>
                      </a:ln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41" y="0"/>
                      </a:lnTo>
                      <a:lnTo>
                        <a:pt x="41" y="4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8" name="Freeform 19"/>
                <p:cNvSpPr>
                  <a:spLocks noEditPoints="1"/>
                </p:cNvSpPr>
                <p:nvPr/>
              </p:nvSpPr>
              <p:spPr bwMode="auto">
                <a:xfrm>
                  <a:off x="5999163" y="4702175"/>
                  <a:ext cx="65087" cy="65088"/>
                </a:xfrm>
                <a:custGeom>
                  <a:avLst/>
                  <a:gdLst>
                    <a:gd name="T0" fmla="*/ 16 w 32"/>
                    <a:gd name="T1" fmla="*/ 32 h 32"/>
                    <a:gd name="T2" fmla="*/ 0 w 32"/>
                    <a:gd name="T3" fmla="*/ 16 h 32"/>
                    <a:gd name="T4" fmla="*/ 16 w 32"/>
                    <a:gd name="T5" fmla="*/ 0 h 32"/>
                    <a:gd name="T6" fmla="*/ 32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8 w 32"/>
                    <a:gd name="T13" fmla="*/ 16 h 32"/>
                    <a:gd name="T14" fmla="*/ 16 w 32"/>
                    <a:gd name="T15" fmla="*/ 24 h 32"/>
                    <a:gd name="T16" fmla="*/ 24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5" y="0"/>
                        <a:pt x="32" y="7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  <a:moveTo>
                        <a:pt x="16" y="8"/>
                      </a:moveTo>
                      <a:cubicBezTo>
                        <a:pt x="12" y="8"/>
                        <a:pt x="8" y="12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12"/>
                        <a:pt x="20" y="8"/>
                        <a:pt x="16" y="8"/>
                      </a:cubicBezTo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74" name="矩形 173"/>
              <p:cNvSpPr/>
              <p:nvPr/>
            </p:nvSpPr>
            <p:spPr>
              <a:xfrm>
                <a:off x="906534" y="2236210"/>
                <a:ext cx="1964843" cy="6192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684253" y="2443592"/>
              <a:ext cx="3156585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prstDash val="dash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85453" y="3712059"/>
            <a:ext cx="3336530" cy="670245"/>
            <a:chOff x="684253" y="3712413"/>
            <a:chExt cx="3337560" cy="670452"/>
          </a:xfrm>
          <a:solidFill>
            <a:srgbClr val="0051C8"/>
          </a:solidFill>
        </p:grpSpPr>
        <p:grpSp>
          <p:nvGrpSpPr>
            <p:cNvPr id="36" name="组合 35"/>
            <p:cNvGrpSpPr/>
            <p:nvPr/>
          </p:nvGrpSpPr>
          <p:grpSpPr>
            <a:xfrm>
              <a:off x="690454" y="3712413"/>
              <a:ext cx="2415596" cy="619207"/>
              <a:chOff x="455781" y="2526656"/>
              <a:chExt cx="2415596" cy="619207"/>
            </a:xfrm>
            <a:grpFill/>
          </p:grpSpPr>
          <p:grpSp>
            <p:nvGrpSpPr>
              <p:cNvPr id="156" name="组合 155"/>
              <p:cNvGrpSpPr/>
              <p:nvPr/>
            </p:nvGrpSpPr>
            <p:grpSpPr>
              <a:xfrm>
                <a:off x="455781" y="2622285"/>
                <a:ext cx="355907" cy="376572"/>
                <a:chOff x="5908675" y="1281113"/>
                <a:chExt cx="246063" cy="260350"/>
              </a:xfrm>
              <a:grpFill/>
            </p:grpSpPr>
            <p:sp>
              <p:nvSpPr>
                <p:cNvPr id="158" name="Rectangle 5"/>
                <p:cNvSpPr>
                  <a:spLocks noChangeArrowheads="1"/>
                </p:cNvSpPr>
                <p:nvPr/>
              </p:nvSpPr>
              <p:spPr bwMode="auto">
                <a:xfrm>
                  <a:off x="6024563" y="1320800"/>
                  <a:ext cx="15875" cy="16351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9" name="Freeform 6"/>
                <p:cNvSpPr/>
                <p:nvPr/>
              </p:nvSpPr>
              <p:spPr bwMode="auto">
                <a:xfrm>
                  <a:off x="5908675" y="1501775"/>
                  <a:ext cx="131762" cy="39688"/>
                </a:xfrm>
                <a:custGeom>
                  <a:avLst/>
                  <a:gdLst>
                    <a:gd name="T0" fmla="*/ 64 w 64"/>
                    <a:gd name="T1" fmla="*/ 20 h 20"/>
                    <a:gd name="T2" fmla="*/ 56 w 64"/>
                    <a:gd name="T3" fmla="*/ 20 h 20"/>
                    <a:gd name="T4" fmla="*/ 44 w 64"/>
                    <a:gd name="T5" fmla="*/ 8 h 20"/>
                    <a:gd name="T6" fmla="*/ 0 w 64"/>
                    <a:gd name="T7" fmla="*/ 8 h 20"/>
                    <a:gd name="T8" fmla="*/ 0 w 64"/>
                    <a:gd name="T9" fmla="*/ 0 h 20"/>
                    <a:gd name="T10" fmla="*/ 44 w 64"/>
                    <a:gd name="T11" fmla="*/ 0 h 20"/>
                    <a:gd name="T12" fmla="*/ 64 w 64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0">
                      <a:moveTo>
                        <a:pt x="64" y="20"/>
                      </a:move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6" y="13"/>
                        <a:pt x="51" y="8"/>
                        <a:pt x="44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5" y="0"/>
                        <a:pt x="64" y="9"/>
                        <a:pt x="64" y="20"/>
                      </a:cubicBezTo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0" name="Freeform 7"/>
                <p:cNvSpPr/>
                <p:nvPr/>
              </p:nvSpPr>
              <p:spPr bwMode="auto">
                <a:xfrm>
                  <a:off x="6024563" y="1501775"/>
                  <a:ext cx="130175" cy="39688"/>
                </a:xfrm>
                <a:custGeom>
                  <a:avLst/>
                  <a:gdLst>
                    <a:gd name="T0" fmla="*/ 8 w 64"/>
                    <a:gd name="T1" fmla="*/ 20 h 20"/>
                    <a:gd name="T2" fmla="*/ 0 w 64"/>
                    <a:gd name="T3" fmla="*/ 20 h 20"/>
                    <a:gd name="T4" fmla="*/ 20 w 64"/>
                    <a:gd name="T5" fmla="*/ 0 h 20"/>
                    <a:gd name="T6" fmla="*/ 64 w 64"/>
                    <a:gd name="T7" fmla="*/ 0 h 20"/>
                    <a:gd name="T8" fmla="*/ 64 w 64"/>
                    <a:gd name="T9" fmla="*/ 8 h 20"/>
                    <a:gd name="T10" fmla="*/ 20 w 64"/>
                    <a:gd name="T11" fmla="*/ 8 h 20"/>
                    <a:gd name="T12" fmla="*/ 8 w 64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0">
                      <a:moveTo>
                        <a:pt x="8" y="2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3" y="8"/>
                        <a:pt x="8" y="13"/>
                        <a:pt x="8" y="20"/>
                      </a:cubicBezTo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1" name="Freeform 8"/>
                <p:cNvSpPr/>
                <p:nvPr/>
              </p:nvSpPr>
              <p:spPr bwMode="auto">
                <a:xfrm>
                  <a:off x="5908675" y="1281113"/>
                  <a:ext cx="131762" cy="203200"/>
                </a:xfrm>
                <a:custGeom>
                  <a:avLst/>
                  <a:gdLst>
                    <a:gd name="T0" fmla="*/ 48 w 64"/>
                    <a:gd name="T1" fmla="*/ 100 h 100"/>
                    <a:gd name="T2" fmla="*/ 0 w 64"/>
                    <a:gd name="T3" fmla="*/ 100 h 100"/>
                    <a:gd name="T4" fmla="*/ 0 w 64"/>
                    <a:gd name="T5" fmla="*/ 0 h 100"/>
                    <a:gd name="T6" fmla="*/ 44 w 64"/>
                    <a:gd name="T7" fmla="*/ 0 h 100"/>
                    <a:gd name="T8" fmla="*/ 64 w 64"/>
                    <a:gd name="T9" fmla="*/ 20 h 100"/>
                    <a:gd name="T10" fmla="*/ 56 w 64"/>
                    <a:gd name="T11" fmla="*/ 20 h 100"/>
                    <a:gd name="T12" fmla="*/ 44 w 64"/>
                    <a:gd name="T13" fmla="*/ 8 h 100"/>
                    <a:gd name="T14" fmla="*/ 8 w 64"/>
                    <a:gd name="T15" fmla="*/ 8 h 100"/>
                    <a:gd name="T16" fmla="*/ 8 w 64"/>
                    <a:gd name="T17" fmla="*/ 92 h 100"/>
                    <a:gd name="T18" fmla="*/ 48 w 64"/>
                    <a:gd name="T19" fmla="*/ 92 h 100"/>
                    <a:gd name="T20" fmla="*/ 48 w 64"/>
                    <a:gd name="T21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" h="100">
                      <a:moveTo>
                        <a:pt x="48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5" y="0"/>
                        <a:pt x="64" y="9"/>
                        <a:pt x="64" y="20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6" y="13"/>
                        <a:pt x="51" y="8"/>
                        <a:pt x="44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92"/>
                        <a:pt x="8" y="92"/>
                        <a:pt x="8" y="92"/>
                      </a:cubicBezTo>
                      <a:cubicBezTo>
                        <a:pt x="48" y="92"/>
                        <a:pt x="48" y="92"/>
                        <a:pt x="48" y="92"/>
                      </a:cubicBezTo>
                      <a:lnTo>
                        <a:pt x="48" y="10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2" name="Freeform 9"/>
                <p:cNvSpPr/>
                <p:nvPr/>
              </p:nvSpPr>
              <p:spPr bwMode="auto">
                <a:xfrm>
                  <a:off x="6024563" y="1281113"/>
                  <a:ext cx="130175" cy="203200"/>
                </a:xfrm>
                <a:custGeom>
                  <a:avLst/>
                  <a:gdLst>
                    <a:gd name="T0" fmla="*/ 64 w 64"/>
                    <a:gd name="T1" fmla="*/ 100 h 100"/>
                    <a:gd name="T2" fmla="*/ 16 w 64"/>
                    <a:gd name="T3" fmla="*/ 100 h 100"/>
                    <a:gd name="T4" fmla="*/ 16 w 64"/>
                    <a:gd name="T5" fmla="*/ 92 h 100"/>
                    <a:gd name="T6" fmla="*/ 56 w 64"/>
                    <a:gd name="T7" fmla="*/ 92 h 100"/>
                    <a:gd name="T8" fmla="*/ 56 w 64"/>
                    <a:gd name="T9" fmla="*/ 8 h 100"/>
                    <a:gd name="T10" fmla="*/ 20 w 64"/>
                    <a:gd name="T11" fmla="*/ 8 h 100"/>
                    <a:gd name="T12" fmla="*/ 8 w 64"/>
                    <a:gd name="T13" fmla="*/ 20 h 100"/>
                    <a:gd name="T14" fmla="*/ 0 w 64"/>
                    <a:gd name="T15" fmla="*/ 20 h 100"/>
                    <a:gd name="T16" fmla="*/ 20 w 64"/>
                    <a:gd name="T17" fmla="*/ 0 h 100"/>
                    <a:gd name="T18" fmla="*/ 64 w 64"/>
                    <a:gd name="T19" fmla="*/ 0 h 100"/>
                    <a:gd name="T20" fmla="*/ 64 w 64"/>
                    <a:gd name="T21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" h="100">
                      <a:moveTo>
                        <a:pt x="64" y="100"/>
                      </a:moveTo>
                      <a:cubicBezTo>
                        <a:pt x="16" y="100"/>
                        <a:pt x="16" y="100"/>
                        <a:pt x="16" y="100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56" y="92"/>
                        <a:pt x="56" y="92"/>
                        <a:pt x="56" y="92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3" y="8"/>
                        <a:pt x="8" y="13"/>
                        <a:pt x="8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lnTo>
                        <a:pt x="64" y="10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57" name="矩形 156"/>
              <p:cNvSpPr/>
              <p:nvPr/>
            </p:nvSpPr>
            <p:spPr>
              <a:xfrm>
                <a:off x="906534" y="2526656"/>
                <a:ext cx="1964843" cy="6192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9" name="直接连接符 178"/>
            <p:cNvCxnSpPr/>
            <p:nvPr/>
          </p:nvCxnSpPr>
          <p:spPr>
            <a:xfrm>
              <a:off x="684253" y="4382865"/>
              <a:ext cx="3337560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prstDash val="dash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628615" y="2443630"/>
            <a:ext cx="3131386" cy="691096"/>
            <a:chOff x="5628940" y="2443592"/>
            <a:chExt cx="3132352" cy="691311"/>
          </a:xfrm>
          <a:solidFill>
            <a:srgbClr val="0051C8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6346843" y="2515694"/>
              <a:ext cx="2414449" cy="619209"/>
              <a:chOff x="7486143" y="1974569"/>
              <a:chExt cx="2414449" cy="619209"/>
            </a:xfrm>
            <a:grpFill/>
          </p:grpSpPr>
          <p:grpSp>
            <p:nvGrpSpPr>
              <p:cNvPr id="139" name="组合 138"/>
              <p:cNvGrpSpPr/>
              <p:nvPr/>
            </p:nvGrpSpPr>
            <p:grpSpPr>
              <a:xfrm>
                <a:off x="7486143" y="2090863"/>
                <a:ext cx="378868" cy="335242"/>
                <a:chOff x="3889375" y="3302000"/>
                <a:chExt cx="261938" cy="231776"/>
              </a:xfrm>
              <a:grpFill/>
            </p:grpSpPr>
            <p:sp>
              <p:nvSpPr>
                <p:cNvPr id="141" name="Freeform 11"/>
                <p:cNvSpPr/>
                <p:nvPr/>
              </p:nvSpPr>
              <p:spPr bwMode="auto">
                <a:xfrm>
                  <a:off x="3956050" y="3354388"/>
                  <a:ext cx="57150" cy="98425"/>
                </a:xfrm>
                <a:custGeom>
                  <a:avLst/>
                  <a:gdLst>
                    <a:gd name="T0" fmla="*/ 36 w 36"/>
                    <a:gd name="T1" fmla="*/ 62 h 62"/>
                    <a:gd name="T2" fmla="*/ 10 w 36"/>
                    <a:gd name="T3" fmla="*/ 62 h 62"/>
                    <a:gd name="T4" fmla="*/ 10 w 36"/>
                    <a:gd name="T5" fmla="*/ 52 h 62"/>
                    <a:gd name="T6" fmla="*/ 25 w 36"/>
                    <a:gd name="T7" fmla="*/ 52 h 62"/>
                    <a:gd name="T8" fmla="*/ 25 w 36"/>
                    <a:gd name="T9" fmla="*/ 10 h 62"/>
                    <a:gd name="T10" fmla="*/ 0 w 36"/>
                    <a:gd name="T11" fmla="*/ 10 h 62"/>
                    <a:gd name="T12" fmla="*/ 0 w 36"/>
                    <a:gd name="T13" fmla="*/ 0 h 62"/>
                    <a:gd name="T14" fmla="*/ 36 w 36"/>
                    <a:gd name="T15" fmla="*/ 0 h 62"/>
                    <a:gd name="T16" fmla="*/ 36 w 36"/>
                    <a:gd name="T17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62">
                      <a:moveTo>
                        <a:pt x="36" y="62"/>
                      </a:moveTo>
                      <a:lnTo>
                        <a:pt x="10" y="62"/>
                      </a:lnTo>
                      <a:lnTo>
                        <a:pt x="10" y="52"/>
                      </a:lnTo>
                      <a:lnTo>
                        <a:pt x="25" y="52"/>
                      </a:lnTo>
                      <a:lnTo>
                        <a:pt x="25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lnTo>
                        <a:pt x="36" y="62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2" name="Freeform 12"/>
                <p:cNvSpPr/>
                <p:nvPr/>
              </p:nvSpPr>
              <p:spPr bwMode="auto">
                <a:xfrm>
                  <a:off x="4002088" y="3302000"/>
                  <a:ext cx="149225" cy="203200"/>
                </a:xfrm>
                <a:custGeom>
                  <a:avLst/>
                  <a:gdLst>
                    <a:gd name="T0" fmla="*/ 94 w 94"/>
                    <a:gd name="T1" fmla="*/ 128 h 128"/>
                    <a:gd name="T2" fmla="*/ 0 w 94"/>
                    <a:gd name="T3" fmla="*/ 95 h 128"/>
                    <a:gd name="T4" fmla="*/ 3 w 94"/>
                    <a:gd name="T5" fmla="*/ 85 h 128"/>
                    <a:gd name="T6" fmla="*/ 84 w 94"/>
                    <a:gd name="T7" fmla="*/ 113 h 128"/>
                    <a:gd name="T8" fmla="*/ 84 w 94"/>
                    <a:gd name="T9" fmla="*/ 15 h 128"/>
                    <a:gd name="T10" fmla="*/ 3 w 94"/>
                    <a:gd name="T11" fmla="*/ 43 h 128"/>
                    <a:gd name="T12" fmla="*/ 0 w 94"/>
                    <a:gd name="T13" fmla="*/ 33 h 128"/>
                    <a:gd name="T14" fmla="*/ 94 w 94"/>
                    <a:gd name="T15" fmla="*/ 0 h 128"/>
                    <a:gd name="T16" fmla="*/ 94 w 94"/>
                    <a:gd name="T17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128">
                      <a:moveTo>
                        <a:pt x="94" y="128"/>
                      </a:moveTo>
                      <a:lnTo>
                        <a:pt x="0" y="95"/>
                      </a:lnTo>
                      <a:lnTo>
                        <a:pt x="3" y="85"/>
                      </a:lnTo>
                      <a:lnTo>
                        <a:pt x="84" y="113"/>
                      </a:lnTo>
                      <a:lnTo>
                        <a:pt x="84" y="15"/>
                      </a:lnTo>
                      <a:lnTo>
                        <a:pt x="3" y="43"/>
                      </a:lnTo>
                      <a:lnTo>
                        <a:pt x="0" y="33"/>
                      </a:lnTo>
                      <a:lnTo>
                        <a:pt x="94" y="0"/>
                      </a:lnTo>
                      <a:lnTo>
                        <a:pt x="94" y="128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3" name="Freeform 13"/>
                <p:cNvSpPr/>
                <p:nvPr/>
              </p:nvSpPr>
              <p:spPr bwMode="auto">
                <a:xfrm>
                  <a:off x="4035425" y="3352800"/>
                  <a:ext cx="77787" cy="42863"/>
                </a:xfrm>
                <a:custGeom>
                  <a:avLst/>
                  <a:gdLst>
                    <a:gd name="T0" fmla="*/ 2 w 49"/>
                    <a:gd name="T1" fmla="*/ 27 h 27"/>
                    <a:gd name="T2" fmla="*/ 0 w 49"/>
                    <a:gd name="T3" fmla="*/ 17 h 27"/>
                    <a:gd name="T4" fmla="*/ 46 w 49"/>
                    <a:gd name="T5" fmla="*/ 0 h 27"/>
                    <a:gd name="T6" fmla="*/ 49 w 49"/>
                    <a:gd name="T7" fmla="*/ 9 h 27"/>
                    <a:gd name="T8" fmla="*/ 2 w 49"/>
                    <a:gd name="T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7">
                      <a:moveTo>
                        <a:pt x="2" y="27"/>
                      </a:moveTo>
                      <a:lnTo>
                        <a:pt x="0" y="17"/>
                      </a:lnTo>
                      <a:lnTo>
                        <a:pt x="46" y="0"/>
                      </a:lnTo>
                      <a:lnTo>
                        <a:pt x="49" y="9"/>
                      </a:lnTo>
                      <a:lnTo>
                        <a:pt x="2" y="27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4" name="Freeform 14"/>
                <p:cNvSpPr>
                  <a:spLocks noEditPoints="1"/>
                </p:cNvSpPr>
                <p:nvPr/>
              </p:nvSpPr>
              <p:spPr bwMode="auto">
                <a:xfrm>
                  <a:off x="3889375" y="3354388"/>
                  <a:ext cx="49212" cy="98425"/>
                </a:xfrm>
                <a:custGeom>
                  <a:avLst/>
                  <a:gdLst>
                    <a:gd name="T0" fmla="*/ 31 w 31"/>
                    <a:gd name="T1" fmla="*/ 62 h 62"/>
                    <a:gd name="T2" fmla="*/ 0 w 31"/>
                    <a:gd name="T3" fmla="*/ 62 h 62"/>
                    <a:gd name="T4" fmla="*/ 0 w 31"/>
                    <a:gd name="T5" fmla="*/ 0 h 62"/>
                    <a:gd name="T6" fmla="*/ 31 w 31"/>
                    <a:gd name="T7" fmla="*/ 0 h 62"/>
                    <a:gd name="T8" fmla="*/ 31 w 31"/>
                    <a:gd name="T9" fmla="*/ 62 h 62"/>
                    <a:gd name="T10" fmla="*/ 11 w 31"/>
                    <a:gd name="T11" fmla="*/ 52 h 62"/>
                    <a:gd name="T12" fmla="*/ 21 w 31"/>
                    <a:gd name="T13" fmla="*/ 52 h 62"/>
                    <a:gd name="T14" fmla="*/ 21 w 31"/>
                    <a:gd name="T15" fmla="*/ 10 h 62"/>
                    <a:gd name="T16" fmla="*/ 11 w 31"/>
                    <a:gd name="T17" fmla="*/ 10 h 62"/>
                    <a:gd name="T18" fmla="*/ 11 w 31"/>
                    <a:gd name="T19" fmla="*/ 5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62">
                      <a:moveTo>
                        <a:pt x="31" y="62"/>
                      </a:moveTo>
                      <a:lnTo>
                        <a:pt x="0" y="62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62"/>
                      </a:lnTo>
                      <a:close/>
                      <a:moveTo>
                        <a:pt x="11" y="52"/>
                      </a:moveTo>
                      <a:lnTo>
                        <a:pt x="21" y="52"/>
                      </a:lnTo>
                      <a:lnTo>
                        <a:pt x="21" y="10"/>
                      </a:lnTo>
                      <a:lnTo>
                        <a:pt x="11" y="10"/>
                      </a:lnTo>
                      <a:lnTo>
                        <a:pt x="11" y="52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5" name="Freeform 15"/>
                <p:cNvSpPr/>
                <p:nvPr/>
              </p:nvSpPr>
              <p:spPr bwMode="auto">
                <a:xfrm>
                  <a:off x="3922713" y="3468688"/>
                  <a:ext cx="80962" cy="65088"/>
                </a:xfrm>
                <a:custGeom>
                  <a:avLst/>
                  <a:gdLst>
                    <a:gd name="T0" fmla="*/ 16 w 40"/>
                    <a:gd name="T1" fmla="*/ 32 h 32"/>
                    <a:gd name="T2" fmla="*/ 0 w 40"/>
                    <a:gd name="T3" fmla="*/ 16 h 32"/>
                    <a:gd name="T4" fmla="*/ 0 w 40"/>
                    <a:gd name="T5" fmla="*/ 0 h 32"/>
                    <a:gd name="T6" fmla="*/ 8 w 40"/>
                    <a:gd name="T7" fmla="*/ 0 h 32"/>
                    <a:gd name="T8" fmla="*/ 8 w 40"/>
                    <a:gd name="T9" fmla="*/ 16 h 32"/>
                    <a:gd name="T10" fmla="*/ 16 w 40"/>
                    <a:gd name="T11" fmla="*/ 24 h 32"/>
                    <a:gd name="T12" fmla="*/ 24 w 40"/>
                    <a:gd name="T13" fmla="*/ 16 h 32"/>
                    <a:gd name="T14" fmla="*/ 24 w 40"/>
                    <a:gd name="T15" fmla="*/ 0 h 32"/>
                    <a:gd name="T16" fmla="*/ 40 w 40"/>
                    <a:gd name="T17" fmla="*/ 0 h 32"/>
                    <a:gd name="T18" fmla="*/ 40 w 40"/>
                    <a:gd name="T19" fmla="*/ 8 h 32"/>
                    <a:gd name="T20" fmla="*/ 32 w 40"/>
                    <a:gd name="T21" fmla="*/ 8 h 32"/>
                    <a:gd name="T22" fmla="*/ 32 w 40"/>
                    <a:gd name="T23" fmla="*/ 16 h 32"/>
                    <a:gd name="T24" fmla="*/ 16 w 40"/>
                    <a:gd name="T25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59" tIns="34280" rIns="68559" bIns="34280" rtlCol="0" anchor="ctr"/>
                <a:lstStyle/>
                <a:p>
                  <a:pPr algn="ctr"/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0" name="矩形 139"/>
              <p:cNvSpPr/>
              <p:nvPr/>
            </p:nvSpPr>
            <p:spPr>
              <a:xfrm>
                <a:off x="7935749" y="1974569"/>
                <a:ext cx="1964843" cy="6192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1" name="直接连接符 180"/>
            <p:cNvCxnSpPr/>
            <p:nvPr/>
          </p:nvCxnSpPr>
          <p:spPr>
            <a:xfrm flipH="1">
              <a:off x="5628940" y="2443592"/>
              <a:ext cx="2841048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prstDash val="dash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628615" y="3712063"/>
            <a:ext cx="3230403" cy="695638"/>
            <a:chOff x="5628940" y="3712413"/>
            <a:chExt cx="3231400" cy="695852"/>
          </a:xfrm>
          <a:solidFill>
            <a:srgbClr val="0051C8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6433264" y="3712413"/>
              <a:ext cx="2427076" cy="619206"/>
              <a:chOff x="7473516" y="2651841"/>
              <a:chExt cx="2427076" cy="619206"/>
            </a:xfrm>
            <a:grpFill/>
          </p:grpSpPr>
          <p:sp>
            <p:nvSpPr>
              <p:cNvPr id="127" name="Freeform 10"/>
              <p:cNvSpPr/>
              <p:nvPr/>
            </p:nvSpPr>
            <p:spPr bwMode="auto">
              <a:xfrm>
                <a:off x="7473516" y="2757803"/>
                <a:ext cx="378867" cy="355907"/>
              </a:xfrm>
              <a:custGeom>
                <a:avLst/>
                <a:gdLst>
                  <a:gd name="T0" fmla="*/ 40 w 128"/>
                  <a:gd name="T1" fmla="*/ 120 h 120"/>
                  <a:gd name="T2" fmla="*/ 12 w 128"/>
                  <a:gd name="T3" fmla="*/ 108 h 120"/>
                  <a:gd name="T4" fmla="*/ 0 w 128"/>
                  <a:gd name="T5" fmla="*/ 80 h 120"/>
                  <a:gd name="T6" fmla="*/ 12 w 128"/>
                  <a:gd name="T7" fmla="*/ 52 h 120"/>
                  <a:gd name="T8" fmla="*/ 58 w 128"/>
                  <a:gd name="T9" fmla="*/ 2 h 120"/>
                  <a:gd name="T10" fmla="*/ 64 w 128"/>
                  <a:gd name="T11" fmla="*/ 8 h 120"/>
                  <a:gd name="T12" fmla="*/ 17 w 128"/>
                  <a:gd name="T13" fmla="*/ 57 h 120"/>
                  <a:gd name="T14" fmla="*/ 8 w 128"/>
                  <a:gd name="T15" fmla="*/ 80 h 120"/>
                  <a:gd name="T16" fmla="*/ 17 w 128"/>
                  <a:gd name="T17" fmla="*/ 103 h 120"/>
                  <a:gd name="T18" fmla="*/ 40 w 128"/>
                  <a:gd name="T19" fmla="*/ 112 h 120"/>
                  <a:gd name="T20" fmla="*/ 63 w 128"/>
                  <a:gd name="T21" fmla="*/ 103 h 120"/>
                  <a:gd name="T22" fmla="*/ 113 w 128"/>
                  <a:gd name="T23" fmla="*/ 49 h 120"/>
                  <a:gd name="T24" fmla="*/ 120 w 128"/>
                  <a:gd name="T25" fmla="*/ 32 h 120"/>
                  <a:gd name="T26" fmla="*/ 113 w 128"/>
                  <a:gd name="T27" fmla="*/ 15 h 120"/>
                  <a:gd name="T28" fmla="*/ 96 w 128"/>
                  <a:gd name="T29" fmla="*/ 8 h 120"/>
                  <a:gd name="T30" fmla="*/ 79 w 128"/>
                  <a:gd name="T31" fmla="*/ 15 h 120"/>
                  <a:gd name="T32" fmla="*/ 29 w 128"/>
                  <a:gd name="T33" fmla="*/ 69 h 120"/>
                  <a:gd name="T34" fmla="*/ 29 w 128"/>
                  <a:gd name="T35" fmla="*/ 91 h 120"/>
                  <a:gd name="T36" fmla="*/ 40 w 128"/>
                  <a:gd name="T37" fmla="*/ 96 h 120"/>
                  <a:gd name="T38" fmla="*/ 40 w 128"/>
                  <a:gd name="T39" fmla="*/ 96 h 120"/>
                  <a:gd name="T40" fmla="*/ 51 w 128"/>
                  <a:gd name="T41" fmla="*/ 91 h 120"/>
                  <a:gd name="T42" fmla="*/ 100 w 128"/>
                  <a:gd name="T43" fmla="*/ 41 h 120"/>
                  <a:gd name="T44" fmla="*/ 105 w 128"/>
                  <a:gd name="T45" fmla="*/ 47 h 120"/>
                  <a:gd name="T46" fmla="*/ 57 w 128"/>
                  <a:gd name="T47" fmla="*/ 97 h 120"/>
                  <a:gd name="T48" fmla="*/ 40 w 128"/>
                  <a:gd name="T49" fmla="*/ 104 h 120"/>
                  <a:gd name="T50" fmla="*/ 40 w 128"/>
                  <a:gd name="T51" fmla="*/ 104 h 120"/>
                  <a:gd name="T52" fmla="*/ 23 w 128"/>
                  <a:gd name="T53" fmla="*/ 97 h 120"/>
                  <a:gd name="T54" fmla="*/ 23 w 128"/>
                  <a:gd name="T55" fmla="*/ 63 h 120"/>
                  <a:gd name="T56" fmla="*/ 73 w 128"/>
                  <a:gd name="T57" fmla="*/ 9 h 120"/>
                  <a:gd name="T58" fmla="*/ 96 w 128"/>
                  <a:gd name="T59" fmla="*/ 0 h 120"/>
                  <a:gd name="T60" fmla="*/ 119 w 128"/>
                  <a:gd name="T61" fmla="*/ 9 h 120"/>
                  <a:gd name="T62" fmla="*/ 128 w 128"/>
                  <a:gd name="T63" fmla="*/ 32 h 120"/>
                  <a:gd name="T64" fmla="*/ 119 w 128"/>
                  <a:gd name="T65" fmla="*/ 55 h 120"/>
                  <a:gd name="T66" fmla="*/ 68 w 128"/>
                  <a:gd name="T67" fmla="*/ 108 h 120"/>
                  <a:gd name="T68" fmla="*/ 40 w 128"/>
                  <a:gd name="T6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120">
                    <a:moveTo>
                      <a:pt x="40" y="120"/>
                    </a:moveTo>
                    <a:cubicBezTo>
                      <a:pt x="29" y="120"/>
                      <a:pt x="19" y="116"/>
                      <a:pt x="12" y="108"/>
                    </a:cubicBezTo>
                    <a:cubicBezTo>
                      <a:pt x="4" y="101"/>
                      <a:pt x="0" y="91"/>
                      <a:pt x="0" y="80"/>
                    </a:cubicBezTo>
                    <a:cubicBezTo>
                      <a:pt x="0" y="69"/>
                      <a:pt x="4" y="59"/>
                      <a:pt x="12" y="5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1" y="63"/>
                      <a:pt x="8" y="71"/>
                      <a:pt x="8" y="80"/>
                    </a:cubicBezTo>
                    <a:cubicBezTo>
                      <a:pt x="8" y="89"/>
                      <a:pt x="11" y="97"/>
                      <a:pt x="17" y="103"/>
                    </a:cubicBezTo>
                    <a:cubicBezTo>
                      <a:pt x="23" y="109"/>
                      <a:pt x="31" y="112"/>
                      <a:pt x="40" y="112"/>
                    </a:cubicBezTo>
                    <a:cubicBezTo>
                      <a:pt x="49" y="112"/>
                      <a:pt x="57" y="109"/>
                      <a:pt x="63" y="103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8" y="44"/>
                      <a:pt x="120" y="38"/>
                      <a:pt x="120" y="32"/>
                    </a:cubicBezTo>
                    <a:cubicBezTo>
                      <a:pt x="120" y="26"/>
                      <a:pt x="118" y="20"/>
                      <a:pt x="113" y="15"/>
                    </a:cubicBezTo>
                    <a:cubicBezTo>
                      <a:pt x="108" y="10"/>
                      <a:pt x="102" y="8"/>
                      <a:pt x="96" y="8"/>
                    </a:cubicBezTo>
                    <a:cubicBezTo>
                      <a:pt x="90" y="8"/>
                      <a:pt x="84" y="10"/>
                      <a:pt x="79" y="15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2" y="75"/>
                      <a:pt x="22" y="85"/>
                      <a:pt x="29" y="91"/>
                    </a:cubicBezTo>
                    <a:cubicBezTo>
                      <a:pt x="32" y="94"/>
                      <a:pt x="36" y="96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4" y="96"/>
                      <a:pt x="48" y="94"/>
                      <a:pt x="51" y="9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2" y="102"/>
                      <a:pt x="46" y="104"/>
                      <a:pt x="40" y="104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4" y="104"/>
                      <a:pt x="28" y="102"/>
                      <a:pt x="23" y="97"/>
                    </a:cubicBezTo>
                    <a:cubicBezTo>
                      <a:pt x="14" y="88"/>
                      <a:pt x="14" y="72"/>
                      <a:pt x="23" y="63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9" y="3"/>
                      <a:pt x="87" y="0"/>
                      <a:pt x="96" y="0"/>
                    </a:cubicBezTo>
                    <a:cubicBezTo>
                      <a:pt x="105" y="0"/>
                      <a:pt x="113" y="3"/>
                      <a:pt x="119" y="9"/>
                    </a:cubicBezTo>
                    <a:cubicBezTo>
                      <a:pt x="125" y="15"/>
                      <a:pt x="128" y="23"/>
                      <a:pt x="128" y="32"/>
                    </a:cubicBezTo>
                    <a:cubicBezTo>
                      <a:pt x="128" y="41"/>
                      <a:pt x="125" y="49"/>
                      <a:pt x="119" y="55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1" y="116"/>
                      <a:pt x="51" y="120"/>
                      <a:pt x="40" y="120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59" tIns="34280" rIns="68559" bIns="34280"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7935749" y="2651841"/>
                <a:ext cx="1964843" cy="6192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2" name="直接连接符 181"/>
            <p:cNvCxnSpPr/>
            <p:nvPr/>
          </p:nvCxnSpPr>
          <p:spPr>
            <a:xfrm flipH="1">
              <a:off x="5628940" y="4408265"/>
              <a:ext cx="2841048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prstDash val="dash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3" name="矩形 182"/>
          <p:cNvSpPr/>
          <p:nvPr/>
        </p:nvSpPr>
        <p:spPr>
          <a:xfrm>
            <a:off x="553431" y="1113010"/>
            <a:ext cx="8220973" cy="621881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您的内容打在这里，或者通过复制您的文本后，在此框中选择粘贴，并选择只保留文字。您的内容打在这里。您的内容打在这里，或者通过复制您的文本后，在此框中选择粘贴，并选择只保留文字。您的内容打在这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493556" y="1360182"/>
            <a:ext cx="1649545" cy="1649545"/>
            <a:chOff x="635255" y="1683657"/>
            <a:chExt cx="1650054" cy="1650054"/>
          </a:xfrm>
        </p:grpSpPr>
        <p:sp>
          <p:nvSpPr>
            <p:cNvPr id="3" name="空心弧 2"/>
            <p:cNvSpPr/>
            <p:nvPr/>
          </p:nvSpPr>
          <p:spPr>
            <a:xfrm>
              <a:off x="635255" y="1683657"/>
              <a:ext cx="1650054" cy="1650054"/>
            </a:xfrm>
            <a:prstGeom prst="blockArc">
              <a:avLst>
                <a:gd name="adj1" fmla="val 13517990"/>
                <a:gd name="adj2" fmla="val 10691500"/>
                <a:gd name="adj3" fmla="val 6227"/>
              </a:avLst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889758" y="2093186"/>
              <a:ext cx="1125132" cy="831253"/>
              <a:chOff x="1366117" y="2427734"/>
              <a:chExt cx="1125132" cy="83125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366117" y="2427734"/>
                <a:ext cx="810087" cy="831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82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123728" y="2724127"/>
                <a:ext cx="367521" cy="400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12785" y="3338043"/>
            <a:ext cx="1825016" cy="1100328"/>
            <a:chOff x="611561" y="3662130"/>
            <a:chExt cx="1825579" cy="1100668"/>
          </a:xfrm>
        </p:grpSpPr>
        <p:sp>
          <p:nvSpPr>
            <p:cNvPr id="25" name="矩形 24"/>
            <p:cNvSpPr/>
            <p:nvPr/>
          </p:nvSpPr>
          <p:spPr>
            <a:xfrm>
              <a:off x="611561" y="3967976"/>
              <a:ext cx="1825579" cy="794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1561" y="3662130"/>
              <a:ext cx="1352069" cy="3694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+17,356,123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657031" y="1341099"/>
            <a:ext cx="1649545" cy="1649545"/>
            <a:chOff x="635255" y="1683657"/>
            <a:chExt cx="1650054" cy="1650054"/>
          </a:xfrm>
        </p:grpSpPr>
        <p:sp>
          <p:nvSpPr>
            <p:cNvPr id="54" name="空心弧 53"/>
            <p:cNvSpPr/>
            <p:nvPr/>
          </p:nvSpPr>
          <p:spPr>
            <a:xfrm>
              <a:off x="635255" y="1683657"/>
              <a:ext cx="1650054" cy="1650054"/>
            </a:xfrm>
            <a:prstGeom prst="blockArc">
              <a:avLst>
                <a:gd name="adj1" fmla="val 15650879"/>
                <a:gd name="adj2" fmla="val 10691500"/>
                <a:gd name="adj3" fmla="val 6227"/>
              </a:avLst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89758" y="2093186"/>
              <a:ext cx="1125132" cy="831253"/>
              <a:chOff x="1366117" y="2427734"/>
              <a:chExt cx="1125132" cy="831253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366117" y="2427734"/>
                <a:ext cx="810087" cy="831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76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123728" y="2724127"/>
                <a:ext cx="367521" cy="400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776260" y="3338043"/>
            <a:ext cx="1825016" cy="1100328"/>
            <a:chOff x="2775703" y="3662130"/>
            <a:chExt cx="1825579" cy="1100668"/>
          </a:xfrm>
        </p:grpSpPr>
        <p:sp>
          <p:nvSpPr>
            <p:cNvPr id="52" name="矩形 51"/>
            <p:cNvSpPr/>
            <p:nvPr/>
          </p:nvSpPr>
          <p:spPr>
            <a:xfrm>
              <a:off x="2775703" y="3967976"/>
              <a:ext cx="1825579" cy="794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775703" y="3662130"/>
              <a:ext cx="1352069" cy="3694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+17,356,123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20505" y="1360182"/>
            <a:ext cx="1649545" cy="1649545"/>
            <a:chOff x="635255" y="1683657"/>
            <a:chExt cx="1650054" cy="1650054"/>
          </a:xfrm>
        </p:grpSpPr>
        <p:sp>
          <p:nvSpPr>
            <p:cNvPr id="62" name="空心弧 61"/>
            <p:cNvSpPr/>
            <p:nvPr/>
          </p:nvSpPr>
          <p:spPr>
            <a:xfrm>
              <a:off x="635255" y="1683657"/>
              <a:ext cx="1650054" cy="1650054"/>
            </a:xfrm>
            <a:prstGeom prst="blockArc">
              <a:avLst>
                <a:gd name="adj1" fmla="val 11922043"/>
                <a:gd name="adj2" fmla="val 10691500"/>
                <a:gd name="adj3" fmla="val 6227"/>
              </a:avLst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889758" y="2093186"/>
              <a:ext cx="1125132" cy="831253"/>
              <a:chOff x="1366117" y="2427734"/>
              <a:chExt cx="1125132" cy="831253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1366117" y="2427734"/>
                <a:ext cx="810087" cy="831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92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123728" y="2724127"/>
                <a:ext cx="367521" cy="400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939734" y="3338043"/>
            <a:ext cx="1825016" cy="1100328"/>
            <a:chOff x="4939845" y="3662130"/>
            <a:chExt cx="1825579" cy="1100668"/>
          </a:xfrm>
        </p:grpSpPr>
        <p:sp>
          <p:nvSpPr>
            <p:cNvPr id="60" name="矩形 59"/>
            <p:cNvSpPr/>
            <p:nvPr/>
          </p:nvSpPr>
          <p:spPr>
            <a:xfrm>
              <a:off x="4939845" y="3967976"/>
              <a:ext cx="1825579" cy="794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939845" y="3662130"/>
              <a:ext cx="1352069" cy="3694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+17,356,123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983980" y="1360182"/>
            <a:ext cx="1649545" cy="1649545"/>
            <a:chOff x="635255" y="1683657"/>
            <a:chExt cx="1650054" cy="1650054"/>
          </a:xfrm>
        </p:grpSpPr>
        <p:sp>
          <p:nvSpPr>
            <p:cNvPr id="70" name="空心弧 69"/>
            <p:cNvSpPr/>
            <p:nvPr/>
          </p:nvSpPr>
          <p:spPr>
            <a:xfrm>
              <a:off x="635255" y="1683657"/>
              <a:ext cx="1650054" cy="1650054"/>
            </a:xfrm>
            <a:prstGeom prst="blockArc">
              <a:avLst>
                <a:gd name="adj1" fmla="val 19498456"/>
                <a:gd name="adj2" fmla="val 10691500"/>
                <a:gd name="adj3" fmla="val 6227"/>
              </a:avLst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89758" y="2093186"/>
              <a:ext cx="1125132" cy="831253"/>
              <a:chOff x="1366117" y="2427734"/>
              <a:chExt cx="1125132" cy="831253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366117" y="2427734"/>
                <a:ext cx="810087" cy="831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54</a:t>
                </a: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2123728" y="2724127"/>
                <a:ext cx="367521" cy="400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103209" y="3338043"/>
            <a:ext cx="1825016" cy="1100328"/>
            <a:chOff x="7103988" y="3662130"/>
            <a:chExt cx="1825579" cy="1100668"/>
          </a:xfrm>
        </p:grpSpPr>
        <p:sp>
          <p:nvSpPr>
            <p:cNvPr id="68" name="矩形 67"/>
            <p:cNvSpPr/>
            <p:nvPr/>
          </p:nvSpPr>
          <p:spPr>
            <a:xfrm>
              <a:off x="7103988" y="3967976"/>
              <a:ext cx="1825579" cy="794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103988" y="3662130"/>
              <a:ext cx="1352069" cy="3694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+17,356,123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044104" y="1402585"/>
            <a:ext cx="1633041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1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Header Info One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8155" y="1341049"/>
            <a:ext cx="438009" cy="461665"/>
            <a:chOff x="826183" y="1855140"/>
            <a:chExt cx="438144" cy="461808"/>
          </a:xfrm>
        </p:grpSpPr>
        <p:sp>
          <p:nvSpPr>
            <p:cNvPr id="50" name="椭圆 49"/>
            <p:cNvSpPr/>
            <p:nvPr/>
          </p:nvSpPr>
          <p:spPr>
            <a:xfrm>
              <a:off x="826183" y="1866900"/>
              <a:ext cx="438144" cy="4381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86990" y="1855140"/>
              <a:ext cx="362712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</a:t>
              </a:r>
            </a:p>
          </p:txBody>
        </p:sp>
      </p:grpSp>
      <p:sp>
        <p:nvSpPr>
          <p:cNvPr id="70" name="矩形 69"/>
          <p:cNvSpPr/>
          <p:nvPr/>
        </p:nvSpPr>
        <p:spPr>
          <a:xfrm>
            <a:off x="588156" y="1971308"/>
            <a:ext cx="2085741" cy="2071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99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99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93926" y="1402585"/>
            <a:ext cx="1633041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1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Header Info Two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3537978" y="1346690"/>
            <a:ext cx="438008" cy="461665"/>
            <a:chOff x="826183" y="1860783"/>
            <a:chExt cx="438144" cy="461808"/>
          </a:xfrm>
        </p:grpSpPr>
        <p:sp>
          <p:nvSpPr>
            <p:cNvPr id="62" name="椭圆 61"/>
            <p:cNvSpPr/>
            <p:nvPr/>
          </p:nvSpPr>
          <p:spPr>
            <a:xfrm>
              <a:off x="826183" y="1861020"/>
              <a:ext cx="438144" cy="4381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92401" y="1860783"/>
              <a:ext cx="351487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537979" y="1971308"/>
            <a:ext cx="2085741" cy="2071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99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99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958258" y="1384708"/>
            <a:ext cx="1749041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1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Header Info Three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6502310" y="1346690"/>
            <a:ext cx="438009" cy="461665"/>
            <a:chOff x="826183" y="1860783"/>
            <a:chExt cx="438144" cy="461808"/>
          </a:xfrm>
        </p:grpSpPr>
        <p:sp>
          <p:nvSpPr>
            <p:cNvPr id="67" name="椭圆 66"/>
            <p:cNvSpPr/>
            <p:nvPr/>
          </p:nvSpPr>
          <p:spPr>
            <a:xfrm>
              <a:off x="826183" y="1861020"/>
              <a:ext cx="438144" cy="4381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94206" y="1860783"/>
              <a:ext cx="348279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</a:t>
              </a:r>
            </a:p>
          </p:txBody>
        </p:sp>
      </p:grpSp>
      <p:sp>
        <p:nvSpPr>
          <p:cNvPr id="73" name="矩形 72"/>
          <p:cNvSpPr/>
          <p:nvPr/>
        </p:nvSpPr>
        <p:spPr>
          <a:xfrm>
            <a:off x="6502311" y="1971308"/>
            <a:ext cx="2085741" cy="2071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99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99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70" grpId="0"/>
          <p:bldP spid="60" grpId="0"/>
          <p:bldP spid="72" grpId="0"/>
          <p:bldP spid="65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70" grpId="0"/>
          <p:bldP spid="60" grpId="0"/>
          <p:bldP spid="72" grpId="0"/>
          <p:bldP spid="65" grpId="0"/>
          <p:bldP spid="7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5494" y="1140889"/>
            <a:ext cx="8220973" cy="789427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104139" y="2341027"/>
            <a:ext cx="2940109" cy="1985502"/>
            <a:chOff x="102760" y="2252887"/>
            <a:chExt cx="2941016" cy="1986115"/>
          </a:xfrm>
        </p:grpSpPr>
        <p:sp>
          <p:nvSpPr>
            <p:cNvPr id="13" name="矩形 12"/>
            <p:cNvSpPr/>
            <p:nvPr/>
          </p:nvSpPr>
          <p:spPr>
            <a:xfrm>
              <a:off x="844181" y="2252887"/>
              <a:ext cx="2158033" cy="74403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85743" y="2260949"/>
              <a:ext cx="2158033" cy="725468"/>
              <a:chOff x="503238" y="2760523"/>
              <a:chExt cx="2158033" cy="72546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03238" y="2972487"/>
                <a:ext cx="2158033" cy="513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03238" y="2760523"/>
                <a:ext cx="1031369" cy="261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79770" y="3277744"/>
              <a:ext cx="961258" cy="961258"/>
              <a:chOff x="3648075" y="1647825"/>
              <a:chExt cx="1847850" cy="1847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648075" y="1647825"/>
                <a:ext cx="1847850" cy="184785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8" name="图片 17" descr="C:\Users\Admin\Desktop\陆长淼\项目图片收集\shutterstock_190355276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44" t="4927" r="33708" b="39187"/>
              <a:stretch>
                <a:fillRect/>
              </a:stretch>
            </p:blipFill>
            <p:spPr bwMode="auto">
              <a:xfrm>
                <a:off x="3738562" y="1738312"/>
                <a:ext cx="1666876" cy="1666876"/>
              </a:xfrm>
              <a:custGeom>
                <a:avLst/>
                <a:gdLst>
                  <a:gd name="connsiteX0" fmla="*/ 817418 w 1634836"/>
                  <a:gd name="connsiteY0" fmla="*/ 0 h 1634836"/>
                  <a:gd name="connsiteX1" fmla="*/ 1634836 w 1634836"/>
                  <a:gd name="connsiteY1" fmla="*/ 817418 h 1634836"/>
                  <a:gd name="connsiteX2" fmla="*/ 817418 w 1634836"/>
                  <a:gd name="connsiteY2" fmla="*/ 1634836 h 1634836"/>
                  <a:gd name="connsiteX3" fmla="*/ 0 w 1634836"/>
                  <a:gd name="connsiteY3" fmla="*/ 817418 h 1634836"/>
                  <a:gd name="connsiteX4" fmla="*/ 817418 w 1634836"/>
                  <a:gd name="connsiteY4" fmla="*/ 0 h 163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4836" h="1634836">
                    <a:moveTo>
                      <a:pt x="817418" y="0"/>
                    </a:moveTo>
                    <a:cubicBezTo>
                      <a:pt x="1268865" y="0"/>
                      <a:pt x="1634836" y="365971"/>
                      <a:pt x="1634836" y="817418"/>
                    </a:cubicBezTo>
                    <a:cubicBezTo>
                      <a:pt x="1634836" y="1268865"/>
                      <a:pt x="1268865" y="1634836"/>
                      <a:pt x="817418" y="1634836"/>
                    </a:cubicBezTo>
                    <a:cubicBezTo>
                      <a:pt x="365971" y="1634836"/>
                      <a:pt x="0" y="1268865"/>
                      <a:pt x="0" y="817418"/>
                    </a:cubicBezTo>
                    <a:cubicBezTo>
                      <a:pt x="0" y="365971"/>
                      <a:pt x="365971" y="0"/>
                      <a:pt x="817418" y="0"/>
                    </a:cubicBezTo>
                    <a:close/>
                  </a:path>
                </a:pathLst>
              </a:custGeom>
              <a:solidFill>
                <a:srgbClr val="0051C8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586877" y="2380082"/>
              <a:ext cx="134937" cy="825081"/>
              <a:chOff x="4524245" y="3111810"/>
              <a:chExt cx="134937" cy="825081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/>
            <p:cNvSpPr/>
            <p:nvPr/>
          </p:nvSpPr>
          <p:spPr>
            <a:xfrm>
              <a:off x="102760" y="3069734"/>
              <a:ext cx="877434" cy="9236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“</a:t>
              </a:r>
              <a:endParaRPr lang="en-US" altLang="zh-CN" sz="54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682869" y="3551218"/>
              <a:ext cx="960815" cy="414248"/>
              <a:chOff x="1682869" y="3604463"/>
              <a:chExt cx="960815" cy="414248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682869" y="3604463"/>
                <a:ext cx="960815" cy="261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682869" y="3803330"/>
                <a:ext cx="736326" cy="215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9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912085" y="2341027"/>
            <a:ext cx="2940109" cy="1985502"/>
            <a:chOff x="102760" y="2252887"/>
            <a:chExt cx="2941016" cy="1986115"/>
          </a:xfrm>
        </p:grpSpPr>
        <p:sp>
          <p:nvSpPr>
            <p:cNvPr id="39" name="矩形 38"/>
            <p:cNvSpPr/>
            <p:nvPr/>
          </p:nvSpPr>
          <p:spPr>
            <a:xfrm>
              <a:off x="844181" y="2252887"/>
              <a:ext cx="2158033" cy="74403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85743" y="2260949"/>
              <a:ext cx="2158033" cy="725468"/>
              <a:chOff x="503238" y="2760523"/>
              <a:chExt cx="2158033" cy="725468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03238" y="2972487"/>
                <a:ext cx="2158033" cy="513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503238" y="2760523"/>
                <a:ext cx="1031369" cy="261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79770" y="3277744"/>
              <a:ext cx="961258" cy="961258"/>
              <a:chOff x="3648075" y="1647825"/>
              <a:chExt cx="1847850" cy="184785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648075" y="1647825"/>
                <a:ext cx="1847850" cy="184785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1" name="图片 50" descr="C:\Users\Admin\Desktop\陆长淼\项目图片收集\shutterstock_190355276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44" t="4927" r="33708" b="39187"/>
              <a:stretch>
                <a:fillRect/>
              </a:stretch>
            </p:blipFill>
            <p:spPr bwMode="auto">
              <a:xfrm>
                <a:off x="3738562" y="1738312"/>
                <a:ext cx="1666876" cy="1666876"/>
              </a:xfrm>
              <a:custGeom>
                <a:avLst/>
                <a:gdLst>
                  <a:gd name="connsiteX0" fmla="*/ 817418 w 1634836"/>
                  <a:gd name="connsiteY0" fmla="*/ 0 h 1634836"/>
                  <a:gd name="connsiteX1" fmla="*/ 1634836 w 1634836"/>
                  <a:gd name="connsiteY1" fmla="*/ 817418 h 1634836"/>
                  <a:gd name="connsiteX2" fmla="*/ 817418 w 1634836"/>
                  <a:gd name="connsiteY2" fmla="*/ 1634836 h 1634836"/>
                  <a:gd name="connsiteX3" fmla="*/ 0 w 1634836"/>
                  <a:gd name="connsiteY3" fmla="*/ 817418 h 1634836"/>
                  <a:gd name="connsiteX4" fmla="*/ 817418 w 1634836"/>
                  <a:gd name="connsiteY4" fmla="*/ 0 h 163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4836" h="1634836">
                    <a:moveTo>
                      <a:pt x="817418" y="0"/>
                    </a:moveTo>
                    <a:cubicBezTo>
                      <a:pt x="1268865" y="0"/>
                      <a:pt x="1634836" y="365971"/>
                      <a:pt x="1634836" y="817418"/>
                    </a:cubicBezTo>
                    <a:cubicBezTo>
                      <a:pt x="1634836" y="1268865"/>
                      <a:pt x="1268865" y="1634836"/>
                      <a:pt x="817418" y="1634836"/>
                    </a:cubicBezTo>
                    <a:cubicBezTo>
                      <a:pt x="365971" y="1634836"/>
                      <a:pt x="0" y="1268865"/>
                      <a:pt x="0" y="817418"/>
                    </a:cubicBezTo>
                    <a:cubicBezTo>
                      <a:pt x="0" y="365971"/>
                      <a:pt x="365971" y="0"/>
                      <a:pt x="817418" y="0"/>
                    </a:cubicBezTo>
                    <a:close/>
                  </a:path>
                </a:pathLst>
              </a:custGeom>
              <a:solidFill>
                <a:srgbClr val="0051C8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</p:pic>
        </p:grpSp>
        <p:grpSp>
          <p:nvGrpSpPr>
            <p:cNvPr id="42" name="组合 41"/>
            <p:cNvGrpSpPr/>
            <p:nvPr/>
          </p:nvGrpSpPr>
          <p:grpSpPr>
            <a:xfrm>
              <a:off x="586877" y="2380082"/>
              <a:ext cx="134937" cy="825081"/>
              <a:chOff x="4524245" y="3111810"/>
              <a:chExt cx="134937" cy="825081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矩形 42"/>
            <p:cNvSpPr/>
            <p:nvPr/>
          </p:nvSpPr>
          <p:spPr>
            <a:xfrm>
              <a:off x="102760" y="3069734"/>
              <a:ext cx="877434" cy="9236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“</a:t>
              </a:r>
              <a:endParaRPr lang="en-US" altLang="zh-CN" sz="54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682869" y="3551218"/>
              <a:ext cx="960815" cy="414248"/>
              <a:chOff x="1682869" y="3604463"/>
              <a:chExt cx="960815" cy="41424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682869" y="3604463"/>
                <a:ext cx="960815" cy="261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682869" y="3803330"/>
                <a:ext cx="736326" cy="215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9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720032" y="2341027"/>
            <a:ext cx="2940109" cy="1985502"/>
            <a:chOff x="102760" y="2252887"/>
            <a:chExt cx="2941016" cy="1986115"/>
          </a:xfrm>
        </p:grpSpPr>
        <p:sp>
          <p:nvSpPr>
            <p:cNvPr id="55" name="矩形 54"/>
            <p:cNvSpPr/>
            <p:nvPr/>
          </p:nvSpPr>
          <p:spPr>
            <a:xfrm>
              <a:off x="844181" y="2252887"/>
              <a:ext cx="2158033" cy="74403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85743" y="2260949"/>
              <a:ext cx="2158033" cy="725468"/>
              <a:chOff x="503238" y="2760523"/>
              <a:chExt cx="2158033" cy="725468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503238" y="2972487"/>
                <a:ext cx="2158033" cy="513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03238" y="2760523"/>
                <a:ext cx="1031369" cy="261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79770" y="3277744"/>
              <a:ext cx="961258" cy="961258"/>
              <a:chOff x="3648075" y="1647825"/>
              <a:chExt cx="1847850" cy="184785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648075" y="1647825"/>
                <a:ext cx="1847850" cy="184785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67" name="图片 66" descr="C:\Users\Admin\Desktop\陆长淼\项目图片收集\shutterstock_190355276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44" t="4927" r="33708" b="39187"/>
              <a:stretch>
                <a:fillRect/>
              </a:stretch>
            </p:blipFill>
            <p:spPr bwMode="auto">
              <a:xfrm>
                <a:off x="3738562" y="1738312"/>
                <a:ext cx="1666876" cy="1666876"/>
              </a:xfrm>
              <a:custGeom>
                <a:avLst/>
                <a:gdLst>
                  <a:gd name="connsiteX0" fmla="*/ 817418 w 1634836"/>
                  <a:gd name="connsiteY0" fmla="*/ 0 h 1634836"/>
                  <a:gd name="connsiteX1" fmla="*/ 1634836 w 1634836"/>
                  <a:gd name="connsiteY1" fmla="*/ 817418 h 1634836"/>
                  <a:gd name="connsiteX2" fmla="*/ 817418 w 1634836"/>
                  <a:gd name="connsiteY2" fmla="*/ 1634836 h 1634836"/>
                  <a:gd name="connsiteX3" fmla="*/ 0 w 1634836"/>
                  <a:gd name="connsiteY3" fmla="*/ 817418 h 1634836"/>
                  <a:gd name="connsiteX4" fmla="*/ 817418 w 1634836"/>
                  <a:gd name="connsiteY4" fmla="*/ 0 h 163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4836" h="1634836">
                    <a:moveTo>
                      <a:pt x="817418" y="0"/>
                    </a:moveTo>
                    <a:cubicBezTo>
                      <a:pt x="1268865" y="0"/>
                      <a:pt x="1634836" y="365971"/>
                      <a:pt x="1634836" y="817418"/>
                    </a:cubicBezTo>
                    <a:cubicBezTo>
                      <a:pt x="1634836" y="1268865"/>
                      <a:pt x="1268865" y="1634836"/>
                      <a:pt x="817418" y="1634836"/>
                    </a:cubicBezTo>
                    <a:cubicBezTo>
                      <a:pt x="365971" y="1634836"/>
                      <a:pt x="0" y="1268865"/>
                      <a:pt x="0" y="817418"/>
                    </a:cubicBezTo>
                    <a:cubicBezTo>
                      <a:pt x="0" y="365971"/>
                      <a:pt x="365971" y="0"/>
                      <a:pt x="817418" y="0"/>
                    </a:cubicBezTo>
                    <a:close/>
                  </a:path>
                </a:pathLst>
              </a:custGeom>
              <a:solidFill>
                <a:srgbClr val="0051C8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</p:pic>
        </p:grpSp>
        <p:grpSp>
          <p:nvGrpSpPr>
            <p:cNvPr id="58" name="组合 57"/>
            <p:cNvGrpSpPr/>
            <p:nvPr/>
          </p:nvGrpSpPr>
          <p:grpSpPr>
            <a:xfrm>
              <a:off x="586877" y="2380082"/>
              <a:ext cx="134937" cy="825081"/>
              <a:chOff x="4524245" y="3111810"/>
              <a:chExt cx="134937" cy="825081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矩形 58"/>
            <p:cNvSpPr/>
            <p:nvPr/>
          </p:nvSpPr>
          <p:spPr>
            <a:xfrm>
              <a:off x="102760" y="3069734"/>
              <a:ext cx="877434" cy="9236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“</a:t>
              </a:r>
              <a:endParaRPr lang="en-US" altLang="zh-CN" sz="54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682869" y="3551218"/>
              <a:ext cx="960815" cy="414248"/>
              <a:chOff x="1682869" y="3604463"/>
              <a:chExt cx="960815" cy="414248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682869" y="3604463"/>
                <a:ext cx="960815" cy="261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682869" y="3803330"/>
                <a:ext cx="736326" cy="215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9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095499" y="283545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095499" y="2835458"/>
            <a:ext cx="4953002" cy="50672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95499" y="1233381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095499" y="199372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095499" y="35890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66803" y="36357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146145" y="28821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7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66803" y="28821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2356146" y="2993156"/>
            <a:ext cx="1970315" cy="3750129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166803" y="20355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166803" y="1280062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43737 2.22222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6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43594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9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60"/>
                            </p:stCondLst>
                            <p:childTnLst>
                              <p:par>
                                <p:cTn id="2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16" grpId="0" animBg="1"/>
      <p:bldP spid="1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8" name="组合 4117"/>
          <p:cNvGrpSpPr/>
          <p:nvPr/>
        </p:nvGrpSpPr>
        <p:grpSpPr>
          <a:xfrm>
            <a:off x="330070" y="1467991"/>
            <a:ext cx="2115503" cy="2873058"/>
            <a:chOff x="543501" y="1724824"/>
            <a:chExt cx="2116156" cy="2873944"/>
          </a:xfrm>
        </p:grpSpPr>
        <p:grpSp>
          <p:nvGrpSpPr>
            <p:cNvPr id="4102" name="组合 4101"/>
            <p:cNvGrpSpPr/>
            <p:nvPr/>
          </p:nvGrpSpPr>
          <p:grpSpPr>
            <a:xfrm>
              <a:off x="543501" y="3625738"/>
              <a:ext cx="2116156" cy="973030"/>
              <a:chOff x="543501" y="3471850"/>
              <a:chExt cx="2116156" cy="973030"/>
            </a:xfrm>
          </p:grpSpPr>
          <p:sp>
            <p:nvSpPr>
              <p:cNvPr id="180" name="矩形 179"/>
              <p:cNvSpPr/>
              <p:nvPr/>
            </p:nvSpPr>
            <p:spPr>
              <a:xfrm>
                <a:off x="875838" y="3471850"/>
                <a:ext cx="1451486" cy="369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543501" y="3799696"/>
                <a:ext cx="2116156" cy="645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05" name="组合 4104"/>
            <p:cNvGrpSpPr/>
            <p:nvPr/>
          </p:nvGrpSpPr>
          <p:grpSpPr>
            <a:xfrm>
              <a:off x="843947" y="1724824"/>
              <a:ext cx="1515265" cy="1515265"/>
              <a:chOff x="722888" y="1724824"/>
              <a:chExt cx="1515265" cy="151526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722888" y="1724824"/>
                <a:ext cx="1515265" cy="151526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098" name="组合 4097"/>
              <p:cNvGrpSpPr/>
              <p:nvPr/>
            </p:nvGrpSpPr>
            <p:grpSpPr>
              <a:xfrm>
                <a:off x="1166760" y="2123534"/>
                <a:ext cx="627520" cy="717845"/>
                <a:chOff x="10856093" y="315913"/>
                <a:chExt cx="419100" cy="479425"/>
              </a:xfrm>
              <a:solidFill>
                <a:schemeClr val="bg1"/>
              </a:solidFill>
            </p:grpSpPr>
            <p:sp>
              <p:nvSpPr>
                <p:cNvPr id="4" name="Freeform 7"/>
                <p:cNvSpPr>
                  <a:spLocks noEditPoints="1"/>
                </p:cNvSpPr>
                <p:nvPr/>
              </p:nvSpPr>
              <p:spPr bwMode="auto">
                <a:xfrm>
                  <a:off x="10856093" y="315913"/>
                  <a:ext cx="330200" cy="419100"/>
                </a:xfrm>
                <a:custGeom>
                  <a:avLst/>
                  <a:gdLst>
                    <a:gd name="T0" fmla="*/ 208 w 208"/>
                    <a:gd name="T1" fmla="*/ 264 h 264"/>
                    <a:gd name="T2" fmla="*/ 0 w 208"/>
                    <a:gd name="T3" fmla="*/ 264 h 264"/>
                    <a:gd name="T4" fmla="*/ 0 w 208"/>
                    <a:gd name="T5" fmla="*/ 0 h 264"/>
                    <a:gd name="T6" fmla="*/ 208 w 208"/>
                    <a:gd name="T7" fmla="*/ 0 h 264"/>
                    <a:gd name="T8" fmla="*/ 208 w 208"/>
                    <a:gd name="T9" fmla="*/ 264 h 264"/>
                    <a:gd name="T10" fmla="*/ 19 w 208"/>
                    <a:gd name="T11" fmla="*/ 245 h 264"/>
                    <a:gd name="T12" fmla="*/ 189 w 208"/>
                    <a:gd name="T13" fmla="*/ 245 h 264"/>
                    <a:gd name="T14" fmla="*/ 189 w 208"/>
                    <a:gd name="T15" fmla="*/ 18 h 264"/>
                    <a:gd name="T16" fmla="*/ 19 w 208"/>
                    <a:gd name="T17" fmla="*/ 18 h 264"/>
                    <a:gd name="T18" fmla="*/ 19 w 208"/>
                    <a:gd name="T19" fmla="*/ 245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64">
                      <a:moveTo>
                        <a:pt x="208" y="264"/>
                      </a:moveTo>
                      <a:lnTo>
                        <a:pt x="0" y="264"/>
                      </a:lnTo>
                      <a:lnTo>
                        <a:pt x="0" y="0"/>
                      </a:lnTo>
                      <a:lnTo>
                        <a:pt x="208" y="0"/>
                      </a:lnTo>
                      <a:lnTo>
                        <a:pt x="208" y="264"/>
                      </a:lnTo>
                      <a:close/>
                      <a:moveTo>
                        <a:pt x="19" y="245"/>
                      </a:moveTo>
                      <a:lnTo>
                        <a:pt x="189" y="245"/>
                      </a:lnTo>
                      <a:lnTo>
                        <a:pt x="189" y="18"/>
                      </a:lnTo>
                      <a:lnTo>
                        <a:pt x="19" y="18"/>
                      </a:lnTo>
                      <a:lnTo>
                        <a:pt x="19" y="2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Rectangle 8"/>
                <p:cNvSpPr>
                  <a:spLocks noChangeArrowheads="1"/>
                </p:cNvSpPr>
                <p:nvPr/>
              </p:nvSpPr>
              <p:spPr bwMode="auto">
                <a:xfrm>
                  <a:off x="10930706" y="495301"/>
                  <a:ext cx="179388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Rectangle 9"/>
                <p:cNvSpPr>
                  <a:spLocks noChangeArrowheads="1"/>
                </p:cNvSpPr>
                <p:nvPr/>
              </p:nvSpPr>
              <p:spPr bwMode="auto">
                <a:xfrm>
                  <a:off x="10930706" y="555626"/>
                  <a:ext cx="179388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Rectangle 10"/>
                <p:cNvSpPr>
                  <a:spLocks noChangeArrowheads="1"/>
                </p:cNvSpPr>
                <p:nvPr/>
              </p:nvSpPr>
              <p:spPr bwMode="auto">
                <a:xfrm>
                  <a:off x="10930706" y="615951"/>
                  <a:ext cx="179388" cy="285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Rectangle 11"/>
                <p:cNvSpPr>
                  <a:spLocks noChangeArrowheads="1"/>
                </p:cNvSpPr>
                <p:nvPr/>
              </p:nvSpPr>
              <p:spPr bwMode="auto">
                <a:xfrm>
                  <a:off x="10930706" y="434975"/>
                  <a:ext cx="90488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12"/>
                <p:cNvSpPr/>
                <p:nvPr/>
              </p:nvSpPr>
              <p:spPr bwMode="auto">
                <a:xfrm>
                  <a:off x="10960868" y="374650"/>
                  <a:ext cx="314325" cy="420688"/>
                </a:xfrm>
                <a:custGeom>
                  <a:avLst/>
                  <a:gdLst>
                    <a:gd name="T0" fmla="*/ 198 w 198"/>
                    <a:gd name="T1" fmla="*/ 265 h 265"/>
                    <a:gd name="T2" fmla="*/ 0 w 198"/>
                    <a:gd name="T3" fmla="*/ 265 h 265"/>
                    <a:gd name="T4" fmla="*/ 0 w 198"/>
                    <a:gd name="T5" fmla="*/ 246 h 265"/>
                    <a:gd name="T6" fmla="*/ 179 w 198"/>
                    <a:gd name="T7" fmla="*/ 246 h 265"/>
                    <a:gd name="T8" fmla="*/ 179 w 198"/>
                    <a:gd name="T9" fmla="*/ 19 h 265"/>
                    <a:gd name="T10" fmla="*/ 160 w 198"/>
                    <a:gd name="T11" fmla="*/ 19 h 265"/>
                    <a:gd name="T12" fmla="*/ 160 w 198"/>
                    <a:gd name="T13" fmla="*/ 0 h 265"/>
                    <a:gd name="T14" fmla="*/ 198 w 198"/>
                    <a:gd name="T15" fmla="*/ 0 h 265"/>
                    <a:gd name="T16" fmla="*/ 198 w 198"/>
                    <a:gd name="T17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8" h="265">
                      <a:moveTo>
                        <a:pt x="198" y="265"/>
                      </a:moveTo>
                      <a:lnTo>
                        <a:pt x="0" y="265"/>
                      </a:lnTo>
                      <a:lnTo>
                        <a:pt x="0" y="246"/>
                      </a:lnTo>
                      <a:lnTo>
                        <a:pt x="179" y="246"/>
                      </a:lnTo>
                      <a:lnTo>
                        <a:pt x="179" y="19"/>
                      </a:lnTo>
                      <a:lnTo>
                        <a:pt x="160" y="19"/>
                      </a:lnTo>
                      <a:lnTo>
                        <a:pt x="160" y="0"/>
                      </a:lnTo>
                      <a:lnTo>
                        <a:pt x="198" y="0"/>
                      </a:lnTo>
                      <a:lnTo>
                        <a:pt x="198" y="2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04" name="椭圆 4103"/>
              <p:cNvSpPr/>
              <p:nvPr/>
            </p:nvSpPr>
            <p:spPr>
              <a:xfrm>
                <a:off x="764952" y="1766888"/>
                <a:ext cx="1431136" cy="1431136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17" name="组合 4116"/>
          <p:cNvGrpSpPr/>
          <p:nvPr/>
        </p:nvGrpSpPr>
        <p:grpSpPr>
          <a:xfrm>
            <a:off x="2445773" y="1467991"/>
            <a:ext cx="2115503" cy="2873058"/>
            <a:chOff x="2368924" y="1724824"/>
            <a:chExt cx="2116156" cy="2873944"/>
          </a:xfrm>
        </p:grpSpPr>
        <p:grpSp>
          <p:nvGrpSpPr>
            <p:cNvPr id="4107" name="组合 4106"/>
            <p:cNvGrpSpPr/>
            <p:nvPr/>
          </p:nvGrpSpPr>
          <p:grpSpPr>
            <a:xfrm>
              <a:off x="2669370" y="1724824"/>
              <a:ext cx="1515265" cy="1515265"/>
              <a:chOff x="2626235" y="1724824"/>
              <a:chExt cx="1515265" cy="1515265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2626235" y="1724824"/>
                <a:ext cx="1515265" cy="151526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13"/>
              <p:cNvSpPr/>
              <p:nvPr/>
            </p:nvSpPr>
            <p:spPr bwMode="auto">
              <a:xfrm>
                <a:off x="3023756" y="2146114"/>
                <a:ext cx="720223" cy="672684"/>
              </a:xfrm>
              <a:custGeom>
                <a:avLst/>
                <a:gdLst>
                  <a:gd name="T0" fmla="*/ 40 w 128"/>
                  <a:gd name="T1" fmla="*/ 120 h 120"/>
                  <a:gd name="T2" fmla="*/ 12 w 128"/>
                  <a:gd name="T3" fmla="*/ 108 h 120"/>
                  <a:gd name="T4" fmla="*/ 0 w 128"/>
                  <a:gd name="T5" fmla="*/ 80 h 120"/>
                  <a:gd name="T6" fmla="*/ 12 w 128"/>
                  <a:gd name="T7" fmla="*/ 52 h 120"/>
                  <a:gd name="T8" fmla="*/ 58 w 128"/>
                  <a:gd name="T9" fmla="*/ 2 h 120"/>
                  <a:gd name="T10" fmla="*/ 64 w 128"/>
                  <a:gd name="T11" fmla="*/ 8 h 120"/>
                  <a:gd name="T12" fmla="*/ 17 w 128"/>
                  <a:gd name="T13" fmla="*/ 57 h 120"/>
                  <a:gd name="T14" fmla="*/ 8 w 128"/>
                  <a:gd name="T15" fmla="*/ 80 h 120"/>
                  <a:gd name="T16" fmla="*/ 17 w 128"/>
                  <a:gd name="T17" fmla="*/ 103 h 120"/>
                  <a:gd name="T18" fmla="*/ 40 w 128"/>
                  <a:gd name="T19" fmla="*/ 112 h 120"/>
                  <a:gd name="T20" fmla="*/ 63 w 128"/>
                  <a:gd name="T21" fmla="*/ 103 h 120"/>
                  <a:gd name="T22" fmla="*/ 113 w 128"/>
                  <a:gd name="T23" fmla="*/ 49 h 120"/>
                  <a:gd name="T24" fmla="*/ 120 w 128"/>
                  <a:gd name="T25" fmla="*/ 32 h 120"/>
                  <a:gd name="T26" fmla="*/ 113 w 128"/>
                  <a:gd name="T27" fmla="*/ 15 h 120"/>
                  <a:gd name="T28" fmla="*/ 96 w 128"/>
                  <a:gd name="T29" fmla="*/ 8 h 120"/>
                  <a:gd name="T30" fmla="*/ 79 w 128"/>
                  <a:gd name="T31" fmla="*/ 15 h 120"/>
                  <a:gd name="T32" fmla="*/ 29 w 128"/>
                  <a:gd name="T33" fmla="*/ 69 h 120"/>
                  <a:gd name="T34" fmla="*/ 29 w 128"/>
                  <a:gd name="T35" fmla="*/ 91 h 120"/>
                  <a:gd name="T36" fmla="*/ 40 w 128"/>
                  <a:gd name="T37" fmla="*/ 96 h 120"/>
                  <a:gd name="T38" fmla="*/ 40 w 128"/>
                  <a:gd name="T39" fmla="*/ 96 h 120"/>
                  <a:gd name="T40" fmla="*/ 51 w 128"/>
                  <a:gd name="T41" fmla="*/ 91 h 120"/>
                  <a:gd name="T42" fmla="*/ 100 w 128"/>
                  <a:gd name="T43" fmla="*/ 41 h 120"/>
                  <a:gd name="T44" fmla="*/ 105 w 128"/>
                  <a:gd name="T45" fmla="*/ 47 h 120"/>
                  <a:gd name="T46" fmla="*/ 57 w 128"/>
                  <a:gd name="T47" fmla="*/ 97 h 120"/>
                  <a:gd name="T48" fmla="*/ 40 w 128"/>
                  <a:gd name="T49" fmla="*/ 104 h 120"/>
                  <a:gd name="T50" fmla="*/ 40 w 128"/>
                  <a:gd name="T51" fmla="*/ 104 h 120"/>
                  <a:gd name="T52" fmla="*/ 23 w 128"/>
                  <a:gd name="T53" fmla="*/ 97 h 120"/>
                  <a:gd name="T54" fmla="*/ 23 w 128"/>
                  <a:gd name="T55" fmla="*/ 63 h 120"/>
                  <a:gd name="T56" fmla="*/ 73 w 128"/>
                  <a:gd name="T57" fmla="*/ 9 h 120"/>
                  <a:gd name="T58" fmla="*/ 96 w 128"/>
                  <a:gd name="T59" fmla="*/ 0 h 120"/>
                  <a:gd name="T60" fmla="*/ 119 w 128"/>
                  <a:gd name="T61" fmla="*/ 9 h 120"/>
                  <a:gd name="T62" fmla="*/ 128 w 128"/>
                  <a:gd name="T63" fmla="*/ 32 h 120"/>
                  <a:gd name="T64" fmla="*/ 119 w 128"/>
                  <a:gd name="T65" fmla="*/ 55 h 120"/>
                  <a:gd name="T66" fmla="*/ 68 w 128"/>
                  <a:gd name="T67" fmla="*/ 108 h 120"/>
                  <a:gd name="T68" fmla="*/ 40 w 128"/>
                  <a:gd name="T6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120">
                    <a:moveTo>
                      <a:pt x="40" y="120"/>
                    </a:moveTo>
                    <a:cubicBezTo>
                      <a:pt x="29" y="120"/>
                      <a:pt x="19" y="116"/>
                      <a:pt x="12" y="108"/>
                    </a:cubicBezTo>
                    <a:cubicBezTo>
                      <a:pt x="4" y="101"/>
                      <a:pt x="0" y="91"/>
                      <a:pt x="0" y="80"/>
                    </a:cubicBezTo>
                    <a:cubicBezTo>
                      <a:pt x="0" y="69"/>
                      <a:pt x="4" y="59"/>
                      <a:pt x="12" y="5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1" y="63"/>
                      <a:pt x="8" y="71"/>
                      <a:pt x="8" y="80"/>
                    </a:cubicBezTo>
                    <a:cubicBezTo>
                      <a:pt x="8" y="89"/>
                      <a:pt x="11" y="97"/>
                      <a:pt x="17" y="103"/>
                    </a:cubicBezTo>
                    <a:cubicBezTo>
                      <a:pt x="23" y="109"/>
                      <a:pt x="31" y="112"/>
                      <a:pt x="40" y="112"/>
                    </a:cubicBezTo>
                    <a:cubicBezTo>
                      <a:pt x="49" y="112"/>
                      <a:pt x="57" y="109"/>
                      <a:pt x="63" y="103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8" y="44"/>
                      <a:pt x="120" y="38"/>
                      <a:pt x="120" y="32"/>
                    </a:cubicBezTo>
                    <a:cubicBezTo>
                      <a:pt x="120" y="26"/>
                      <a:pt x="118" y="20"/>
                      <a:pt x="113" y="15"/>
                    </a:cubicBezTo>
                    <a:cubicBezTo>
                      <a:pt x="108" y="10"/>
                      <a:pt x="102" y="8"/>
                      <a:pt x="96" y="8"/>
                    </a:cubicBezTo>
                    <a:cubicBezTo>
                      <a:pt x="90" y="8"/>
                      <a:pt x="84" y="10"/>
                      <a:pt x="79" y="15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2" y="75"/>
                      <a:pt x="22" y="85"/>
                      <a:pt x="29" y="91"/>
                    </a:cubicBezTo>
                    <a:cubicBezTo>
                      <a:pt x="32" y="94"/>
                      <a:pt x="36" y="96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4" y="96"/>
                      <a:pt x="48" y="94"/>
                      <a:pt x="51" y="9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2" y="102"/>
                      <a:pt x="46" y="104"/>
                      <a:pt x="40" y="104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4" y="104"/>
                      <a:pt x="28" y="102"/>
                      <a:pt x="23" y="97"/>
                    </a:cubicBezTo>
                    <a:cubicBezTo>
                      <a:pt x="14" y="88"/>
                      <a:pt x="14" y="72"/>
                      <a:pt x="23" y="63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9" y="3"/>
                      <a:pt x="87" y="0"/>
                      <a:pt x="96" y="0"/>
                    </a:cubicBezTo>
                    <a:cubicBezTo>
                      <a:pt x="105" y="0"/>
                      <a:pt x="113" y="3"/>
                      <a:pt x="119" y="9"/>
                    </a:cubicBezTo>
                    <a:cubicBezTo>
                      <a:pt x="125" y="15"/>
                      <a:pt x="128" y="23"/>
                      <a:pt x="128" y="32"/>
                    </a:cubicBezTo>
                    <a:cubicBezTo>
                      <a:pt x="128" y="41"/>
                      <a:pt x="125" y="49"/>
                      <a:pt x="119" y="55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1" y="116"/>
                      <a:pt x="51" y="120"/>
                      <a:pt x="40" y="1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2668299" y="1766888"/>
                <a:ext cx="1431136" cy="1431136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2368924" y="3625738"/>
              <a:ext cx="2116156" cy="973030"/>
              <a:chOff x="543501" y="3471850"/>
              <a:chExt cx="2116156" cy="973030"/>
            </a:xfrm>
          </p:grpSpPr>
          <p:sp>
            <p:nvSpPr>
              <p:cNvPr id="188" name="矩形 187"/>
              <p:cNvSpPr/>
              <p:nvPr/>
            </p:nvSpPr>
            <p:spPr>
              <a:xfrm>
                <a:off x="875838" y="3471850"/>
                <a:ext cx="1451486" cy="369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189" name="矩形 188"/>
              <p:cNvSpPr/>
              <p:nvPr/>
            </p:nvSpPr>
            <p:spPr>
              <a:xfrm>
                <a:off x="543501" y="3799696"/>
                <a:ext cx="2116156" cy="645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15" name="组合 4114"/>
          <p:cNvGrpSpPr/>
          <p:nvPr/>
        </p:nvGrpSpPr>
        <p:grpSpPr>
          <a:xfrm>
            <a:off x="4561476" y="1467991"/>
            <a:ext cx="2115503" cy="2873058"/>
            <a:chOff x="4561670" y="1724824"/>
            <a:chExt cx="2116156" cy="2873944"/>
          </a:xfrm>
        </p:grpSpPr>
        <p:grpSp>
          <p:nvGrpSpPr>
            <p:cNvPr id="4108" name="组合 4107"/>
            <p:cNvGrpSpPr/>
            <p:nvPr/>
          </p:nvGrpSpPr>
          <p:grpSpPr>
            <a:xfrm>
              <a:off x="4862116" y="1724824"/>
              <a:ext cx="1515265" cy="1515265"/>
              <a:chOff x="4518811" y="1724824"/>
              <a:chExt cx="1515265" cy="1515265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4518811" y="1724824"/>
                <a:ext cx="1515265" cy="151526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101" name="组合 4100"/>
              <p:cNvGrpSpPr/>
              <p:nvPr/>
            </p:nvGrpSpPr>
            <p:grpSpPr>
              <a:xfrm>
                <a:off x="4962683" y="2122346"/>
                <a:ext cx="627520" cy="720221"/>
                <a:chOff x="14545443" y="5235576"/>
                <a:chExt cx="419100" cy="481012"/>
              </a:xfrm>
              <a:solidFill>
                <a:schemeClr val="bg1"/>
              </a:solidFill>
            </p:grpSpPr>
            <p:sp>
              <p:nvSpPr>
                <p:cNvPr id="60" name="Freeform 16"/>
                <p:cNvSpPr/>
                <p:nvPr/>
              </p:nvSpPr>
              <p:spPr bwMode="auto">
                <a:xfrm>
                  <a:off x="14545443" y="5303838"/>
                  <a:ext cx="419100" cy="412750"/>
                </a:xfrm>
                <a:custGeom>
                  <a:avLst/>
                  <a:gdLst>
                    <a:gd name="T0" fmla="*/ 56 w 112"/>
                    <a:gd name="T1" fmla="*/ 110 h 110"/>
                    <a:gd name="T2" fmla="*/ 0 w 112"/>
                    <a:gd name="T3" fmla="*/ 54 h 110"/>
                    <a:gd name="T4" fmla="*/ 43 w 112"/>
                    <a:gd name="T5" fmla="*/ 0 h 110"/>
                    <a:gd name="T6" fmla="*/ 45 w 112"/>
                    <a:gd name="T7" fmla="*/ 7 h 110"/>
                    <a:gd name="T8" fmla="*/ 8 w 112"/>
                    <a:gd name="T9" fmla="*/ 54 h 110"/>
                    <a:gd name="T10" fmla="*/ 56 w 112"/>
                    <a:gd name="T11" fmla="*/ 102 h 110"/>
                    <a:gd name="T12" fmla="*/ 104 w 112"/>
                    <a:gd name="T13" fmla="*/ 54 h 110"/>
                    <a:gd name="T14" fmla="*/ 67 w 112"/>
                    <a:gd name="T15" fmla="*/ 7 h 110"/>
                    <a:gd name="T16" fmla="*/ 69 w 112"/>
                    <a:gd name="T17" fmla="*/ 0 h 110"/>
                    <a:gd name="T18" fmla="*/ 112 w 112"/>
                    <a:gd name="T19" fmla="*/ 54 h 110"/>
                    <a:gd name="T20" fmla="*/ 56 w 112"/>
                    <a:gd name="T2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" h="110">
                      <a:moveTo>
                        <a:pt x="56" y="110"/>
                      </a:moveTo>
                      <a:cubicBezTo>
                        <a:pt x="25" y="110"/>
                        <a:pt x="0" y="85"/>
                        <a:pt x="0" y="54"/>
                      </a:cubicBezTo>
                      <a:cubicBezTo>
                        <a:pt x="0" y="28"/>
                        <a:pt x="18" y="5"/>
                        <a:pt x="43" y="0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23" y="12"/>
                        <a:pt x="8" y="32"/>
                        <a:pt x="8" y="54"/>
                      </a:cubicBezTo>
                      <a:cubicBezTo>
                        <a:pt x="8" y="80"/>
                        <a:pt x="30" y="102"/>
                        <a:pt x="56" y="102"/>
                      </a:cubicBezTo>
                      <a:cubicBezTo>
                        <a:pt x="82" y="102"/>
                        <a:pt x="104" y="80"/>
                        <a:pt x="104" y="54"/>
                      </a:cubicBezTo>
                      <a:cubicBezTo>
                        <a:pt x="104" y="32"/>
                        <a:pt x="89" y="12"/>
                        <a:pt x="67" y="7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94" y="5"/>
                        <a:pt x="112" y="28"/>
                        <a:pt x="112" y="54"/>
                      </a:cubicBezTo>
                      <a:cubicBezTo>
                        <a:pt x="112" y="85"/>
                        <a:pt x="87" y="110"/>
                        <a:pt x="56" y="1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Rectangle 17"/>
                <p:cNvSpPr>
                  <a:spLocks noChangeArrowheads="1"/>
                </p:cNvSpPr>
                <p:nvPr/>
              </p:nvSpPr>
              <p:spPr bwMode="auto">
                <a:xfrm>
                  <a:off x="14740706" y="5235576"/>
                  <a:ext cx="30163" cy="904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Rectangle 18"/>
                <p:cNvSpPr>
                  <a:spLocks noChangeArrowheads="1"/>
                </p:cNvSpPr>
                <p:nvPr/>
              </p:nvSpPr>
              <p:spPr bwMode="auto">
                <a:xfrm>
                  <a:off x="14710543" y="5235576"/>
                  <a:ext cx="90488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19"/>
                <p:cNvSpPr/>
                <p:nvPr/>
              </p:nvSpPr>
              <p:spPr bwMode="auto">
                <a:xfrm>
                  <a:off x="14658156" y="5486401"/>
                  <a:ext cx="115888" cy="117475"/>
                </a:xfrm>
                <a:custGeom>
                  <a:avLst/>
                  <a:gdLst>
                    <a:gd name="T0" fmla="*/ 0 w 73"/>
                    <a:gd name="T1" fmla="*/ 74 h 74"/>
                    <a:gd name="T2" fmla="*/ 23 w 73"/>
                    <a:gd name="T3" fmla="*/ 0 h 74"/>
                    <a:gd name="T4" fmla="*/ 42 w 73"/>
                    <a:gd name="T5" fmla="*/ 5 h 74"/>
                    <a:gd name="T6" fmla="*/ 28 w 73"/>
                    <a:gd name="T7" fmla="*/ 45 h 74"/>
                    <a:gd name="T8" fmla="*/ 68 w 73"/>
                    <a:gd name="T9" fmla="*/ 31 h 74"/>
                    <a:gd name="T10" fmla="*/ 73 w 73"/>
                    <a:gd name="T11" fmla="*/ 50 h 74"/>
                    <a:gd name="T12" fmla="*/ 0 w 73"/>
                    <a:gd name="T13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4">
                      <a:moveTo>
                        <a:pt x="0" y="74"/>
                      </a:moveTo>
                      <a:lnTo>
                        <a:pt x="23" y="0"/>
                      </a:lnTo>
                      <a:lnTo>
                        <a:pt x="42" y="5"/>
                      </a:lnTo>
                      <a:lnTo>
                        <a:pt x="28" y="45"/>
                      </a:lnTo>
                      <a:lnTo>
                        <a:pt x="68" y="31"/>
                      </a:lnTo>
                      <a:lnTo>
                        <a:pt x="73" y="50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96" name="Freeform 20"/>
                <p:cNvSpPr/>
                <p:nvPr/>
              </p:nvSpPr>
              <p:spPr bwMode="auto">
                <a:xfrm>
                  <a:off x="14735943" y="5408613"/>
                  <a:ext cx="117475" cy="115888"/>
                </a:xfrm>
                <a:custGeom>
                  <a:avLst/>
                  <a:gdLst>
                    <a:gd name="T0" fmla="*/ 50 w 74"/>
                    <a:gd name="T1" fmla="*/ 73 h 73"/>
                    <a:gd name="T2" fmla="*/ 31 w 74"/>
                    <a:gd name="T3" fmla="*/ 68 h 73"/>
                    <a:gd name="T4" fmla="*/ 45 w 74"/>
                    <a:gd name="T5" fmla="*/ 28 h 73"/>
                    <a:gd name="T6" fmla="*/ 5 w 74"/>
                    <a:gd name="T7" fmla="*/ 42 h 73"/>
                    <a:gd name="T8" fmla="*/ 0 w 74"/>
                    <a:gd name="T9" fmla="*/ 23 h 73"/>
                    <a:gd name="T10" fmla="*/ 74 w 74"/>
                    <a:gd name="T11" fmla="*/ 0 h 73"/>
                    <a:gd name="T12" fmla="*/ 50 w 74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50" y="73"/>
                      </a:moveTo>
                      <a:lnTo>
                        <a:pt x="31" y="68"/>
                      </a:lnTo>
                      <a:lnTo>
                        <a:pt x="45" y="28"/>
                      </a:lnTo>
                      <a:lnTo>
                        <a:pt x="5" y="42"/>
                      </a:lnTo>
                      <a:lnTo>
                        <a:pt x="0" y="23"/>
                      </a:lnTo>
                      <a:lnTo>
                        <a:pt x="74" y="0"/>
                      </a:lnTo>
                      <a:lnTo>
                        <a:pt x="50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84" name="椭圆 183"/>
              <p:cNvSpPr/>
              <p:nvPr/>
            </p:nvSpPr>
            <p:spPr>
              <a:xfrm>
                <a:off x="4560875" y="1766888"/>
                <a:ext cx="1431136" cy="143113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4561670" y="3625738"/>
              <a:ext cx="2116156" cy="973030"/>
              <a:chOff x="543501" y="3471850"/>
              <a:chExt cx="2116156" cy="973030"/>
            </a:xfrm>
          </p:grpSpPr>
          <p:sp>
            <p:nvSpPr>
              <p:cNvPr id="191" name="矩形 190"/>
              <p:cNvSpPr/>
              <p:nvPr/>
            </p:nvSpPr>
            <p:spPr>
              <a:xfrm>
                <a:off x="875838" y="3471850"/>
                <a:ext cx="1451486" cy="369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543501" y="3799696"/>
                <a:ext cx="2116156" cy="645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11" name="组合 4110"/>
          <p:cNvGrpSpPr/>
          <p:nvPr/>
        </p:nvGrpSpPr>
        <p:grpSpPr>
          <a:xfrm>
            <a:off x="6677177" y="1467991"/>
            <a:ext cx="2115503" cy="2873058"/>
            <a:chOff x="6175471" y="1724824"/>
            <a:chExt cx="2116156" cy="2873944"/>
          </a:xfrm>
        </p:grpSpPr>
        <p:grpSp>
          <p:nvGrpSpPr>
            <p:cNvPr id="4109" name="组合 4108"/>
            <p:cNvGrpSpPr/>
            <p:nvPr/>
          </p:nvGrpSpPr>
          <p:grpSpPr>
            <a:xfrm>
              <a:off x="6475917" y="1724824"/>
              <a:ext cx="1515265" cy="1515265"/>
              <a:chOff x="6583181" y="1724824"/>
              <a:chExt cx="1515265" cy="1515265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6583181" y="1724824"/>
                <a:ext cx="1515265" cy="151526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099" name="组合 4098"/>
              <p:cNvGrpSpPr/>
              <p:nvPr/>
            </p:nvGrpSpPr>
            <p:grpSpPr>
              <a:xfrm>
                <a:off x="6981891" y="2159188"/>
                <a:ext cx="717845" cy="646536"/>
                <a:chOff x="9595618" y="4035426"/>
                <a:chExt cx="479425" cy="431800"/>
              </a:xfrm>
              <a:solidFill>
                <a:schemeClr val="bg1"/>
              </a:solidFill>
            </p:grpSpPr>
            <p:sp>
              <p:nvSpPr>
                <p:cNvPr id="56" name="Freeform 14"/>
                <p:cNvSpPr/>
                <p:nvPr/>
              </p:nvSpPr>
              <p:spPr bwMode="auto">
                <a:xfrm>
                  <a:off x="9595618" y="4035426"/>
                  <a:ext cx="479425" cy="431800"/>
                </a:xfrm>
                <a:custGeom>
                  <a:avLst/>
                  <a:gdLst>
                    <a:gd name="T0" fmla="*/ 65 w 128"/>
                    <a:gd name="T1" fmla="*/ 115 h 115"/>
                    <a:gd name="T2" fmla="*/ 9 w 128"/>
                    <a:gd name="T3" fmla="*/ 63 h 115"/>
                    <a:gd name="T4" fmla="*/ 0 w 128"/>
                    <a:gd name="T5" fmla="*/ 38 h 115"/>
                    <a:gd name="T6" fmla="*/ 38 w 128"/>
                    <a:gd name="T7" fmla="*/ 0 h 115"/>
                    <a:gd name="T8" fmla="*/ 64 w 128"/>
                    <a:gd name="T9" fmla="*/ 10 h 115"/>
                    <a:gd name="T10" fmla="*/ 90 w 128"/>
                    <a:gd name="T11" fmla="*/ 0 h 115"/>
                    <a:gd name="T12" fmla="*/ 128 w 128"/>
                    <a:gd name="T13" fmla="*/ 38 h 115"/>
                    <a:gd name="T14" fmla="*/ 119 w 128"/>
                    <a:gd name="T15" fmla="*/ 63 h 115"/>
                    <a:gd name="T16" fmla="*/ 119 w 128"/>
                    <a:gd name="T17" fmla="*/ 63 h 115"/>
                    <a:gd name="T18" fmla="*/ 75 w 128"/>
                    <a:gd name="T19" fmla="*/ 103 h 115"/>
                    <a:gd name="T20" fmla="*/ 69 w 128"/>
                    <a:gd name="T21" fmla="*/ 97 h 115"/>
                    <a:gd name="T22" fmla="*/ 113 w 128"/>
                    <a:gd name="T23" fmla="*/ 57 h 115"/>
                    <a:gd name="T24" fmla="*/ 120 w 128"/>
                    <a:gd name="T25" fmla="*/ 38 h 115"/>
                    <a:gd name="T26" fmla="*/ 90 w 128"/>
                    <a:gd name="T27" fmla="*/ 8 h 115"/>
                    <a:gd name="T28" fmla="*/ 67 w 128"/>
                    <a:gd name="T29" fmla="*/ 19 h 115"/>
                    <a:gd name="T30" fmla="*/ 64 w 128"/>
                    <a:gd name="T31" fmla="*/ 22 h 115"/>
                    <a:gd name="T32" fmla="*/ 61 w 128"/>
                    <a:gd name="T33" fmla="*/ 19 h 115"/>
                    <a:gd name="T34" fmla="*/ 38 w 128"/>
                    <a:gd name="T35" fmla="*/ 8 h 115"/>
                    <a:gd name="T36" fmla="*/ 8 w 128"/>
                    <a:gd name="T37" fmla="*/ 38 h 115"/>
                    <a:gd name="T38" fmla="*/ 15 w 128"/>
                    <a:gd name="T39" fmla="*/ 57 h 115"/>
                    <a:gd name="T40" fmla="*/ 71 w 128"/>
                    <a:gd name="T41" fmla="*/ 109 h 115"/>
                    <a:gd name="T42" fmla="*/ 65 w 128"/>
                    <a:gd name="T43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8" h="115">
                      <a:moveTo>
                        <a:pt x="65" y="115"/>
                      </a:move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3" y="56"/>
                        <a:pt x="0" y="47"/>
                        <a:pt x="0" y="38"/>
                      </a:cubicBezTo>
                      <a:cubicBezTo>
                        <a:pt x="0" y="17"/>
                        <a:pt x="17" y="0"/>
                        <a:pt x="38" y="0"/>
                      </a:cubicBezTo>
                      <a:cubicBezTo>
                        <a:pt x="48" y="0"/>
                        <a:pt x="57" y="4"/>
                        <a:pt x="64" y="10"/>
                      </a:cubicBezTo>
                      <a:cubicBezTo>
                        <a:pt x="71" y="4"/>
                        <a:pt x="80" y="0"/>
                        <a:pt x="90" y="0"/>
                      </a:cubicBezTo>
                      <a:cubicBezTo>
                        <a:pt x="111" y="0"/>
                        <a:pt x="128" y="17"/>
                        <a:pt x="128" y="38"/>
                      </a:cubicBezTo>
                      <a:cubicBezTo>
                        <a:pt x="128" y="47"/>
                        <a:pt x="125" y="56"/>
                        <a:pt x="119" y="63"/>
                      </a:cubicBezTo>
                      <a:cubicBezTo>
                        <a:pt x="119" y="63"/>
                        <a:pt x="119" y="63"/>
                        <a:pt x="119" y="63"/>
                      </a:cubicBezTo>
                      <a:cubicBezTo>
                        <a:pt x="75" y="103"/>
                        <a:pt x="75" y="103"/>
                        <a:pt x="75" y="103"/>
                      </a:cubicBezTo>
                      <a:cubicBezTo>
                        <a:pt x="69" y="97"/>
                        <a:pt x="69" y="97"/>
                        <a:pt x="69" y="97"/>
                      </a:cubicBezTo>
                      <a:cubicBezTo>
                        <a:pt x="113" y="57"/>
                        <a:pt x="113" y="57"/>
                        <a:pt x="113" y="57"/>
                      </a:cubicBezTo>
                      <a:cubicBezTo>
                        <a:pt x="117" y="52"/>
                        <a:pt x="120" y="45"/>
                        <a:pt x="120" y="38"/>
                      </a:cubicBezTo>
                      <a:cubicBezTo>
                        <a:pt x="120" y="21"/>
                        <a:pt x="107" y="8"/>
                        <a:pt x="90" y="8"/>
                      </a:cubicBezTo>
                      <a:cubicBezTo>
                        <a:pt x="81" y="8"/>
                        <a:pt x="73" y="12"/>
                        <a:pt x="67" y="19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1" y="19"/>
                        <a:pt x="61" y="19"/>
                        <a:pt x="61" y="19"/>
                      </a:cubicBezTo>
                      <a:cubicBezTo>
                        <a:pt x="55" y="12"/>
                        <a:pt x="47" y="8"/>
                        <a:pt x="38" y="8"/>
                      </a:cubicBezTo>
                      <a:cubicBezTo>
                        <a:pt x="21" y="8"/>
                        <a:pt x="8" y="21"/>
                        <a:pt x="8" y="38"/>
                      </a:cubicBezTo>
                      <a:cubicBezTo>
                        <a:pt x="8" y="45"/>
                        <a:pt x="11" y="52"/>
                        <a:pt x="15" y="57"/>
                      </a:cubicBezTo>
                      <a:cubicBezTo>
                        <a:pt x="71" y="109"/>
                        <a:pt x="71" y="109"/>
                        <a:pt x="71" y="109"/>
                      </a:cubicBezTo>
                      <a:lnTo>
                        <a:pt x="65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15"/>
                <p:cNvSpPr>
                  <a:spLocks noEditPoints="1"/>
                </p:cNvSpPr>
                <p:nvPr/>
              </p:nvSpPr>
              <p:spPr bwMode="auto">
                <a:xfrm>
                  <a:off x="9655943" y="4095751"/>
                  <a:ext cx="319088" cy="273050"/>
                </a:xfrm>
                <a:custGeom>
                  <a:avLst/>
                  <a:gdLst>
                    <a:gd name="T0" fmla="*/ 45 w 85"/>
                    <a:gd name="T1" fmla="*/ 73 h 73"/>
                    <a:gd name="T2" fmla="*/ 5 w 85"/>
                    <a:gd name="T3" fmla="*/ 36 h 73"/>
                    <a:gd name="T4" fmla="*/ 0 w 85"/>
                    <a:gd name="T5" fmla="*/ 22 h 73"/>
                    <a:gd name="T6" fmla="*/ 22 w 85"/>
                    <a:gd name="T7" fmla="*/ 0 h 73"/>
                    <a:gd name="T8" fmla="*/ 22 w 85"/>
                    <a:gd name="T9" fmla="*/ 8 h 73"/>
                    <a:gd name="T10" fmla="*/ 8 w 85"/>
                    <a:gd name="T11" fmla="*/ 22 h 73"/>
                    <a:gd name="T12" fmla="*/ 11 w 85"/>
                    <a:gd name="T13" fmla="*/ 30 h 73"/>
                    <a:gd name="T14" fmla="*/ 50 w 85"/>
                    <a:gd name="T15" fmla="*/ 67 h 73"/>
                    <a:gd name="T16" fmla="*/ 45 w 85"/>
                    <a:gd name="T17" fmla="*/ 73 h 73"/>
                    <a:gd name="T18" fmla="*/ 62 w 85"/>
                    <a:gd name="T19" fmla="*/ 16 h 73"/>
                    <a:gd name="T20" fmla="*/ 55 w 85"/>
                    <a:gd name="T21" fmla="*/ 12 h 73"/>
                    <a:gd name="T22" fmla="*/ 68 w 85"/>
                    <a:gd name="T23" fmla="*/ 2 h 73"/>
                    <a:gd name="T24" fmla="*/ 85 w 85"/>
                    <a:gd name="T25" fmla="*/ 4 h 73"/>
                    <a:gd name="T26" fmla="*/ 81 w 85"/>
                    <a:gd name="T27" fmla="*/ 11 h 73"/>
                    <a:gd name="T28" fmla="*/ 70 w 85"/>
                    <a:gd name="T29" fmla="*/ 9 h 73"/>
                    <a:gd name="T30" fmla="*/ 62 w 85"/>
                    <a:gd name="T31" fmla="*/ 1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5" h="73">
                      <a:moveTo>
                        <a:pt x="45" y="73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2" y="32"/>
                        <a:pt x="0" y="27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5"/>
                        <a:pt x="9" y="28"/>
                        <a:pt x="11" y="30"/>
                      </a:cubicBezTo>
                      <a:cubicBezTo>
                        <a:pt x="50" y="67"/>
                        <a:pt x="50" y="67"/>
                        <a:pt x="50" y="67"/>
                      </a:cubicBezTo>
                      <a:lnTo>
                        <a:pt x="45" y="73"/>
                      </a:lnTo>
                      <a:close/>
                      <a:moveTo>
                        <a:pt x="62" y="16"/>
                      </a:moveTo>
                      <a:cubicBezTo>
                        <a:pt x="55" y="12"/>
                        <a:pt x="55" y="12"/>
                        <a:pt x="55" y="12"/>
                      </a:cubicBezTo>
                      <a:cubicBezTo>
                        <a:pt x="58" y="7"/>
                        <a:pt x="62" y="3"/>
                        <a:pt x="68" y="2"/>
                      </a:cubicBezTo>
                      <a:cubicBezTo>
                        <a:pt x="74" y="0"/>
                        <a:pt x="80" y="1"/>
                        <a:pt x="85" y="4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78" y="9"/>
                        <a:pt x="74" y="8"/>
                        <a:pt x="70" y="9"/>
                      </a:cubicBezTo>
                      <a:cubicBezTo>
                        <a:pt x="67" y="10"/>
                        <a:pt x="64" y="13"/>
                        <a:pt x="62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3" tIns="60941" rIns="121883" bIns="60941" numCol="1" anchor="t" anchorCtr="0" compatLnSpc="1"/>
                <a:lstStyle/>
                <a:p>
                  <a:endParaRPr lang="zh-CN" altLang="en-US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86" name="椭圆 185"/>
              <p:cNvSpPr/>
              <p:nvPr/>
            </p:nvSpPr>
            <p:spPr>
              <a:xfrm>
                <a:off x="6625245" y="1766888"/>
                <a:ext cx="1431136" cy="1431136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6175471" y="3625738"/>
              <a:ext cx="2116156" cy="973030"/>
              <a:chOff x="543501" y="3471850"/>
              <a:chExt cx="2116156" cy="973030"/>
            </a:xfrm>
          </p:grpSpPr>
          <p:sp>
            <p:nvSpPr>
              <p:cNvPr id="194" name="矩形 193"/>
              <p:cNvSpPr/>
              <p:nvPr/>
            </p:nvSpPr>
            <p:spPr>
              <a:xfrm>
                <a:off x="875838" y="3471850"/>
                <a:ext cx="1451486" cy="369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The Title</a:t>
                </a:r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543501" y="3799696"/>
                <a:ext cx="2116156" cy="645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41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41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41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41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564828" y="1355607"/>
            <a:ext cx="5843590" cy="2870018"/>
            <a:chOff x="1403350" y="2276475"/>
            <a:chExt cx="7416800" cy="38973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" name="Freeform 243"/>
            <p:cNvSpPr/>
            <p:nvPr/>
          </p:nvSpPr>
          <p:spPr bwMode="auto">
            <a:xfrm>
              <a:off x="6232572" y="3027808"/>
              <a:ext cx="1199234" cy="947794"/>
            </a:xfrm>
            <a:custGeom>
              <a:avLst/>
              <a:gdLst>
                <a:gd name="T0" fmla="*/ 2147483647 w 820"/>
                <a:gd name="T1" fmla="*/ 2147483647 h 600"/>
                <a:gd name="T2" fmla="*/ 2147483647 w 820"/>
                <a:gd name="T3" fmla="*/ 2147483647 h 600"/>
                <a:gd name="T4" fmla="*/ 2147483647 w 820"/>
                <a:gd name="T5" fmla="*/ 2147483647 h 600"/>
                <a:gd name="T6" fmla="*/ 2147483647 w 820"/>
                <a:gd name="T7" fmla="*/ 2147483647 h 600"/>
                <a:gd name="T8" fmla="*/ 2147483647 w 820"/>
                <a:gd name="T9" fmla="*/ 2147483647 h 600"/>
                <a:gd name="T10" fmla="*/ 2147483647 w 820"/>
                <a:gd name="T11" fmla="*/ 2147483647 h 600"/>
                <a:gd name="T12" fmla="*/ 2147483647 w 820"/>
                <a:gd name="T13" fmla="*/ 2147483647 h 600"/>
                <a:gd name="T14" fmla="*/ 2147483647 w 820"/>
                <a:gd name="T15" fmla="*/ 2147483647 h 600"/>
                <a:gd name="T16" fmla="*/ 2147483647 w 820"/>
                <a:gd name="T17" fmla="*/ 2147483647 h 600"/>
                <a:gd name="T18" fmla="*/ 2147483647 w 820"/>
                <a:gd name="T19" fmla="*/ 2147483647 h 600"/>
                <a:gd name="T20" fmla="*/ 2147483647 w 820"/>
                <a:gd name="T21" fmla="*/ 2147483647 h 600"/>
                <a:gd name="T22" fmla="*/ 2147483647 w 820"/>
                <a:gd name="T23" fmla="*/ 2147483647 h 600"/>
                <a:gd name="T24" fmla="*/ 2147483647 w 820"/>
                <a:gd name="T25" fmla="*/ 2147483647 h 600"/>
                <a:gd name="T26" fmla="*/ 2147483647 w 820"/>
                <a:gd name="T27" fmla="*/ 2147483647 h 600"/>
                <a:gd name="T28" fmla="*/ 2147483647 w 820"/>
                <a:gd name="T29" fmla="*/ 2147483647 h 600"/>
                <a:gd name="T30" fmla="*/ 2147483647 w 820"/>
                <a:gd name="T31" fmla="*/ 2147483647 h 600"/>
                <a:gd name="T32" fmla="*/ 2147483647 w 820"/>
                <a:gd name="T33" fmla="*/ 2147483647 h 600"/>
                <a:gd name="T34" fmla="*/ 2147483647 w 820"/>
                <a:gd name="T35" fmla="*/ 2147483647 h 600"/>
                <a:gd name="T36" fmla="*/ 2147483647 w 820"/>
                <a:gd name="T37" fmla="*/ 2147483647 h 600"/>
                <a:gd name="T38" fmla="*/ 2147483647 w 820"/>
                <a:gd name="T39" fmla="*/ 2147483647 h 600"/>
                <a:gd name="T40" fmla="*/ 2147483647 w 820"/>
                <a:gd name="T41" fmla="*/ 2147483647 h 600"/>
                <a:gd name="T42" fmla="*/ 2147483647 w 820"/>
                <a:gd name="T43" fmla="*/ 2147483647 h 600"/>
                <a:gd name="T44" fmla="*/ 2147483647 w 820"/>
                <a:gd name="T45" fmla="*/ 2147483647 h 600"/>
                <a:gd name="T46" fmla="*/ 2147483647 w 820"/>
                <a:gd name="T47" fmla="*/ 2147483647 h 600"/>
                <a:gd name="T48" fmla="*/ 2147483647 w 820"/>
                <a:gd name="T49" fmla="*/ 2147483647 h 600"/>
                <a:gd name="T50" fmla="*/ 2147483647 w 820"/>
                <a:gd name="T51" fmla="*/ 2147483647 h 600"/>
                <a:gd name="T52" fmla="*/ 2147483647 w 820"/>
                <a:gd name="T53" fmla="*/ 2147483647 h 600"/>
                <a:gd name="T54" fmla="*/ 2147483647 w 820"/>
                <a:gd name="T55" fmla="*/ 2147483647 h 600"/>
                <a:gd name="T56" fmla="*/ 2147483647 w 820"/>
                <a:gd name="T57" fmla="*/ 2147483647 h 600"/>
                <a:gd name="T58" fmla="*/ 2147483647 w 820"/>
                <a:gd name="T59" fmla="*/ 2147483647 h 600"/>
                <a:gd name="T60" fmla="*/ 2147483647 w 820"/>
                <a:gd name="T61" fmla="*/ 2147483647 h 600"/>
                <a:gd name="T62" fmla="*/ 2147483647 w 820"/>
                <a:gd name="T63" fmla="*/ 2147483647 h 600"/>
                <a:gd name="T64" fmla="*/ 2147483647 w 820"/>
                <a:gd name="T65" fmla="*/ 2147483647 h 600"/>
                <a:gd name="T66" fmla="*/ 2147483647 w 820"/>
                <a:gd name="T67" fmla="*/ 2147483647 h 600"/>
                <a:gd name="T68" fmla="*/ 2147483647 w 820"/>
                <a:gd name="T69" fmla="*/ 2147483647 h 600"/>
                <a:gd name="T70" fmla="*/ 2147483647 w 820"/>
                <a:gd name="T71" fmla="*/ 2147483647 h 600"/>
                <a:gd name="T72" fmla="*/ 2147483647 w 820"/>
                <a:gd name="T73" fmla="*/ 2147483647 h 600"/>
                <a:gd name="T74" fmla="*/ 2147483647 w 820"/>
                <a:gd name="T75" fmla="*/ 2147483647 h 600"/>
                <a:gd name="T76" fmla="*/ 2147483647 w 820"/>
                <a:gd name="T77" fmla="*/ 2147483647 h 600"/>
                <a:gd name="T78" fmla="*/ 2147483647 w 820"/>
                <a:gd name="T79" fmla="*/ 2147483647 h 600"/>
                <a:gd name="T80" fmla="*/ 2147483647 w 820"/>
                <a:gd name="T81" fmla="*/ 2147483647 h 600"/>
                <a:gd name="T82" fmla="*/ 2147483647 w 820"/>
                <a:gd name="T83" fmla="*/ 2147483647 h 600"/>
                <a:gd name="T84" fmla="*/ 2147483647 w 820"/>
                <a:gd name="T85" fmla="*/ 2147483647 h 600"/>
                <a:gd name="T86" fmla="*/ 2147483647 w 820"/>
                <a:gd name="T87" fmla="*/ 2147483647 h 600"/>
                <a:gd name="T88" fmla="*/ 0 w 820"/>
                <a:gd name="T89" fmla="*/ 2147483647 h 600"/>
                <a:gd name="T90" fmla="*/ 2147483647 w 820"/>
                <a:gd name="T91" fmla="*/ 2147483647 h 600"/>
                <a:gd name="T92" fmla="*/ 2147483647 w 820"/>
                <a:gd name="T93" fmla="*/ 2147483647 h 600"/>
                <a:gd name="T94" fmla="*/ 2147483647 w 820"/>
                <a:gd name="T95" fmla="*/ 2147483647 h 600"/>
                <a:gd name="T96" fmla="*/ 2147483647 w 820"/>
                <a:gd name="T97" fmla="*/ 2147483647 h 600"/>
                <a:gd name="T98" fmla="*/ 2147483647 w 820"/>
                <a:gd name="T99" fmla="*/ 2147483647 h 600"/>
                <a:gd name="T100" fmla="*/ 2147483647 w 820"/>
                <a:gd name="T101" fmla="*/ 2147483647 h 600"/>
                <a:gd name="T102" fmla="*/ 2147483647 w 820"/>
                <a:gd name="T103" fmla="*/ 2147483647 h 600"/>
                <a:gd name="T104" fmla="*/ 2147483647 w 820"/>
                <a:gd name="T105" fmla="*/ 2147483647 h 600"/>
                <a:gd name="T106" fmla="*/ 2147483647 w 820"/>
                <a:gd name="T107" fmla="*/ 2147483647 h 600"/>
                <a:gd name="T108" fmla="*/ 2147483647 w 820"/>
                <a:gd name="T109" fmla="*/ 2147483647 h 600"/>
                <a:gd name="T110" fmla="*/ 2147483647 w 820"/>
                <a:gd name="T111" fmla="*/ 2147483647 h 600"/>
                <a:gd name="T112" fmla="*/ 2147483647 w 820"/>
                <a:gd name="T113" fmla="*/ 2147483647 h 600"/>
                <a:gd name="T114" fmla="*/ 2147483647 w 820"/>
                <a:gd name="T115" fmla="*/ 2147483647 h 600"/>
                <a:gd name="T116" fmla="*/ 2147483647 w 820"/>
                <a:gd name="T117" fmla="*/ 2147483647 h 600"/>
                <a:gd name="T118" fmla="*/ 2147483647 w 820"/>
                <a:gd name="T119" fmla="*/ 2147483647 h 6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0"/>
                <a:gd name="T181" fmla="*/ 0 h 600"/>
                <a:gd name="T182" fmla="*/ 820 w 820"/>
                <a:gd name="T183" fmla="*/ 600 h 6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0" h="600">
                  <a:moveTo>
                    <a:pt x="414" y="452"/>
                  </a:moveTo>
                  <a:lnTo>
                    <a:pt x="420" y="452"/>
                  </a:lnTo>
                  <a:lnTo>
                    <a:pt x="424" y="454"/>
                  </a:lnTo>
                  <a:lnTo>
                    <a:pt x="426" y="456"/>
                  </a:lnTo>
                  <a:lnTo>
                    <a:pt x="430" y="462"/>
                  </a:lnTo>
                  <a:lnTo>
                    <a:pt x="430" y="464"/>
                  </a:lnTo>
                  <a:lnTo>
                    <a:pt x="434" y="466"/>
                  </a:lnTo>
                  <a:lnTo>
                    <a:pt x="438" y="466"/>
                  </a:lnTo>
                  <a:lnTo>
                    <a:pt x="440" y="470"/>
                  </a:lnTo>
                  <a:lnTo>
                    <a:pt x="442" y="480"/>
                  </a:lnTo>
                  <a:lnTo>
                    <a:pt x="446" y="496"/>
                  </a:lnTo>
                  <a:lnTo>
                    <a:pt x="444" y="500"/>
                  </a:lnTo>
                  <a:lnTo>
                    <a:pt x="446" y="502"/>
                  </a:lnTo>
                  <a:lnTo>
                    <a:pt x="440" y="504"/>
                  </a:lnTo>
                  <a:lnTo>
                    <a:pt x="436" y="510"/>
                  </a:lnTo>
                  <a:lnTo>
                    <a:pt x="434" y="516"/>
                  </a:lnTo>
                  <a:lnTo>
                    <a:pt x="434" y="520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42" y="534"/>
                  </a:lnTo>
                  <a:lnTo>
                    <a:pt x="448" y="534"/>
                  </a:lnTo>
                  <a:lnTo>
                    <a:pt x="452" y="534"/>
                  </a:lnTo>
                  <a:lnTo>
                    <a:pt x="454" y="536"/>
                  </a:lnTo>
                  <a:lnTo>
                    <a:pt x="456" y="542"/>
                  </a:lnTo>
                  <a:lnTo>
                    <a:pt x="458" y="546"/>
                  </a:lnTo>
                  <a:lnTo>
                    <a:pt x="462" y="548"/>
                  </a:lnTo>
                  <a:lnTo>
                    <a:pt x="466" y="550"/>
                  </a:lnTo>
                  <a:lnTo>
                    <a:pt x="468" y="554"/>
                  </a:lnTo>
                  <a:lnTo>
                    <a:pt x="468" y="558"/>
                  </a:lnTo>
                  <a:lnTo>
                    <a:pt x="466" y="568"/>
                  </a:lnTo>
                  <a:lnTo>
                    <a:pt x="472" y="570"/>
                  </a:lnTo>
                  <a:lnTo>
                    <a:pt x="478" y="574"/>
                  </a:lnTo>
                  <a:lnTo>
                    <a:pt x="484" y="578"/>
                  </a:lnTo>
                  <a:lnTo>
                    <a:pt x="490" y="580"/>
                  </a:lnTo>
                  <a:lnTo>
                    <a:pt x="492" y="582"/>
                  </a:lnTo>
                  <a:lnTo>
                    <a:pt x="496" y="578"/>
                  </a:lnTo>
                  <a:lnTo>
                    <a:pt x="500" y="582"/>
                  </a:lnTo>
                  <a:lnTo>
                    <a:pt x="502" y="582"/>
                  </a:lnTo>
                  <a:lnTo>
                    <a:pt x="506" y="580"/>
                  </a:lnTo>
                  <a:lnTo>
                    <a:pt x="502" y="574"/>
                  </a:lnTo>
                  <a:lnTo>
                    <a:pt x="500" y="568"/>
                  </a:lnTo>
                  <a:lnTo>
                    <a:pt x="500" y="566"/>
                  </a:lnTo>
                  <a:lnTo>
                    <a:pt x="502" y="562"/>
                  </a:lnTo>
                  <a:lnTo>
                    <a:pt x="506" y="560"/>
                  </a:lnTo>
                  <a:lnTo>
                    <a:pt x="518" y="560"/>
                  </a:lnTo>
                  <a:lnTo>
                    <a:pt x="524" y="560"/>
                  </a:lnTo>
                  <a:lnTo>
                    <a:pt x="534" y="558"/>
                  </a:lnTo>
                  <a:lnTo>
                    <a:pt x="542" y="552"/>
                  </a:lnTo>
                  <a:lnTo>
                    <a:pt x="550" y="548"/>
                  </a:lnTo>
                  <a:lnTo>
                    <a:pt x="558" y="546"/>
                  </a:lnTo>
                  <a:lnTo>
                    <a:pt x="564" y="548"/>
                  </a:lnTo>
                  <a:lnTo>
                    <a:pt x="568" y="550"/>
                  </a:lnTo>
                  <a:lnTo>
                    <a:pt x="574" y="552"/>
                  </a:lnTo>
                  <a:lnTo>
                    <a:pt x="578" y="552"/>
                  </a:lnTo>
                  <a:lnTo>
                    <a:pt x="580" y="558"/>
                  </a:lnTo>
                  <a:lnTo>
                    <a:pt x="582" y="562"/>
                  </a:lnTo>
                  <a:lnTo>
                    <a:pt x="590" y="570"/>
                  </a:lnTo>
                  <a:lnTo>
                    <a:pt x="598" y="574"/>
                  </a:lnTo>
                  <a:lnTo>
                    <a:pt x="606" y="576"/>
                  </a:lnTo>
                  <a:lnTo>
                    <a:pt x="620" y="576"/>
                  </a:lnTo>
                  <a:lnTo>
                    <a:pt x="626" y="576"/>
                  </a:lnTo>
                  <a:lnTo>
                    <a:pt x="630" y="578"/>
                  </a:lnTo>
                  <a:lnTo>
                    <a:pt x="638" y="582"/>
                  </a:lnTo>
                  <a:lnTo>
                    <a:pt x="638" y="588"/>
                  </a:lnTo>
                  <a:lnTo>
                    <a:pt x="638" y="594"/>
                  </a:lnTo>
                  <a:lnTo>
                    <a:pt x="640" y="598"/>
                  </a:lnTo>
                  <a:lnTo>
                    <a:pt x="646" y="600"/>
                  </a:lnTo>
                  <a:lnTo>
                    <a:pt x="650" y="596"/>
                  </a:lnTo>
                  <a:lnTo>
                    <a:pt x="648" y="594"/>
                  </a:lnTo>
                  <a:lnTo>
                    <a:pt x="648" y="590"/>
                  </a:lnTo>
                  <a:lnTo>
                    <a:pt x="646" y="584"/>
                  </a:lnTo>
                  <a:lnTo>
                    <a:pt x="662" y="580"/>
                  </a:lnTo>
                  <a:lnTo>
                    <a:pt x="674" y="572"/>
                  </a:lnTo>
                  <a:lnTo>
                    <a:pt x="696" y="558"/>
                  </a:lnTo>
                  <a:lnTo>
                    <a:pt x="696" y="568"/>
                  </a:lnTo>
                  <a:lnTo>
                    <a:pt x="708" y="568"/>
                  </a:lnTo>
                  <a:lnTo>
                    <a:pt x="712" y="562"/>
                  </a:lnTo>
                  <a:lnTo>
                    <a:pt x="714" y="560"/>
                  </a:lnTo>
                  <a:lnTo>
                    <a:pt x="724" y="556"/>
                  </a:lnTo>
                  <a:lnTo>
                    <a:pt x="734" y="554"/>
                  </a:lnTo>
                  <a:lnTo>
                    <a:pt x="738" y="552"/>
                  </a:lnTo>
                  <a:lnTo>
                    <a:pt x="742" y="548"/>
                  </a:lnTo>
                  <a:lnTo>
                    <a:pt x="742" y="550"/>
                  </a:lnTo>
                  <a:lnTo>
                    <a:pt x="746" y="540"/>
                  </a:lnTo>
                  <a:lnTo>
                    <a:pt x="752" y="532"/>
                  </a:lnTo>
                  <a:lnTo>
                    <a:pt x="770" y="518"/>
                  </a:lnTo>
                  <a:lnTo>
                    <a:pt x="772" y="514"/>
                  </a:lnTo>
                  <a:lnTo>
                    <a:pt x="774" y="508"/>
                  </a:lnTo>
                  <a:lnTo>
                    <a:pt x="774" y="498"/>
                  </a:lnTo>
                  <a:lnTo>
                    <a:pt x="774" y="488"/>
                  </a:lnTo>
                  <a:lnTo>
                    <a:pt x="778" y="478"/>
                  </a:lnTo>
                  <a:lnTo>
                    <a:pt x="786" y="466"/>
                  </a:lnTo>
                  <a:lnTo>
                    <a:pt x="792" y="454"/>
                  </a:lnTo>
                  <a:lnTo>
                    <a:pt x="794" y="448"/>
                  </a:lnTo>
                  <a:lnTo>
                    <a:pt x="794" y="442"/>
                  </a:lnTo>
                  <a:lnTo>
                    <a:pt x="792" y="432"/>
                  </a:lnTo>
                  <a:lnTo>
                    <a:pt x="790" y="426"/>
                  </a:lnTo>
                  <a:lnTo>
                    <a:pt x="782" y="420"/>
                  </a:lnTo>
                  <a:lnTo>
                    <a:pt x="772" y="418"/>
                  </a:lnTo>
                  <a:lnTo>
                    <a:pt x="778" y="410"/>
                  </a:lnTo>
                  <a:lnTo>
                    <a:pt x="786" y="406"/>
                  </a:lnTo>
                  <a:lnTo>
                    <a:pt x="778" y="400"/>
                  </a:lnTo>
                  <a:lnTo>
                    <a:pt x="774" y="396"/>
                  </a:lnTo>
                  <a:lnTo>
                    <a:pt x="772" y="392"/>
                  </a:lnTo>
                  <a:lnTo>
                    <a:pt x="776" y="392"/>
                  </a:lnTo>
                  <a:lnTo>
                    <a:pt x="768" y="378"/>
                  </a:lnTo>
                  <a:lnTo>
                    <a:pt x="760" y="366"/>
                  </a:lnTo>
                  <a:lnTo>
                    <a:pt x="750" y="352"/>
                  </a:lnTo>
                  <a:lnTo>
                    <a:pt x="738" y="342"/>
                  </a:lnTo>
                  <a:lnTo>
                    <a:pt x="726" y="338"/>
                  </a:lnTo>
                  <a:lnTo>
                    <a:pt x="720" y="334"/>
                  </a:lnTo>
                  <a:lnTo>
                    <a:pt x="718" y="332"/>
                  </a:lnTo>
                  <a:lnTo>
                    <a:pt x="718" y="328"/>
                  </a:lnTo>
                  <a:lnTo>
                    <a:pt x="718" y="324"/>
                  </a:lnTo>
                  <a:lnTo>
                    <a:pt x="720" y="316"/>
                  </a:lnTo>
                  <a:lnTo>
                    <a:pt x="724" y="312"/>
                  </a:lnTo>
                  <a:lnTo>
                    <a:pt x="728" y="308"/>
                  </a:lnTo>
                  <a:lnTo>
                    <a:pt x="748" y="294"/>
                  </a:lnTo>
                  <a:lnTo>
                    <a:pt x="734" y="286"/>
                  </a:lnTo>
                  <a:lnTo>
                    <a:pt x="726" y="282"/>
                  </a:lnTo>
                  <a:lnTo>
                    <a:pt x="718" y="280"/>
                  </a:lnTo>
                  <a:lnTo>
                    <a:pt x="714" y="282"/>
                  </a:lnTo>
                  <a:lnTo>
                    <a:pt x="710" y="286"/>
                  </a:lnTo>
                  <a:lnTo>
                    <a:pt x="706" y="290"/>
                  </a:lnTo>
                  <a:lnTo>
                    <a:pt x="702" y="290"/>
                  </a:lnTo>
                  <a:lnTo>
                    <a:pt x="662" y="266"/>
                  </a:lnTo>
                  <a:lnTo>
                    <a:pt x="662" y="262"/>
                  </a:lnTo>
                  <a:lnTo>
                    <a:pt x="666" y="260"/>
                  </a:lnTo>
                  <a:lnTo>
                    <a:pt x="670" y="256"/>
                  </a:lnTo>
                  <a:lnTo>
                    <a:pt x="676" y="254"/>
                  </a:lnTo>
                  <a:lnTo>
                    <a:pt x="682" y="250"/>
                  </a:lnTo>
                  <a:lnTo>
                    <a:pt x="686" y="240"/>
                  </a:lnTo>
                  <a:lnTo>
                    <a:pt x="694" y="228"/>
                  </a:lnTo>
                  <a:lnTo>
                    <a:pt x="698" y="224"/>
                  </a:lnTo>
                  <a:lnTo>
                    <a:pt x="704" y="224"/>
                  </a:lnTo>
                  <a:lnTo>
                    <a:pt x="708" y="224"/>
                  </a:lnTo>
                  <a:lnTo>
                    <a:pt x="712" y="228"/>
                  </a:lnTo>
                  <a:lnTo>
                    <a:pt x="714" y="236"/>
                  </a:lnTo>
                  <a:lnTo>
                    <a:pt x="714" y="262"/>
                  </a:lnTo>
                  <a:lnTo>
                    <a:pt x="718" y="262"/>
                  </a:lnTo>
                  <a:lnTo>
                    <a:pt x="724" y="258"/>
                  </a:lnTo>
                  <a:lnTo>
                    <a:pt x="732" y="250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52" y="234"/>
                  </a:lnTo>
                  <a:lnTo>
                    <a:pt x="760" y="222"/>
                  </a:lnTo>
                  <a:lnTo>
                    <a:pt x="770" y="210"/>
                  </a:lnTo>
                  <a:lnTo>
                    <a:pt x="774" y="212"/>
                  </a:lnTo>
                  <a:lnTo>
                    <a:pt x="780" y="214"/>
                  </a:lnTo>
                  <a:lnTo>
                    <a:pt x="792" y="214"/>
                  </a:lnTo>
                  <a:lnTo>
                    <a:pt x="790" y="208"/>
                  </a:lnTo>
                  <a:lnTo>
                    <a:pt x="792" y="204"/>
                  </a:lnTo>
                  <a:lnTo>
                    <a:pt x="796" y="198"/>
                  </a:lnTo>
                  <a:lnTo>
                    <a:pt x="802" y="188"/>
                  </a:lnTo>
                  <a:lnTo>
                    <a:pt x="806" y="190"/>
                  </a:lnTo>
                  <a:lnTo>
                    <a:pt x="810" y="192"/>
                  </a:lnTo>
                  <a:lnTo>
                    <a:pt x="814" y="190"/>
                  </a:lnTo>
                  <a:lnTo>
                    <a:pt x="818" y="188"/>
                  </a:lnTo>
                  <a:lnTo>
                    <a:pt x="818" y="186"/>
                  </a:lnTo>
                  <a:lnTo>
                    <a:pt x="820" y="188"/>
                  </a:lnTo>
                  <a:lnTo>
                    <a:pt x="814" y="172"/>
                  </a:lnTo>
                  <a:lnTo>
                    <a:pt x="808" y="164"/>
                  </a:lnTo>
                  <a:lnTo>
                    <a:pt x="800" y="158"/>
                  </a:lnTo>
                  <a:lnTo>
                    <a:pt x="800" y="142"/>
                  </a:lnTo>
                  <a:lnTo>
                    <a:pt x="812" y="146"/>
                  </a:lnTo>
                  <a:lnTo>
                    <a:pt x="820" y="152"/>
                  </a:lnTo>
                  <a:lnTo>
                    <a:pt x="820" y="142"/>
                  </a:lnTo>
                  <a:lnTo>
                    <a:pt x="820" y="136"/>
                  </a:lnTo>
                  <a:lnTo>
                    <a:pt x="820" y="124"/>
                  </a:lnTo>
                  <a:lnTo>
                    <a:pt x="818" y="110"/>
                  </a:lnTo>
                  <a:lnTo>
                    <a:pt x="814" y="100"/>
                  </a:lnTo>
                  <a:lnTo>
                    <a:pt x="806" y="86"/>
                  </a:lnTo>
                  <a:lnTo>
                    <a:pt x="798" y="92"/>
                  </a:lnTo>
                  <a:lnTo>
                    <a:pt x="792" y="98"/>
                  </a:lnTo>
                  <a:lnTo>
                    <a:pt x="786" y="102"/>
                  </a:lnTo>
                  <a:lnTo>
                    <a:pt x="774" y="104"/>
                  </a:lnTo>
                  <a:lnTo>
                    <a:pt x="770" y="104"/>
                  </a:lnTo>
                  <a:lnTo>
                    <a:pt x="764" y="102"/>
                  </a:lnTo>
                  <a:lnTo>
                    <a:pt x="756" y="96"/>
                  </a:lnTo>
                  <a:lnTo>
                    <a:pt x="750" y="88"/>
                  </a:lnTo>
                  <a:lnTo>
                    <a:pt x="744" y="80"/>
                  </a:lnTo>
                  <a:lnTo>
                    <a:pt x="732" y="76"/>
                  </a:lnTo>
                  <a:lnTo>
                    <a:pt x="718" y="72"/>
                  </a:lnTo>
                  <a:lnTo>
                    <a:pt x="704" y="68"/>
                  </a:lnTo>
                  <a:lnTo>
                    <a:pt x="690" y="62"/>
                  </a:lnTo>
                  <a:lnTo>
                    <a:pt x="680" y="54"/>
                  </a:lnTo>
                  <a:lnTo>
                    <a:pt x="668" y="46"/>
                  </a:lnTo>
                  <a:lnTo>
                    <a:pt x="646" y="24"/>
                  </a:lnTo>
                  <a:lnTo>
                    <a:pt x="634" y="16"/>
                  </a:lnTo>
                  <a:lnTo>
                    <a:pt x="622" y="8"/>
                  </a:lnTo>
                  <a:lnTo>
                    <a:pt x="606" y="2"/>
                  </a:lnTo>
                  <a:lnTo>
                    <a:pt x="584" y="0"/>
                  </a:lnTo>
                  <a:lnTo>
                    <a:pt x="572" y="0"/>
                  </a:lnTo>
                  <a:lnTo>
                    <a:pt x="562" y="2"/>
                  </a:lnTo>
                  <a:lnTo>
                    <a:pt x="556" y="4"/>
                  </a:lnTo>
                  <a:lnTo>
                    <a:pt x="552" y="8"/>
                  </a:lnTo>
                  <a:lnTo>
                    <a:pt x="550" y="12"/>
                  </a:lnTo>
                  <a:lnTo>
                    <a:pt x="550" y="18"/>
                  </a:lnTo>
                  <a:lnTo>
                    <a:pt x="552" y="20"/>
                  </a:lnTo>
                  <a:lnTo>
                    <a:pt x="556" y="24"/>
                  </a:lnTo>
                  <a:lnTo>
                    <a:pt x="562" y="30"/>
                  </a:lnTo>
                  <a:lnTo>
                    <a:pt x="564" y="40"/>
                  </a:lnTo>
                  <a:lnTo>
                    <a:pt x="566" y="50"/>
                  </a:lnTo>
                  <a:lnTo>
                    <a:pt x="566" y="56"/>
                  </a:lnTo>
                  <a:lnTo>
                    <a:pt x="566" y="62"/>
                  </a:lnTo>
                  <a:lnTo>
                    <a:pt x="562" y="66"/>
                  </a:lnTo>
                  <a:lnTo>
                    <a:pt x="560" y="68"/>
                  </a:lnTo>
                  <a:lnTo>
                    <a:pt x="550" y="68"/>
                  </a:lnTo>
                  <a:lnTo>
                    <a:pt x="536" y="66"/>
                  </a:lnTo>
                  <a:lnTo>
                    <a:pt x="538" y="88"/>
                  </a:lnTo>
                  <a:lnTo>
                    <a:pt x="538" y="94"/>
                  </a:lnTo>
                  <a:lnTo>
                    <a:pt x="542" y="98"/>
                  </a:lnTo>
                  <a:lnTo>
                    <a:pt x="544" y="102"/>
                  </a:lnTo>
                  <a:lnTo>
                    <a:pt x="550" y="102"/>
                  </a:lnTo>
                  <a:lnTo>
                    <a:pt x="568" y="102"/>
                  </a:lnTo>
                  <a:lnTo>
                    <a:pt x="576" y="100"/>
                  </a:lnTo>
                  <a:lnTo>
                    <a:pt x="582" y="98"/>
                  </a:lnTo>
                  <a:lnTo>
                    <a:pt x="592" y="100"/>
                  </a:lnTo>
                  <a:lnTo>
                    <a:pt x="602" y="106"/>
                  </a:lnTo>
                  <a:lnTo>
                    <a:pt x="610" y="112"/>
                  </a:lnTo>
                  <a:lnTo>
                    <a:pt x="616" y="120"/>
                  </a:lnTo>
                  <a:lnTo>
                    <a:pt x="596" y="122"/>
                  </a:lnTo>
                  <a:lnTo>
                    <a:pt x="578" y="124"/>
                  </a:lnTo>
                  <a:lnTo>
                    <a:pt x="576" y="128"/>
                  </a:lnTo>
                  <a:lnTo>
                    <a:pt x="576" y="132"/>
                  </a:lnTo>
                  <a:lnTo>
                    <a:pt x="574" y="134"/>
                  </a:lnTo>
                  <a:lnTo>
                    <a:pt x="574" y="140"/>
                  </a:lnTo>
                  <a:lnTo>
                    <a:pt x="570" y="142"/>
                  </a:lnTo>
                  <a:lnTo>
                    <a:pt x="566" y="142"/>
                  </a:lnTo>
                  <a:lnTo>
                    <a:pt x="556" y="144"/>
                  </a:lnTo>
                  <a:lnTo>
                    <a:pt x="552" y="146"/>
                  </a:lnTo>
                  <a:lnTo>
                    <a:pt x="550" y="150"/>
                  </a:lnTo>
                  <a:lnTo>
                    <a:pt x="544" y="152"/>
                  </a:lnTo>
                  <a:lnTo>
                    <a:pt x="538" y="154"/>
                  </a:lnTo>
                  <a:lnTo>
                    <a:pt x="532" y="154"/>
                  </a:lnTo>
                  <a:lnTo>
                    <a:pt x="528" y="152"/>
                  </a:lnTo>
                  <a:lnTo>
                    <a:pt x="524" y="150"/>
                  </a:lnTo>
                  <a:lnTo>
                    <a:pt x="522" y="150"/>
                  </a:lnTo>
                  <a:lnTo>
                    <a:pt x="518" y="152"/>
                  </a:lnTo>
                  <a:lnTo>
                    <a:pt x="516" y="156"/>
                  </a:lnTo>
                  <a:lnTo>
                    <a:pt x="516" y="160"/>
                  </a:lnTo>
                  <a:lnTo>
                    <a:pt x="518" y="160"/>
                  </a:lnTo>
                  <a:lnTo>
                    <a:pt x="524" y="164"/>
                  </a:lnTo>
                  <a:lnTo>
                    <a:pt x="528" y="166"/>
                  </a:lnTo>
                  <a:lnTo>
                    <a:pt x="530" y="168"/>
                  </a:lnTo>
                  <a:lnTo>
                    <a:pt x="530" y="172"/>
                  </a:lnTo>
                  <a:lnTo>
                    <a:pt x="530" y="176"/>
                  </a:lnTo>
                  <a:lnTo>
                    <a:pt x="526" y="182"/>
                  </a:lnTo>
                  <a:lnTo>
                    <a:pt x="518" y="188"/>
                  </a:lnTo>
                  <a:lnTo>
                    <a:pt x="508" y="194"/>
                  </a:lnTo>
                  <a:lnTo>
                    <a:pt x="496" y="198"/>
                  </a:lnTo>
                  <a:lnTo>
                    <a:pt x="468" y="198"/>
                  </a:lnTo>
                  <a:lnTo>
                    <a:pt x="458" y="206"/>
                  </a:lnTo>
                  <a:lnTo>
                    <a:pt x="452" y="210"/>
                  </a:lnTo>
                  <a:lnTo>
                    <a:pt x="444" y="212"/>
                  </a:lnTo>
                  <a:lnTo>
                    <a:pt x="430" y="210"/>
                  </a:lnTo>
                  <a:lnTo>
                    <a:pt x="414" y="206"/>
                  </a:lnTo>
                  <a:lnTo>
                    <a:pt x="402" y="200"/>
                  </a:lnTo>
                  <a:lnTo>
                    <a:pt x="392" y="194"/>
                  </a:lnTo>
                  <a:lnTo>
                    <a:pt x="348" y="194"/>
                  </a:lnTo>
                  <a:lnTo>
                    <a:pt x="348" y="192"/>
                  </a:lnTo>
                  <a:lnTo>
                    <a:pt x="314" y="192"/>
                  </a:lnTo>
                  <a:lnTo>
                    <a:pt x="306" y="188"/>
                  </a:lnTo>
                  <a:lnTo>
                    <a:pt x="298" y="180"/>
                  </a:lnTo>
                  <a:lnTo>
                    <a:pt x="290" y="172"/>
                  </a:lnTo>
                  <a:lnTo>
                    <a:pt x="280" y="166"/>
                  </a:lnTo>
                  <a:lnTo>
                    <a:pt x="272" y="160"/>
                  </a:lnTo>
                  <a:lnTo>
                    <a:pt x="262" y="160"/>
                  </a:lnTo>
                  <a:lnTo>
                    <a:pt x="252" y="156"/>
                  </a:lnTo>
                  <a:lnTo>
                    <a:pt x="244" y="152"/>
                  </a:lnTo>
                  <a:lnTo>
                    <a:pt x="214" y="152"/>
                  </a:lnTo>
                  <a:lnTo>
                    <a:pt x="210" y="146"/>
                  </a:lnTo>
                  <a:lnTo>
                    <a:pt x="206" y="140"/>
                  </a:lnTo>
                  <a:lnTo>
                    <a:pt x="202" y="126"/>
                  </a:lnTo>
                  <a:lnTo>
                    <a:pt x="198" y="118"/>
                  </a:lnTo>
                  <a:lnTo>
                    <a:pt x="194" y="112"/>
                  </a:lnTo>
                  <a:lnTo>
                    <a:pt x="182" y="104"/>
                  </a:lnTo>
                  <a:lnTo>
                    <a:pt x="174" y="100"/>
                  </a:lnTo>
                  <a:lnTo>
                    <a:pt x="168" y="98"/>
                  </a:lnTo>
                  <a:lnTo>
                    <a:pt x="154" y="92"/>
                  </a:lnTo>
                  <a:lnTo>
                    <a:pt x="146" y="90"/>
                  </a:lnTo>
                  <a:lnTo>
                    <a:pt x="140" y="86"/>
                  </a:lnTo>
                  <a:lnTo>
                    <a:pt x="138" y="82"/>
                  </a:lnTo>
                  <a:lnTo>
                    <a:pt x="134" y="76"/>
                  </a:lnTo>
                  <a:lnTo>
                    <a:pt x="134" y="78"/>
                  </a:lnTo>
                  <a:lnTo>
                    <a:pt x="122" y="86"/>
                  </a:lnTo>
                  <a:lnTo>
                    <a:pt x="114" y="94"/>
                  </a:lnTo>
                  <a:lnTo>
                    <a:pt x="126" y="108"/>
                  </a:lnTo>
                  <a:lnTo>
                    <a:pt x="116" y="116"/>
                  </a:lnTo>
                  <a:lnTo>
                    <a:pt x="110" y="118"/>
                  </a:lnTo>
                  <a:lnTo>
                    <a:pt x="100" y="116"/>
                  </a:lnTo>
                  <a:lnTo>
                    <a:pt x="88" y="112"/>
                  </a:lnTo>
                  <a:lnTo>
                    <a:pt x="92" y="130"/>
                  </a:lnTo>
                  <a:lnTo>
                    <a:pt x="92" y="140"/>
                  </a:lnTo>
                  <a:lnTo>
                    <a:pt x="90" y="148"/>
                  </a:lnTo>
                  <a:lnTo>
                    <a:pt x="86" y="150"/>
                  </a:lnTo>
                  <a:lnTo>
                    <a:pt x="84" y="150"/>
                  </a:lnTo>
                  <a:lnTo>
                    <a:pt x="78" y="150"/>
                  </a:lnTo>
                  <a:lnTo>
                    <a:pt x="68" y="146"/>
                  </a:lnTo>
                  <a:lnTo>
                    <a:pt x="70" y="156"/>
                  </a:lnTo>
                  <a:lnTo>
                    <a:pt x="76" y="164"/>
                  </a:lnTo>
                  <a:lnTo>
                    <a:pt x="80" y="176"/>
                  </a:lnTo>
                  <a:lnTo>
                    <a:pt x="82" y="188"/>
                  </a:lnTo>
                  <a:lnTo>
                    <a:pt x="78" y="194"/>
                  </a:lnTo>
                  <a:lnTo>
                    <a:pt x="74" y="200"/>
                  </a:lnTo>
                  <a:lnTo>
                    <a:pt x="64" y="214"/>
                  </a:lnTo>
                  <a:lnTo>
                    <a:pt x="50" y="228"/>
                  </a:lnTo>
                  <a:lnTo>
                    <a:pt x="38" y="236"/>
                  </a:lnTo>
                  <a:lnTo>
                    <a:pt x="28" y="238"/>
                  </a:lnTo>
                  <a:lnTo>
                    <a:pt x="14" y="240"/>
                  </a:lnTo>
                  <a:lnTo>
                    <a:pt x="8" y="242"/>
                  </a:lnTo>
                  <a:lnTo>
                    <a:pt x="4" y="244"/>
                  </a:lnTo>
                  <a:lnTo>
                    <a:pt x="2" y="248"/>
                  </a:lnTo>
                  <a:lnTo>
                    <a:pt x="0" y="254"/>
                  </a:lnTo>
                  <a:lnTo>
                    <a:pt x="2" y="258"/>
                  </a:lnTo>
                  <a:lnTo>
                    <a:pt x="4" y="262"/>
                  </a:lnTo>
                  <a:lnTo>
                    <a:pt x="14" y="268"/>
                  </a:lnTo>
                  <a:lnTo>
                    <a:pt x="24" y="276"/>
                  </a:lnTo>
                  <a:lnTo>
                    <a:pt x="26" y="280"/>
                  </a:lnTo>
                  <a:lnTo>
                    <a:pt x="26" y="286"/>
                  </a:lnTo>
                  <a:lnTo>
                    <a:pt x="20" y="288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0" y="294"/>
                  </a:lnTo>
                  <a:lnTo>
                    <a:pt x="28" y="296"/>
                  </a:lnTo>
                  <a:lnTo>
                    <a:pt x="28" y="298"/>
                  </a:lnTo>
                  <a:lnTo>
                    <a:pt x="36" y="298"/>
                  </a:lnTo>
                  <a:lnTo>
                    <a:pt x="44" y="302"/>
                  </a:lnTo>
                  <a:lnTo>
                    <a:pt x="50" y="308"/>
                  </a:lnTo>
                  <a:lnTo>
                    <a:pt x="54" y="316"/>
                  </a:lnTo>
                  <a:lnTo>
                    <a:pt x="58" y="320"/>
                  </a:lnTo>
                  <a:lnTo>
                    <a:pt x="62" y="322"/>
                  </a:lnTo>
                  <a:lnTo>
                    <a:pt x="68" y="322"/>
                  </a:lnTo>
                  <a:lnTo>
                    <a:pt x="74" y="324"/>
                  </a:lnTo>
                  <a:lnTo>
                    <a:pt x="78" y="324"/>
                  </a:lnTo>
                  <a:lnTo>
                    <a:pt x="82" y="326"/>
                  </a:lnTo>
                  <a:lnTo>
                    <a:pt x="84" y="326"/>
                  </a:lnTo>
                  <a:lnTo>
                    <a:pt x="86" y="324"/>
                  </a:lnTo>
                  <a:lnTo>
                    <a:pt x="90" y="322"/>
                  </a:lnTo>
                  <a:lnTo>
                    <a:pt x="94" y="320"/>
                  </a:lnTo>
                  <a:lnTo>
                    <a:pt x="100" y="320"/>
                  </a:lnTo>
                  <a:lnTo>
                    <a:pt x="108" y="320"/>
                  </a:lnTo>
                  <a:lnTo>
                    <a:pt x="114" y="324"/>
                  </a:lnTo>
                  <a:lnTo>
                    <a:pt x="116" y="324"/>
                  </a:lnTo>
                  <a:lnTo>
                    <a:pt x="122" y="326"/>
                  </a:lnTo>
                  <a:lnTo>
                    <a:pt x="122" y="332"/>
                  </a:lnTo>
                  <a:lnTo>
                    <a:pt x="120" y="336"/>
                  </a:lnTo>
                  <a:lnTo>
                    <a:pt x="114" y="344"/>
                  </a:lnTo>
                  <a:lnTo>
                    <a:pt x="112" y="352"/>
                  </a:lnTo>
                  <a:lnTo>
                    <a:pt x="110" y="358"/>
                  </a:lnTo>
                  <a:lnTo>
                    <a:pt x="112" y="362"/>
                  </a:lnTo>
                  <a:lnTo>
                    <a:pt x="114" y="368"/>
                  </a:lnTo>
                  <a:lnTo>
                    <a:pt x="122" y="376"/>
                  </a:lnTo>
                  <a:lnTo>
                    <a:pt x="120" y="378"/>
                  </a:lnTo>
                  <a:lnTo>
                    <a:pt x="118" y="378"/>
                  </a:lnTo>
                  <a:lnTo>
                    <a:pt x="112" y="380"/>
                  </a:lnTo>
                  <a:lnTo>
                    <a:pt x="114" y="388"/>
                  </a:lnTo>
                  <a:lnTo>
                    <a:pt x="114" y="392"/>
                  </a:lnTo>
                  <a:lnTo>
                    <a:pt x="116" y="396"/>
                  </a:lnTo>
                  <a:lnTo>
                    <a:pt x="118" y="400"/>
                  </a:lnTo>
                  <a:lnTo>
                    <a:pt x="126" y="404"/>
                  </a:lnTo>
                  <a:lnTo>
                    <a:pt x="136" y="408"/>
                  </a:lnTo>
                  <a:lnTo>
                    <a:pt x="144" y="416"/>
                  </a:lnTo>
                  <a:lnTo>
                    <a:pt x="152" y="424"/>
                  </a:lnTo>
                  <a:lnTo>
                    <a:pt x="158" y="424"/>
                  </a:lnTo>
                  <a:lnTo>
                    <a:pt x="162" y="424"/>
                  </a:lnTo>
                  <a:lnTo>
                    <a:pt x="164" y="422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80" y="428"/>
                  </a:lnTo>
                  <a:lnTo>
                    <a:pt x="190" y="436"/>
                  </a:lnTo>
                  <a:lnTo>
                    <a:pt x="198" y="442"/>
                  </a:lnTo>
                  <a:lnTo>
                    <a:pt x="208" y="446"/>
                  </a:lnTo>
                  <a:lnTo>
                    <a:pt x="220" y="450"/>
                  </a:lnTo>
                  <a:lnTo>
                    <a:pt x="222" y="452"/>
                  </a:lnTo>
                  <a:lnTo>
                    <a:pt x="226" y="456"/>
                  </a:lnTo>
                  <a:lnTo>
                    <a:pt x="230" y="458"/>
                  </a:lnTo>
                  <a:lnTo>
                    <a:pt x="236" y="460"/>
                  </a:lnTo>
                  <a:lnTo>
                    <a:pt x="240" y="460"/>
                  </a:lnTo>
                  <a:lnTo>
                    <a:pt x="242" y="460"/>
                  </a:lnTo>
                  <a:lnTo>
                    <a:pt x="244" y="460"/>
                  </a:lnTo>
                  <a:lnTo>
                    <a:pt x="250" y="464"/>
                  </a:lnTo>
                  <a:lnTo>
                    <a:pt x="256" y="466"/>
                  </a:lnTo>
                  <a:lnTo>
                    <a:pt x="274" y="466"/>
                  </a:lnTo>
                  <a:lnTo>
                    <a:pt x="274" y="468"/>
                  </a:lnTo>
                  <a:lnTo>
                    <a:pt x="274" y="464"/>
                  </a:lnTo>
                  <a:lnTo>
                    <a:pt x="278" y="462"/>
                  </a:lnTo>
                  <a:lnTo>
                    <a:pt x="284" y="460"/>
                  </a:lnTo>
                  <a:lnTo>
                    <a:pt x="288" y="472"/>
                  </a:lnTo>
                  <a:lnTo>
                    <a:pt x="290" y="468"/>
                  </a:lnTo>
                  <a:lnTo>
                    <a:pt x="294" y="462"/>
                  </a:lnTo>
                  <a:lnTo>
                    <a:pt x="298" y="460"/>
                  </a:lnTo>
                  <a:lnTo>
                    <a:pt x="302" y="458"/>
                  </a:lnTo>
                  <a:lnTo>
                    <a:pt x="312" y="460"/>
                  </a:lnTo>
                  <a:lnTo>
                    <a:pt x="322" y="464"/>
                  </a:lnTo>
                  <a:lnTo>
                    <a:pt x="332" y="472"/>
                  </a:lnTo>
                  <a:lnTo>
                    <a:pt x="336" y="478"/>
                  </a:lnTo>
                  <a:lnTo>
                    <a:pt x="336" y="480"/>
                  </a:lnTo>
                  <a:lnTo>
                    <a:pt x="338" y="478"/>
                  </a:lnTo>
                  <a:lnTo>
                    <a:pt x="340" y="470"/>
                  </a:lnTo>
                  <a:lnTo>
                    <a:pt x="344" y="460"/>
                  </a:lnTo>
                  <a:lnTo>
                    <a:pt x="348" y="454"/>
                  </a:lnTo>
                  <a:lnTo>
                    <a:pt x="356" y="446"/>
                  </a:lnTo>
                  <a:lnTo>
                    <a:pt x="362" y="442"/>
                  </a:lnTo>
                  <a:lnTo>
                    <a:pt x="372" y="438"/>
                  </a:lnTo>
                  <a:lnTo>
                    <a:pt x="374" y="440"/>
                  </a:lnTo>
                  <a:lnTo>
                    <a:pt x="376" y="440"/>
                  </a:lnTo>
                  <a:lnTo>
                    <a:pt x="380" y="442"/>
                  </a:lnTo>
                  <a:lnTo>
                    <a:pt x="382" y="440"/>
                  </a:lnTo>
                  <a:lnTo>
                    <a:pt x="386" y="438"/>
                  </a:lnTo>
                  <a:lnTo>
                    <a:pt x="386" y="436"/>
                  </a:lnTo>
                  <a:lnTo>
                    <a:pt x="392" y="436"/>
                  </a:lnTo>
                  <a:lnTo>
                    <a:pt x="400" y="444"/>
                  </a:lnTo>
                  <a:lnTo>
                    <a:pt x="400" y="448"/>
                  </a:lnTo>
                  <a:lnTo>
                    <a:pt x="400" y="450"/>
                  </a:lnTo>
                  <a:lnTo>
                    <a:pt x="404" y="454"/>
                  </a:lnTo>
                  <a:lnTo>
                    <a:pt x="410" y="456"/>
                  </a:lnTo>
                  <a:lnTo>
                    <a:pt x="414" y="456"/>
                  </a:lnTo>
                  <a:lnTo>
                    <a:pt x="414" y="4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244"/>
            <p:cNvSpPr/>
            <p:nvPr/>
          </p:nvSpPr>
          <p:spPr bwMode="auto">
            <a:xfrm>
              <a:off x="7615150" y="3253473"/>
              <a:ext cx="121077" cy="111506"/>
            </a:xfrm>
            <a:custGeom>
              <a:avLst/>
              <a:gdLst>
                <a:gd name="T0" fmla="*/ 2147483647 w 82"/>
                <a:gd name="T1" fmla="*/ 2147483647 h 70"/>
                <a:gd name="T2" fmla="*/ 2147483647 w 82"/>
                <a:gd name="T3" fmla="*/ 2147483647 h 70"/>
                <a:gd name="T4" fmla="*/ 2147483647 w 82"/>
                <a:gd name="T5" fmla="*/ 2147483647 h 70"/>
                <a:gd name="T6" fmla="*/ 2147483647 w 82"/>
                <a:gd name="T7" fmla="*/ 2147483647 h 70"/>
                <a:gd name="T8" fmla="*/ 2147483647 w 82"/>
                <a:gd name="T9" fmla="*/ 2147483647 h 70"/>
                <a:gd name="T10" fmla="*/ 2147483647 w 82"/>
                <a:gd name="T11" fmla="*/ 2147483647 h 70"/>
                <a:gd name="T12" fmla="*/ 2147483647 w 82"/>
                <a:gd name="T13" fmla="*/ 2147483647 h 70"/>
                <a:gd name="T14" fmla="*/ 2147483647 w 82"/>
                <a:gd name="T15" fmla="*/ 2147483647 h 70"/>
                <a:gd name="T16" fmla="*/ 2147483647 w 82"/>
                <a:gd name="T17" fmla="*/ 2147483647 h 70"/>
                <a:gd name="T18" fmla="*/ 2147483647 w 82"/>
                <a:gd name="T19" fmla="*/ 2147483647 h 70"/>
                <a:gd name="T20" fmla="*/ 2147483647 w 82"/>
                <a:gd name="T21" fmla="*/ 2147483647 h 70"/>
                <a:gd name="T22" fmla="*/ 2147483647 w 82"/>
                <a:gd name="T23" fmla="*/ 2147483647 h 70"/>
                <a:gd name="T24" fmla="*/ 2147483647 w 82"/>
                <a:gd name="T25" fmla="*/ 2147483647 h 70"/>
                <a:gd name="T26" fmla="*/ 2147483647 w 82"/>
                <a:gd name="T27" fmla="*/ 2147483647 h 70"/>
                <a:gd name="T28" fmla="*/ 2147483647 w 82"/>
                <a:gd name="T29" fmla="*/ 2147483647 h 70"/>
                <a:gd name="T30" fmla="*/ 2147483647 w 82"/>
                <a:gd name="T31" fmla="*/ 2147483647 h 70"/>
                <a:gd name="T32" fmla="*/ 2147483647 w 82"/>
                <a:gd name="T33" fmla="*/ 2147483647 h 70"/>
                <a:gd name="T34" fmla="*/ 2147483647 w 82"/>
                <a:gd name="T35" fmla="*/ 2147483647 h 70"/>
                <a:gd name="T36" fmla="*/ 2147483647 w 82"/>
                <a:gd name="T37" fmla="*/ 2147483647 h 70"/>
                <a:gd name="T38" fmla="*/ 2147483647 w 82"/>
                <a:gd name="T39" fmla="*/ 2147483647 h 70"/>
                <a:gd name="T40" fmla="*/ 2147483647 w 82"/>
                <a:gd name="T41" fmla="*/ 2147483647 h 70"/>
                <a:gd name="T42" fmla="*/ 0 w 82"/>
                <a:gd name="T43" fmla="*/ 0 h 70"/>
                <a:gd name="T44" fmla="*/ 2147483647 w 82"/>
                <a:gd name="T45" fmla="*/ 0 h 70"/>
                <a:gd name="T46" fmla="*/ 2147483647 w 82"/>
                <a:gd name="T47" fmla="*/ 2147483647 h 70"/>
                <a:gd name="T48" fmla="*/ 2147483647 w 82"/>
                <a:gd name="T49" fmla="*/ 2147483647 h 70"/>
                <a:gd name="T50" fmla="*/ 2147483647 w 82"/>
                <a:gd name="T51" fmla="*/ 2147483647 h 70"/>
                <a:gd name="T52" fmla="*/ 2147483647 w 82"/>
                <a:gd name="T53" fmla="*/ 2147483647 h 70"/>
                <a:gd name="T54" fmla="*/ 2147483647 w 82"/>
                <a:gd name="T55" fmla="*/ 2147483647 h 70"/>
                <a:gd name="T56" fmla="*/ 2147483647 w 82"/>
                <a:gd name="T57" fmla="*/ 2147483647 h 70"/>
                <a:gd name="T58" fmla="*/ 2147483647 w 82"/>
                <a:gd name="T59" fmla="*/ 2147483647 h 70"/>
                <a:gd name="T60" fmla="*/ 2147483647 w 82"/>
                <a:gd name="T61" fmla="*/ 2147483647 h 70"/>
                <a:gd name="T62" fmla="*/ 2147483647 w 82"/>
                <a:gd name="T63" fmla="*/ 2147483647 h 70"/>
                <a:gd name="T64" fmla="*/ 2147483647 w 82"/>
                <a:gd name="T65" fmla="*/ 2147483647 h 70"/>
                <a:gd name="T66" fmla="*/ 2147483647 w 82"/>
                <a:gd name="T67" fmla="*/ 2147483647 h 70"/>
                <a:gd name="T68" fmla="*/ 2147483647 w 82"/>
                <a:gd name="T69" fmla="*/ 2147483647 h 70"/>
                <a:gd name="T70" fmla="*/ 2147483647 w 82"/>
                <a:gd name="T71" fmla="*/ 2147483647 h 70"/>
                <a:gd name="T72" fmla="*/ 2147483647 w 82"/>
                <a:gd name="T73" fmla="*/ 2147483647 h 70"/>
                <a:gd name="T74" fmla="*/ 2147483647 w 82"/>
                <a:gd name="T75" fmla="*/ 2147483647 h 70"/>
                <a:gd name="T76" fmla="*/ 2147483647 w 82"/>
                <a:gd name="T77" fmla="*/ 2147483647 h 70"/>
                <a:gd name="T78" fmla="*/ 2147483647 w 82"/>
                <a:gd name="T79" fmla="*/ 2147483647 h 70"/>
                <a:gd name="T80" fmla="*/ 2147483647 w 82"/>
                <a:gd name="T81" fmla="*/ 2147483647 h 70"/>
                <a:gd name="T82" fmla="*/ 2147483647 w 82"/>
                <a:gd name="T83" fmla="*/ 2147483647 h 70"/>
                <a:gd name="T84" fmla="*/ 2147483647 w 82"/>
                <a:gd name="T85" fmla="*/ 2147483647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70"/>
                <a:gd name="T131" fmla="*/ 82 w 8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70">
                  <a:moveTo>
                    <a:pt x="28" y="52"/>
                  </a:moveTo>
                  <a:lnTo>
                    <a:pt x="20" y="54"/>
                  </a:lnTo>
                  <a:lnTo>
                    <a:pt x="14" y="56"/>
                  </a:lnTo>
                  <a:lnTo>
                    <a:pt x="26" y="62"/>
                  </a:lnTo>
                  <a:lnTo>
                    <a:pt x="30" y="64"/>
                  </a:lnTo>
                  <a:lnTo>
                    <a:pt x="36" y="70"/>
                  </a:lnTo>
                  <a:lnTo>
                    <a:pt x="20" y="70"/>
                  </a:lnTo>
                  <a:lnTo>
                    <a:pt x="14" y="62"/>
                  </a:lnTo>
                  <a:lnTo>
                    <a:pt x="12" y="58"/>
                  </a:lnTo>
                  <a:lnTo>
                    <a:pt x="8" y="56"/>
                  </a:lnTo>
                  <a:lnTo>
                    <a:pt x="10" y="50"/>
                  </a:lnTo>
                  <a:lnTo>
                    <a:pt x="14" y="46"/>
                  </a:lnTo>
                  <a:lnTo>
                    <a:pt x="12" y="44"/>
                  </a:lnTo>
                  <a:lnTo>
                    <a:pt x="10" y="40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4" y="28"/>
                  </a:lnTo>
                  <a:lnTo>
                    <a:pt x="14" y="16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" y="4"/>
                  </a:lnTo>
                  <a:lnTo>
                    <a:pt x="24" y="14"/>
                  </a:lnTo>
                  <a:lnTo>
                    <a:pt x="40" y="22"/>
                  </a:lnTo>
                  <a:lnTo>
                    <a:pt x="46" y="24"/>
                  </a:lnTo>
                  <a:lnTo>
                    <a:pt x="54" y="26"/>
                  </a:lnTo>
                  <a:lnTo>
                    <a:pt x="60" y="26"/>
                  </a:lnTo>
                  <a:lnTo>
                    <a:pt x="66" y="24"/>
                  </a:lnTo>
                  <a:lnTo>
                    <a:pt x="74" y="20"/>
                  </a:lnTo>
                  <a:lnTo>
                    <a:pt x="74" y="30"/>
                  </a:lnTo>
                  <a:lnTo>
                    <a:pt x="74" y="34"/>
                  </a:lnTo>
                  <a:lnTo>
                    <a:pt x="76" y="36"/>
                  </a:lnTo>
                  <a:lnTo>
                    <a:pt x="82" y="42"/>
                  </a:lnTo>
                  <a:lnTo>
                    <a:pt x="78" y="44"/>
                  </a:lnTo>
                  <a:lnTo>
                    <a:pt x="72" y="44"/>
                  </a:lnTo>
                  <a:lnTo>
                    <a:pt x="60" y="46"/>
                  </a:lnTo>
                  <a:lnTo>
                    <a:pt x="60" y="62"/>
                  </a:lnTo>
                  <a:lnTo>
                    <a:pt x="52" y="60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2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45"/>
            <p:cNvSpPr/>
            <p:nvPr/>
          </p:nvSpPr>
          <p:spPr bwMode="auto">
            <a:xfrm>
              <a:off x="7544810" y="3371615"/>
              <a:ext cx="199488" cy="233630"/>
            </a:xfrm>
            <a:custGeom>
              <a:avLst/>
              <a:gdLst>
                <a:gd name="T0" fmla="*/ 2147483647 w 136"/>
                <a:gd name="T1" fmla="*/ 2147483647 h 148"/>
                <a:gd name="T2" fmla="*/ 2147483647 w 136"/>
                <a:gd name="T3" fmla="*/ 0 h 148"/>
                <a:gd name="T4" fmla="*/ 2147483647 w 136"/>
                <a:gd name="T5" fmla="*/ 2147483647 h 148"/>
                <a:gd name="T6" fmla="*/ 2147483647 w 136"/>
                <a:gd name="T7" fmla="*/ 2147483647 h 148"/>
                <a:gd name="T8" fmla="*/ 2147483647 w 136"/>
                <a:gd name="T9" fmla="*/ 2147483647 h 148"/>
                <a:gd name="T10" fmla="*/ 2147483647 w 136"/>
                <a:gd name="T11" fmla="*/ 2147483647 h 148"/>
                <a:gd name="T12" fmla="*/ 2147483647 w 136"/>
                <a:gd name="T13" fmla="*/ 2147483647 h 148"/>
                <a:gd name="T14" fmla="*/ 2147483647 w 136"/>
                <a:gd name="T15" fmla="*/ 2147483647 h 148"/>
                <a:gd name="T16" fmla="*/ 2147483647 w 136"/>
                <a:gd name="T17" fmla="*/ 2147483647 h 148"/>
                <a:gd name="T18" fmla="*/ 2147483647 w 136"/>
                <a:gd name="T19" fmla="*/ 2147483647 h 148"/>
                <a:gd name="T20" fmla="*/ 2147483647 w 136"/>
                <a:gd name="T21" fmla="*/ 2147483647 h 148"/>
                <a:gd name="T22" fmla="*/ 2147483647 w 136"/>
                <a:gd name="T23" fmla="*/ 2147483647 h 148"/>
                <a:gd name="T24" fmla="*/ 2147483647 w 136"/>
                <a:gd name="T25" fmla="*/ 2147483647 h 148"/>
                <a:gd name="T26" fmla="*/ 2147483647 w 136"/>
                <a:gd name="T27" fmla="*/ 2147483647 h 148"/>
                <a:gd name="T28" fmla="*/ 2147483647 w 136"/>
                <a:gd name="T29" fmla="*/ 2147483647 h 148"/>
                <a:gd name="T30" fmla="*/ 2147483647 w 136"/>
                <a:gd name="T31" fmla="*/ 2147483647 h 148"/>
                <a:gd name="T32" fmla="*/ 2147483647 w 136"/>
                <a:gd name="T33" fmla="*/ 2147483647 h 148"/>
                <a:gd name="T34" fmla="*/ 2147483647 w 136"/>
                <a:gd name="T35" fmla="*/ 2147483647 h 148"/>
                <a:gd name="T36" fmla="*/ 2147483647 w 136"/>
                <a:gd name="T37" fmla="*/ 2147483647 h 148"/>
                <a:gd name="T38" fmla="*/ 2147483647 w 136"/>
                <a:gd name="T39" fmla="*/ 2147483647 h 148"/>
                <a:gd name="T40" fmla="*/ 2147483647 w 136"/>
                <a:gd name="T41" fmla="*/ 2147483647 h 148"/>
                <a:gd name="T42" fmla="*/ 2147483647 w 136"/>
                <a:gd name="T43" fmla="*/ 2147483647 h 148"/>
                <a:gd name="T44" fmla="*/ 2147483647 w 136"/>
                <a:gd name="T45" fmla="*/ 2147483647 h 148"/>
                <a:gd name="T46" fmla="*/ 2147483647 w 136"/>
                <a:gd name="T47" fmla="*/ 2147483647 h 148"/>
                <a:gd name="T48" fmla="*/ 0 w 136"/>
                <a:gd name="T49" fmla="*/ 2147483647 h 148"/>
                <a:gd name="T50" fmla="*/ 2147483647 w 136"/>
                <a:gd name="T51" fmla="*/ 2147483647 h 148"/>
                <a:gd name="T52" fmla="*/ 2147483647 w 136"/>
                <a:gd name="T53" fmla="*/ 2147483647 h 148"/>
                <a:gd name="T54" fmla="*/ 2147483647 w 136"/>
                <a:gd name="T55" fmla="*/ 2147483647 h 148"/>
                <a:gd name="T56" fmla="*/ 2147483647 w 136"/>
                <a:gd name="T57" fmla="*/ 2147483647 h 148"/>
                <a:gd name="T58" fmla="*/ 2147483647 w 136"/>
                <a:gd name="T59" fmla="*/ 2147483647 h 148"/>
                <a:gd name="T60" fmla="*/ 2147483647 w 136"/>
                <a:gd name="T61" fmla="*/ 2147483647 h 148"/>
                <a:gd name="T62" fmla="*/ 2147483647 w 136"/>
                <a:gd name="T63" fmla="*/ 2147483647 h 148"/>
                <a:gd name="T64" fmla="*/ 2147483647 w 136"/>
                <a:gd name="T65" fmla="*/ 2147483647 h 148"/>
                <a:gd name="T66" fmla="*/ 2147483647 w 136"/>
                <a:gd name="T67" fmla="*/ 2147483647 h 148"/>
                <a:gd name="T68" fmla="*/ 2147483647 w 136"/>
                <a:gd name="T69" fmla="*/ 2147483647 h 148"/>
                <a:gd name="T70" fmla="*/ 2147483647 w 136"/>
                <a:gd name="T71" fmla="*/ 2147483647 h 148"/>
                <a:gd name="T72" fmla="*/ 2147483647 w 136"/>
                <a:gd name="T73" fmla="*/ 2147483647 h 148"/>
                <a:gd name="T74" fmla="*/ 2147483647 w 136"/>
                <a:gd name="T75" fmla="*/ 2147483647 h 148"/>
                <a:gd name="T76" fmla="*/ 2147483647 w 136"/>
                <a:gd name="T77" fmla="*/ 2147483647 h 148"/>
                <a:gd name="T78" fmla="*/ 2147483647 w 136"/>
                <a:gd name="T79" fmla="*/ 2147483647 h 148"/>
                <a:gd name="T80" fmla="*/ 2147483647 w 136"/>
                <a:gd name="T81" fmla="*/ 2147483647 h 148"/>
                <a:gd name="T82" fmla="*/ 2147483647 w 136"/>
                <a:gd name="T83" fmla="*/ 2147483647 h 148"/>
                <a:gd name="T84" fmla="*/ 2147483647 w 136"/>
                <a:gd name="T85" fmla="*/ 2147483647 h 148"/>
                <a:gd name="T86" fmla="*/ 2147483647 w 136"/>
                <a:gd name="T87" fmla="*/ 2147483647 h 148"/>
                <a:gd name="T88" fmla="*/ 2147483647 w 136"/>
                <a:gd name="T89" fmla="*/ 2147483647 h 1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6"/>
                <a:gd name="T136" fmla="*/ 0 h 148"/>
                <a:gd name="T137" fmla="*/ 136 w 136"/>
                <a:gd name="T138" fmla="*/ 148 h 1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6" h="148">
                  <a:moveTo>
                    <a:pt x="76" y="12"/>
                  </a:moveTo>
                  <a:lnTo>
                    <a:pt x="78" y="6"/>
                  </a:lnTo>
                  <a:lnTo>
                    <a:pt x="80" y="4"/>
                  </a:lnTo>
                  <a:lnTo>
                    <a:pt x="86" y="0"/>
                  </a:lnTo>
                  <a:lnTo>
                    <a:pt x="98" y="10"/>
                  </a:lnTo>
                  <a:lnTo>
                    <a:pt x="110" y="24"/>
                  </a:lnTo>
                  <a:lnTo>
                    <a:pt x="116" y="30"/>
                  </a:lnTo>
                  <a:lnTo>
                    <a:pt x="118" y="38"/>
                  </a:lnTo>
                  <a:lnTo>
                    <a:pt x="122" y="46"/>
                  </a:lnTo>
                  <a:lnTo>
                    <a:pt x="122" y="52"/>
                  </a:lnTo>
                  <a:lnTo>
                    <a:pt x="120" y="56"/>
                  </a:lnTo>
                  <a:lnTo>
                    <a:pt x="118" y="60"/>
                  </a:lnTo>
                  <a:lnTo>
                    <a:pt x="126" y="78"/>
                  </a:lnTo>
                  <a:lnTo>
                    <a:pt x="136" y="102"/>
                  </a:lnTo>
                  <a:lnTo>
                    <a:pt x="134" y="110"/>
                  </a:lnTo>
                  <a:lnTo>
                    <a:pt x="132" y="114"/>
                  </a:lnTo>
                  <a:lnTo>
                    <a:pt x="130" y="114"/>
                  </a:lnTo>
                  <a:lnTo>
                    <a:pt x="126" y="114"/>
                  </a:lnTo>
                  <a:lnTo>
                    <a:pt x="126" y="110"/>
                  </a:lnTo>
                  <a:lnTo>
                    <a:pt x="130" y="106"/>
                  </a:lnTo>
                  <a:lnTo>
                    <a:pt x="122" y="108"/>
                  </a:lnTo>
                  <a:lnTo>
                    <a:pt x="118" y="11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4" y="114"/>
                  </a:lnTo>
                  <a:lnTo>
                    <a:pt x="108" y="120"/>
                  </a:lnTo>
                  <a:lnTo>
                    <a:pt x="104" y="122"/>
                  </a:lnTo>
                  <a:lnTo>
                    <a:pt x="100" y="122"/>
                  </a:lnTo>
                  <a:lnTo>
                    <a:pt x="92" y="122"/>
                  </a:lnTo>
                  <a:lnTo>
                    <a:pt x="88" y="120"/>
                  </a:lnTo>
                  <a:lnTo>
                    <a:pt x="84" y="120"/>
                  </a:lnTo>
                  <a:lnTo>
                    <a:pt x="82" y="120"/>
                  </a:lnTo>
                  <a:lnTo>
                    <a:pt x="82" y="122"/>
                  </a:lnTo>
                  <a:lnTo>
                    <a:pt x="86" y="128"/>
                  </a:lnTo>
                  <a:lnTo>
                    <a:pt x="90" y="132"/>
                  </a:lnTo>
                  <a:lnTo>
                    <a:pt x="86" y="138"/>
                  </a:lnTo>
                  <a:lnTo>
                    <a:pt x="82" y="148"/>
                  </a:lnTo>
                  <a:lnTo>
                    <a:pt x="74" y="144"/>
                  </a:lnTo>
                  <a:lnTo>
                    <a:pt x="70" y="138"/>
                  </a:lnTo>
                  <a:lnTo>
                    <a:pt x="66" y="132"/>
                  </a:lnTo>
                  <a:lnTo>
                    <a:pt x="64" y="122"/>
                  </a:lnTo>
                  <a:lnTo>
                    <a:pt x="54" y="122"/>
                  </a:lnTo>
                  <a:lnTo>
                    <a:pt x="46" y="124"/>
                  </a:lnTo>
                  <a:lnTo>
                    <a:pt x="38" y="126"/>
                  </a:lnTo>
                  <a:lnTo>
                    <a:pt x="30" y="130"/>
                  </a:lnTo>
                  <a:lnTo>
                    <a:pt x="20" y="130"/>
                  </a:lnTo>
                  <a:lnTo>
                    <a:pt x="20" y="136"/>
                  </a:lnTo>
                  <a:lnTo>
                    <a:pt x="8" y="134"/>
                  </a:lnTo>
                  <a:lnTo>
                    <a:pt x="2" y="134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6" y="126"/>
                  </a:lnTo>
                  <a:lnTo>
                    <a:pt x="8" y="124"/>
                  </a:lnTo>
                  <a:lnTo>
                    <a:pt x="14" y="116"/>
                  </a:lnTo>
                  <a:lnTo>
                    <a:pt x="20" y="108"/>
                  </a:lnTo>
                  <a:lnTo>
                    <a:pt x="24" y="106"/>
                  </a:lnTo>
                  <a:lnTo>
                    <a:pt x="28" y="106"/>
                  </a:lnTo>
                  <a:lnTo>
                    <a:pt x="34" y="106"/>
                  </a:lnTo>
                  <a:lnTo>
                    <a:pt x="36" y="104"/>
                  </a:lnTo>
                  <a:lnTo>
                    <a:pt x="42" y="102"/>
                  </a:lnTo>
                  <a:lnTo>
                    <a:pt x="46" y="102"/>
                  </a:lnTo>
                  <a:lnTo>
                    <a:pt x="52" y="102"/>
                  </a:lnTo>
                  <a:lnTo>
                    <a:pt x="54" y="104"/>
                  </a:lnTo>
                  <a:lnTo>
                    <a:pt x="60" y="108"/>
                  </a:lnTo>
                  <a:lnTo>
                    <a:pt x="62" y="106"/>
                  </a:lnTo>
                  <a:lnTo>
                    <a:pt x="62" y="102"/>
                  </a:lnTo>
                  <a:lnTo>
                    <a:pt x="62" y="96"/>
                  </a:lnTo>
                  <a:lnTo>
                    <a:pt x="60" y="94"/>
                  </a:lnTo>
                  <a:lnTo>
                    <a:pt x="62" y="90"/>
                  </a:lnTo>
                  <a:lnTo>
                    <a:pt x="64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78"/>
                  </a:lnTo>
                  <a:lnTo>
                    <a:pt x="68" y="74"/>
                  </a:lnTo>
                  <a:lnTo>
                    <a:pt x="70" y="78"/>
                  </a:lnTo>
                  <a:lnTo>
                    <a:pt x="68" y="82"/>
                  </a:lnTo>
                  <a:lnTo>
                    <a:pt x="76" y="80"/>
                  </a:lnTo>
                  <a:lnTo>
                    <a:pt x="82" y="78"/>
                  </a:lnTo>
                  <a:lnTo>
                    <a:pt x="86" y="76"/>
                  </a:lnTo>
                  <a:lnTo>
                    <a:pt x="90" y="72"/>
                  </a:lnTo>
                  <a:lnTo>
                    <a:pt x="92" y="60"/>
                  </a:lnTo>
                  <a:lnTo>
                    <a:pt x="94" y="50"/>
                  </a:lnTo>
                  <a:lnTo>
                    <a:pt x="94" y="44"/>
                  </a:lnTo>
                  <a:lnTo>
                    <a:pt x="92" y="40"/>
                  </a:lnTo>
                  <a:lnTo>
                    <a:pt x="88" y="32"/>
                  </a:lnTo>
                  <a:lnTo>
                    <a:pt x="84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46"/>
            <p:cNvSpPr/>
            <p:nvPr/>
          </p:nvSpPr>
          <p:spPr bwMode="auto">
            <a:xfrm>
              <a:off x="7590936" y="3578697"/>
              <a:ext cx="44971" cy="39823"/>
            </a:xfrm>
            <a:custGeom>
              <a:avLst/>
              <a:gdLst>
                <a:gd name="T0" fmla="*/ 2147483647 w 32"/>
                <a:gd name="T1" fmla="*/ 2147483647 h 26"/>
                <a:gd name="T2" fmla="*/ 2147483647 w 32"/>
                <a:gd name="T3" fmla="*/ 2147483647 h 26"/>
                <a:gd name="T4" fmla="*/ 2147483647 w 32"/>
                <a:gd name="T5" fmla="*/ 0 h 26"/>
                <a:gd name="T6" fmla="*/ 2147483647 w 32"/>
                <a:gd name="T7" fmla="*/ 0 h 26"/>
                <a:gd name="T8" fmla="*/ 2147483647 w 32"/>
                <a:gd name="T9" fmla="*/ 2147483647 h 26"/>
                <a:gd name="T10" fmla="*/ 2147483647 w 32"/>
                <a:gd name="T11" fmla="*/ 2147483647 h 26"/>
                <a:gd name="T12" fmla="*/ 2147483647 w 32"/>
                <a:gd name="T13" fmla="*/ 2147483647 h 26"/>
                <a:gd name="T14" fmla="*/ 2147483647 w 32"/>
                <a:gd name="T15" fmla="*/ 2147483647 h 26"/>
                <a:gd name="T16" fmla="*/ 2147483647 w 32"/>
                <a:gd name="T17" fmla="*/ 2147483647 h 26"/>
                <a:gd name="T18" fmla="*/ 2147483647 w 32"/>
                <a:gd name="T19" fmla="*/ 2147483647 h 26"/>
                <a:gd name="T20" fmla="*/ 2147483647 w 32"/>
                <a:gd name="T21" fmla="*/ 2147483647 h 26"/>
                <a:gd name="T22" fmla="*/ 2147483647 w 32"/>
                <a:gd name="T23" fmla="*/ 2147483647 h 26"/>
                <a:gd name="T24" fmla="*/ 2147483647 w 32"/>
                <a:gd name="T25" fmla="*/ 2147483647 h 26"/>
                <a:gd name="T26" fmla="*/ 2147483647 w 32"/>
                <a:gd name="T27" fmla="*/ 2147483647 h 26"/>
                <a:gd name="T28" fmla="*/ 0 w 32"/>
                <a:gd name="T29" fmla="*/ 2147483647 h 26"/>
                <a:gd name="T30" fmla="*/ 0 w 32"/>
                <a:gd name="T31" fmla="*/ 2147483647 h 26"/>
                <a:gd name="T32" fmla="*/ 2147483647 w 32"/>
                <a:gd name="T33" fmla="*/ 2147483647 h 26"/>
                <a:gd name="T34" fmla="*/ 2147483647 w 32"/>
                <a:gd name="T35" fmla="*/ 2147483647 h 26"/>
                <a:gd name="T36" fmla="*/ 2147483647 w 32"/>
                <a:gd name="T37" fmla="*/ 2147483647 h 26"/>
                <a:gd name="T38" fmla="*/ 2147483647 w 32"/>
                <a:gd name="T39" fmla="*/ 2147483647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"/>
                <a:gd name="T61" fmla="*/ 0 h 26"/>
                <a:gd name="T62" fmla="*/ 32 w 32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" h="26">
                  <a:moveTo>
                    <a:pt x="14" y="4"/>
                  </a:moveTo>
                  <a:lnTo>
                    <a:pt x="16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2" y="8"/>
                  </a:lnTo>
                  <a:lnTo>
                    <a:pt x="30" y="12"/>
                  </a:lnTo>
                  <a:lnTo>
                    <a:pt x="24" y="14"/>
                  </a:lnTo>
                  <a:lnTo>
                    <a:pt x="14" y="16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247"/>
            <p:cNvSpPr/>
            <p:nvPr/>
          </p:nvSpPr>
          <p:spPr bwMode="auto">
            <a:xfrm>
              <a:off x="7530973" y="3587988"/>
              <a:ext cx="59962" cy="79646"/>
            </a:xfrm>
            <a:custGeom>
              <a:avLst/>
              <a:gdLst>
                <a:gd name="T0" fmla="*/ 2147483647 w 40"/>
                <a:gd name="T1" fmla="*/ 2147483647 h 52"/>
                <a:gd name="T2" fmla="*/ 2147483647 w 40"/>
                <a:gd name="T3" fmla="*/ 2147483647 h 52"/>
                <a:gd name="T4" fmla="*/ 2147483647 w 40"/>
                <a:gd name="T5" fmla="*/ 2147483647 h 52"/>
                <a:gd name="T6" fmla="*/ 0 w 40"/>
                <a:gd name="T7" fmla="*/ 2147483647 h 52"/>
                <a:gd name="T8" fmla="*/ 2147483647 w 40"/>
                <a:gd name="T9" fmla="*/ 2147483647 h 52"/>
                <a:gd name="T10" fmla="*/ 2147483647 w 40"/>
                <a:gd name="T11" fmla="*/ 2147483647 h 52"/>
                <a:gd name="T12" fmla="*/ 2147483647 w 40"/>
                <a:gd name="T13" fmla="*/ 0 h 52"/>
                <a:gd name="T14" fmla="*/ 2147483647 w 40"/>
                <a:gd name="T15" fmla="*/ 2147483647 h 52"/>
                <a:gd name="T16" fmla="*/ 2147483647 w 40"/>
                <a:gd name="T17" fmla="*/ 2147483647 h 52"/>
                <a:gd name="T18" fmla="*/ 2147483647 w 40"/>
                <a:gd name="T19" fmla="*/ 2147483647 h 52"/>
                <a:gd name="T20" fmla="*/ 2147483647 w 40"/>
                <a:gd name="T21" fmla="*/ 2147483647 h 52"/>
                <a:gd name="T22" fmla="*/ 2147483647 w 40"/>
                <a:gd name="T23" fmla="*/ 2147483647 h 52"/>
                <a:gd name="T24" fmla="*/ 2147483647 w 40"/>
                <a:gd name="T25" fmla="*/ 2147483647 h 52"/>
                <a:gd name="T26" fmla="*/ 2147483647 w 40"/>
                <a:gd name="T27" fmla="*/ 2147483647 h 52"/>
                <a:gd name="T28" fmla="*/ 2147483647 w 40"/>
                <a:gd name="T29" fmla="*/ 2147483647 h 52"/>
                <a:gd name="T30" fmla="*/ 2147483647 w 40"/>
                <a:gd name="T31" fmla="*/ 2147483647 h 52"/>
                <a:gd name="T32" fmla="*/ 2147483647 w 40"/>
                <a:gd name="T33" fmla="*/ 2147483647 h 52"/>
                <a:gd name="T34" fmla="*/ 2147483647 w 40"/>
                <a:gd name="T35" fmla="*/ 2147483647 h 52"/>
                <a:gd name="T36" fmla="*/ 2147483647 w 40"/>
                <a:gd name="T37" fmla="*/ 2147483647 h 52"/>
                <a:gd name="T38" fmla="*/ 2147483647 w 40"/>
                <a:gd name="T39" fmla="*/ 2147483647 h 52"/>
                <a:gd name="T40" fmla="*/ 2147483647 w 40"/>
                <a:gd name="T41" fmla="*/ 2147483647 h 52"/>
                <a:gd name="T42" fmla="*/ 2147483647 w 40"/>
                <a:gd name="T43" fmla="*/ 2147483647 h 52"/>
                <a:gd name="T44" fmla="*/ 2147483647 w 40"/>
                <a:gd name="T45" fmla="*/ 2147483647 h 52"/>
                <a:gd name="T46" fmla="*/ 2147483647 w 40"/>
                <a:gd name="T47" fmla="*/ 2147483647 h 52"/>
                <a:gd name="T48" fmla="*/ 2147483647 w 40"/>
                <a:gd name="T49" fmla="*/ 2147483647 h 52"/>
                <a:gd name="T50" fmla="*/ 2147483647 w 40"/>
                <a:gd name="T51" fmla="*/ 2147483647 h 52"/>
                <a:gd name="T52" fmla="*/ 2147483647 w 40"/>
                <a:gd name="T53" fmla="*/ 2147483647 h 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52"/>
                <a:gd name="T83" fmla="*/ 40 w 40"/>
                <a:gd name="T84" fmla="*/ 52 h 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52">
                  <a:moveTo>
                    <a:pt x="12" y="24"/>
                  </a:move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40" y="22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6" y="32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2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2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48"/>
            <p:cNvSpPr/>
            <p:nvPr/>
          </p:nvSpPr>
          <p:spPr bwMode="auto">
            <a:xfrm>
              <a:off x="7390294" y="3836220"/>
              <a:ext cx="35746" cy="90266"/>
            </a:xfrm>
            <a:custGeom>
              <a:avLst/>
              <a:gdLst>
                <a:gd name="T0" fmla="*/ 2147483647 w 24"/>
                <a:gd name="T1" fmla="*/ 0 h 56"/>
                <a:gd name="T2" fmla="*/ 2147483647 w 24"/>
                <a:gd name="T3" fmla="*/ 2147483647 h 56"/>
                <a:gd name="T4" fmla="*/ 2147483647 w 24"/>
                <a:gd name="T5" fmla="*/ 2147483647 h 56"/>
                <a:gd name="T6" fmla="*/ 2147483647 w 24"/>
                <a:gd name="T7" fmla="*/ 2147483647 h 56"/>
                <a:gd name="T8" fmla="*/ 2147483647 w 24"/>
                <a:gd name="T9" fmla="*/ 2147483647 h 56"/>
                <a:gd name="T10" fmla="*/ 2147483647 w 24"/>
                <a:gd name="T11" fmla="*/ 2147483647 h 56"/>
                <a:gd name="T12" fmla="*/ 0 w 24"/>
                <a:gd name="T13" fmla="*/ 2147483647 h 56"/>
                <a:gd name="T14" fmla="*/ 0 w 24"/>
                <a:gd name="T15" fmla="*/ 2147483647 h 56"/>
                <a:gd name="T16" fmla="*/ 2147483647 w 24"/>
                <a:gd name="T17" fmla="*/ 2147483647 h 56"/>
                <a:gd name="T18" fmla="*/ 2147483647 w 24"/>
                <a:gd name="T19" fmla="*/ 2147483647 h 56"/>
                <a:gd name="T20" fmla="*/ 2147483647 w 24"/>
                <a:gd name="T21" fmla="*/ 2147483647 h 56"/>
                <a:gd name="T22" fmla="*/ 2147483647 w 24"/>
                <a:gd name="T23" fmla="*/ 2147483647 h 56"/>
                <a:gd name="T24" fmla="*/ 2147483647 w 24"/>
                <a:gd name="T25" fmla="*/ 0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56"/>
                <a:gd name="T41" fmla="*/ 24 w 24"/>
                <a:gd name="T42" fmla="*/ 56 h 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56">
                  <a:moveTo>
                    <a:pt x="24" y="0"/>
                  </a:moveTo>
                  <a:lnTo>
                    <a:pt x="24" y="12"/>
                  </a:lnTo>
                  <a:lnTo>
                    <a:pt x="22" y="32"/>
                  </a:lnTo>
                  <a:lnTo>
                    <a:pt x="16" y="5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49"/>
            <p:cNvSpPr/>
            <p:nvPr/>
          </p:nvSpPr>
          <p:spPr bwMode="auto">
            <a:xfrm>
              <a:off x="7148141" y="3982239"/>
              <a:ext cx="48431" cy="54425"/>
            </a:xfrm>
            <a:custGeom>
              <a:avLst/>
              <a:gdLst>
                <a:gd name="T0" fmla="*/ 2147483647 w 34"/>
                <a:gd name="T1" fmla="*/ 2147483647 h 36"/>
                <a:gd name="T2" fmla="*/ 2147483647 w 34"/>
                <a:gd name="T3" fmla="*/ 2147483647 h 36"/>
                <a:gd name="T4" fmla="*/ 2147483647 w 34"/>
                <a:gd name="T5" fmla="*/ 2147483647 h 36"/>
                <a:gd name="T6" fmla="*/ 2147483647 w 34"/>
                <a:gd name="T7" fmla="*/ 2147483647 h 36"/>
                <a:gd name="T8" fmla="*/ 0 w 34"/>
                <a:gd name="T9" fmla="*/ 2147483647 h 36"/>
                <a:gd name="T10" fmla="*/ 2147483647 w 34"/>
                <a:gd name="T11" fmla="*/ 2147483647 h 36"/>
                <a:gd name="T12" fmla="*/ 2147483647 w 34"/>
                <a:gd name="T13" fmla="*/ 2147483647 h 36"/>
                <a:gd name="T14" fmla="*/ 2147483647 w 34"/>
                <a:gd name="T15" fmla="*/ 2147483647 h 36"/>
                <a:gd name="T16" fmla="*/ 2147483647 w 34"/>
                <a:gd name="T17" fmla="*/ 2147483647 h 36"/>
                <a:gd name="T18" fmla="*/ 2147483647 w 34"/>
                <a:gd name="T19" fmla="*/ 0 h 36"/>
                <a:gd name="T20" fmla="*/ 2147483647 w 34"/>
                <a:gd name="T21" fmla="*/ 2147483647 h 36"/>
                <a:gd name="T22" fmla="*/ 2147483647 w 34"/>
                <a:gd name="T23" fmla="*/ 2147483647 h 36"/>
                <a:gd name="T24" fmla="*/ 2147483647 w 34"/>
                <a:gd name="T25" fmla="*/ 2147483647 h 36"/>
                <a:gd name="T26" fmla="*/ 2147483647 w 34"/>
                <a:gd name="T27" fmla="*/ 2147483647 h 36"/>
                <a:gd name="T28" fmla="*/ 2147483647 w 34"/>
                <a:gd name="T29" fmla="*/ 2147483647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"/>
                <a:gd name="T46" fmla="*/ 0 h 36"/>
                <a:gd name="T47" fmla="*/ 34 w 34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" h="36">
                  <a:moveTo>
                    <a:pt x="18" y="36"/>
                  </a:moveTo>
                  <a:lnTo>
                    <a:pt x="12" y="34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12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10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50"/>
            <p:cNvSpPr/>
            <p:nvPr/>
          </p:nvSpPr>
          <p:spPr bwMode="auto">
            <a:xfrm>
              <a:off x="6497788" y="4283567"/>
              <a:ext cx="54196" cy="114160"/>
            </a:xfrm>
            <a:custGeom>
              <a:avLst/>
              <a:gdLst>
                <a:gd name="T0" fmla="*/ 2147483647 w 36"/>
                <a:gd name="T1" fmla="*/ 2147483647 h 70"/>
                <a:gd name="T2" fmla="*/ 2147483647 w 36"/>
                <a:gd name="T3" fmla="*/ 2147483647 h 70"/>
                <a:gd name="T4" fmla="*/ 2147483647 w 36"/>
                <a:gd name="T5" fmla="*/ 2147483647 h 70"/>
                <a:gd name="T6" fmla="*/ 2147483647 w 36"/>
                <a:gd name="T7" fmla="*/ 2147483647 h 70"/>
                <a:gd name="T8" fmla="*/ 2147483647 w 36"/>
                <a:gd name="T9" fmla="*/ 2147483647 h 70"/>
                <a:gd name="T10" fmla="*/ 2147483647 w 36"/>
                <a:gd name="T11" fmla="*/ 2147483647 h 70"/>
                <a:gd name="T12" fmla="*/ 2147483647 w 36"/>
                <a:gd name="T13" fmla="*/ 2147483647 h 70"/>
                <a:gd name="T14" fmla="*/ 2147483647 w 36"/>
                <a:gd name="T15" fmla="*/ 2147483647 h 70"/>
                <a:gd name="T16" fmla="*/ 2147483647 w 36"/>
                <a:gd name="T17" fmla="*/ 2147483647 h 70"/>
                <a:gd name="T18" fmla="*/ 2147483647 w 36"/>
                <a:gd name="T19" fmla="*/ 2147483647 h 70"/>
                <a:gd name="T20" fmla="*/ 0 w 36"/>
                <a:gd name="T21" fmla="*/ 2147483647 h 70"/>
                <a:gd name="T22" fmla="*/ 2147483647 w 36"/>
                <a:gd name="T23" fmla="*/ 2147483647 h 70"/>
                <a:gd name="T24" fmla="*/ 2147483647 w 36"/>
                <a:gd name="T25" fmla="*/ 2147483647 h 70"/>
                <a:gd name="T26" fmla="*/ 2147483647 w 36"/>
                <a:gd name="T27" fmla="*/ 2147483647 h 70"/>
                <a:gd name="T28" fmla="*/ 2147483647 w 36"/>
                <a:gd name="T29" fmla="*/ 0 h 70"/>
                <a:gd name="T30" fmla="*/ 2147483647 w 36"/>
                <a:gd name="T31" fmla="*/ 2147483647 h 70"/>
                <a:gd name="T32" fmla="*/ 2147483647 w 36"/>
                <a:gd name="T33" fmla="*/ 2147483647 h 70"/>
                <a:gd name="T34" fmla="*/ 2147483647 w 36"/>
                <a:gd name="T35" fmla="*/ 2147483647 h 70"/>
                <a:gd name="T36" fmla="*/ 2147483647 w 36"/>
                <a:gd name="T37" fmla="*/ 2147483647 h 70"/>
                <a:gd name="T38" fmla="*/ 2147483647 w 36"/>
                <a:gd name="T39" fmla="*/ 2147483647 h 70"/>
                <a:gd name="T40" fmla="*/ 2147483647 w 36"/>
                <a:gd name="T41" fmla="*/ 2147483647 h 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70"/>
                <a:gd name="T65" fmla="*/ 36 w 36"/>
                <a:gd name="T66" fmla="*/ 70 h 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70">
                  <a:moveTo>
                    <a:pt x="36" y="52"/>
                  </a:moveTo>
                  <a:lnTo>
                    <a:pt x="34" y="58"/>
                  </a:lnTo>
                  <a:lnTo>
                    <a:pt x="30" y="64"/>
                  </a:lnTo>
                  <a:lnTo>
                    <a:pt x="22" y="68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6" y="60"/>
                  </a:lnTo>
                  <a:lnTo>
                    <a:pt x="4" y="54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6" y="1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26" y="20"/>
                  </a:lnTo>
                  <a:lnTo>
                    <a:pt x="34" y="36"/>
                  </a:lnTo>
                  <a:lnTo>
                    <a:pt x="36" y="44"/>
                  </a:lnTo>
                  <a:lnTo>
                    <a:pt x="3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51"/>
            <p:cNvSpPr/>
            <p:nvPr/>
          </p:nvSpPr>
          <p:spPr bwMode="auto">
            <a:xfrm>
              <a:off x="6975175" y="3889317"/>
              <a:ext cx="219091" cy="428763"/>
            </a:xfrm>
            <a:custGeom>
              <a:avLst/>
              <a:gdLst>
                <a:gd name="T0" fmla="*/ 2147483647 w 150"/>
                <a:gd name="T1" fmla="*/ 2147483647 h 270"/>
                <a:gd name="T2" fmla="*/ 2147483647 w 150"/>
                <a:gd name="T3" fmla="*/ 2147483647 h 270"/>
                <a:gd name="T4" fmla="*/ 2147483647 w 150"/>
                <a:gd name="T5" fmla="*/ 2147483647 h 270"/>
                <a:gd name="T6" fmla="*/ 2147483647 w 150"/>
                <a:gd name="T7" fmla="*/ 2147483647 h 270"/>
                <a:gd name="T8" fmla="*/ 2147483647 w 150"/>
                <a:gd name="T9" fmla="*/ 2147483647 h 270"/>
                <a:gd name="T10" fmla="*/ 2147483647 w 150"/>
                <a:gd name="T11" fmla="*/ 2147483647 h 270"/>
                <a:gd name="T12" fmla="*/ 2147483647 w 150"/>
                <a:gd name="T13" fmla="*/ 2147483647 h 270"/>
                <a:gd name="T14" fmla="*/ 2147483647 w 150"/>
                <a:gd name="T15" fmla="*/ 2147483647 h 270"/>
                <a:gd name="T16" fmla="*/ 2147483647 w 150"/>
                <a:gd name="T17" fmla="*/ 2147483647 h 270"/>
                <a:gd name="T18" fmla="*/ 2147483647 w 150"/>
                <a:gd name="T19" fmla="*/ 2147483647 h 270"/>
                <a:gd name="T20" fmla="*/ 2147483647 w 150"/>
                <a:gd name="T21" fmla="*/ 2147483647 h 270"/>
                <a:gd name="T22" fmla="*/ 2147483647 w 150"/>
                <a:gd name="T23" fmla="*/ 2147483647 h 270"/>
                <a:gd name="T24" fmla="*/ 2147483647 w 150"/>
                <a:gd name="T25" fmla="*/ 2147483647 h 270"/>
                <a:gd name="T26" fmla="*/ 2147483647 w 150"/>
                <a:gd name="T27" fmla="*/ 2147483647 h 270"/>
                <a:gd name="T28" fmla="*/ 2147483647 w 150"/>
                <a:gd name="T29" fmla="*/ 2147483647 h 270"/>
                <a:gd name="T30" fmla="*/ 2147483647 w 150"/>
                <a:gd name="T31" fmla="*/ 2147483647 h 270"/>
                <a:gd name="T32" fmla="*/ 2147483647 w 150"/>
                <a:gd name="T33" fmla="*/ 2147483647 h 270"/>
                <a:gd name="T34" fmla="*/ 2147483647 w 150"/>
                <a:gd name="T35" fmla="*/ 2147483647 h 270"/>
                <a:gd name="T36" fmla="*/ 0 w 150"/>
                <a:gd name="T37" fmla="*/ 2147483647 h 270"/>
                <a:gd name="T38" fmla="*/ 2147483647 w 150"/>
                <a:gd name="T39" fmla="*/ 2147483647 h 270"/>
                <a:gd name="T40" fmla="*/ 2147483647 w 150"/>
                <a:gd name="T41" fmla="*/ 2147483647 h 270"/>
                <a:gd name="T42" fmla="*/ 2147483647 w 150"/>
                <a:gd name="T43" fmla="*/ 2147483647 h 270"/>
                <a:gd name="T44" fmla="*/ 2147483647 w 150"/>
                <a:gd name="T45" fmla="*/ 2147483647 h 270"/>
                <a:gd name="T46" fmla="*/ 2147483647 w 150"/>
                <a:gd name="T47" fmla="*/ 2147483647 h 270"/>
                <a:gd name="T48" fmla="*/ 2147483647 w 150"/>
                <a:gd name="T49" fmla="*/ 2147483647 h 270"/>
                <a:gd name="T50" fmla="*/ 2147483647 w 150"/>
                <a:gd name="T51" fmla="*/ 2147483647 h 270"/>
                <a:gd name="T52" fmla="*/ 2147483647 w 150"/>
                <a:gd name="T53" fmla="*/ 2147483647 h 270"/>
                <a:gd name="T54" fmla="*/ 2147483647 w 150"/>
                <a:gd name="T55" fmla="*/ 2147483647 h 270"/>
                <a:gd name="T56" fmla="*/ 2147483647 w 150"/>
                <a:gd name="T57" fmla="*/ 2147483647 h 270"/>
                <a:gd name="T58" fmla="*/ 2147483647 w 150"/>
                <a:gd name="T59" fmla="*/ 2147483647 h 270"/>
                <a:gd name="T60" fmla="*/ 2147483647 w 150"/>
                <a:gd name="T61" fmla="*/ 2147483647 h 270"/>
                <a:gd name="T62" fmla="*/ 2147483647 w 150"/>
                <a:gd name="T63" fmla="*/ 2147483647 h 270"/>
                <a:gd name="T64" fmla="*/ 2147483647 w 150"/>
                <a:gd name="T65" fmla="*/ 2147483647 h 270"/>
                <a:gd name="T66" fmla="*/ 2147483647 w 150"/>
                <a:gd name="T67" fmla="*/ 2147483647 h 270"/>
                <a:gd name="T68" fmla="*/ 2147483647 w 150"/>
                <a:gd name="T69" fmla="*/ 2147483647 h 270"/>
                <a:gd name="T70" fmla="*/ 2147483647 w 150"/>
                <a:gd name="T71" fmla="*/ 2147483647 h 270"/>
                <a:gd name="T72" fmla="*/ 2147483647 w 150"/>
                <a:gd name="T73" fmla="*/ 2147483647 h 270"/>
                <a:gd name="T74" fmla="*/ 2147483647 w 150"/>
                <a:gd name="T75" fmla="*/ 2147483647 h 270"/>
                <a:gd name="T76" fmla="*/ 2147483647 w 150"/>
                <a:gd name="T77" fmla="*/ 2147483647 h 270"/>
                <a:gd name="T78" fmla="*/ 2147483647 w 150"/>
                <a:gd name="T79" fmla="*/ 2147483647 h 270"/>
                <a:gd name="T80" fmla="*/ 2147483647 w 150"/>
                <a:gd name="T81" fmla="*/ 2147483647 h 270"/>
                <a:gd name="T82" fmla="*/ 2147483647 w 150"/>
                <a:gd name="T83" fmla="*/ 2147483647 h 270"/>
                <a:gd name="T84" fmla="*/ 2147483647 w 150"/>
                <a:gd name="T85" fmla="*/ 2147483647 h 270"/>
                <a:gd name="T86" fmla="*/ 2147483647 w 150"/>
                <a:gd name="T87" fmla="*/ 2147483647 h 270"/>
                <a:gd name="T88" fmla="*/ 2147483647 w 150"/>
                <a:gd name="T89" fmla="*/ 2147483647 h 270"/>
                <a:gd name="T90" fmla="*/ 2147483647 w 150"/>
                <a:gd name="T91" fmla="*/ 2147483647 h 270"/>
                <a:gd name="T92" fmla="*/ 2147483647 w 150"/>
                <a:gd name="T93" fmla="*/ 2147483647 h 270"/>
                <a:gd name="T94" fmla="*/ 2147483647 w 150"/>
                <a:gd name="T95" fmla="*/ 2147483647 h 270"/>
                <a:gd name="T96" fmla="*/ 2147483647 w 150"/>
                <a:gd name="T97" fmla="*/ 2147483647 h 270"/>
                <a:gd name="T98" fmla="*/ 2147483647 w 150"/>
                <a:gd name="T99" fmla="*/ 2147483647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0"/>
                <a:gd name="T151" fmla="*/ 0 h 270"/>
                <a:gd name="T152" fmla="*/ 150 w 1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0" h="270">
                  <a:moveTo>
                    <a:pt x="64" y="232"/>
                  </a:moveTo>
                  <a:lnTo>
                    <a:pt x="70" y="228"/>
                  </a:lnTo>
                  <a:lnTo>
                    <a:pt x="78" y="226"/>
                  </a:lnTo>
                  <a:lnTo>
                    <a:pt x="96" y="220"/>
                  </a:lnTo>
                  <a:lnTo>
                    <a:pt x="92" y="216"/>
                  </a:lnTo>
                  <a:lnTo>
                    <a:pt x="90" y="216"/>
                  </a:lnTo>
                  <a:lnTo>
                    <a:pt x="88" y="214"/>
                  </a:lnTo>
                  <a:lnTo>
                    <a:pt x="112" y="200"/>
                  </a:lnTo>
                  <a:lnTo>
                    <a:pt x="114" y="198"/>
                  </a:lnTo>
                  <a:lnTo>
                    <a:pt x="116" y="194"/>
                  </a:lnTo>
                  <a:lnTo>
                    <a:pt x="114" y="190"/>
                  </a:lnTo>
                  <a:lnTo>
                    <a:pt x="114" y="186"/>
                  </a:lnTo>
                  <a:lnTo>
                    <a:pt x="114" y="182"/>
                  </a:lnTo>
                  <a:lnTo>
                    <a:pt x="112" y="176"/>
                  </a:lnTo>
                  <a:lnTo>
                    <a:pt x="112" y="160"/>
                  </a:lnTo>
                  <a:lnTo>
                    <a:pt x="106" y="146"/>
                  </a:lnTo>
                  <a:lnTo>
                    <a:pt x="100" y="136"/>
                  </a:lnTo>
                  <a:lnTo>
                    <a:pt x="86" y="118"/>
                  </a:lnTo>
                  <a:lnTo>
                    <a:pt x="82" y="112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8" y="102"/>
                  </a:lnTo>
                  <a:lnTo>
                    <a:pt x="66" y="96"/>
                  </a:lnTo>
                  <a:lnTo>
                    <a:pt x="60" y="92"/>
                  </a:lnTo>
                  <a:lnTo>
                    <a:pt x="52" y="86"/>
                  </a:lnTo>
                  <a:lnTo>
                    <a:pt x="42" y="78"/>
                  </a:lnTo>
                  <a:lnTo>
                    <a:pt x="34" y="70"/>
                  </a:lnTo>
                  <a:lnTo>
                    <a:pt x="32" y="64"/>
                  </a:lnTo>
                  <a:lnTo>
                    <a:pt x="30" y="60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48"/>
                  </a:lnTo>
                  <a:lnTo>
                    <a:pt x="26" y="44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6" y="14"/>
                  </a:lnTo>
                  <a:lnTo>
                    <a:pt x="26" y="12"/>
                  </a:lnTo>
                  <a:lnTo>
                    <a:pt x="34" y="6"/>
                  </a:lnTo>
                  <a:lnTo>
                    <a:pt x="42" y="2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70" y="6"/>
                  </a:lnTo>
                  <a:lnTo>
                    <a:pt x="72" y="12"/>
                  </a:lnTo>
                  <a:lnTo>
                    <a:pt x="74" y="16"/>
                  </a:lnTo>
                  <a:lnTo>
                    <a:pt x="82" y="24"/>
                  </a:lnTo>
                  <a:lnTo>
                    <a:pt x="90" y="28"/>
                  </a:lnTo>
                  <a:lnTo>
                    <a:pt x="98" y="30"/>
                  </a:lnTo>
                  <a:lnTo>
                    <a:pt x="96" y="36"/>
                  </a:lnTo>
                  <a:lnTo>
                    <a:pt x="94" y="42"/>
                  </a:lnTo>
                  <a:lnTo>
                    <a:pt x="90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2" y="48"/>
                  </a:lnTo>
                  <a:lnTo>
                    <a:pt x="80" y="52"/>
                  </a:lnTo>
                  <a:lnTo>
                    <a:pt x="76" y="56"/>
                  </a:lnTo>
                  <a:lnTo>
                    <a:pt x="72" y="64"/>
                  </a:lnTo>
                  <a:lnTo>
                    <a:pt x="70" y="70"/>
                  </a:lnTo>
                  <a:lnTo>
                    <a:pt x="72" y="84"/>
                  </a:lnTo>
                  <a:lnTo>
                    <a:pt x="76" y="88"/>
                  </a:lnTo>
                  <a:lnTo>
                    <a:pt x="78" y="92"/>
                  </a:lnTo>
                  <a:lnTo>
                    <a:pt x="86" y="96"/>
                  </a:lnTo>
                  <a:lnTo>
                    <a:pt x="98" y="110"/>
                  </a:lnTo>
                  <a:lnTo>
                    <a:pt x="110" y="124"/>
                  </a:lnTo>
                  <a:lnTo>
                    <a:pt x="122" y="136"/>
                  </a:lnTo>
                  <a:lnTo>
                    <a:pt x="138" y="148"/>
                  </a:lnTo>
                  <a:lnTo>
                    <a:pt x="138" y="156"/>
                  </a:lnTo>
                  <a:lnTo>
                    <a:pt x="142" y="170"/>
                  </a:lnTo>
                  <a:lnTo>
                    <a:pt x="150" y="192"/>
                  </a:lnTo>
                  <a:lnTo>
                    <a:pt x="146" y="198"/>
                  </a:lnTo>
                  <a:lnTo>
                    <a:pt x="146" y="204"/>
                  </a:lnTo>
                  <a:lnTo>
                    <a:pt x="146" y="210"/>
                  </a:lnTo>
                  <a:lnTo>
                    <a:pt x="144" y="214"/>
                  </a:lnTo>
                  <a:lnTo>
                    <a:pt x="138" y="220"/>
                  </a:lnTo>
                  <a:lnTo>
                    <a:pt x="128" y="228"/>
                  </a:lnTo>
                  <a:lnTo>
                    <a:pt x="120" y="232"/>
                  </a:lnTo>
                  <a:lnTo>
                    <a:pt x="112" y="234"/>
                  </a:lnTo>
                  <a:lnTo>
                    <a:pt x="104" y="242"/>
                  </a:lnTo>
                  <a:lnTo>
                    <a:pt x="98" y="254"/>
                  </a:lnTo>
                  <a:lnTo>
                    <a:pt x="88" y="266"/>
                  </a:lnTo>
                  <a:lnTo>
                    <a:pt x="84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4" y="268"/>
                  </a:lnTo>
                  <a:lnTo>
                    <a:pt x="74" y="260"/>
                  </a:lnTo>
                  <a:lnTo>
                    <a:pt x="74" y="252"/>
                  </a:lnTo>
                  <a:lnTo>
                    <a:pt x="76" y="246"/>
                  </a:lnTo>
                  <a:lnTo>
                    <a:pt x="76" y="242"/>
                  </a:lnTo>
                  <a:lnTo>
                    <a:pt x="74" y="236"/>
                  </a:lnTo>
                  <a:lnTo>
                    <a:pt x="70" y="236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60" y="234"/>
                  </a:lnTo>
                  <a:lnTo>
                    <a:pt x="64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252"/>
            <p:cNvSpPr/>
            <p:nvPr/>
          </p:nvSpPr>
          <p:spPr bwMode="auto">
            <a:xfrm>
              <a:off x="7018993" y="4142859"/>
              <a:ext cx="126842" cy="120797"/>
            </a:xfrm>
            <a:custGeom>
              <a:avLst/>
              <a:gdLst>
                <a:gd name="T0" fmla="*/ 2147483647 w 86"/>
                <a:gd name="T1" fmla="*/ 0 h 76"/>
                <a:gd name="T2" fmla="*/ 2147483647 w 86"/>
                <a:gd name="T3" fmla="*/ 0 h 76"/>
                <a:gd name="T4" fmla="*/ 2147483647 w 86"/>
                <a:gd name="T5" fmla="*/ 2147483647 h 76"/>
                <a:gd name="T6" fmla="*/ 2147483647 w 86"/>
                <a:gd name="T7" fmla="*/ 0 h 76"/>
                <a:gd name="T8" fmla="*/ 2147483647 w 86"/>
                <a:gd name="T9" fmla="*/ 0 h 76"/>
                <a:gd name="T10" fmla="*/ 2147483647 w 86"/>
                <a:gd name="T11" fmla="*/ 0 h 76"/>
                <a:gd name="T12" fmla="*/ 2147483647 w 86"/>
                <a:gd name="T13" fmla="*/ 2147483647 h 76"/>
                <a:gd name="T14" fmla="*/ 2147483647 w 86"/>
                <a:gd name="T15" fmla="*/ 2147483647 h 76"/>
                <a:gd name="T16" fmla="*/ 2147483647 w 86"/>
                <a:gd name="T17" fmla="*/ 2147483647 h 76"/>
                <a:gd name="T18" fmla="*/ 2147483647 w 86"/>
                <a:gd name="T19" fmla="*/ 2147483647 h 76"/>
                <a:gd name="T20" fmla="*/ 2147483647 w 86"/>
                <a:gd name="T21" fmla="*/ 2147483647 h 76"/>
                <a:gd name="T22" fmla="*/ 2147483647 w 86"/>
                <a:gd name="T23" fmla="*/ 2147483647 h 76"/>
                <a:gd name="T24" fmla="*/ 2147483647 w 86"/>
                <a:gd name="T25" fmla="*/ 2147483647 h 76"/>
                <a:gd name="T26" fmla="*/ 2147483647 w 86"/>
                <a:gd name="T27" fmla="*/ 2147483647 h 76"/>
                <a:gd name="T28" fmla="*/ 2147483647 w 86"/>
                <a:gd name="T29" fmla="*/ 2147483647 h 76"/>
                <a:gd name="T30" fmla="*/ 2147483647 w 86"/>
                <a:gd name="T31" fmla="*/ 2147483647 h 76"/>
                <a:gd name="T32" fmla="*/ 2147483647 w 86"/>
                <a:gd name="T33" fmla="*/ 2147483647 h 76"/>
                <a:gd name="T34" fmla="*/ 0 w 86"/>
                <a:gd name="T35" fmla="*/ 2147483647 h 76"/>
                <a:gd name="T36" fmla="*/ 2147483647 w 86"/>
                <a:gd name="T37" fmla="*/ 2147483647 h 76"/>
                <a:gd name="T38" fmla="*/ 2147483647 w 86"/>
                <a:gd name="T39" fmla="*/ 2147483647 h 76"/>
                <a:gd name="T40" fmla="*/ 2147483647 w 86"/>
                <a:gd name="T41" fmla="*/ 2147483647 h 76"/>
                <a:gd name="T42" fmla="*/ 2147483647 w 86"/>
                <a:gd name="T43" fmla="*/ 2147483647 h 76"/>
                <a:gd name="T44" fmla="*/ 2147483647 w 86"/>
                <a:gd name="T45" fmla="*/ 2147483647 h 76"/>
                <a:gd name="T46" fmla="*/ 2147483647 w 86"/>
                <a:gd name="T47" fmla="*/ 2147483647 h 76"/>
                <a:gd name="T48" fmla="*/ 2147483647 w 86"/>
                <a:gd name="T49" fmla="*/ 2147483647 h 76"/>
                <a:gd name="T50" fmla="*/ 2147483647 w 86"/>
                <a:gd name="T51" fmla="*/ 2147483647 h 76"/>
                <a:gd name="T52" fmla="*/ 2147483647 w 86"/>
                <a:gd name="T53" fmla="*/ 2147483647 h 76"/>
                <a:gd name="T54" fmla="*/ 2147483647 w 86"/>
                <a:gd name="T55" fmla="*/ 2147483647 h 76"/>
                <a:gd name="T56" fmla="*/ 2147483647 w 86"/>
                <a:gd name="T57" fmla="*/ 2147483647 h 76"/>
                <a:gd name="T58" fmla="*/ 2147483647 w 86"/>
                <a:gd name="T59" fmla="*/ 2147483647 h 76"/>
                <a:gd name="T60" fmla="*/ 2147483647 w 86"/>
                <a:gd name="T61" fmla="*/ 2147483647 h 76"/>
                <a:gd name="T62" fmla="*/ 2147483647 w 86"/>
                <a:gd name="T63" fmla="*/ 2147483647 h 76"/>
                <a:gd name="T64" fmla="*/ 2147483647 w 86"/>
                <a:gd name="T65" fmla="*/ 2147483647 h 76"/>
                <a:gd name="T66" fmla="*/ 2147483647 w 86"/>
                <a:gd name="T67" fmla="*/ 2147483647 h 76"/>
                <a:gd name="T68" fmla="*/ 2147483647 w 86"/>
                <a:gd name="T69" fmla="*/ 2147483647 h 76"/>
                <a:gd name="T70" fmla="*/ 2147483647 w 86"/>
                <a:gd name="T71" fmla="*/ 2147483647 h 76"/>
                <a:gd name="T72" fmla="*/ 2147483647 w 86"/>
                <a:gd name="T73" fmla="*/ 2147483647 h 76"/>
                <a:gd name="T74" fmla="*/ 2147483647 w 86"/>
                <a:gd name="T75" fmla="*/ 2147483647 h 76"/>
                <a:gd name="T76" fmla="*/ 2147483647 w 86"/>
                <a:gd name="T77" fmla="*/ 2147483647 h 76"/>
                <a:gd name="T78" fmla="*/ 2147483647 w 86"/>
                <a:gd name="T79" fmla="*/ 2147483647 h 76"/>
                <a:gd name="T80" fmla="*/ 2147483647 w 86"/>
                <a:gd name="T81" fmla="*/ 2147483647 h 76"/>
                <a:gd name="T82" fmla="*/ 2147483647 w 86"/>
                <a:gd name="T83" fmla="*/ 2147483647 h 76"/>
                <a:gd name="T84" fmla="*/ 2147483647 w 86"/>
                <a:gd name="T85" fmla="*/ 2147483647 h 76"/>
                <a:gd name="T86" fmla="*/ 2147483647 w 86"/>
                <a:gd name="T87" fmla="*/ 2147483647 h 76"/>
                <a:gd name="T88" fmla="*/ 2147483647 w 86"/>
                <a:gd name="T89" fmla="*/ 0 h 76"/>
                <a:gd name="T90" fmla="*/ 2147483647 w 86"/>
                <a:gd name="T91" fmla="*/ 0 h 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76"/>
                <a:gd name="T140" fmla="*/ 86 w 86"/>
                <a:gd name="T141" fmla="*/ 76 h 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76">
                  <a:moveTo>
                    <a:pt x="80" y="0"/>
                  </a:moveTo>
                  <a:lnTo>
                    <a:pt x="78" y="0"/>
                  </a:lnTo>
                  <a:lnTo>
                    <a:pt x="74" y="2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0" y="4"/>
                  </a:lnTo>
                  <a:lnTo>
                    <a:pt x="58" y="10"/>
                  </a:lnTo>
                  <a:lnTo>
                    <a:pt x="52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0" y="2"/>
                  </a:lnTo>
                  <a:lnTo>
                    <a:pt x="18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8" y="46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8" y="66"/>
                  </a:lnTo>
                  <a:lnTo>
                    <a:pt x="24" y="66"/>
                  </a:lnTo>
                  <a:lnTo>
                    <a:pt x="24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40" y="68"/>
                  </a:lnTo>
                  <a:lnTo>
                    <a:pt x="48" y="66"/>
                  </a:lnTo>
                  <a:lnTo>
                    <a:pt x="66" y="60"/>
                  </a:lnTo>
                  <a:lnTo>
                    <a:pt x="62" y="56"/>
                  </a:lnTo>
                  <a:lnTo>
                    <a:pt x="60" y="56"/>
                  </a:lnTo>
                  <a:lnTo>
                    <a:pt x="58" y="54"/>
                  </a:lnTo>
                  <a:lnTo>
                    <a:pt x="82" y="40"/>
                  </a:lnTo>
                  <a:lnTo>
                    <a:pt x="84" y="38"/>
                  </a:lnTo>
                  <a:lnTo>
                    <a:pt x="86" y="34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2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253"/>
            <p:cNvSpPr/>
            <p:nvPr/>
          </p:nvSpPr>
          <p:spPr bwMode="auto">
            <a:xfrm>
              <a:off x="6934816" y="3913211"/>
              <a:ext cx="204100" cy="246904"/>
            </a:xfrm>
            <a:custGeom>
              <a:avLst/>
              <a:gdLst>
                <a:gd name="T0" fmla="*/ 2147483647 w 140"/>
                <a:gd name="T1" fmla="*/ 2147483647 h 156"/>
                <a:gd name="T2" fmla="*/ 2147483647 w 140"/>
                <a:gd name="T3" fmla="*/ 2147483647 h 156"/>
                <a:gd name="T4" fmla="*/ 2147483647 w 140"/>
                <a:gd name="T5" fmla="*/ 2147483647 h 156"/>
                <a:gd name="T6" fmla="*/ 2147483647 w 140"/>
                <a:gd name="T7" fmla="*/ 2147483647 h 156"/>
                <a:gd name="T8" fmla="*/ 2147483647 w 140"/>
                <a:gd name="T9" fmla="*/ 2147483647 h 156"/>
                <a:gd name="T10" fmla="*/ 2147483647 w 140"/>
                <a:gd name="T11" fmla="*/ 2147483647 h 156"/>
                <a:gd name="T12" fmla="*/ 2147483647 w 140"/>
                <a:gd name="T13" fmla="*/ 2147483647 h 156"/>
                <a:gd name="T14" fmla="*/ 2147483647 w 140"/>
                <a:gd name="T15" fmla="*/ 2147483647 h 156"/>
                <a:gd name="T16" fmla="*/ 2147483647 w 140"/>
                <a:gd name="T17" fmla="*/ 2147483647 h 156"/>
                <a:gd name="T18" fmla="*/ 2147483647 w 140"/>
                <a:gd name="T19" fmla="*/ 2147483647 h 156"/>
                <a:gd name="T20" fmla="*/ 2147483647 w 140"/>
                <a:gd name="T21" fmla="*/ 2147483647 h 156"/>
                <a:gd name="T22" fmla="*/ 2147483647 w 140"/>
                <a:gd name="T23" fmla="*/ 2147483647 h 156"/>
                <a:gd name="T24" fmla="*/ 2147483647 w 140"/>
                <a:gd name="T25" fmla="*/ 2147483647 h 156"/>
                <a:gd name="T26" fmla="*/ 2147483647 w 140"/>
                <a:gd name="T27" fmla="*/ 2147483647 h 156"/>
                <a:gd name="T28" fmla="*/ 2147483647 w 140"/>
                <a:gd name="T29" fmla="*/ 2147483647 h 156"/>
                <a:gd name="T30" fmla="*/ 2147483647 w 140"/>
                <a:gd name="T31" fmla="*/ 2147483647 h 156"/>
                <a:gd name="T32" fmla="*/ 0 w 140"/>
                <a:gd name="T33" fmla="*/ 2147483647 h 156"/>
                <a:gd name="T34" fmla="*/ 2147483647 w 140"/>
                <a:gd name="T35" fmla="*/ 2147483647 h 156"/>
                <a:gd name="T36" fmla="*/ 2147483647 w 140"/>
                <a:gd name="T37" fmla="*/ 2147483647 h 156"/>
                <a:gd name="T38" fmla="*/ 2147483647 w 140"/>
                <a:gd name="T39" fmla="*/ 2147483647 h 156"/>
                <a:gd name="T40" fmla="*/ 2147483647 w 140"/>
                <a:gd name="T41" fmla="*/ 2147483647 h 156"/>
                <a:gd name="T42" fmla="*/ 2147483647 w 140"/>
                <a:gd name="T43" fmla="*/ 2147483647 h 156"/>
                <a:gd name="T44" fmla="*/ 2147483647 w 140"/>
                <a:gd name="T45" fmla="*/ 2147483647 h 156"/>
                <a:gd name="T46" fmla="*/ 2147483647 w 140"/>
                <a:gd name="T47" fmla="*/ 2147483647 h 156"/>
                <a:gd name="T48" fmla="*/ 2147483647 w 140"/>
                <a:gd name="T49" fmla="*/ 2147483647 h 156"/>
                <a:gd name="T50" fmla="*/ 2147483647 w 140"/>
                <a:gd name="T51" fmla="*/ 2147483647 h 156"/>
                <a:gd name="T52" fmla="*/ 2147483647 w 140"/>
                <a:gd name="T53" fmla="*/ 2147483647 h 156"/>
                <a:gd name="T54" fmla="*/ 2147483647 w 140"/>
                <a:gd name="T55" fmla="*/ 2147483647 h 156"/>
                <a:gd name="T56" fmla="*/ 2147483647 w 140"/>
                <a:gd name="T57" fmla="*/ 2147483647 h 156"/>
                <a:gd name="T58" fmla="*/ 2147483647 w 140"/>
                <a:gd name="T59" fmla="*/ 2147483647 h 156"/>
                <a:gd name="T60" fmla="*/ 2147483647 w 140"/>
                <a:gd name="T61" fmla="*/ 2147483647 h 156"/>
                <a:gd name="T62" fmla="*/ 2147483647 w 140"/>
                <a:gd name="T63" fmla="*/ 2147483647 h 156"/>
                <a:gd name="T64" fmla="*/ 2147483647 w 140"/>
                <a:gd name="T65" fmla="*/ 2147483647 h 156"/>
                <a:gd name="T66" fmla="*/ 2147483647 w 140"/>
                <a:gd name="T67" fmla="*/ 2147483647 h 156"/>
                <a:gd name="T68" fmla="*/ 2147483647 w 140"/>
                <a:gd name="T69" fmla="*/ 2147483647 h 156"/>
                <a:gd name="T70" fmla="*/ 2147483647 w 140"/>
                <a:gd name="T71" fmla="*/ 2147483647 h 156"/>
                <a:gd name="T72" fmla="*/ 2147483647 w 140"/>
                <a:gd name="T73" fmla="*/ 2147483647 h 156"/>
                <a:gd name="T74" fmla="*/ 2147483647 w 140"/>
                <a:gd name="T75" fmla="*/ 2147483647 h 156"/>
                <a:gd name="T76" fmla="*/ 2147483647 w 140"/>
                <a:gd name="T77" fmla="*/ 2147483647 h 156"/>
                <a:gd name="T78" fmla="*/ 2147483647 w 140"/>
                <a:gd name="T79" fmla="*/ 2147483647 h 1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0"/>
                <a:gd name="T121" fmla="*/ 0 h 156"/>
                <a:gd name="T122" fmla="*/ 140 w 140"/>
                <a:gd name="T123" fmla="*/ 156 h 1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0" h="156">
                  <a:moveTo>
                    <a:pt x="104" y="150"/>
                  </a:moveTo>
                  <a:lnTo>
                    <a:pt x="102" y="124"/>
                  </a:lnTo>
                  <a:lnTo>
                    <a:pt x="98" y="120"/>
                  </a:lnTo>
                  <a:lnTo>
                    <a:pt x="94" y="116"/>
                  </a:lnTo>
                  <a:lnTo>
                    <a:pt x="90" y="108"/>
                  </a:lnTo>
                  <a:lnTo>
                    <a:pt x="88" y="102"/>
                  </a:lnTo>
                  <a:lnTo>
                    <a:pt x="88" y="98"/>
                  </a:lnTo>
                  <a:lnTo>
                    <a:pt x="86" y="94"/>
                  </a:lnTo>
                  <a:lnTo>
                    <a:pt x="80" y="90"/>
                  </a:lnTo>
                  <a:lnTo>
                    <a:pt x="74" y="84"/>
                  </a:lnTo>
                  <a:lnTo>
                    <a:pt x="70" y="76"/>
                  </a:lnTo>
                  <a:lnTo>
                    <a:pt x="66" y="76"/>
                  </a:lnTo>
                  <a:lnTo>
                    <a:pt x="62" y="78"/>
                  </a:lnTo>
                  <a:lnTo>
                    <a:pt x="58" y="82"/>
                  </a:lnTo>
                  <a:lnTo>
                    <a:pt x="56" y="86"/>
                  </a:lnTo>
                  <a:lnTo>
                    <a:pt x="52" y="88"/>
                  </a:lnTo>
                  <a:lnTo>
                    <a:pt x="50" y="86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0" y="80"/>
                  </a:lnTo>
                  <a:lnTo>
                    <a:pt x="36" y="84"/>
                  </a:lnTo>
                  <a:lnTo>
                    <a:pt x="28" y="90"/>
                  </a:lnTo>
                  <a:lnTo>
                    <a:pt x="26" y="70"/>
                  </a:lnTo>
                  <a:lnTo>
                    <a:pt x="26" y="64"/>
                  </a:lnTo>
                  <a:lnTo>
                    <a:pt x="26" y="58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8" y="52"/>
                  </a:lnTo>
                  <a:lnTo>
                    <a:pt x="6" y="44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8" y="32"/>
                  </a:lnTo>
                  <a:lnTo>
                    <a:pt x="10" y="28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6" y="18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28" y="10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54" y="30"/>
                  </a:lnTo>
                  <a:lnTo>
                    <a:pt x="70" y="34"/>
                  </a:lnTo>
                  <a:lnTo>
                    <a:pt x="70" y="40"/>
                  </a:lnTo>
                  <a:lnTo>
                    <a:pt x="66" y="44"/>
                  </a:lnTo>
                  <a:lnTo>
                    <a:pt x="58" y="46"/>
                  </a:lnTo>
                  <a:lnTo>
                    <a:pt x="60" y="50"/>
                  </a:lnTo>
                  <a:lnTo>
                    <a:pt x="62" y="56"/>
                  </a:lnTo>
                  <a:lnTo>
                    <a:pt x="70" y="64"/>
                  </a:lnTo>
                  <a:lnTo>
                    <a:pt x="80" y="72"/>
                  </a:lnTo>
                  <a:lnTo>
                    <a:pt x="88" y="78"/>
                  </a:lnTo>
                  <a:lnTo>
                    <a:pt x="94" y="82"/>
                  </a:lnTo>
                  <a:lnTo>
                    <a:pt x="96" y="88"/>
                  </a:lnTo>
                  <a:lnTo>
                    <a:pt x="98" y="92"/>
                  </a:lnTo>
                  <a:lnTo>
                    <a:pt x="104" y="92"/>
                  </a:lnTo>
                  <a:lnTo>
                    <a:pt x="110" y="98"/>
                  </a:lnTo>
                  <a:lnTo>
                    <a:pt x="114" y="104"/>
                  </a:lnTo>
                  <a:lnTo>
                    <a:pt x="128" y="122"/>
                  </a:lnTo>
                  <a:lnTo>
                    <a:pt x="134" y="132"/>
                  </a:lnTo>
                  <a:lnTo>
                    <a:pt x="140" y="146"/>
                  </a:lnTo>
                  <a:lnTo>
                    <a:pt x="138" y="146"/>
                  </a:lnTo>
                  <a:lnTo>
                    <a:pt x="136" y="146"/>
                  </a:lnTo>
                  <a:lnTo>
                    <a:pt x="132" y="148"/>
                  </a:lnTo>
                  <a:lnTo>
                    <a:pt x="128" y="146"/>
                  </a:lnTo>
                  <a:lnTo>
                    <a:pt x="124" y="146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6" y="156"/>
                  </a:lnTo>
                  <a:lnTo>
                    <a:pt x="110" y="154"/>
                  </a:lnTo>
                  <a:lnTo>
                    <a:pt x="104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54"/>
            <p:cNvSpPr/>
            <p:nvPr/>
          </p:nvSpPr>
          <p:spPr bwMode="auto">
            <a:xfrm>
              <a:off x="6886385" y="3971619"/>
              <a:ext cx="199488" cy="430091"/>
            </a:xfrm>
            <a:custGeom>
              <a:avLst/>
              <a:gdLst>
                <a:gd name="T0" fmla="*/ 2147483647 w 136"/>
                <a:gd name="T1" fmla="*/ 2147483647 h 272"/>
                <a:gd name="T2" fmla="*/ 2147483647 w 136"/>
                <a:gd name="T3" fmla="*/ 2147483647 h 272"/>
                <a:gd name="T4" fmla="*/ 2147483647 w 136"/>
                <a:gd name="T5" fmla="*/ 2147483647 h 272"/>
                <a:gd name="T6" fmla="*/ 2147483647 w 136"/>
                <a:gd name="T7" fmla="*/ 2147483647 h 272"/>
                <a:gd name="T8" fmla="*/ 2147483647 w 136"/>
                <a:gd name="T9" fmla="*/ 2147483647 h 272"/>
                <a:gd name="T10" fmla="*/ 2147483647 w 136"/>
                <a:gd name="T11" fmla="*/ 2147483647 h 272"/>
                <a:gd name="T12" fmla="*/ 2147483647 w 136"/>
                <a:gd name="T13" fmla="*/ 2147483647 h 272"/>
                <a:gd name="T14" fmla="*/ 2147483647 w 136"/>
                <a:gd name="T15" fmla="*/ 2147483647 h 272"/>
                <a:gd name="T16" fmla="*/ 2147483647 w 136"/>
                <a:gd name="T17" fmla="*/ 2147483647 h 272"/>
                <a:gd name="T18" fmla="*/ 2147483647 w 136"/>
                <a:gd name="T19" fmla="*/ 2147483647 h 272"/>
                <a:gd name="T20" fmla="*/ 2147483647 w 136"/>
                <a:gd name="T21" fmla="*/ 2147483647 h 272"/>
                <a:gd name="T22" fmla="*/ 2147483647 w 136"/>
                <a:gd name="T23" fmla="*/ 2147483647 h 272"/>
                <a:gd name="T24" fmla="*/ 2147483647 w 136"/>
                <a:gd name="T25" fmla="*/ 2147483647 h 272"/>
                <a:gd name="T26" fmla="*/ 2147483647 w 136"/>
                <a:gd name="T27" fmla="*/ 2147483647 h 272"/>
                <a:gd name="T28" fmla="*/ 2147483647 w 136"/>
                <a:gd name="T29" fmla="*/ 2147483647 h 272"/>
                <a:gd name="T30" fmla="*/ 2147483647 w 136"/>
                <a:gd name="T31" fmla="*/ 2147483647 h 272"/>
                <a:gd name="T32" fmla="*/ 2147483647 w 136"/>
                <a:gd name="T33" fmla="*/ 2147483647 h 272"/>
                <a:gd name="T34" fmla="*/ 2147483647 w 136"/>
                <a:gd name="T35" fmla="*/ 2147483647 h 272"/>
                <a:gd name="T36" fmla="*/ 2147483647 w 136"/>
                <a:gd name="T37" fmla="*/ 2147483647 h 272"/>
                <a:gd name="T38" fmla="*/ 2147483647 w 136"/>
                <a:gd name="T39" fmla="*/ 2147483647 h 272"/>
                <a:gd name="T40" fmla="*/ 2147483647 w 136"/>
                <a:gd name="T41" fmla="*/ 2147483647 h 272"/>
                <a:gd name="T42" fmla="*/ 2147483647 w 136"/>
                <a:gd name="T43" fmla="*/ 2147483647 h 272"/>
                <a:gd name="T44" fmla="*/ 2147483647 w 136"/>
                <a:gd name="T45" fmla="*/ 2147483647 h 272"/>
                <a:gd name="T46" fmla="*/ 2147483647 w 136"/>
                <a:gd name="T47" fmla="*/ 2147483647 h 272"/>
                <a:gd name="T48" fmla="*/ 2147483647 w 136"/>
                <a:gd name="T49" fmla="*/ 2147483647 h 272"/>
                <a:gd name="T50" fmla="*/ 2147483647 w 136"/>
                <a:gd name="T51" fmla="*/ 2147483647 h 272"/>
                <a:gd name="T52" fmla="*/ 2147483647 w 136"/>
                <a:gd name="T53" fmla="*/ 2147483647 h 272"/>
                <a:gd name="T54" fmla="*/ 2147483647 w 136"/>
                <a:gd name="T55" fmla="*/ 2147483647 h 272"/>
                <a:gd name="T56" fmla="*/ 2147483647 w 136"/>
                <a:gd name="T57" fmla="*/ 2147483647 h 272"/>
                <a:gd name="T58" fmla="*/ 2147483647 w 136"/>
                <a:gd name="T59" fmla="*/ 2147483647 h 272"/>
                <a:gd name="T60" fmla="*/ 2147483647 w 136"/>
                <a:gd name="T61" fmla="*/ 2147483647 h 272"/>
                <a:gd name="T62" fmla="*/ 2147483647 w 136"/>
                <a:gd name="T63" fmla="*/ 2147483647 h 272"/>
                <a:gd name="T64" fmla="*/ 2147483647 w 136"/>
                <a:gd name="T65" fmla="*/ 2147483647 h 272"/>
                <a:gd name="T66" fmla="*/ 2147483647 w 136"/>
                <a:gd name="T67" fmla="*/ 2147483647 h 272"/>
                <a:gd name="T68" fmla="*/ 2147483647 w 136"/>
                <a:gd name="T69" fmla="*/ 2147483647 h 272"/>
                <a:gd name="T70" fmla="*/ 2147483647 w 136"/>
                <a:gd name="T71" fmla="*/ 2147483647 h 272"/>
                <a:gd name="T72" fmla="*/ 2147483647 w 136"/>
                <a:gd name="T73" fmla="*/ 2147483647 h 272"/>
                <a:gd name="T74" fmla="*/ 2147483647 w 136"/>
                <a:gd name="T75" fmla="*/ 2147483647 h 272"/>
                <a:gd name="T76" fmla="*/ 2147483647 w 136"/>
                <a:gd name="T77" fmla="*/ 2147483647 h 272"/>
                <a:gd name="T78" fmla="*/ 2147483647 w 136"/>
                <a:gd name="T79" fmla="*/ 2147483647 h 272"/>
                <a:gd name="T80" fmla="*/ 2147483647 w 136"/>
                <a:gd name="T81" fmla="*/ 2147483647 h 272"/>
                <a:gd name="T82" fmla="*/ 2147483647 w 136"/>
                <a:gd name="T83" fmla="*/ 2147483647 h 272"/>
                <a:gd name="T84" fmla="*/ 2147483647 w 136"/>
                <a:gd name="T85" fmla="*/ 2147483647 h 272"/>
                <a:gd name="T86" fmla="*/ 2147483647 w 136"/>
                <a:gd name="T87" fmla="*/ 2147483647 h 272"/>
                <a:gd name="T88" fmla="*/ 2147483647 w 136"/>
                <a:gd name="T89" fmla="*/ 2147483647 h 272"/>
                <a:gd name="T90" fmla="*/ 2147483647 w 136"/>
                <a:gd name="T91" fmla="*/ 2147483647 h 272"/>
                <a:gd name="T92" fmla="*/ 2147483647 w 136"/>
                <a:gd name="T93" fmla="*/ 2147483647 h 272"/>
                <a:gd name="T94" fmla="*/ 2147483647 w 136"/>
                <a:gd name="T95" fmla="*/ 2147483647 h 272"/>
                <a:gd name="T96" fmla="*/ 2147483647 w 136"/>
                <a:gd name="T97" fmla="*/ 2147483647 h 272"/>
                <a:gd name="T98" fmla="*/ 2147483647 w 136"/>
                <a:gd name="T99" fmla="*/ 2147483647 h 272"/>
                <a:gd name="T100" fmla="*/ 2147483647 w 136"/>
                <a:gd name="T101" fmla="*/ 2147483647 h 272"/>
                <a:gd name="T102" fmla="*/ 2147483647 w 136"/>
                <a:gd name="T103" fmla="*/ 2147483647 h 272"/>
                <a:gd name="T104" fmla="*/ 2147483647 w 136"/>
                <a:gd name="T105" fmla="*/ 2147483647 h 272"/>
                <a:gd name="T106" fmla="*/ 2147483647 w 136"/>
                <a:gd name="T107" fmla="*/ 2147483647 h 272"/>
                <a:gd name="T108" fmla="*/ 2147483647 w 136"/>
                <a:gd name="T109" fmla="*/ 2147483647 h 272"/>
                <a:gd name="T110" fmla="*/ 2147483647 w 136"/>
                <a:gd name="T111" fmla="*/ 2147483647 h 272"/>
                <a:gd name="T112" fmla="*/ 2147483647 w 136"/>
                <a:gd name="T113" fmla="*/ 2147483647 h 2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6"/>
                <a:gd name="T172" fmla="*/ 0 h 272"/>
                <a:gd name="T173" fmla="*/ 136 w 136"/>
                <a:gd name="T174" fmla="*/ 272 h 2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6" h="272">
                  <a:moveTo>
                    <a:pt x="104" y="266"/>
                  </a:moveTo>
                  <a:lnTo>
                    <a:pt x="96" y="266"/>
                  </a:lnTo>
                  <a:lnTo>
                    <a:pt x="94" y="272"/>
                  </a:lnTo>
                  <a:lnTo>
                    <a:pt x="92" y="272"/>
                  </a:lnTo>
                  <a:lnTo>
                    <a:pt x="88" y="272"/>
                  </a:lnTo>
                  <a:lnTo>
                    <a:pt x="84" y="272"/>
                  </a:lnTo>
                  <a:lnTo>
                    <a:pt x="82" y="272"/>
                  </a:lnTo>
                  <a:lnTo>
                    <a:pt x="76" y="264"/>
                  </a:lnTo>
                  <a:lnTo>
                    <a:pt x="72" y="258"/>
                  </a:lnTo>
                  <a:lnTo>
                    <a:pt x="68" y="254"/>
                  </a:lnTo>
                  <a:lnTo>
                    <a:pt x="62" y="254"/>
                  </a:lnTo>
                  <a:lnTo>
                    <a:pt x="56" y="242"/>
                  </a:lnTo>
                  <a:lnTo>
                    <a:pt x="50" y="236"/>
                  </a:lnTo>
                  <a:lnTo>
                    <a:pt x="44" y="230"/>
                  </a:lnTo>
                  <a:lnTo>
                    <a:pt x="38" y="226"/>
                  </a:lnTo>
                  <a:lnTo>
                    <a:pt x="34" y="232"/>
                  </a:lnTo>
                  <a:lnTo>
                    <a:pt x="32" y="228"/>
                  </a:lnTo>
                  <a:lnTo>
                    <a:pt x="30" y="220"/>
                  </a:lnTo>
                  <a:lnTo>
                    <a:pt x="30" y="206"/>
                  </a:lnTo>
                  <a:lnTo>
                    <a:pt x="32" y="172"/>
                  </a:lnTo>
                  <a:lnTo>
                    <a:pt x="38" y="172"/>
                  </a:lnTo>
                  <a:lnTo>
                    <a:pt x="42" y="166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46"/>
                  </a:lnTo>
                  <a:lnTo>
                    <a:pt x="40" y="134"/>
                  </a:lnTo>
                  <a:lnTo>
                    <a:pt x="34" y="124"/>
                  </a:lnTo>
                  <a:lnTo>
                    <a:pt x="30" y="116"/>
                  </a:lnTo>
                  <a:lnTo>
                    <a:pt x="18" y="106"/>
                  </a:lnTo>
                  <a:lnTo>
                    <a:pt x="20" y="100"/>
                  </a:lnTo>
                  <a:lnTo>
                    <a:pt x="20" y="94"/>
                  </a:lnTo>
                  <a:lnTo>
                    <a:pt x="22" y="88"/>
                  </a:lnTo>
                  <a:lnTo>
                    <a:pt x="22" y="82"/>
                  </a:lnTo>
                  <a:lnTo>
                    <a:pt x="22" y="74"/>
                  </a:lnTo>
                  <a:lnTo>
                    <a:pt x="20" y="68"/>
                  </a:lnTo>
                  <a:lnTo>
                    <a:pt x="12" y="58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2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22" y="6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8" y="6"/>
                  </a:lnTo>
                  <a:lnTo>
                    <a:pt x="40" y="14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4" y="18"/>
                  </a:lnTo>
                  <a:lnTo>
                    <a:pt x="58" y="20"/>
                  </a:lnTo>
                  <a:lnTo>
                    <a:pt x="58" y="26"/>
                  </a:lnTo>
                  <a:lnTo>
                    <a:pt x="58" y="32"/>
                  </a:lnTo>
                  <a:lnTo>
                    <a:pt x="60" y="52"/>
                  </a:lnTo>
                  <a:lnTo>
                    <a:pt x="68" y="46"/>
                  </a:lnTo>
                  <a:lnTo>
                    <a:pt x="72" y="42"/>
                  </a:lnTo>
                  <a:lnTo>
                    <a:pt x="76" y="42"/>
                  </a:lnTo>
                  <a:lnTo>
                    <a:pt x="78" y="44"/>
                  </a:lnTo>
                  <a:lnTo>
                    <a:pt x="80" y="46"/>
                  </a:lnTo>
                  <a:lnTo>
                    <a:pt x="82" y="48"/>
                  </a:lnTo>
                  <a:lnTo>
                    <a:pt x="84" y="50"/>
                  </a:lnTo>
                  <a:lnTo>
                    <a:pt x="88" y="48"/>
                  </a:lnTo>
                  <a:lnTo>
                    <a:pt x="90" y="44"/>
                  </a:lnTo>
                  <a:lnTo>
                    <a:pt x="94" y="40"/>
                  </a:lnTo>
                  <a:lnTo>
                    <a:pt x="98" y="38"/>
                  </a:lnTo>
                  <a:lnTo>
                    <a:pt x="102" y="38"/>
                  </a:lnTo>
                  <a:lnTo>
                    <a:pt x="106" y="46"/>
                  </a:lnTo>
                  <a:lnTo>
                    <a:pt x="112" y="52"/>
                  </a:lnTo>
                  <a:lnTo>
                    <a:pt x="118" y="56"/>
                  </a:lnTo>
                  <a:lnTo>
                    <a:pt x="120" y="60"/>
                  </a:lnTo>
                  <a:lnTo>
                    <a:pt x="120" y="64"/>
                  </a:lnTo>
                  <a:lnTo>
                    <a:pt x="122" y="70"/>
                  </a:lnTo>
                  <a:lnTo>
                    <a:pt x="126" y="78"/>
                  </a:lnTo>
                  <a:lnTo>
                    <a:pt x="130" y="82"/>
                  </a:lnTo>
                  <a:lnTo>
                    <a:pt x="134" y="86"/>
                  </a:lnTo>
                  <a:lnTo>
                    <a:pt x="136" y="112"/>
                  </a:lnTo>
                  <a:lnTo>
                    <a:pt x="130" y="110"/>
                  </a:lnTo>
                  <a:lnTo>
                    <a:pt x="120" y="110"/>
                  </a:lnTo>
                  <a:lnTo>
                    <a:pt x="108" y="110"/>
                  </a:lnTo>
                  <a:lnTo>
                    <a:pt x="100" y="114"/>
                  </a:lnTo>
                  <a:lnTo>
                    <a:pt x="96" y="118"/>
                  </a:lnTo>
                  <a:lnTo>
                    <a:pt x="92" y="122"/>
                  </a:lnTo>
                  <a:lnTo>
                    <a:pt x="92" y="128"/>
                  </a:lnTo>
                  <a:lnTo>
                    <a:pt x="90" y="134"/>
                  </a:lnTo>
                  <a:lnTo>
                    <a:pt x="92" y="138"/>
                  </a:lnTo>
                  <a:lnTo>
                    <a:pt x="94" y="144"/>
                  </a:lnTo>
                  <a:lnTo>
                    <a:pt x="96" y="148"/>
                  </a:lnTo>
                  <a:lnTo>
                    <a:pt x="98" y="154"/>
                  </a:lnTo>
                  <a:lnTo>
                    <a:pt x="92" y="152"/>
                  </a:lnTo>
                  <a:lnTo>
                    <a:pt x="86" y="150"/>
                  </a:lnTo>
                  <a:lnTo>
                    <a:pt x="76" y="144"/>
                  </a:lnTo>
                  <a:lnTo>
                    <a:pt x="68" y="136"/>
                  </a:lnTo>
                  <a:lnTo>
                    <a:pt x="60" y="128"/>
                  </a:lnTo>
                  <a:lnTo>
                    <a:pt x="52" y="128"/>
                  </a:lnTo>
                  <a:lnTo>
                    <a:pt x="52" y="150"/>
                  </a:lnTo>
                  <a:lnTo>
                    <a:pt x="50" y="158"/>
                  </a:lnTo>
                  <a:lnTo>
                    <a:pt x="48" y="166"/>
                  </a:lnTo>
                  <a:lnTo>
                    <a:pt x="48" y="176"/>
                  </a:lnTo>
                  <a:lnTo>
                    <a:pt x="46" y="188"/>
                  </a:lnTo>
                  <a:lnTo>
                    <a:pt x="48" y="192"/>
                  </a:lnTo>
                  <a:lnTo>
                    <a:pt x="48" y="200"/>
                  </a:lnTo>
                  <a:lnTo>
                    <a:pt x="52" y="204"/>
                  </a:lnTo>
                  <a:lnTo>
                    <a:pt x="60" y="206"/>
                  </a:lnTo>
                  <a:lnTo>
                    <a:pt x="60" y="216"/>
                  </a:lnTo>
                  <a:lnTo>
                    <a:pt x="62" y="220"/>
                  </a:lnTo>
                  <a:lnTo>
                    <a:pt x="66" y="224"/>
                  </a:lnTo>
                  <a:lnTo>
                    <a:pt x="66" y="234"/>
                  </a:lnTo>
                  <a:lnTo>
                    <a:pt x="68" y="238"/>
                  </a:lnTo>
                  <a:lnTo>
                    <a:pt x="70" y="240"/>
                  </a:lnTo>
                  <a:lnTo>
                    <a:pt x="74" y="244"/>
                  </a:lnTo>
                  <a:lnTo>
                    <a:pt x="84" y="248"/>
                  </a:lnTo>
                  <a:lnTo>
                    <a:pt x="104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55"/>
            <p:cNvSpPr/>
            <p:nvPr/>
          </p:nvSpPr>
          <p:spPr bwMode="auto">
            <a:xfrm>
              <a:off x="6977481" y="4373835"/>
              <a:ext cx="106086" cy="161948"/>
            </a:xfrm>
            <a:custGeom>
              <a:avLst/>
              <a:gdLst>
                <a:gd name="T0" fmla="*/ 2147483647 w 72"/>
                <a:gd name="T1" fmla="*/ 2147483647 h 102"/>
                <a:gd name="T2" fmla="*/ 2147483647 w 72"/>
                <a:gd name="T3" fmla="*/ 2147483647 h 102"/>
                <a:gd name="T4" fmla="*/ 2147483647 w 72"/>
                <a:gd name="T5" fmla="*/ 2147483647 h 102"/>
                <a:gd name="T6" fmla="*/ 2147483647 w 72"/>
                <a:gd name="T7" fmla="*/ 2147483647 h 102"/>
                <a:gd name="T8" fmla="*/ 2147483647 w 72"/>
                <a:gd name="T9" fmla="*/ 2147483647 h 102"/>
                <a:gd name="T10" fmla="*/ 2147483647 w 72"/>
                <a:gd name="T11" fmla="*/ 2147483647 h 102"/>
                <a:gd name="T12" fmla="*/ 2147483647 w 72"/>
                <a:gd name="T13" fmla="*/ 2147483647 h 102"/>
                <a:gd name="T14" fmla="*/ 2147483647 w 72"/>
                <a:gd name="T15" fmla="*/ 2147483647 h 102"/>
                <a:gd name="T16" fmla="*/ 2147483647 w 72"/>
                <a:gd name="T17" fmla="*/ 2147483647 h 102"/>
                <a:gd name="T18" fmla="*/ 2147483647 w 72"/>
                <a:gd name="T19" fmla="*/ 0 h 102"/>
                <a:gd name="T20" fmla="*/ 0 w 72"/>
                <a:gd name="T21" fmla="*/ 0 h 102"/>
                <a:gd name="T22" fmla="*/ 2147483647 w 72"/>
                <a:gd name="T23" fmla="*/ 2147483647 h 102"/>
                <a:gd name="T24" fmla="*/ 2147483647 w 72"/>
                <a:gd name="T25" fmla="*/ 2147483647 h 102"/>
                <a:gd name="T26" fmla="*/ 2147483647 w 72"/>
                <a:gd name="T27" fmla="*/ 2147483647 h 102"/>
                <a:gd name="T28" fmla="*/ 2147483647 w 72"/>
                <a:gd name="T29" fmla="*/ 2147483647 h 102"/>
                <a:gd name="T30" fmla="*/ 2147483647 w 72"/>
                <a:gd name="T31" fmla="*/ 2147483647 h 102"/>
                <a:gd name="T32" fmla="*/ 2147483647 w 72"/>
                <a:gd name="T33" fmla="*/ 2147483647 h 102"/>
                <a:gd name="T34" fmla="*/ 2147483647 w 72"/>
                <a:gd name="T35" fmla="*/ 2147483647 h 102"/>
                <a:gd name="T36" fmla="*/ 2147483647 w 72"/>
                <a:gd name="T37" fmla="*/ 2147483647 h 102"/>
                <a:gd name="T38" fmla="*/ 2147483647 w 72"/>
                <a:gd name="T39" fmla="*/ 2147483647 h 102"/>
                <a:gd name="T40" fmla="*/ 2147483647 w 72"/>
                <a:gd name="T41" fmla="*/ 2147483647 h 102"/>
                <a:gd name="T42" fmla="*/ 2147483647 w 72"/>
                <a:gd name="T43" fmla="*/ 2147483647 h 102"/>
                <a:gd name="T44" fmla="*/ 2147483647 w 72"/>
                <a:gd name="T45" fmla="*/ 2147483647 h 102"/>
                <a:gd name="T46" fmla="*/ 2147483647 w 72"/>
                <a:gd name="T47" fmla="*/ 2147483647 h 102"/>
                <a:gd name="T48" fmla="*/ 2147483647 w 72"/>
                <a:gd name="T49" fmla="*/ 2147483647 h 102"/>
                <a:gd name="T50" fmla="*/ 2147483647 w 72"/>
                <a:gd name="T51" fmla="*/ 2147483647 h 102"/>
                <a:gd name="T52" fmla="*/ 2147483647 w 72"/>
                <a:gd name="T53" fmla="*/ 2147483647 h 102"/>
                <a:gd name="T54" fmla="*/ 2147483647 w 72"/>
                <a:gd name="T55" fmla="*/ 2147483647 h 102"/>
                <a:gd name="T56" fmla="*/ 2147483647 w 72"/>
                <a:gd name="T57" fmla="*/ 2147483647 h 102"/>
                <a:gd name="T58" fmla="*/ 2147483647 w 72"/>
                <a:gd name="T59" fmla="*/ 2147483647 h 102"/>
                <a:gd name="T60" fmla="*/ 2147483647 w 72"/>
                <a:gd name="T61" fmla="*/ 2147483647 h 102"/>
                <a:gd name="T62" fmla="*/ 2147483647 w 72"/>
                <a:gd name="T63" fmla="*/ 2147483647 h 102"/>
                <a:gd name="T64" fmla="*/ 2147483647 w 72"/>
                <a:gd name="T65" fmla="*/ 2147483647 h 102"/>
                <a:gd name="T66" fmla="*/ 2147483647 w 72"/>
                <a:gd name="T67" fmla="*/ 2147483647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"/>
                <a:gd name="T103" fmla="*/ 0 h 102"/>
                <a:gd name="T104" fmla="*/ 72 w 72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" h="102">
                  <a:moveTo>
                    <a:pt x="42" y="12"/>
                  </a:moveTo>
                  <a:lnTo>
                    <a:pt x="34" y="12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4" y="10"/>
                  </a:lnTo>
                  <a:lnTo>
                    <a:pt x="10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14"/>
                  </a:lnTo>
                  <a:lnTo>
                    <a:pt x="6" y="24"/>
                  </a:lnTo>
                  <a:lnTo>
                    <a:pt x="10" y="36"/>
                  </a:lnTo>
                  <a:lnTo>
                    <a:pt x="14" y="46"/>
                  </a:lnTo>
                  <a:lnTo>
                    <a:pt x="18" y="54"/>
                  </a:lnTo>
                  <a:lnTo>
                    <a:pt x="34" y="72"/>
                  </a:lnTo>
                  <a:lnTo>
                    <a:pt x="50" y="86"/>
                  </a:lnTo>
                  <a:lnTo>
                    <a:pt x="58" y="96"/>
                  </a:lnTo>
                  <a:lnTo>
                    <a:pt x="66" y="102"/>
                  </a:lnTo>
                  <a:lnTo>
                    <a:pt x="68" y="100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90"/>
                  </a:lnTo>
                  <a:lnTo>
                    <a:pt x="70" y="84"/>
                  </a:lnTo>
                  <a:lnTo>
                    <a:pt x="66" y="74"/>
                  </a:lnTo>
                  <a:lnTo>
                    <a:pt x="62" y="68"/>
                  </a:lnTo>
                  <a:lnTo>
                    <a:pt x="60" y="64"/>
                  </a:lnTo>
                  <a:lnTo>
                    <a:pt x="58" y="60"/>
                  </a:lnTo>
                  <a:lnTo>
                    <a:pt x="58" y="40"/>
                  </a:lnTo>
                  <a:lnTo>
                    <a:pt x="58" y="32"/>
                  </a:lnTo>
                  <a:lnTo>
                    <a:pt x="52" y="24"/>
                  </a:lnTo>
                  <a:lnTo>
                    <a:pt x="4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56"/>
            <p:cNvSpPr/>
            <p:nvPr/>
          </p:nvSpPr>
          <p:spPr bwMode="auto">
            <a:xfrm>
              <a:off x="6754930" y="3740644"/>
              <a:ext cx="197182" cy="503101"/>
            </a:xfrm>
            <a:custGeom>
              <a:avLst/>
              <a:gdLst>
                <a:gd name="T0" fmla="*/ 0 w 134"/>
                <a:gd name="T1" fmla="*/ 2147483647 h 318"/>
                <a:gd name="T2" fmla="*/ 2147483647 w 134"/>
                <a:gd name="T3" fmla="*/ 2147483647 h 318"/>
                <a:gd name="T4" fmla="*/ 2147483647 w 134"/>
                <a:gd name="T5" fmla="*/ 2147483647 h 318"/>
                <a:gd name="T6" fmla="*/ 2147483647 w 134"/>
                <a:gd name="T7" fmla="*/ 2147483647 h 318"/>
                <a:gd name="T8" fmla="*/ 2147483647 w 134"/>
                <a:gd name="T9" fmla="*/ 2147483647 h 318"/>
                <a:gd name="T10" fmla="*/ 2147483647 w 134"/>
                <a:gd name="T11" fmla="*/ 2147483647 h 318"/>
                <a:gd name="T12" fmla="*/ 2147483647 w 134"/>
                <a:gd name="T13" fmla="*/ 2147483647 h 318"/>
                <a:gd name="T14" fmla="*/ 2147483647 w 134"/>
                <a:gd name="T15" fmla="*/ 2147483647 h 318"/>
                <a:gd name="T16" fmla="*/ 2147483647 w 134"/>
                <a:gd name="T17" fmla="*/ 2147483647 h 318"/>
                <a:gd name="T18" fmla="*/ 2147483647 w 134"/>
                <a:gd name="T19" fmla="*/ 2147483647 h 318"/>
                <a:gd name="T20" fmla="*/ 2147483647 w 134"/>
                <a:gd name="T21" fmla="*/ 2147483647 h 318"/>
                <a:gd name="T22" fmla="*/ 2147483647 w 134"/>
                <a:gd name="T23" fmla="*/ 2147483647 h 318"/>
                <a:gd name="T24" fmla="*/ 2147483647 w 134"/>
                <a:gd name="T25" fmla="*/ 2147483647 h 318"/>
                <a:gd name="T26" fmla="*/ 2147483647 w 134"/>
                <a:gd name="T27" fmla="*/ 2147483647 h 318"/>
                <a:gd name="T28" fmla="*/ 2147483647 w 134"/>
                <a:gd name="T29" fmla="*/ 2147483647 h 318"/>
                <a:gd name="T30" fmla="*/ 2147483647 w 134"/>
                <a:gd name="T31" fmla="*/ 2147483647 h 318"/>
                <a:gd name="T32" fmla="*/ 2147483647 w 134"/>
                <a:gd name="T33" fmla="*/ 2147483647 h 318"/>
                <a:gd name="T34" fmla="*/ 2147483647 w 134"/>
                <a:gd name="T35" fmla="*/ 2147483647 h 318"/>
                <a:gd name="T36" fmla="*/ 2147483647 w 134"/>
                <a:gd name="T37" fmla="*/ 2147483647 h 318"/>
                <a:gd name="T38" fmla="*/ 2147483647 w 134"/>
                <a:gd name="T39" fmla="*/ 2147483647 h 318"/>
                <a:gd name="T40" fmla="*/ 2147483647 w 134"/>
                <a:gd name="T41" fmla="*/ 2147483647 h 318"/>
                <a:gd name="T42" fmla="*/ 2147483647 w 134"/>
                <a:gd name="T43" fmla="*/ 2147483647 h 318"/>
                <a:gd name="T44" fmla="*/ 2147483647 w 134"/>
                <a:gd name="T45" fmla="*/ 2147483647 h 318"/>
                <a:gd name="T46" fmla="*/ 2147483647 w 134"/>
                <a:gd name="T47" fmla="*/ 2147483647 h 318"/>
                <a:gd name="T48" fmla="*/ 2147483647 w 134"/>
                <a:gd name="T49" fmla="*/ 2147483647 h 318"/>
                <a:gd name="T50" fmla="*/ 2147483647 w 134"/>
                <a:gd name="T51" fmla="*/ 2147483647 h 318"/>
                <a:gd name="T52" fmla="*/ 2147483647 w 134"/>
                <a:gd name="T53" fmla="*/ 2147483647 h 318"/>
                <a:gd name="T54" fmla="*/ 2147483647 w 134"/>
                <a:gd name="T55" fmla="*/ 2147483647 h 318"/>
                <a:gd name="T56" fmla="*/ 2147483647 w 134"/>
                <a:gd name="T57" fmla="*/ 2147483647 h 318"/>
                <a:gd name="T58" fmla="*/ 2147483647 w 134"/>
                <a:gd name="T59" fmla="*/ 2147483647 h 318"/>
                <a:gd name="T60" fmla="*/ 2147483647 w 134"/>
                <a:gd name="T61" fmla="*/ 2147483647 h 318"/>
                <a:gd name="T62" fmla="*/ 2147483647 w 134"/>
                <a:gd name="T63" fmla="*/ 2147483647 h 318"/>
                <a:gd name="T64" fmla="*/ 2147483647 w 134"/>
                <a:gd name="T65" fmla="*/ 2147483647 h 318"/>
                <a:gd name="T66" fmla="*/ 2147483647 w 134"/>
                <a:gd name="T67" fmla="*/ 2147483647 h 318"/>
                <a:gd name="T68" fmla="*/ 2147483647 w 134"/>
                <a:gd name="T69" fmla="*/ 2147483647 h 318"/>
                <a:gd name="T70" fmla="*/ 2147483647 w 134"/>
                <a:gd name="T71" fmla="*/ 2147483647 h 318"/>
                <a:gd name="T72" fmla="*/ 2147483647 w 134"/>
                <a:gd name="T73" fmla="*/ 2147483647 h 318"/>
                <a:gd name="T74" fmla="*/ 2147483647 w 134"/>
                <a:gd name="T75" fmla="*/ 2147483647 h 318"/>
                <a:gd name="T76" fmla="*/ 2147483647 w 134"/>
                <a:gd name="T77" fmla="*/ 2147483647 h 318"/>
                <a:gd name="T78" fmla="*/ 2147483647 w 134"/>
                <a:gd name="T79" fmla="*/ 2147483647 h 318"/>
                <a:gd name="T80" fmla="*/ 2147483647 w 134"/>
                <a:gd name="T81" fmla="*/ 2147483647 h 318"/>
                <a:gd name="T82" fmla="*/ 2147483647 w 134"/>
                <a:gd name="T83" fmla="*/ 2147483647 h 318"/>
                <a:gd name="T84" fmla="*/ 2147483647 w 134"/>
                <a:gd name="T85" fmla="*/ 2147483647 h 318"/>
                <a:gd name="T86" fmla="*/ 2147483647 w 134"/>
                <a:gd name="T87" fmla="*/ 2147483647 h 318"/>
                <a:gd name="T88" fmla="*/ 2147483647 w 134"/>
                <a:gd name="T89" fmla="*/ 2147483647 h 318"/>
                <a:gd name="T90" fmla="*/ 2147483647 w 134"/>
                <a:gd name="T91" fmla="*/ 2147483647 h 318"/>
                <a:gd name="T92" fmla="*/ 2147483647 w 134"/>
                <a:gd name="T93" fmla="*/ 0 h 318"/>
                <a:gd name="T94" fmla="*/ 2147483647 w 134"/>
                <a:gd name="T95" fmla="*/ 2147483647 h 318"/>
                <a:gd name="T96" fmla="*/ 2147483647 w 134"/>
                <a:gd name="T97" fmla="*/ 2147483647 h 318"/>
                <a:gd name="T98" fmla="*/ 2147483647 w 134"/>
                <a:gd name="T99" fmla="*/ 2147483647 h 318"/>
                <a:gd name="T100" fmla="*/ 2147483647 w 134"/>
                <a:gd name="T101" fmla="*/ 2147483647 h 318"/>
                <a:gd name="T102" fmla="*/ 2147483647 w 134"/>
                <a:gd name="T103" fmla="*/ 2147483647 h 318"/>
                <a:gd name="T104" fmla="*/ 2147483647 w 134"/>
                <a:gd name="T105" fmla="*/ 2147483647 h 318"/>
                <a:gd name="T106" fmla="*/ 2147483647 w 134"/>
                <a:gd name="T107" fmla="*/ 2147483647 h 318"/>
                <a:gd name="T108" fmla="*/ 2147483647 w 134"/>
                <a:gd name="T109" fmla="*/ 2147483647 h 318"/>
                <a:gd name="T110" fmla="*/ 2147483647 w 134"/>
                <a:gd name="T111" fmla="*/ 2147483647 h 318"/>
                <a:gd name="T112" fmla="*/ 2147483647 w 134"/>
                <a:gd name="T113" fmla="*/ 2147483647 h 318"/>
                <a:gd name="T114" fmla="*/ 2147483647 w 134"/>
                <a:gd name="T115" fmla="*/ 2147483647 h 318"/>
                <a:gd name="T116" fmla="*/ 2147483647 w 134"/>
                <a:gd name="T117" fmla="*/ 2147483647 h 318"/>
                <a:gd name="T118" fmla="*/ 2147483647 w 134"/>
                <a:gd name="T119" fmla="*/ 2147483647 h 318"/>
                <a:gd name="T120" fmla="*/ 2147483647 w 134"/>
                <a:gd name="T121" fmla="*/ 2147483647 h 318"/>
                <a:gd name="T122" fmla="*/ 0 w 134"/>
                <a:gd name="T123" fmla="*/ 214748364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4"/>
                <a:gd name="T187" fmla="*/ 0 h 318"/>
                <a:gd name="T188" fmla="*/ 134 w 134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4" h="318">
                  <a:moveTo>
                    <a:pt x="0" y="136"/>
                  </a:moveTo>
                  <a:lnTo>
                    <a:pt x="0" y="140"/>
                  </a:lnTo>
                  <a:lnTo>
                    <a:pt x="14" y="152"/>
                  </a:lnTo>
                  <a:lnTo>
                    <a:pt x="28" y="166"/>
                  </a:lnTo>
                  <a:lnTo>
                    <a:pt x="36" y="172"/>
                  </a:lnTo>
                  <a:lnTo>
                    <a:pt x="42" y="180"/>
                  </a:lnTo>
                  <a:lnTo>
                    <a:pt x="46" y="190"/>
                  </a:lnTo>
                  <a:lnTo>
                    <a:pt x="48" y="198"/>
                  </a:lnTo>
                  <a:lnTo>
                    <a:pt x="48" y="204"/>
                  </a:lnTo>
                  <a:lnTo>
                    <a:pt x="46" y="212"/>
                  </a:lnTo>
                  <a:lnTo>
                    <a:pt x="44" y="218"/>
                  </a:lnTo>
                  <a:lnTo>
                    <a:pt x="44" y="224"/>
                  </a:lnTo>
                  <a:lnTo>
                    <a:pt x="44" y="226"/>
                  </a:lnTo>
                  <a:lnTo>
                    <a:pt x="48" y="226"/>
                  </a:lnTo>
                  <a:lnTo>
                    <a:pt x="56" y="224"/>
                  </a:lnTo>
                  <a:lnTo>
                    <a:pt x="58" y="228"/>
                  </a:lnTo>
                  <a:lnTo>
                    <a:pt x="62" y="228"/>
                  </a:lnTo>
                  <a:lnTo>
                    <a:pt x="66" y="228"/>
                  </a:lnTo>
                  <a:lnTo>
                    <a:pt x="72" y="228"/>
                  </a:lnTo>
                  <a:lnTo>
                    <a:pt x="80" y="224"/>
                  </a:lnTo>
                  <a:lnTo>
                    <a:pt x="84" y="216"/>
                  </a:lnTo>
                  <a:lnTo>
                    <a:pt x="84" y="206"/>
                  </a:lnTo>
                  <a:lnTo>
                    <a:pt x="90" y="212"/>
                  </a:lnTo>
                  <a:lnTo>
                    <a:pt x="96" y="220"/>
                  </a:lnTo>
                  <a:lnTo>
                    <a:pt x="102" y="234"/>
                  </a:lnTo>
                  <a:lnTo>
                    <a:pt x="106" y="252"/>
                  </a:lnTo>
                  <a:lnTo>
                    <a:pt x="110" y="268"/>
                  </a:lnTo>
                  <a:lnTo>
                    <a:pt x="118" y="276"/>
                  </a:lnTo>
                  <a:lnTo>
                    <a:pt x="122" y="282"/>
                  </a:lnTo>
                  <a:lnTo>
                    <a:pt x="122" y="286"/>
                  </a:lnTo>
                  <a:lnTo>
                    <a:pt x="124" y="304"/>
                  </a:lnTo>
                  <a:lnTo>
                    <a:pt x="124" y="310"/>
                  </a:lnTo>
                  <a:lnTo>
                    <a:pt x="122" y="318"/>
                  </a:lnTo>
                  <a:lnTo>
                    <a:pt x="128" y="318"/>
                  </a:lnTo>
                  <a:lnTo>
                    <a:pt x="132" y="312"/>
                  </a:lnTo>
                  <a:lnTo>
                    <a:pt x="134" y="308"/>
                  </a:lnTo>
                  <a:lnTo>
                    <a:pt x="134" y="302"/>
                  </a:lnTo>
                  <a:lnTo>
                    <a:pt x="134" y="292"/>
                  </a:lnTo>
                  <a:lnTo>
                    <a:pt x="130" y="280"/>
                  </a:lnTo>
                  <a:lnTo>
                    <a:pt x="124" y="270"/>
                  </a:lnTo>
                  <a:lnTo>
                    <a:pt x="120" y="262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0" y="240"/>
                  </a:lnTo>
                  <a:lnTo>
                    <a:pt x="112" y="234"/>
                  </a:lnTo>
                  <a:lnTo>
                    <a:pt x="112" y="228"/>
                  </a:lnTo>
                  <a:lnTo>
                    <a:pt x="112" y="220"/>
                  </a:lnTo>
                  <a:lnTo>
                    <a:pt x="110" y="214"/>
                  </a:lnTo>
                  <a:lnTo>
                    <a:pt x="102" y="204"/>
                  </a:lnTo>
                  <a:lnTo>
                    <a:pt x="94" y="196"/>
                  </a:lnTo>
                  <a:lnTo>
                    <a:pt x="92" y="190"/>
                  </a:lnTo>
                  <a:lnTo>
                    <a:pt x="90" y="180"/>
                  </a:lnTo>
                  <a:lnTo>
                    <a:pt x="92" y="172"/>
                  </a:lnTo>
                  <a:lnTo>
                    <a:pt x="94" y="168"/>
                  </a:lnTo>
                  <a:lnTo>
                    <a:pt x="98" y="162"/>
                  </a:lnTo>
                  <a:lnTo>
                    <a:pt x="106" y="156"/>
                  </a:lnTo>
                  <a:lnTo>
                    <a:pt x="118" y="148"/>
                  </a:lnTo>
                  <a:lnTo>
                    <a:pt x="124" y="144"/>
                  </a:lnTo>
                  <a:lnTo>
                    <a:pt x="130" y="140"/>
                  </a:lnTo>
                  <a:lnTo>
                    <a:pt x="132" y="134"/>
                  </a:lnTo>
                  <a:lnTo>
                    <a:pt x="134" y="130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0" y="122"/>
                  </a:lnTo>
                  <a:lnTo>
                    <a:pt x="114" y="118"/>
                  </a:lnTo>
                  <a:lnTo>
                    <a:pt x="108" y="116"/>
                  </a:lnTo>
                  <a:lnTo>
                    <a:pt x="110" y="106"/>
                  </a:lnTo>
                  <a:lnTo>
                    <a:pt x="110" y="102"/>
                  </a:lnTo>
                  <a:lnTo>
                    <a:pt x="108" y="98"/>
                  </a:lnTo>
                  <a:lnTo>
                    <a:pt x="104" y="96"/>
                  </a:lnTo>
                  <a:lnTo>
                    <a:pt x="100" y="94"/>
                  </a:lnTo>
                  <a:lnTo>
                    <a:pt x="98" y="90"/>
                  </a:lnTo>
                  <a:lnTo>
                    <a:pt x="96" y="84"/>
                  </a:lnTo>
                  <a:lnTo>
                    <a:pt x="94" y="82"/>
                  </a:lnTo>
                  <a:lnTo>
                    <a:pt x="90" y="82"/>
                  </a:lnTo>
                  <a:lnTo>
                    <a:pt x="84" y="82"/>
                  </a:lnTo>
                  <a:lnTo>
                    <a:pt x="80" y="80"/>
                  </a:lnTo>
                  <a:lnTo>
                    <a:pt x="78" y="76"/>
                  </a:lnTo>
                  <a:lnTo>
                    <a:pt x="76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2" y="52"/>
                  </a:lnTo>
                  <a:lnTo>
                    <a:pt x="88" y="50"/>
                  </a:lnTo>
                  <a:lnTo>
                    <a:pt x="86" y="48"/>
                  </a:lnTo>
                  <a:lnTo>
                    <a:pt x="88" y="44"/>
                  </a:lnTo>
                  <a:lnTo>
                    <a:pt x="84" y="28"/>
                  </a:lnTo>
                  <a:lnTo>
                    <a:pt x="82" y="18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2" y="12"/>
                  </a:lnTo>
                  <a:lnTo>
                    <a:pt x="72" y="10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0" y="20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0" y="34"/>
                  </a:lnTo>
                  <a:lnTo>
                    <a:pt x="28" y="36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26" y="60"/>
                  </a:lnTo>
                  <a:lnTo>
                    <a:pt x="26" y="62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28" y="70"/>
                  </a:lnTo>
                  <a:lnTo>
                    <a:pt x="26" y="74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2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2" y="92"/>
                  </a:lnTo>
                  <a:lnTo>
                    <a:pt x="12" y="100"/>
                  </a:lnTo>
                  <a:lnTo>
                    <a:pt x="10" y="110"/>
                  </a:lnTo>
                  <a:lnTo>
                    <a:pt x="10" y="118"/>
                  </a:lnTo>
                  <a:lnTo>
                    <a:pt x="4" y="118"/>
                  </a:lnTo>
                  <a:lnTo>
                    <a:pt x="2" y="124"/>
                  </a:lnTo>
                  <a:lnTo>
                    <a:pt x="0" y="130"/>
                  </a:lnTo>
                  <a:lnTo>
                    <a:pt x="0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57"/>
            <p:cNvSpPr/>
            <p:nvPr/>
          </p:nvSpPr>
          <p:spPr bwMode="auto">
            <a:xfrm>
              <a:off x="6641926" y="3801707"/>
              <a:ext cx="123382" cy="152656"/>
            </a:xfrm>
            <a:custGeom>
              <a:avLst/>
              <a:gdLst>
                <a:gd name="T0" fmla="*/ 2147483647 w 84"/>
                <a:gd name="T1" fmla="*/ 2147483647 h 96"/>
                <a:gd name="T2" fmla="*/ 2147483647 w 84"/>
                <a:gd name="T3" fmla="*/ 2147483647 h 96"/>
                <a:gd name="T4" fmla="*/ 2147483647 w 84"/>
                <a:gd name="T5" fmla="*/ 2147483647 h 96"/>
                <a:gd name="T6" fmla="*/ 2147483647 w 84"/>
                <a:gd name="T7" fmla="*/ 2147483647 h 96"/>
                <a:gd name="T8" fmla="*/ 2147483647 w 84"/>
                <a:gd name="T9" fmla="*/ 2147483647 h 96"/>
                <a:gd name="T10" fmla="*/ 2147483647 w 84"/>
                <a:gd name="T11" fmla="*/ 2147483647 h 96"/>
                <a:gd name="T12" fmla="*/ 2147483647 w 84"/>
                <a:gd name="T13" fmla="*/ 2147483647 h 96"/>
                <a:gd name="T14" fmla="*/ 2147483647 w 84"/>
                <a:gd name="T15" fmla="*/ 2147483647 h 96"/>
                <a:gd name="T16" fmla="*/ 2147483647 w 84"/>
                <a:gd name="T17" fmla="*/ 2147483647 h 96"/>
                <a:gd name="T18" fmla="*/ 2147483647 w 84"/>
                <a:gd name="T19" fmla="*/ 2147483647 h 96"/>
                <a:gd name="T20" fmla="*/ 2147483647 w 84"/>
                <a:gd name="T21" fmla="*/ 2147483647 h 96"/>
                <a:gd name="T22" fmla="*/ 2147483647 w 84"/>
                <a:gd name="T23" fmla="*/ 2147483647 h 96"/>
                <a:gd name="T24" fmla="*/ 2147483647 w 84"/>
                <a:gd name="T25" fmla="*/ 2147483647 h 96"/>
                <a:gd name="T26" fmla="*/ 2147483647 w 84"/>
                <a:gd name="T27" fmla="*/ 2147483647 h 96"/>
                <a:gd name="T28" fmla="*/ 2147483647 w 84"/>
                <a:gd name="T29" fmla="*/ 2147483647 h 96"/>
                <a:gd name="T30" fmla="*/ 2147483647 w 84"/>
                <a:gd name="T31" fmla="*/ 2147483647 h 96"/>
                <a:gd name="T32" fmla="*/ 2147483647 w 84"/>
                <a:gd name="T33" fmla="*/ 2147483647 h 96"/>
                <a:gd name="T34" fmla="*/ 0 w 84"/>
                <a:gd name="T35" fmla="*/ 2147483647 h 96"/>
                <a:gd name="T36" fmla="*/ 2147483647 w 84"/>
                <a:gd name="T37" fmla="*/ 0 h 96"/>
                <a:gd name="T38" fmla="*/ 2147483647 w 84"/>
                <a:gd name="T39" fmla="*/ 2147483647 h 96"/>
                <a:gd name="T40" fmla="*/ 2147483647 w 84"/>
                <a:gd name="T41" fmla="*/ 2147483647 h 96"/>
                <a:gd name="T42" fmla="*/ 2147483647 w 84"/>
                <a:gd name="T43" fmla="*/ 2147483647 h 96"/>
                <a:gd name="T44" fmla="*/ 2147483647 w 84"/>
                <a:gd name="T45" fmla="*/ 2147483647 h 96"/>
                <a:gd name="T46" fmla="*/ 2147483647 w 84"/>
                <a:gd name="T47" fmla="*/ 2147483647 h 96"/>
                <a:gd name="T48" fmla="*/ 2147483647 w 84"/>
                <a:gd name="T49" fmla="*/ 2147483647 h 96"/>
                <a:gd name="T50" fmla="*/ 2147483647 w 84"/>
                <a:gd name="T51" fmla="*/ 2147483647 h 96"/>
                <a:gd name="T52" fmla="*/ 2147483647 w 84"/>
                <a:gd name="T53" fmla="*/ 2147483647 h 96"/>
                <a:gd name="T54" fmla="*/ 2147483647 w 84"/>
                <a:gd name="T55" fmla="*/ 2147483647 h 96"/>
                <a:gd name="T56" fmla="*/ 2147483647 w 84"/>
                <a:gd name="T57" fmla="*/ 2147483647 h 96"/>
                <a:gd name="T58" fmla="*/ 2147483647 w 84"/>
                <a:gd name="T59" fmla="*/ 2147483647 h 96"/>
                <a:gd name="T60" fmla="*/ 2147483647 w 84"/>
                <a:gd name="T61" fmla="*/ 2147483647 h 96"/>
                <a:gd name="T62" fmla="*/ 2147483647 w 84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6"/>
                <a:gd name="T98" fmla="*/ 84 w 84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6">
                  <a:moveTo>
                    <a:pt x="82" y="82"/>
                  </a:moveTo>
                  <a:lnTo>
                    <a:pt x="80" y="86"/>
                  </a:lnTo>
                  <a:lnTo>
                    <a:pt x="78" y="96"/>
                  </a:lnTo>
                  <a:lnTo>
                    <a:pt x="74" y="88"/>
                  </a:lnTo>
                  <a:lnTo>
                    <a:pt x="72" y="84"/>
                  </a:lnTo>
                  <a:lnTo>
                    <a:pt x="70" y="76"/>
                  </a:lnTo>
                  <a:lnTo>
                    <a:pt x="64" y="70"/>
                  </a:lnTo>
                  <a:lnTo>
                    <a:pt x="58" y="72"/>
                  </a:lnTo>
                  <a:lnTo>
                    <a:pt x="52" y="72"/>
                  </a:lnTo>
                  <a:lnTo>
                    <a:pt x="50" y="70"/>
                  </a:lnTo>
                  <a:lnTo>
                    <a:pt x="48" y="68"/>
                  </a:lnTo>
                  <a:lnTo>
                    <a:pt x="46" y="66"/>
                  </a:lnTo>
                  <a:lnTo>
                    <a:pt x="46" y="72"/>
                  </a:lnTo>
                  <a:lnTo>
                    <a:pt x="40" y="80"/>
                  </a:lnTo>
                  <a:lnTo>
                    <a:pt x="32" y="84"/>
                  </a:lnTo>
                  <a:lnTo>
                    <a:pt x="26" y="86"/>
                  </a:lnTo>
                  <a:lnTo>
                    <a:pt x="24" y="76"/>
                  </a:lnTo>
                  <a:lnTo>
                    <a:pt x="22" y="70"/>
                  </a:lnTo>
                  <a:lnTo>
                    <a:pt x="22" y="62"/>
                  </a:lnTo>
                  <a:lnTo>
                    <a:pt x="20" y="58"/>
                  </a:lnTo>
                  <a:lnTo>
                    <a:pt x="18" y="54"/>
                  </a:lnTo>
                  <a:lnTo>
                    <a:pt x="14" y="52"/>
                  </a:lnTo>
                  <a:lnTo>
                    <a:pt x="14" y="50"/>
                  </a:lnTo>
                  <a:lnTo>
                    <a:pt x="16" y="40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22"/>
                  </a:lnTo>
                  <a:lnTo>
                    <a:pt x="10" y="18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6" y="26"/>
                  </a:lnTo>
                  <a:lnTo>
                    <a:pt x="70" y="26"/>
                  </a:lnTo>
                  <a:lnTo>
                    <a:pt x="70" y="30"/>
                  </a:lnTo>
                  <a:lnTo>
                    <a:pt x="52" y="50"/>
                  </a:lnTo>
                  <a:lnTo>
                    <a:pt x="56" y="56"/>
                  </a:lnTo>
                  <a:lnTo>
                    <a:pt x="60" y="60"/>
                  </a:lnTo>
                  <a:lnTo>
                    <a:pt x="62" y="62"/>
                  </a:lnTo>
                  <a:lnTo>
                    <a:pt x="66" y="60"/>
                  </a:lnTo>
                  <a:lnTo>
                    <a:pt x="68" y="56"/>
                  </a:lnTo>
                  <a:lnTo>
                    <a:pt x="68" y="52"/>
                  </a:lnTo>
                  <a:lnTo>
                    <a:pt x="70" y="50"/>
                  </a:lnTo>
                  <a:lnTo>
                    <a:pt x="74" y="56"/>
                  </a:lnTo>
                  <a:lnTo>
                    <a:pt x="78" y="66"/>
                  </a:lnTo>
                  <a:lnTo>
                    <a:pt x="78" y="76"/>
                  </a:lnTo>
                  <a:lnTo>
                    <a:pt x="82" y="78"/>
                  </a:lnTo>
                  <a:lnTo>
                    <a:pt x="84" y="80"/>
                  </a:lnTo>
                  <a:lnTo>
                    <a:pt x="8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58"/>
            <p:cNvSpPr/>
            <p:nvPr/>
          </p:nvSpPr>
          <p:spPr bwMode="auto">
            <a:xfrm>
              <a:off x="6202591" y="3533563"/>
              <a:ext cx="635363" cy="795138"/>
            </a:xfrm>
            <a:custGeom>
              <a:avLst/>
              <a:gdLst>
                <a:gd name="T0" fmla="*/ 2147483647 w 434"/>
                <a:gd name="T1" fmla="*/ 2147483647 h 502"/>
                <a:gd name="T2" fmla="*/ 2147483647 w 434"/>
                <a:gd name="T3" fmla="*/ 2147483647 h 502"/>
                <a:gd name="T4" fmla="*/ 2147483647 w 434"/>
                <a:gd name="T5" fmla="*/ 2147483647 h 502"/>
                <a:gd name="T6" fmla="*/ 2147483647 w 434"/>
                <a:gd name="T7" fmla="*/ 2147483647 h 502"/>
                <a:gd name="T8" fmla="*/ 2147483647 w 434"/>
                <a:gd name="T9" fmla="*/ 2147483647 h 502"/>
                <a:gd name="T10" fmla="*/ 2147483647 w 434"/>
                <a:gd name="T11" fmla="*/ 2147483647 h 502"/>
                <a:gd name="T12" fmla="*/ 2147483647 w 434"/>
                <a:gd name="T13" fmla="*/ 2147483647 h 502"/>
                <a:gd name="T14" fmla="*/ 2147483647 w 434"/>
                <a:gd name="T15" fmla="*/ 2147483647 h 502"/>
                <a:gd name="T16" fmla="*/ 2147483647 w 434"/>
                <a:gd name="T17" fmla="*/ 2147483647 h 502"/>
                <a:gd name="T18" fmla="*/ 2147483647 w 434"/>
                <a:gd name="T19" fmla="*/ 2147483647 h 502"/>
                <a:gd name="T20" fmla="*/ 2147483647 w 434"/>
                <a:gd name="T21" fmla="*/ 2147483647 h 502"/>
                <a:gd name="T22" fmla="*/ 2147483647 w 434"/>
                <a:gd name="T23" fmla="*/ 2147483647 h 502"/>
                <a:gd name="T24" fmla="*/ 2147483647 w 434"/>
                <a:gd name="T25" fmla="*/ 2147483647 h 502"/>
                <a:gd name="T26" fmla="*/ 2147483647 w 434"/>
                <a:gd name="T27" fmla="*/ 2147483647 h 502"/>
                <a:gd name="T28" fmla="*/ 2147483647 w 434"/>
                <a:gd name="T29" fmla="*/ 2147483647 h 502"/>
                <a:gd name="T30" fmla="*/ 2147483647 w 434"/>
                <a:gd name="T31" fmla="*/ 2147483647 h 502"/>
                <a:gd name="T32" fmla="*/ 2147483647 w 434"/>
                <a:gd name="T33" fmla="*/ 2147483647 h 502"/>
                <a:gd name="T34" fmla="*/ 2147483647 w 434"/>
                <a:gd name="T35" fmla="*/ 2147483647 h 502"/>
                <a:gd name="T36" fmla="*/ 2147483647 w 434"/>
                <a:gd name="T37" fmla="*/ 2147483647 h 502"/>
                <a:gd name="T38" fmla="*/ 2147483647 w 434"/>
                <a:gd name="T39" fmla="*/ 2147483647 h 502"/>
                <a:gd name="T40" fmla="*/ 2147483647 w 434"/>
                <a:gd name="T41" fmla="*/ 2147483647 h 502"/>
                <a:gd name="T42" fmla="*/ 2147483647 w 434"/>
                <a:gd name="T43" fmla="*/ 2147483647 h 502"/>
                <a:gd name="T44" fmla="*/ 2147483647 w 434"/>
                <a:gd name="T45" fmla="*/ 2147483647 h 502"/>
                <a:gd name="T46" fmla="*/ 2147483647 w 434"/>
                <a:gd name="T47" fmla="*/ 2147483647 h 502"/>
                <a:gd name="T48" fmla="*/ 2147483647 w 434"/>
                <a:gd name="T49" fmla="*/ 2147483647 h 502"/>
                <a:gd name="T50" fmla="*/ 2147483647 w 434"/>
                <a:gd name="T51" fmla="*/ 2147483647 h 502"/>
                <a:gd name="T52" fmla="*/ 2147483647 w 434"/>
                <a:gd name="T53" fmla="*/ 2147483647 h 502"/>
                <a:gd name="T54" fmla="*/ 2147483647 w 434"/>
                <a:gd name="T55" fmla="*/ 2147483647 h 502"/>
                <a:gd name="T56" fmla="*/ 2147483647 w 434"/>
                <a:gd name="T57" fmla="*/ 2147483647 h 502"/>
                <a:gd name="T58" fmla="*/ 2147483647 w 434"/>
                <a:gd name="T59" fmla="*/ 2147483647 h 502"/>
                <a:gd name="T60" fmla="*/ 2147483647 w 434"/>
                <a:gd name="T61" fmla="*/ 2147483647 h 502"/>
                <a:gd name="T62" fmla="*/ 0 w 434"/>
                <a:gd name="T63" fmla="*/ 2147483647 h 502"/>
                <a:gd name="T64" fmla="*/ 2147483647 w 434"/>
                <a:gd name="T65" fmla="*/ 2147483647 h 502"/>
                <a:gd name="T66" fmla="*/ 2147483647 w 434"/>
                <a:gd name="T67" fmla="*/ 2147483647 h 502"/>
                <a:gd name="T68" fmla="*/ 2147483647 w 434"/>
                <a:gd name="T69" fmla="*/ 2147483647 h 502"/>
                <a:gd name="T70" fmla="*/ 2147483647 w 434"/>
                <a:gd name="T71" fmla="*/ 2147483647 h 502"/>
                <a:gd name="T72" fmla="*/ 2147483647 w 434"/>
                <a:gd name="T73" fmla="*/ 2147483647 h 502"/>
                <a:gd name="T74" fmla="*/ 2147483647 w 434"/>
                <a:gd name="T75" fmla="*/ 2147483647 h 502"/>
                <a:gd name="T76" fmla="*/ 2147483647 w 434"/>
                <a:gd name="T77" fmla="*/ 2147483647 h 502"/>
                <a:gd name="T78" fmla="*/ 2147483647 w 434"/>
                <a:gd name="T79" fmla="*/ 2147483647 h 502"/>
                <a:gd name="T80" fmla="*/ 2147483647 w 434"/>
                <a:gd name="T81" fmla="*/ 2147483647 h 502"/>
                <a:gd name="T82" fmla="*/ 2147483647 w 434"/>
                <a:gd name="T83" fmla="*/ 2147483647 h 502"/>
                <a:gd name="T84" fmla="*/ 2147483647 w 434"/>
                <a:gd name="T85" fmla="*/ 2147483647 h 502"/>
                <a:gd name="T86" fmla="*/ 2147483647 w 434"/>
                <a:gd name="T87" fmla="*/ 0 h 502"/>
                <a:gd name="T88" fmla="*/ 2147483647 w 434"/>
                <a:gd name="T89" fmla="*/ 2147483647 h 502"/>
                <a:gd name="T90" fmla="*/ 2147483647 w 434"/>
                <a:gd name="T91" fmla="*/ 2147483647 h 502"/>
                <a:gd name="T92" fmla="*/ 2147483647 w 434"/>
                <a:gd name="T93" fmla="*/ 2147483647 h 502"/>
                <a:gd name="T94" fmla="*/ 2147483647 w 434"/>
                <a:gd name="T95" fmla="*/ 2147483647 h 502"/>
                <a:gd name="T96" fmla="*/ 2147483647 w 434"/>
                <a:gd name="T97" fmla="*/ 2147483647 h 502"/>
                <a:gd name="T98" fmla="*/ 2147483647 w 434"/>
                <a:gd name="T99" fmla="*/ 2147483647 h 502"/>
                <a:gd name="T100" fmla="*/ 2147483647 w 434"/>
                <a:gd name="T101" fmla="*/ 2147483647 h 502"/>
                <a:gd name="T102" fmla="*/ 2147483647 w 434"/>
                <a:gd name="T103" fmla="*/ 2147483647 h 502"/>
                <a:gd name="T104" fmla="*/ 2147483647 w 434"/>
                <a:gd name="T105" fmla="*/ 2147483647 h 502"/>
                <a:gd name="T106" fmla="*/ 2147483647 w 434"/>
                <a:gd name="T107" fmla="*/ 2147483647 h 502"/>
                <a:gd name="T108" fmla="*/ 2147483647 w 434"/>
                <a:gd name="T109" fmla="*/ 2147483647 h 502"/>
                <a:gd name="T110" fmla="*/ 2147483647 w 434"/>
                <a:gd name="T111" fmla="*/ 2147483647 h 502"/>
                <a:gd name="T112" fmla="*/ 2147483647 w 434"/>
                <a:gd name="T113" fmla="*/ 2147483647 h 502"/>
                <a:gd name="T114" fmla="*/ 2147483647 w 434"/>
                <a:gd name="T115" fmla="*/ 2147483647 h 502"/>
                <a:gd name="T116" fmla="*/ 2147483647 w 434"/>
                <a:gd name="T117" fmla="*/ 2147483647 h 5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02"/>
                <a:gd name="T179" fmla="*/ 434 w 434"/>
                <a:gd name="T180" fmla="*/ 502 h 5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02">
                  <a:moveTo>
                    <a:pt x="434" y="132"/>
                  </a:moveTo>
                  <a:lnTo>
                    <a:pt x="434" y="140"/>
                  </a:lnTo>
                  <a:lnTo>
                    <a:pt x="432" y="146"/>
                  </a:lnTo>
                  <a:lnTo>
                    <a:pt x="434" y="152"/>
                  </a:lnTo>
                  <a:lnTo>
                    <a:pt x="428" y="152"/>
                  </a:lnTo>
                  <a:lnTo>
                    <a:pt x="422" y="154"/>
                  </a:lnTo>
                  <a:lnTo>
                    <a:pt x="414" y="160"/>
                  </a:lnTo>
                  <a:lnTo>
                    <a:pt x="408" y="166"/>
                  </a:lnTo>
                  <a:lnTo>
                    <a:pt x="406" y="168"/>
                  </a:lnTo>
                  <a:lnTo>
                    <a:pt x="408" y="172"/>
                  </a:lnTo>
                  <a:lnTo>
                    <a:pt x="410" y="174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6" y="196"/>
                  </a:lnTo>
                  <a:lnTo>
                    <a:pt x="408" y="196"/>
                  </a:lnTo>
                  <a:lnTo>
                    <a:pt x="406" y="202"/>
                  </a:lnTo>
                  <a:lnTo>
                    <a:pt x="404" y="206"/>
                  </a:lnTo>
                  <a:lnTo>
                    <a:pt x="398" y="216"/>
                  </a:lnTo>
                  <a:lnTo>
                    <a:pt x="396" y="216"/>
                  </a:lnTo>
                  <a:lnTo>
                    <a:pt x="394" y="214"/>
                  </a:lnTo>
                  <a:lnTo>
                    <a:pt x="390" y="218"/>
                  </a:lnTo>
                  <a:lnTo>
                    <a:pt x="388" y="218"/>
                  </a:lnTo>
                  <a:lnTo>
                    <a:pt x="390" y="222"/>
                  </a:lnTo>
                  <a:lnTo>
                    <a:pt x="390" y="226"/>
                  </a:lnTo>
                  <a:lnTo>
                    <a:pt x="388" y="250"/>
                  </a:lnTo>
                  <a:lnTo>
                    <a:pt x="384" y="250"/>
                  </a:lnTo>
                  <a:lnTo>
                    <a:pt x="382" y="248"/>
                  </a:lnTo>
                  <a:lnTo>
                    <a:pt x="380" y="246"/>
                  </a:lnTo>
                  <a:lnTo>
                    <a:pt x="378" y="236"/>
                  </a:lnTo>
                  <a:lnTo>
                    <a:pt x="374" y="226"/>
                  </a:lnTo>
                  <a:lnTo>
                    <a:pt x="370" y="220"/>
                  </a:lnTo>
                  <a:lnTo>
                    <a:pt x="368" y="222"/>
                  </a:lnTo>
                  <a:lnTo>
                    <a:pt x="368" y="226"/>
                  </a:lnTo>
                  <a:lnTo>
                    <a:pt x="366" y="230"/>
                  </a:lnTo>
                  <a:lnTo>
                    <a:pt x="362" y="232"/>
                  </a:lnTo>
                  <a:lnTo>
                    <a:pt x="360" y="230"/>
                  </a:lnTo>
                  <a:lnTo>
                    <a:pt x="356" y="226"/>
                  </a:lnTo>
                  <a:lnTo>
                    <a:pt x="352" y="220"/>
                  </a:lnTo>
                  <a:lnTo>
                    <a:pt x="370" y="200"/>
                  </a:lnTo>
                  <a:lnTo>
                    <a:pt x="370" y="196"/>
                  </a:lnTo>
                  <a:lnTo>
                    <a:pt x="346" y="196"/>
                  </a:lnTo>
                  <a:lnTo>
                    <a:pt x="338" y="196"/>
                  </a:lnTo>
                  <a:lnTo>
                    <a:pt x="334" y="196"/>
                  </a:lnTo>
                  <a:lnTo>
                    <a:pt x="330" y="194"/>
                  </a:lnTo>
                  <a:lnTo>
                    <a:pt x="328" y="192"/>
                  </a:lnTo>
                  <a:lnTo>
                    <a:pt x="328" y="190"/>
                  </a:lnTo>
                  <a:lnTo>
                    <a:pt x="328" y="186"/>
                  </a:lnTo>
                  <a:lnTo>
                    <a:pt x="328" y="182"/>
                  </a:lnTo>
                  <a:lnTo>
                    <a:pt x="324" y="180"/>
                  </a:lnTo>
                  <a:lnTo>
                    <a:pt x="320" y="176"/>
                  </a:lnTo>
                  <a:lnTo>
                    <a:pt x="306" y="170"/>
                  </a:lnTo>
                  <a:lnTo>
                    <a:pt x="302" y="172"/>
                  </a:lnTo>
                  <a:lnTo>
                    <a:pt x="300" y="174"/>
                  </a:lnTo>
                  <a:lnTo>
                    <a:pt x="300" y="176"/>
                  </a:lnTo>
                  <a:lnTo>
                    <a:pt x="302" y="180"/>
                  </a:lnTo>
                  <a:lnTo>
                    <a:pt x="306" y="184"/>
                  </a:lnTo>
                  <a:lnTo>
                    <a:pt x="310" y="188"/>
                  </a:lnTo>
                  <a:lnTo>
                    <a:pt x="312" y="192"/>
                  </a:lnTo>
                  <a:lnTo>
                    <a:pt x="310" y="196"/>
                  </a:lnTo>
                  <a:lnTo>
                    <a:pt x="308" y="196"/>
                  </a:lnTo>
                  <a:lnTo>
                    <a:pt x="306" y="198"/>
                  </a:lnTo>
                  <a:lnTo>
                    <a:pt x="306" y="200"/>
                  </a:lnTo>
                  <a:lnTo>
                    <a:pt x="308" y="204"/>
                  </a:lnTo>
                  <a:lnTo>
                    <a:pt x="310" y="206"/>
                  </a:lnTo>
                  <a:lnTo>
                    <a:pt x="316" y="210"/>
                  </a:lnTo>
                  <a:lnTo>
                    <a:pt x="314" y="220"/>
                  </a:lnTo>
                  <a:lnTo>
                    <a:pt x="314" y="222"/>
                  </a:lnTo>
                  <a:lnTo>
                    <a:pt x="318" y="224"/>
                  </a:lnTo>
                  <a:lnTo>
                    <a:pt x="320" y="228"/>
                  </a:lnTo>
                  <a:lnTo>
                    <a:pt x="322" y="232"/>
                  </a:lnTo>
                  <a:lnTo>
                    <a:pt x="322" y="240"/>
                  </a:lnTo>
                  <a:lnTo>
                    <a:pt x="324" y="246"/>
                  </a:lnTo>
                  <a:lnTo>
                    <a:pt x="326" y="256"/>
                  </a:lnTo>
                  <a:lnTo>
                    <a:pt x="318" y="256"/>
                  </a:lnTo>
                  <a:lnTo>
                    <a:pt x="310" y="256"/>
                  </a:lnTo>
                  <a:lnTo>
                    <a:pt x="312" y="256"/>
                  </a:lnTo>
                  <a:lnTo>
                    <a:pt x="302" y="260"/>
                  </a:lnTo>
                  <a:lnTo>
                    <a:pt x="298" y="266"/>
                  </a:lnTo>
                  <a:lnTo>
                    <a:pt x="296" y="282"/>
                  </a:lnTo>
                  <a:lnTo>
                    <a:pt x="292" y="288"/>
                  </a:lnTo>
                  <a:lnTo>
                    <a:pt x="286" y="290"/>
                  </a:lnTo>
                  <a:lnTo>
                    <a:pt x="280" y="292"/>
                  </a:lnTo>
                  <a:lnTo>
                    <a:pt x="272" y="296"/>
                  </a:lnTo>
                  <a:lnTo>
                    <a:pt x="270" y="300"/>
                  </a:lnTo>
                  <a:lnTo>
                    <a:pt x="266" y="306"/>
                  </a:lnTo>
                  <a:lnTo>
                    <a:pt x="260" y="318"/>
                  </a:lnTo>
                  <a:lnTo>
                    <a:pt x="246" y="334"/>
                  </a:lnTo>
                  <a:lnTo>
                    <a:pt x="232" y="352"/>
                  </a:lnTo>
                  <a:lnTo>
                    <a:pt x="226" y="358"/>
                  </a:lnTo>
                  <a:lnTo>
                    <a:pt x="222" y="360"/>
                  </a:lnTo>
                  <a:lnTo>
                    <a:pt x="212" y="364"/>
                  </a:lnTo>
                  <a:lnTo>
                    <a:pt x="206" y="366"/>
                  </a:lnTo>
                  <a:lnTo>
                    <a:pt x="202" y="370"/>
                  </a:lnTo>
                  <a:lnTo>
                    <a:pt x="200" y="376"/>
                  </a:lnTo>
                  <a:lnTo>
                    <a:pt x="198" y="382"/>
                  </a:lnTo>
                  <a:lnTo>
                    <a:pt x="200" y="388"/>
                  </a:lnTo>
                  <a:lnTo>
                    <a:pt x="202" y="398"/>
                  </a:lnTo>
                  <a:lnTo>
                    <a:pt x="206" y="406"/>
                  </a:lnTo>
                  <a:lnTo>
                    <a:pt x="208" y="416"/>
                  </a:lnTo>
                  <a:lnTo>
                    <a:pt x="206" y="426"/>
                  </a:lnTo>
                  <a:lnTo>
                    <a:pt x="204" y="432"/>
                  </a:lnTo>
                  <a:lnTo>
                    <a:pt x="202" y="436"/>
                  </a:lnTo>
                  <a:lnTo>
                    <a:pt x="202" y="442"/>
                  </a:lnTo>
                  <a:lnTo>
                    <a:pt x="202" y="446"/>
                  </a:lnTo>
                  <a:lnTo>
                    <a:pt x="204" y="450"/>
                  </a:lnTo>
                  <a:lnTo>
                    <a:pt x="206" y="452"/>
                  </a:lnTo>
                  <a:lnTo>
                    <a:pt x="206" y="456"/>
                  </a:lnTo>
                  <a:lnTo>
                    <a:pt x="204" y="464"/>
                  </a:lnTo>
                  <a:lnTo>
                    <a:pt x="198" y="468"/>
                  </a:lnTo>
                  <a:lnTo>
                    <a:pt x="194" y="472"/>
                  </a:lnTo>
                  <a:lnTo>
                    <a:pt x="192" y="478"/>
                  </a:lnTo>
                  <a:lnTo>
                    <a:pt x="194" y="484"/>
                  </a:lnTo>
                  <a:lnTo>
                    <a:pt x="196" y="486"/>
                  </a:lnTo>
                  <a:lnTo>
                    <a:pt x="188" y="488"/>
                  </a:lnTo>
                  <a:lnTo>
                    <a:pt x="186" y="490"/>
                  </a:lnTo>
                  <a:lnTo>
                    <a:pt x="184" y="492"/>
                  </a:lnTo>
                  <a:lnTo>
                    <a:pt x="182" y="496"/>
                  </a:lnTo>
                  <a:lnTo>
                    <a:pt x="178" y="500"/>
                  </a:lnTo>
                  <a:lnTo>
                    <a:pt x="174" y="502"/>
                  </a:lnTo>
                  <a:lnTo>
                    <a:pt x="170" y="502"/>
                  </a:lnTo>
                  <a:lnTo>
                    <a:pt x="164" y="500"/>
                  </a:lnTo>
                  <a:lnTo>
                    <a:pt x="160" y="496"/>
                  </a:lnTo>
                  <a:lnTo>
                    <a:pt x="154" y="490"/>
                  </a:lnTo>
                  <a:lnTo>
                    <a:pt x="150" y="482"/>
                  </a:lnTo>
                  <a:lnTo>
                    <a:pt x="142" y="466"/>
                  </a:lnTo>
                  <a:lnTo>
                    <a:pt x="138" y="450"/>
                  </a:lnTo>
                  <a:lnTo>
                    <a:pt x="134" y="438"/>
                  </a:lnTo>
                  <a:lnTo>
                    <a:pt x="126" y="420"/>
                  </a:lnTo>
                  <a:lnTo>
                    <a:pt x="118" y="404"/>
                  </a:lnTo>
                  <a:lnTo>
                    <a:pt x="110" y="388"/>
                  </a:lnTo>
                  <a:lnTo>
                    <a:pt x="100" y="360"/>
                  </a:lnTo>
                  <a:lnTo>
                    <a:pt x="86" y="332"/>
                  </a:lnTo>
                  <a:lnTo>
                    <a:pt x="82" y="316"/>
                  </a:lnTo>
                  <a:lnTo>
                    <a:pt x="78" y="302"/>
                  </a:lnTo>
                  <a:lnTo>
                    <a:pt x="76" y="284"/>
                  </a:lnTo>
                  <a:lnTo>
                    <a:pt x="76" y="268"/>
                  </a:lnTo>
                  <a:lnTo>
                    <a:pt x="74" y="260"/>
                  </a:lnTo>
                  <a:lnTo>
                    <a:pt x="72" y="256"/>
                  </a:lnTo>
                  <a:lnTo>
                    <a:pt x="68" y="248"/>
                  </a:lnTo>
                  <a:lnTo>
                    <a:pt x="66" y="258"/>
                  </a:lnTo>
                  <a:lnTo>
                    <a:pt x="62" y="268"/>
                  </a:lnTo>
                  <a:lnTo>
                    <a:pt x="58" y="276"/>
                  </a:lnTo>
                  <a:lnTo>
                    <a:pt x="54" y="278"/>
                  </a:lnTo>
                  <a:lnTo>
                    <a:pt x="50" y="278"/>
                  </a:lnTo>
                  <a:lnTo>
                    <a:pt x="44" y="276"/>
                  </a:lnTo>
                  <a:lnTo>
                    <a:pt x="38" y="274"/>
                  </a:lnTo>
                  <a:lnTo>
                    <a:pt x="28" y="266"/>
                  </a:lnTo>
                  <a:lnTo>
                    <a:pt x="20" y="256"/>
                  </a:lnTo>
                  <a:lnTo>
                    <a:pt x="14" y="248"/>
                  </a:lnTo>
                  <a:lnTo>
                    <a:pt x="20" y="246"/>
                  </a:lnTo>
                  <a:lnTo>
                    <a:pt x="24" y="244"/>
                  </a:lnTo>
                  <a:lnTo>
                    <a:pt x="30" y="240"/>
                  </a:lnTo>
                  <a:lnTo>
                    <a:pt x="32" y="234"/>
                  </a:lnTo>
                  <a:lnTo>
                    <a:pt x="24" y="238"/>
                  </a:lnTo>
                  <a:lnTo>
                    <a:pt x="24" y="240"/>
                  </a:lnTo>
                  <a:lnTo>
                    <a:pt x="20" y="242"/>
                  </a:lnTo>
                  <a:lnTo>
                    <a:pt x="14" y="238"/>
                  </a:lnTo>
                  <a:lnTo>
                    <a:pt x="8" y="232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0" y="214"/>
                  </a:lnTo>
                  <a:lnTo>
                    <a:pt x="2" y="212"/>
                  </a:lnTo>
                  <a:lnTo>
                    <a:pt x="4" y="210"/>
                  </a:lnTo>
                  <a:lnTo>
                    <a:pt x="8" y="210"/>
                  </a:lnTo>
                  <a:lnTo>
                    <a:pt x="12" y="210"/>
                  </a:lnTo>
                  <a:lnTo>
                    <a:pt x="16" y="212"/>
                  </a:lnTo>
                  <a:lnTo>
                    <a:pt x="20" y="214"/>
                  </a:lnTo>
                  <a:lnTo>
                    <a:pt x="30" y="212"/>
                  </a:lnTo>
                  <a:lnTo>
                    <a:pt x="36" y="208"/>
                  </a:lnTo>
                  <a:lnTo>
                    <a:pt x="38" y="204"/>
                  </a:lnTo>
                  <a:lnTo>
                    <a:pt x="36" y="196"/>
                  </a:lnTo>
                  <a:lnTo>
                    <a:pt x="32" y="192"/>
                  </a:lnTo>
                  <a:lnTo>
                    <a:pt x="24" y="184"/>
                  </a:lnTo>
                  <a:lnTo>
                    <a:pt x="22" y="182"/>
                  </a:lnTo>
                  <a:lnTo>
                    <a:pt x="20" y="178"/>
                  </a:lnTo>
                  <a:lnTo>
                    <a:pt x="20" y="170"/>
                  </a:lnTo>
                  <a:lnTo>
                    <a:pt x="18" y="168"/>
                  </a:lnTo>
                  <a:lnTo>
                    <a:pt x="14" y="168"/>
                  </a:lnTo>
                  <a:lnTo>
                    <a:pt x="10" y="164"/>
                  </a:lnTo>
                  <a:lnTo>
                    <a:pt x="8" y="160"/>
                  </a:lnTo>
                  <a:lnTo>
                    <a:pt x="10" y="156"/>
                  </a:lnTo>
                  <a:lnTo>
                    <a:pt x="14" y="150"/>
                  </a:lnTo>
                  <a:lnTo>
                    <a:pt x="18" y="144"/>
                  </a:lnTo>
                  <a:lnTo>
                    <a:pt x="22" y="142"/>
                  </a:lnTo>
                  <a:lnTo>
                    <a:pt x="26" y="144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8" y="142"/>
                  </a:lnTo>
                  <a:lnTo>
                    <a:pt x="44" y="136"/>
                  </a:lnTo>
                  <a:lnTo>
                    <a:pt x="52" y="124"/>
                  </a:lnTo>
                  <a:lnTo>
                    <a:pt x="56" y="118"/>
                  </a:lnTo>
                  <a:lnTo>
                    <a:pt x="58" y="110"/>
                  </a:lnTo>
                  <a:lnTo>
                    <a:pt x="62" y="104"/>
                  </a:lnTo>
                  <a:lnTo>
                    <a:pt x="66" y="98"/>
                  </a:lnTo>
                  <a:lnTo>
                    <a:pt x="68" y="92"/>
                  </a:lnTo>
                  <a:lnTo>
                    <a:pt x="72" y="88"/>
                  </a:lnTo>
                  <a:lnTo>
                    <a:pt x="72" y="74"/>
                  </a:lnTo>
                  <a:lnTo>
                    <a:pt x="74" y="70"/>
                  </a:lnTo>
                  <a:lnTo>
                    <a:pt x="78" y="68"/>
                  </a:lnTo>
                  <a:lnTo>
                    <a:pt x="78" y="66"/>
                  </a:lnTo>
                  <a:lnTo>
                    <a:pt x="80" y="62"/>
                  </a:lnTo>
                  <a:lnTo>
                    <a:pt x="72" y="58"/>
                  </a:lnTo>
                  <a:lnTo>
                    <a:pt x="62" y="50"/>
                  </a:lnTo>
                  <a:lnTo>
                    <a:pt x="54" y="38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0" y="28"/>
                  </a:lnTo>
                  <a:lnTo>
                    <a:pt x="54" y="22"/>
                  </a:lnTo>
                  <a:lnTo>
                    <a:pt x="58" y="18"/>
                  </a:lnTo>
                  <a:lnTo>
                    <a:pt x="62" y="20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2" y="24"/>
                  </a:lnTo>
                  <a:lnTo>
                    <a:pt x="80" y="22"/>
                  </a:lnTo>
                  <a:lnTo>
                    <a:pt x="88" y="18"/>
                  </a:lnTo>
                  <a:lnTo>
                    <a:pt x="98" y="10"/>
                  </a:lnTo>
                  <a:lnTo>
                    <a:pt x="108" y="4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4" y="4"/>
                  </a:lnTo>
                  <a:lnTo>
                    <a:pt x="136" y="4"/>
                  </a:lnTo>
                  <a:lnTo>
                    <a:pt x="142" y="6"/>
                  </a:lnTo>
                  <a:lnTo>
                    <a:pt x="142" y="12"/>
                  </a:lnTo>
                  <a:lnTo>
                    <a:pt x="140" y="16"/>
                  </a:lnTo>
                  <a:lnTo>
                    <a:pt x="134" y="24"/>
                  </a:lnTo>
                  <a:lnTo>
                    <a:pt x="132" y="32"/>
                  </a:lnTo>
                  <a:lnTo>
                    <a:pt x="130" y="38"/>
                  </a:lnTo>
                  <a:lnTo>
                    <a:pt x="132" y="42"/>
                  </a:lnTo>
                  <a:lnTo>
                    <a:pt x="134" y="48"/>
                  </a:lnTo>
                  <a:lnTo>
                    <a:pt x="142" y="56"/>
                  </a:lnTo>
                  <a:lnTo>
                    <a:pt x="140" y="58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34" y="68"/>
                  </a:lnTo>
                  <a:lnTo>
                    <a:pt x="134" y="72"/>
                  </a:lnTo>
                  <a:lnTo>
                    <a:pt x="136" y="76"/>
                  </a:lnTo>
                  <a:lnTo>
                    <a:pt x="138" y="80"/>
                  </a:lnTo>
                  <a:lnTo>
                    <a:pt x="146" y="84"/>
                  </a:lnTo>
                  <a:lnTo>
                    <a:pt x="156" y="88"/>
                  </a:lnTo>
                  <a:lnTo>
                    <a:pt x="164" y="96"/>
                  </a:lnTo>
                  <a:lnTo>
                    <a:pt x="172" y="104"/>
                  </a:lnTo>
                  <a:lnTo>
                    <a:pt x="168" y="112"/>
                  </a:lnTo>
                  <a:lnTo>
                    <a:pt x="166" y="122"/>
                  </a:lnTo>
                  <a:lnTo>
                    <a:pt x="168" y="126"/>
                  </a:lnTo>
                  <a:lnTo>
                    <a:pt x="170" y="128"/>
                  </a:lnTo>
                  <a:lnTo>
                    <a:pt x="176" y="132"/>
                  </a:lnTo>
                  <a:lnTo>
                    <a:pt x="198" y="142"/>
                  </a:lnTo>
                  <a:lnTo>
                    <a:pt x="210" y="150"/>
                  </a:lnTo>
                  <a:lnTo>
                    <a:pt x="220" y="154"/>
                  </a:lnTo>
                  <a:lnTo>
                    <a:pt x="230" y="150"/>
                  </a:lnTo>
                  <a:lnTo>
                    <a:pt x="234" y="152"/>
                  </a:lnTo>
                  <a:lnTo>
                    <a:pt x="238" y="152"/>
                  </a:lnTo>
                  <a:lnTo>
                    <a:pt x="244" y="158"/>
                  </a:lnTo>
                  <a:lnTo>
                    <a:pt x="248" y="164"/>
                  </a:lnTo>
                  <a:lnTo>
                    <a:pt x="264" y="168"/>
                  </a:lnTo>
                  <a:lnTo>
                    <a:pt x="278" y="170"/>
                  </a:lnTo>
                  <a:lnTo>
                    <a:pt x="288" y="170"/>
                  </a:lnTo>
                  <a:lnTo>
                    <a:pt x="296" y="170"/>
                  </a:lnTo>
                  <a:lnTo>
                    <a:pt x="298" y="168"/>
                  </a:lnTo>
                  <a:lnTo>
                    <a:pt x="298" y="166"/>
                  </a:lnTo>
                  <a:lnTo>
                    <a:pt x="298" y="162"/>
                  </a:lnTo>
                  <a:lnTo>
                    <a:pt x="296" y="158"/>
                  </a:lnTo>
                  <a:lnTo>
                    <a:pt x="294" y="154"/>
                  </a:lnTo>
                  <a:lnTo>
                    <a:pt x="294" y="148"/>
                  </a:lnTo>
                  <a:lnTo>
                    <a:pt x="294" y="144"/>
                  </a:lnTo>
                  <a:lnTo>
                    <a:pt x="298" y="142"/>
                  </a:lnTo>
                  <a:lnTo>
                    <a:pt x="304" y="140"/>
                  </a:lnTo>
                  <a:lnTo>
                    <a:pt x="306" y="148"/>
                  </a:lnTo>
                  <a:lnTo>
                    <a:pt x="308" y="158"/>
                  </a:lnTo>
                  <a:lnTo>
                    <a:pt x="314" y="164"/>
                  </a:lnTo>
                  <a:lnTo>
                    <a:pt x="318" y="166"/>
                  </a:lnTo>
                  <a:lnTo>
                    <a:pt x="322" y="166"/>
                  </a:lnTo>
                  <a:lnTo>
                    <a:pt x="342" y="166"/>
                  </a:lnTo>
                  <a:lnTo>
                    <a:pt x="348" y="166"/>
                  </a:lnTo>
                  <a:lnTo>
                    <a:pt x="352" y="164"/>
                  </a:lnTo>
                  <a:lnTo>
                    <a:pt x="354" y="162"/>
                  </a:lnTo>
                  <a:lnTo>
                    <a:pt x="358" y="158"/>
                  </a:lnTo>
                  <a:lnTo>
                    <a:pt x="360" y="150"/>
                  </a:lnTo>
                  <a:lnTo>
                    <a:pt x="364" y="140"/>
                  </a:lnTo>
                  <a:lnTo>
                    <a:pt x="368" y="134"/>
                  </a:lnTo>
                  <a:lnTo>
                    <a:pt x="376" y="126"/>
                  </a:lnTo>
                  <a:lnTo>
                    <a:pt x="382" y="122"/>
                  </a:lnTo>
                  <a:lnTo>
                    <a:pt x="392" y="118"/>
                  </a:lnTo>
                  <a:lnTo>
                    <a:pt x="394" y="120"/>
                  </a:lnTo>
                  <a:lnTo>
                    <a:pt x="396" y="120"/>
                  </a:lnTo>
                  <a:lnTo>
                    <a:pt x="400" y="122"/>
                  </a:lnTo>
                  <a:lnTo>
                    <a:pt x="402" y="120"/>
                  </a:lnTo>
                  <a:lnTo>
                    <a:pt x="406" y="118"/>
                  </a:lnTo>
                  <a:lnTo>
                    <a:pt x="406" y="116"/>
                  </a:lnTo>
                  <a:lnTo>
                    <a:pt x="412" y="116"/>
                  </a:lnTo>
                  <a:lnTo>
                    <a:pt x="420" y="124"/>
                  </a:lnTo>
                  <a:lnTo>
                    <a:pt x="420" y="128"/>
                  </a:lnTo>
                  <a:lnTo>
                    <a:pt x="420" y="130"/>
                  </a:lnTo>
                  <a:lnTo>
                    <a:pt x="424" y="134"/>
                  </a:lnTo>
                  <a:lnTo>
                    <a:pt x="430" y="136"/>
                  </a:lnTo>
                  <a:lnTo>
                    <a:pt x="434" y="136"/>
                  </a:lnTo>
                  <a:lnTo>
                    <a:pt x="434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59"/>
            <p:cNvSpPr/>
            <p:nvPr/>
          </p:nvSpPr>
          <p:spPr bwMode="auto">
            <a:xfrm>
              <a:off x="6649998" y="3751263"/>
              <a:ext cx="74952" cy="45133"/>
            </a:xfrm>
            <a:custGeom>
              <a:avLst/>
              <a:gdLst>
                <a:gd name="T0" fmla="*/ 2147483647 w 50"/>
                <a:gd name="T1" fmla="*/ 2147483647 h 28"/>
                <a:gd name="T2" fmla="*/ 2147483647 w 50"/>
                <a:gd name="T3" fmla="*/ 2147483647 h 28"/>
                <a:gd name="T4" fmla="*/ 2147483647 w 50"/>
                <a:gd name="T5" fmla="*/ 2147483647 h 28"/>
                <a:gd name="T6" fmla="*/ 2147483647 w 50"/>
                <a:gd name="T7" fmla="*/ 2147483647 h 28"/>
                <a:gd name="T8" fmla="*/ 2147483647 w 50"/>
                <a:gd name="T9" fmla="*/ 0 h 28"/>
                <a:gd name="T10" fmla="*/ 2147483647 w 50"/>
                <a:gd name="T11" fmla="*/ 2147483647 h 28"/>
                <a:gd name="T12" fmla="*/ 2147483647 w 50"/>
                <a:gd name="T13" fmla="*/ 2147483647 h 28"/>
                <a:gd name="T14" fmla="*/ 2147483647 w 50"/>
                <a:gd name="T15" fmla="*/ 2147483647 h 28"/>
                <a:gd name="T16" fmla="*/ 0 w 50"/>
                <a:gd name="T17" fmla="*/ 2147483647 h 28"/>
                <a:gd name="T18" fmla="*/ 2147483647 w 50"/>
                <a:gd name="T19" fmla="*/ 2147483647 h 28"/>
                <a:gd name="T20" fmla="*/ 2147483647 w 50"/>
                <a:gd name="T21" fmla="*/ 2147483647 h 28"/>
                <a:gd name="T22" fmla="*/ 2147483647 w 50"/>
                <a:gd name="T23" fmla="*/ 2147483647 h 28"/>
                <a:gd name="T24" fmla="*/ 2147483647 w 50"/>
                <a:gd name="T25" fmla="*/ 2147483647 h 28"/>
                <a:gd name="T26" fmla="*/ 2147483647 w 50"/>
                <a:gd name="T27" fmla="*/ 2147483647 h 28"/>
                <a:gd name="T28" fmla="*/ 2147483647 w 50"/>
                <a:gd name="T29" fmla="*/ 2147483647 h 28"/>
                <a:gd name="T30" fmla="*/ 2147483647 w 50"/>
                <a:gd name="T31" fmla="*/ 2147483647 h 28"/>
                <a:gd name="T32" fmla="*/ 2147483647 w 50"/>
                <a:gd name="T33" fmla="*/ 2147483647 h 28"/>
                <a:gd name="T34" fmla="*/ 2147483647 w 50"/>
                <a:gd name="T35" fmla="*/ 2147483647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28"/>
                <a:gd name="T56" fmla="*/ 50 w 50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28">
                  <a:moveTo>
                    <a:pt x="50" y="20"/>
                  </a:moveTo>
                  <a:lnTo>
                    <a:pt x="46" y="14"/>
                  </a:lnTo>
                  <a:lnTo>
                    <a:pt x="36" y="6"/>
                  </a:lnTo>
                  <a:lnTo>
                    <a:pt x="26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10" y="28"/>
                  </a:lnTo>
                  <a:lnTo>
                    <a:pt x="16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6" y="26"/>
                  </a:lnTo>
                  <a:lnTo>
                    <a:pt x="50" y="22"/>
                  </a:lnTo>
                  <a:lnTo>
                    <a:pt x="5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60"/>
            <p:cNvSpPr/>
            <p:nvPr/>
          </p:nvSpPr>
          <p:spPr bwMode="auto">
            <a:xfrm>
              <a:off x="6447051" y="3691528"/>
              <a:ext cx="192570" cy="110178"/>
            </a:xfrm>
            <a:custGeom>
              <a:avLst/>
              <a:gdLst>
                <a:gd name="T0" fmla="*/ 2147483647 w 132"/>
                <a:gd name="T1" fmla="*/ 2147483647 h 70"/>
                <a:gd name="T2" fmla="*/ 2147483647 w 132"/>
                <a:gd name="T3" fmla="*/ 2147483647 h 70"/>
                <a:gd name="T4" fmla="*/ 2147483647 w 132"/>
                <a:gd name="T5" fmla="*/ 2147483647 h 70"/>
                <a:gd name="T6" fmla="*/ 2147483647 w 132"/>
                <a:gd name="T7" fmla="*/ 2147483647 h 70"/>
                <a:gd name="T8" fmla="*/ 2147483647 w 132"/>
                <a:gd name="T9" fmla="*/ 2147483647 h 70"/>
                <a:gd name="T10" fmla="*/ 2147483647 w 132"/>
                <a:gd name="T11" fmla="*/ 2147483647 h 70"/>
                <a:gd name="T12" fmla="*/ 2147483647 w 132"/>
                <a:gd name="T13" fmla="*/ 2147483647 h 70"/>
                <a:gd name="T14" fmla="*/ 2147483647 w 132"/>
                <a:gd name="T15" fmla="*/ 2147483647 h 70"/>
                <a:gd name="T16" fmla="*/ 2147483647 w 132"/>
                <a:gd name="T17" fmla="*/ 2147483647 h 70"/>
                <a:gd name="T18" fmla="*/ 2147483647 w 132"/>
                <a:gd name="T19" fmla="*/ 2147483647 h 70"/>
                <a:gd name="T20" fmla="*/ 2147483647 w 132"/>
                <a:gd name="T21" fmla="*/ 2147483647 h 70"/>
                <a:gd name="T22" fmla="*/ 2147483647 w 132"/>
                <a:gd name="T23" fmla="*/ 2147483647 h 70"/>
                <a:gd name="T24" fmla="*/ 2147483647 w 132"/>
                <a:gd name="T25" fmla="*/ 2147483647 h 70"/>
                <a:gd name="T26" fmla="*/ 2147483647 w 132"/>
                <a:gd name="T27" fmla="*/ 2147483647 h 70"/>
                <a:gd name="T28" fmla="*/ 2147483647 w 132"/>
                <a:gd name="T29" fmla="*/ 2147483647 h 70"/>
                <a:gd name="T30" fmla="*/ 2147483647 w 132"/>
                <a:gd name="T31" fmla="*/ 0 h 70"/>
                <a:gd name="T32" fmla="*/ 2147483647 w 132"/>
                <a:gd name="T33" fmla="*/ 0 h 70"/>
                <a:gd name="T34" fmla="*/ 2147483647 w 132"/>
                <a:gd name="T35" fmla="*/ 2147483647 h 70"/>
                <a:gd name="T36" fmla="*/ 2147483647 w 132"/>
                <a:gd name="T37" fmla="*/ 2147483647 h 70"/>
                <a:gd name="T38" fmla="*/ 2147483647 w 132"/>
                <a:gd name="T39" fmla="*/ 2147483647 h 70"/>
                <a:gd name="T40" fmla="*/ 2147483647 w 132"/>
                <a:gd name="T41" fmla="*/ 2147483647 h 70"/>
                <a:gd name="T42" fmla="*/ 2147483647 w 132"/>
                <a:gd name="T43" fmla="*/ 2147483647 h 70"/>
                <a:gd name="T44" fmla="*/ 0 w 132"/>
                <a:gd name="T45" fmla="*/ 2147483647 h 70"/>
                <a:gd name="T46" fmla="*/ 2147483647 w 132"/>
                <a:gd name="T47" fmla="*/ 2147483647 h 70"/>
                <a:gd name="T48" fmla="*/ 2147483647 w 132"/>
                <a:gd name="T49" fmla="*/ 2147483647 h 70"/>
                <a:gd name="T50" fmla="*/ 2147483647 w 132"/>
                <a:gd name="T51" fmla="*/ 2147483647 h 70"/>
                <a:gd name="T52" fmla="*/ 2147483647 w 132"/>
                <a:gd name="T53" fmla="*/ 2147483647 h 70"/>
                <a:gd name="T54" fmla="*/ 2147483647 w 132"/>
                <a:gd name="T55" fmla="*/ 2147483647 h 70"/>
                <a:gd name="T56" fmla="*/ 2147483647 w 132"/>
                <a:gd name="T57" fmla="*/ 2147483647 h 70"/>
                <a:gd name="T58" fmla="*/ 2147483647 w 132"/>
                <a:gd name="T59" fmla="*/ 2147483647 h 70"/>
                <a:gd name="T60" fmla="*/ 2147483647 w 132"/>
                <a:gd name="T61" fmla="*/ 2147483647 h 70"/>
                <a:gd name="T62" fmla="*/ 2147483647 w 132"/>
                <a:gd name="T63" fmla="*/ 2147483647 h 70"/>
                <a:gd name="T64" fmla="*/ 2147483647 w 132"/>
                <a:gd name="T65" fmla="*/ 2147483647 h 70"/>
                <a:gd name="T66" fmla="*/ 2147483647 w 132"/>
                <a:gd name="T67" fmla="*/ 2147483647 h 70"/>
                <a:gd name="T68" fmla="*/ 2147483647 w 132"/>
                <a:gd name="T69" fmla="*/ 2147483647 h 70"/>
                <a:gd name="T70" fmla="*/ 2147483647 w 132"/>
                <a:gd name="T71" fmla="*/ 2147483647 h 70"/>
                <a:gd name="T72" fmla="*/ 2147483647 w 132"/>
                <a:gd name="T73" fmla="*/ 2147483647 h 70"/>
                <a:gd name="T74" fmla="*/ 2147483647 w 132"/>
                <a:gd name="T75" fmla="*/ 2147483647 h 70"/>
                <a:gd name="T76" fmla="*/ 2147483647 w 132"/>
                <a:gd name="T77" fmla="*/ 2147483647 h 70"/>
                <a:gd name="T78" fmla="*/ 2147483647 w 132"/>
                <a:gd name="T79" fmla="*/ 2147483647 h 70"/>
                <a:gd name="T80" fmla="*/ 2147483647 w 132"/>
                <a:gd name="T81" fmla="*/ 2147483647 h 70"/>
                <a:gd name="T82" fmla="*/ 2147483647 w 132"/>
                <a:gd name="T83" fmla="*/ 2147483647 h 70"/>
                <a:gd name="T84" fmla="*/ 2147483647 w 132"/>
                <a:gd name="T85" fmla="*/ 2147483647 h 70"/>
                <a:gd name="T86" fmla="*/ 2147483647 w 132"/>
                <a:gd name="T87" fmla="*/ 2147483647 h 70"/>
                <a:gd name="T88" fmla="*/ 2147483647 w 132"/>
                <a:gd name="T89" fmla="*/ 2147483647 h 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2"/>
                <a:gd name="T136" fmla="*/ 0 h 70"/>
                <a:gd name="T137" fmla="*/ 132 w 132"/>
                <a:gd name="T138" fmla="*/ 70 h 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2" h="70">
                  <a:moveTo>
                    <a:pt x="128" y="46"/>
                  </a:moveTo>
                  <a:lnTo>
                    <a:pt x="110" y="46"/>
                  </a:lnTo>
                  <a:lnTo>
                    <a:pt x="104" y="44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4" y="40"/>
                  </a:lnTo>
                  <a:lnTo>
                    <a:pt x="90" y="40"/>
                  </a:lnTo>
                  <a:lnTo>
                    <a:pt x="84" y="38"/>
                  </a:lnTo>
                  <a:lnTo>
                    <a:pt x="80" y="36"/>
                  </a:lnTo>
                  <a:lnTo>
                    <a:pt x="76" y="32"/>
                  </a:lnTo>
                  <a:lnTo>
                    <a:pt x="74" y="30"/>
                  </a:lnTo>
                  <a:lnTo>
                    <a:pt x="62" y="26"/>
                  </a:lnTo>
                  <a:lnTo>
                    <a:pt x="52" y="22"/>
                  </a:lnTo>
                  <a:lnTo>
                    <a:pt x="44" y="16"/>
                  </a:lnTo>
                  <a:lnTo>
                    <a:pt x="34" y="8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6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32" y="42"/>
                  </a:lnTo>
                  <a:lnTo>
                    <a:pt x="44" y="50"/>
                  </a:lnTo>
                  <a:lnTo>
                    <a:pt x="54" y="54"/>
                  </a:lnTo>
                  <a:lnTo>
                    <a:pt x="64" y="50"/>
                  </a:lnTo>
                  <a:lnTo>
                    <a:pt x="68" y="52"/>
                  </a:lnTo>
                  <a:lnTo>
                    <a:pt x="72" y="52"/>
                  </a:lnTo>
                  <a:lnTo>
                    <a:pt x="78" y="58"/>
                  </a:lnTo>
                  <a:lnTo>
                    <a:pt x="82" y="64"/>
                  </a:lnTo>
                  <a:lnTo>
                    <a:pt x="98" y="68"/>
                  </a:lnTo>
                  <a:lnTo>
                    <a:pt x="112" y="70"/>
                  </a:lnTo>
                  <a:lnTo>
                    <a:pt x="122" y="70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2" y="66"/>
                  </a:lnTo>
                  <a:lnTo>
                    <a:pt x="132" y="62"/>
                  </a:lnTo>
                  <a:lnTo>
                    <a:pt x="130" y="58"/>
                  </a:lnTo>
                  <a:lnTo>
                    <a:pt x="128" y="54"/>
                  </a:lnTo>
                  <a:lnTo>
                    <a:pt x="128" y="48"/>
                  </a:lnTo>
                  <a:lnTo>
                    <a:pt x="12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61"/>
            <p:cNvSpPr/>
            <p:nvPr/>
          </p:nvSpPr>
          <p:spPr bwMode="auto">
            <a:xfrm>
              <a:off x="6004256" y="3499049"/>
              <a:ext cx="351698" cy="382303"/>
            </a:xfrm>
            <a:custGeom>
              <a:avLst/>
              <a:gdLst>
                <a:gd name="T0" fmla="*/ 2147483647 w 240"/>
                <a:gd name="T1" fmla="*/ 2147483647 h 242"/>
                <a:gd name="T2" fmla="*/ 2147483647 w 240"/>
                <a:gd name="T3" fmla="*/ 2147483647 h 242"/>
                <a:gd name="T4" fmla="*/ 2147483647 w 240"/>
                <a:gd name="T5" fmla="*/ 2147483647 h 242"/>
                <a:gd name="T6" fmla="*/ 2147483647 w 240"/>
                <a:gd name="T7" fmla="*/ 2147483647 h 242"/>
                <a:gd name="T8" fmla="*/ 2147483647 w 240"/>
                <a:gd name="T9" fmla="*/ 2147483647 h 242"/>
                <a:gd name="T10" fmla="*/ 2147483647 w 240"/>
                <a:gd name="T11" fmla="*/ 2147483647 h 242"/>
                <a:gd name="T12" fmla="*/ 2147483647 w 240"/>
                <a:gd name="T13" fmla="*/ 2147483647 h 242"/>
                <a:gd name="T14" fmla="*/ 2147483647 w 240"/>
                <a:gd name="T15" fmla="*/ 2147483647 h 242"/>
                <a:gd name="T16" fmla="*/ 2147483647 w 240"/>
                <a:gd name="T17" fmla="*/ 2147483647 h 242"/>
                <a:gd name="T18" fmla="*/ 2147483647 w 240"/>
                <a:gd name="T19" fmla="*/ 2147483647 h 242"/>
                <a:gd name="T20" fmla="*/ 2147483647 w 240"/>
                <a:gd name="T21" fmla="*/ 2147483647 h 242"/>
                <a:gd name="T22" fmla="*/ 2147483647 w 240"/>
                <a:gd name="T23" fmla="*/ 2147483647 h 242"/>
                <a:gd name="T24" fmla="*/ 2147483647 w 240"/>
                <a:gd name="T25" fmla="*/ 2147483647 h 242"/>
                <a:gd name="T26" fmla="*/ 2147483647 w 240"/>
                <a:gd name="T27" fmla="*/ 2147483647 h 242"/>
                <a:gd name="T28" fmla="*/ 2147483647 w 240"/>
                <a:gd name="T29" fmla="*/ 2147483647 h 242"/>
                <a:gd name="T30" fmla="*/ 2147483647 w 240"/>
                <a:gd name="T31" fmla="*/ 2147483647 h 242"/>
                <a:gd name="T32" fmla="*/ 2147483647 w 240"/>
                <a:gd name="T33" fmla="*/ 2147483647 h 242"/>
                <a:gd name="T34" fmla="*/ 2147483647 w 240"/>
                <a:gd name="T35" fmla="*/ 2147483647 h 242"/>
                <a:gd name="T36" fmla="*/ 0 w 240"/>
                <a:gd name="T37" fmla="*/ 2147483647 h 242"/>
                <a:gd name="T38" fmla="*/ 2147483647 w 240"/>
                <a:gd name="T39" fmla="*/ 2147483647 h 242"/>
                <a:gd name="T40" fmla="*/ 2147483647 w 240"/>
                <a:gd name="T41" fmla="*/ 2147483647 h 242"/>
                <a:gd name="T42" fmla="*/ 2147483647 w 240"/>
                <a:gd name="T43" fmla="*/ 2147483647 h 242"/>
                <a:gd name="T44" fmla="*/ 2147483647 w 240"/>
                <a:gd name="T45" fmla="*/ 2147483647 h 242"/>
                <a:gd name="T46" fmla="*/ 2147483647 w 240"/>
                <a:gd name="T47" fmla="*/ 2147483647 h 242"/>
                <a:gd name="T48" fmla="*/ 2147483647 w 240"/>
                <a:gd name="T49" fmla="*/ 2147483647 h 242"/>
                <a:gd name="T50" fmla="*/ 2147483647 w 240"/>
                <a:gd name="T51" fmla="*/ 2147483647 h 242"/>
                <a:gd name="T52" fmla="*/ 2147483647 w 240"/>
                <a:gd name="T53" fmla="*/ 2147483647 h 242"/>
                <a:gd name="T54" fmla="*/ 2147483647 w 240"/>
                <a:gd name="T55" fmla="*/ 2147483647 h 242"/>
                <a:gd name="T56" fmla="*/ 2147483647 w 240"/>
                <a:gd name="T57" fmla="*/ 2147483647 h 242"/>
                <a:gd name="T58" fmla="*/ 2147483647 w 240"/>
                <a:gd name="T59" fmla="*/ 2147483647 h 242"/>
                <a:gd name="T60" fmla="*/ 2147483647 w 240"/>
                <a:gd name="T61" fmla="*/ 2147483647 h 242"/>
                <a:gd name="T62" fmla="*/ 2147483647 w 240"/>
                <a:gd name="T63" fmla="*/ 2147483647 h 242"/>
                <a:gd name="T64" fmla="*/ 2147483647 w 240"/>
                <a:gd name="T65" fmla="*/ 2147483647 h 242"/>
                <a:gd name="T66" fmla="*/ 2147483647 w 240"/>
                <a:gd name="T67" fmla="*/ 2147483647 h 242"/>
                <a:gd name="T68" fmla="*/ 2147483647 w 240"/>
                <a:gd name="T69" fmla="*/ 2147483647 h 242"/>
                <a:gd name="T70" fmla="*/ 2147483647 w 240"/>
                <a:gd name="T71" fmla="*/ 2147483647 h 242"/>
                <a:gd name="T72" fmla="*/ 2147483647 w 240"/>
                <a:gd name="T73" fmla="*/ 2147483647 h 242"/>
                <a:gd name="T74" fmla="*/ 2147483647 w 240"/>
                <a:gd name="T75" fmla="*/ 2147483647 h 242"/>
                <a:gd name="T76" fmla="*/ 2147483647 w 240"/>
                <a:gd name="T77" fmla="*/ 2147483647 h 242"/>
                <a:gd name="T78" fmla="*/ 2147483647 w 240"/>
                <a:gd name="T79" fmla="*/ 2147483647 h 242"/>
                <a:gd name="T80" fmla="*/ 2147483647 w 240"/>
                <a:gd name="T81" fmla="*/ 2147483647 h 242"/>
                <a:gd name="T82" fmla="*/ 2147483647 w 240"/>
                <a:gd name="T83" fmla="*/ 2147483647 h 242"/>
                <a:gd name="T84" fmla="*/ 2147483647 w 240"/>
                <a:gd name="T85" fmla="*/ 2147483647 h 242"/>
                <a:gd name="T86" fmla="*/ 2147483647 w 240"/>
                <a:gd name="T87" fmla="*/ 2147483647 h 242"/>
                <a:gd name="T88" fmla="*/ 2147483647 w 240"/>
                <a:gd name="T89" fmla="*/ 2147483647 h 242"/>
                <a:gd name="T90" fmla="*/ 2147483647 w 240"/>
                <a:gd name="T91" fmla="*/ 2147483647 h 242"/>
                <a:gd name="T92" fmla="*/ 2147483647 w 240"/>
                <a:gd name="T93" fmla="*/ 2147483647 h 242"/>
                <a:gd name="T94" fmla="*/ 2147483647 w 240"/>
                <a:gd name="T95" fmla="*/ 2147483647 h 2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0"/>
                <a:gd name="T145" fmla="*/ 0 h 242"/>
                <a:gd name="T146" fmla="*/ 240 w 240"/>
                <a:gd name="T147" fmla="*/ 242 h 2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0" h="242">
                  <a:moveTo>
                    <a:pt x="238" y="28"/>
                  </a:moveTo>
                  <a:lnTo>
                    <a:pt x="234" y="26"/>
                  </a:lnTo>
                  <a:lnTo>
                    <a:pt x="230" y="26"/>
                  </a:lnTo>
                  <a:lnTo>
                    <a:pt x="224" y="24"/>
                  </a:lnTo>
                  <a:lnTo>
                    <a:pt x="218" y="24"/>
                  </a:lnTo>
                  <a:lnTo>
                    <a:pt x="214" y="22"/>
                  </a:lnTo>
                  <a:lnTo>
                    <a:pt x="210" y="18"/>
                  </a:lnTo>
                  <a:lnTo>
                    <a:pt x="206" y="10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4" y="0"/>
                  </a:lnTo>
                  <a:lnTo>
                    <a:pt x="174" y="2"/>
                  </a:lnTo>
                  <a:lnTo>
                    <a:pt x="164" y="2"/>
                  </a:lnTo>
                  <a:lnTo>
                    <a:pt x="154" y="4"/>
                  </a:lnTo>
                  <a:lnTo>
                    <a:pt x="148" y="6"/>
                  </a:lnTo>
                  <a:lnTo>
                    <a:pt x="142" y="8"/>
                  </a:lnTo>
                  <a:lnTo>
                    <a:pt x="140" y="12"/>
                  </a:lnTo>
                  <a:lnTo>
                    <a:pt x="138" y="16"/>
                  </a:lnTo>
                  <a:lnTo>
                    <a:pt x="140" y="20"/>
                  </a:lnTo>
                  <a:lnTo>
                    <a:pt x="142" y="24"/>
                  </a:lnTo>
                  <a:lnTo>
                    <a:pt x="146" y="28"/>
                  </a:lnTo>
                  <a:lnTo>
                    <a:pt x="148" y="34"/>
                  </a:lnTo>
                  <a:lnTo>
                    <a:pt x="146" y="40"/>
                  </a:lnTo>
                  <a:lnTo>
                    <a:pt x="140" y="48"/>
                  </a:lnTo>
                  <a:lnTo>
                    <a:pt x="136" y="54"/>
                  </a:lnTo>
                  <a:lnTo>
                    <a:pt x="132" y="60"/>
                  </a:lnTo>
                  <a:lnTo>
                    <a:pt x="132" y="64"/>
                  </a:lnTo>
                  <a:lnTo>
                    <a:pt x="132" y="68"/>
                  </a:lnTo>
                  <a:lnTo>
                    <a:pt x="132" y="70"/>
                  </a:lnTo>
                  <a:lnTo>
                    <a:pt x="126" y="76"/>
                  </a:lnTo>
                  <a:lnTo>
                    <a:pt x="124" y="80"/>
                  </a:lnTo>
                  <a:lnTo>
                    <a:pt x="122" y="84"/>
                  </a:lnTo>
                  <a:lnTo>
                    <a:pt x="122" y="88"/>
                  </a:lnTo>
                  <a:lnTo>
                    <a:pt x="126" y="90"/>
                  </a:lnTo>
                  <a:lnTo>
                    <a:pt x="124" y="94"/>
                  </a:lnTo>
                  <a:lnTo>
                    <a:pt x="120" y="96"/>
                  </a:lnTo>
                  <a:lnTo>
                    <a:pt x="114" y="96"/>
                  </a:lnTo>
                  <a:lnTo>
                    <a:pt x="106" y="96"/>
                  </a:lnTo>
                  <a:lnTo>
                    <a:pt x="104" y="100"/>
                  </a:lnTo>
                  <a:lnTo>
                    <a:pt x="100" y="104"/>
                  </a:lnTo>
                  <a:lnTo>
                    <a:pt x="98" y="106"/>
                  </a:lnTo>
                  <a:lnTo>
                    <a:pt x="96" y="108"/>
                  </a:lnTo>
                  <a:lnTo>
                    <a:pt x="90" y="108"/>
                  </a:lnTo>
                  <a:lnTo>
                    <a:pt x="86" y="108"/>
                  </a:lnTo>
                  <a:lnTo>
                    <a:pt x="82" y="112"/>
                  </a:lnTo>
                  <a:lnTo>
                    <a:pt x="80" y="116"/>
                  </a:lnTo>
                  <a:lnTo>
                    <a:pt x="82" y="120"/>
                  </a:lnTo>
                  <a:lnTo>
                    <a:pt x="84" y="126"/>
                  </a:lnTo>
                  <a:lnTo>
                    <a:pt x="84" y="128"/>
                  </a:lnTo>
                  <a:lnTo>
                    <a:pt x="80" y="132"/>
                  </a:lnTo>
                  <a:lnTo>
                    <a:pt x="68" y="136"/>
                  </a:lnTo>
                  <a:lnTo>
                    <a:pt x="54" y="138"/>
                  </a:lnTo>
                  <a:lnTo>
                    <a:pt x="44" y="138"/>
                  </a:lnTo>
                  <a:lnTo>
                    <a:pt x="34" y="138"/>
                  </a:lnTo>
                  <a:lnTo>
                    <a:pt x="24" y="136"/>
                  </a:lnTo>
                  <a:lnTo>
                    <a:pt x="12" y="136"/>
                  </a:lnTo>
                  <a:lnTo>
                    <a:pt x="0" y="134"/>
                  </a:lnTo>
                  <a:lnTo>
                    <a:pt x="6" y="136"/>
                  </a:lnTo>
                  <a:lnTo>
                    <a:pt x="12" y="140"/>
                  </a:lnTo>
                  <a:lnTo>
                    <a:pt x="18" y="148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32" y="156"/>
                  </a:lnTo>
                  <a:lnTo>
                    <a:pt x="34" y="162"/>
                  </a:lnTo>
                  <a:lnTo>
                    <a:pt x="36" y="170"/>
                  </a:lnTo>
                  <a:lnTo>
                    <a:pt x="42" y="174"/>
                  </a:lnTo>
                  <a:lnTo>
                    <a:pt x="46" y="178"/>
                  </a:lnTo>
                  <a:lnTo>
                    <a:pt x="44" y="182"/>
                  </a:lnTo>
                  <a:lnTo>
                    <a:pt x="40" y="184"/>
                  </a:lnTo>
                  <a:lnTo>
                    <a:pt x="30" y="190"/>
                  </a:lnTo>
                  <a:lnTo>
                    <a:pt x="26" y="192"/>
                  </a:lnTo>
                  <a:lnTo>
                    <a:pt x="24" y="198"/>
                  </a:lnTo>
                  <a:lnTo>
                    <a:pt x="22" y="202"/>
                  </a:lnTo>
                  <a:lnTo>
                    <a:pt x="22" y="210"/>
                  </a:lnTo>
                  <a:lnTo>
                    <a:pt x="30" y="216"/>
                  </a:lnTo>
                  <a:lnTo>
                    <a:pt x="34" y="216"/>
                  </a:lnTo>
                  <a:lnTo>
                    <a:pt x="42" y="218"/>
                  </a:lnTo>
                  <a:lnTo>
                    <a:pt x="72" y="218"/>
                  </a:lnTo>
                  <a:lnTo>
                    <a:pt x="80" y="216"/>
                  </a:lnTo>
                  <a:lnTo>
                    <a:pt x="88" y="214"/>
                  </a:lnTo>
                  <a:lnTo>
                    <a:pt x="104" y="208"/>
                  </a:lnTo>
                  <a:lnTo>
                    <a:pt x="108" y="220"/>
                  </a:lnTo>
                  <a:lnTo>
                    <a:pt x="114" y="230"/>
                  </a:lnTo>
                  <a:lnTo>
                    <a:pt x="118" y="234"/>
                  </a:lnTo>
                  <a:lnTo>
                    <a:pt x="122" y="238"/>
                  </a:lnTo>
                  <a:lnTo>
                    <a:pt x="128" y="240"/>
                  </a:lnTo>
                  <a:lnTo>
                    <a:pt x="136" y="242"/>
                  </a:lnTo>
                  <a:lnTo>
                    <a:pt x="136" y="236"/>
                  </a:lnTo>
                  <a:lnTo>
                    <a:pt x="138" y="234"/>
                  </a:lnTo>
                  <a:lnTo>
                    <a:pt x="140" y="232"/>
                  </a:lnTo>
                  <a:lnTo>
                    <a:pt x="144" y="232"/>
                  </a:lnTo>
                  <a:lnTo>
                    <a:pt x="148" y="232"/>
                  </a:lnTo>
                  <a:lnTo>
                    <a:pt x="152" y="234"/>
                  </a:lnTo>
                  <a:lnTo>
                    <a:pt x="156" y="236"/>
                  </a:lnTo>
                  <a:lnTo>
                    <a:pt x="166" y="234"/>
                  </a:lnTo>
                  <a:lnTo>
                    <a:pt x="172" y="230"/>
                  </a:lnTo>
                  <a:lnTo>
                    <a:pt x="174" y="226"/>
                  </a:lnTo>
                  <a:lnTo>
                    <a:pt x="172" y="218"/>
                  </a:lnTo>
                  <a:lnTo>
                    <a:pt x="168" y="214"/>
                  </a:lnTo>
                  <a:lnTo>
                    <a:pt x="160" y="206"/>
                  </a:lnTo>
                  <a:lnTo>
                    <a:pt x="158" y="204"/>
                  </a:lnTo>
                  <a:lnTo>
                    <a:pt x="156" y="200"/>
                  </a:lnTo>
                  <a:lnTo>
                    <a:pt x="156" y="192"/>
                  </a:lnTo>
                  <a:lnTo>
                    <a:pt x="154" y="190"/>
                  </a:lnTo>
                  <a:lnTo>
                    <a:pt x="150" y="190"/>
                  </a:lnTo>
                  <a:lnTo>
                    <a:pt x="146" y="186"/>
                  </a:lnTo>
                  <a:lnTo>
                    <a:pt x="144" y="182"/>
                  </a:lnTo>
                  <a:lnTo>
                    <a:pt x="146" y="178"/>
                  </a:lnTo>
                  <a:lnTo>
                    <a:pt x="150" y="172"/>
                  </a:lnTo>
                  <a:lnTo>
                    <a:pt x="154" y="166"/>
                  </a:lnTo>
                  <a:lnTo>
                    <a:pt x="158" y="164"/>
                  </a:lnTo>
                  <a:lnTo>
                    <a:pt x="162" y="166"/>
                  </a:lnTo>
                  <a:lnTo>
                    <a:pt x="166" y="168"/>
                  </a:lnTo>
                  <a:lnTo>
                    <a:pt x="170" y="168"/>
                  </a:lnTo>
                  <a:lnTo>
                    <a:pt x="174" y="164"/>
                  </a:lnTo>
                  <a:lnTo>
                    <a:pt x="180" y="158"/>
                  </a:lnTo>
                  <a:lnTo>
                    <a:pt x="188" y="146"/>
                  </a:lnTo>
                  <a:lnTo>
                    <a:pt x="192" y="140"/>
                  </a:lnTo>
                  <a:lnTo>
                    <a:pt x="194" y="132"/>
                  </a:lnTo>
                  <a:lnTo>
                    <a:pt x="198" y="126"/>
                  </a:lnTo>
                  <a:lnTo>
                    <a:pt x="202" y="120"/>
                  </a:lnTo>
                  <a:lnTo>
                    <a:pt x="204" y="114"/>
                  </a:lnTo>
                  <a:lnTo>
                    <a:pt x="208" y="110"/>
                  </a:lnTo>
                  <a:lnTo>
                    <a:pt x="208" y="96"/>
                  </a:lnTo>
                  <a:lnTo>
                    <a:pt x="210" y="92"/>
                  </a:lnTo>
                  <a:lnTo>
                    <a:pt x="214" y="90"/>
                  </a:lnTo>
                  <a:lnTo>
                    <a:pt x="214" y="88"/>
                  </a:lnTo>
                  <a:lnTo>
                    <a:pt x="216" y="84"/>
                  </a:lnTo>
                  <a:lnTo>
                    <a:pt x="208" y="80"/>
                  </a:lnTo>
                  <a:lnTo>
                    <a:pt x="198" y="72"/>
                  </a:lnTo>
                  <a:lnTo>
                    <a:pt x="190" y="60"/>
                  </a:lnTo>
                  <a:lnTo>
                    <a:pt x="188" y="56"/>
                  </a:lnTo>
                  <a:lnTo>
                    <a:pt x="188" y="52"/>
                  </a:lnTo>
                  <a:lnTo>
                    <a:pt x="186" y="50"/>
                  </a:lnTo>
                  <a:lnTo>
                    <a:pt x="190" y="44"/>
                  </a:lnTo>
                  <a:lnTo>
                    <a:pt x="194" y="40"/>
                  </a:lnTo>
                  <a:lnTo>
                    <a:pt x="198" y="42"/>
                  </a:lnTo>
                  <a:lnTo>
                    <a:pt x="202" y="44"/>
                  </a:lnTo>
                  <a:lnTo>
                    <a:pt x="204" y="44"/>
                  </a:lnTo>
                  <a:lnTo>
                    <a:pt x="208" y="46"/>
                  </a:lnTo>
                  <a:lnTo>
                    <a:pt x="216" y="44"/>
                  </a:lnTo>
                  <a:lnTo>
                    <a:pt x="224" y="40"/>
                  </a:lnTo>
                  <a:lnTo>
                    <a:pt x="240" y="28"/>
                  </a:lnTo>
                  <a:lnTo>
                    <a:pt x="23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2"/>
            <p:cNvSpPr/>
            <p:nvPr/>
          </p:nvSpPr>
          <p:spPr bwMode="auto">
            <a:xfrm>
              <a:off x="5981194" y="3449934"/>
              <a:ext cx="292890" cy="266815"/>
            </a:xfrm>
            <a:custGeom>
              <a:avLst/>
              <a:gdLst>
                <a:gd name="T0" fmla="*/ 2147483647 w 200"/>
                <a:gd name="T1" fmla="*/ 2147483647 h 168"/>
                <a:gd name="T2" fmla="*/ 2147483647 w 200"/>
                <a:gd name="T3" fmla="*/ 2147483647 h 168"/>
                <a:gd name="T4" fmla="*/ 2147483647 w 200"/>
                <a:gd name="T5" fmla="*/ 2147483647 h 168"/>
                <a:gd name="T6" fmla="*/ 2147483647 w 200"/>
                <a:gd name="T7" fmla="*/ 2147483647 h 168"/>
                <a:gd name="T8" fmla="*/ 2147483647 w 200"/>
                <a:gd name="T9" fmla="*/ 0 h 168"/>
                <a:gd name="T10" fmla="*/ 2147483647 w 200"/>
                <a:gd name="T11" fmla="*/ 2147483647 h 168"/>
                <a:gd name="T12" fmla="*/ 2147483647 w 200"/>
                <a:gd name="T13" fmla="*/ 2147483647 h 168"/>
                <a:gd name="T14" fmla="*/ 2147483647 w 200"/>
                <a:gd name="T15" fmla="*/ 2147483647 h 168"/>
                <a:gd name="T16" fmla="*/ 2147483647 w 200"/>
                <a:gd name="T17" fmla="*/ 2147483647 h 168"/>
                <a:gd name="T18" fmla="*/ 2147483647 w 200"/>
                <a:gd name="T19" fmla="*/ 2147483647 h 168"/>
                <a:gd name="T20" fmla="*/ 2147483647 w 200"/>
                <a:gd name="T21" fmla="*/ 2147483647 h 168"/>
                <a:gd name="T22" fmla="*/ 2147483647 w 200"/>
                <a:gd name="T23" fmla="*/ 2147483647 h 168"/>
                <a:gd name="T24" fmla="*/ 2147483647 w 200"/>
                <a:gd name="T25" fmla="*/ 2147483647 h 168"/>
                <a:gd name="T26" fmla="*/ 2147483647 w 200"/>
                <a:gd name="T27" fmla="*/ 2147483647 h 168"/>
                <a:gd name="T28" fmla="*/ 0 w 200"/>
                <a:gd name="T29" fmla="*/ 2147483647 h 168"/>
                <a:gd name="T30" fmla="*/ 2147483647 w 200"/>
                <a:gd name="T31" fmla="*/ 2147483647 h 168"/>
                <a:gd name="T32" fmla="*/ 2147483647 w 200"/>
                <a:gd name="T33" fmla="*/ 2147483647 h 168"/>
                <a:gd name="T34" fmla="*/ 2147483647 w 200"/>
                <a:gd name="T35" fmla="*/ 2147483647 h 168"/>
                <a:gd name="T36" fmla="*/ 2147483647 w 200"/>
                <a:gd name="T37" fmla="*/ 2147483647 h 168"/>
                <a:gd name="T38" fmla="*/ 2147483647 w 200"/>
                <a:gd name="T39" fmla="*/ 2147483647 h 168"/>
                <a:gd name="T40" fmla="*/ 2147483647 w 200"/>
                <a:gd name="T41" fmla="*/ 2147483647 h 168"/>
                <a:gd name="T42" fmla="*/ 2147483647 w 200"/>
                <a:gd name="T43" fmla="*/ 2147483647 h 168"/>
                <a:gd name="T44" fmla="*/ 2147483647 w 200"/>
                <a:gd name="T45" fmla="*/ 2147483647 h 168"/>
                <a:gd name="T46" fmla="*/ 2147483647 w 200"/>
                <a:gd name="T47" fmla="*/ 2147483647 h 168"/>
                <a:gd name="T48" fmla="*/ 2147483647 w 200"/>
                <a:gd name="T49" fmla="*/ 2147483647 h 168"/>
                <a:gd name="T50" fmla="*/ 2147483647 w 200"/>
                <a:gd name="T51" fmla="*/ 2147483647 h 168"/>
                <a:gd name="T52" fmla="*/ 2147483647 w 200"/>
                <a:gd name="T53" fmla="*/ 2147483647 h 168"/>
                <a:gd name="T54" fmla="*/ 2147483647 w 200"/>
                <a:gd name="T55" fmla="*/ 2147483647 h 168"/>
                <a:gd name="T56" fmla="*/ 2147483647 w 200"/>
                <a:gd name="T57" fmla="*/ 2147483647 h 168"/>
                <a:gd name="T58" fmla="*/ 2147483647 w 200"/>
                <a:gd name="T59" fmla="*/ 2147483647 h 168"/>
                <a:gd name="T60" fmla="*/ 2147483647 w 200"/>
                <a:gd name="T61" fmla="*/ 2147483647 h 168"/>
                <a:gd name="T62" fmla="*/ 2147483647 w 200"/>
                <a:gd name="T63" fmla="*/ 2147483647 h 168"/>
                <a:gd name="T64" fmla="*/ 2147483647 w 200"/>
                <a:gd name="T65" fmla="*/ 2147483647 h 168"/>
                <a:gd name="T66" fmla="*/ 2147483647 w 200"/>
                <a:gd name="T67" fmla="*/ 2147483647 h 168"/>
                <a:gd name="T68" fmla="*/ 2147483647 w 200"/>
                <a:gd name="T69" fmla="*/ 2147483647 h 168"/>
                <a:gd name="T70" fmla="*/ 2147483647 w 200"/>
                <a:gd name="T71" fmla="*/ 2147483647 h 168"/>
                <a:gd name="T72" fmla="*/ 2147483647 w 200"/>
                <a:gd name="T73" fmla="*/ 2147483647 h 168"/>
                <a:gd name="T74" fmla="*/ 2147483647 w 200"/>
                <a:gd name="T75" fmla="*/ 2147483647 h 168"/>
                <a:gd name="T76" fmla="*/ 2147483647 w 200"/>
                <a:gd name="T77" fmla="*/ 2147483647 h 168"/>
                <a:gd name="T78" fmla="*/ 2147483647 w 200"/>
                <a:gd name="T79" fmla="*/ 2147483647 h 168"/>
                <a:gd name="T80" fmla="*/ 2147483647 w 200"/>
                <a:gd name="T81" fmla="*/ 2147483647 h 168"/>
                <a:gd name="T82" fmla="*/ 2147483647 w 200"/>
                <a:gd name="T83" fmla="*/ 2147483647 h 168"/>
                <a:gd name="T84" fmla="*/ 2147483647 w 200"/>
                <a:gd name="T85" fmla="*/ 2147483647 h 168"/>
                <a:gd name="T86" fmla="*/ 2147483647 w 200"/>
                <a:gd name="T87" fmla="*/ 2147483647 h 168"/>
                <a:gd name="T88" fmla="*/ 2147483647 w 200"/>
                <a:gd name="T89" fmla="*/ 2147483647 h 168"/>
                <a:gd name="T90" fmla="*/ 2147483647 w 200"/>
                <a:gd name="T91" fmla="*/ 2147483647 h 168"/>
                <a:gd name="T92" fmla="*/ 2147483647 w 200"/>
                <a:gd name="T93" fmla="*/ 2147483647 h 1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0"/>
                <a:gd name="T142" fmla="*/ 0 h 168"/>
                <a:gd name="T143" fmla="*/ 200 w 200"/>
                <a:gd name="T144" fmla="*/ 168 h 16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0" h="168">
                  <a:moveTo>
                    <a:pt x="184" y="22"/>
                  </a:moveTo>
                  <a:lnTo>
                    <a:pt x="174" y="26"/>
                  </a:lnTo>
                  <a:lnTo>
                    <a:pt x="168" y="26"/>
                  </a:lnTo>
                  <a:lnTo>
                    <a:pt x="160" y="28"/>
                  </a:lnTo>
                  <a:lnTo>
                    <a:pt x="156" y="26"/>
                  </a:lnTo>
                  <a:lnTo>
                    <a:pt x="152" y="24"/>
                  </a:lnTo>
                  <a:lnTo>
                    <a:pt x="148" y="18"/>
                  </a:lnTo>
                  <a:lnTo>
                    <a:pt x="144" y="8"/>
                  </a:lnTo>
                  <a:lnTo>
                    <a:pt x="142" y="0"/>
                  </a:lnTo>
                  <a:lnTo>
                    <a:pt x="136" y="0"/>
                  </a:lnTo>
                  <a:lnTo>
                    <a:pt x="130" y="6"/>
                  </a:lnTo>
                  <a:lnTo>
                    <a:pt x="122" y="16"/>
                  </a:lnTo>
                  <a:lnTo>
                    <a:pt x="114" y="24"/>
                  </a:lnTo>
                  <a:lnTo>
                    <a:pt x="108" y="26"/>
                  </a:lnTo>
                  <a:lnTo>
                    <a:pt x="102" y="28"/>
                  </a:lnTo>
                  <a:lnTo>
                    <a:pt x="74" y="28"/>
                  </a:lnTo>
                  <a:lnTo>
                    <a:pt x="60" y="20"/>
                  </a:lnTo>
                  <a:lnTo>
                    <a:pt x="46" y="42"/>
                  </a:lnTo>
                  <a:lnTo>
                    <a:pt x="40" y="50"/>
                  </a:lnTo>
                  <a:lnTo>
                    <a:pt x="36" y="54"/>
                  </a:lnTo>
                  <a:lnTo>
                    <a:pt x="30" y="56"/>
                  </a:lnTo>
                  <a:lnTo>
                    <a:pt x="24" y="58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0" y="56"/>
                  </a:lnTo>
                  <a:lnTo>
                    <a:pt x="4" y="58"/>
                  </a:lnTo>
                  <a:lnTo>
                    <a:pt x="4" y="50"/>
                  </a:lnTo>
                  <a:lnTo>
                    <a:pt x="4" y="56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4" y="104"/>
                  </a:lnTo>
                  <a:lnTo>
                    <a:pt x="8" y="116"/>
                  </a:lnTo>
                  <a:lnTo>
                    <a:pt x="10" y="122"/>
                  </a:lnTo>
                  <a:lnTo>
                    <a:pt x="12" y="126"/>
                  </a:lnTo>
                  <a:lnTo>
                    <a:pt x="18" y="130"/>
                  </a:lnTo>
                  <a:lnTo>
                    <a:pt x="26" y="132"/>
                  </a:lnTo>
                  <a:lnTo>
                    <a:pt x="26" y="136"/>
                  </a:lnTo>
                  <a:lnTo>
                    <a:pt x="24" y="138"/>
                  </a:lnTo>
                  <a:lnTo>
                    <a:pt x="18" y="146"/>
                  </a:lnTo>
                  <a:lnTo>
                    <a:pt x="14" y="152"/>
                  </a:lnTo>
                  <a:lnTo>
                    <a:pt x="12" y="156"/>
                  </a:lnTo>
                  <a:lnTo>
                    <a:pt x="12" y="160"/>
                  </a:lnTo>
                  <a:lnTo>
                    <a:pt x="12" y="162"/>
                  </a:lnTo>
                  <a:lnTo>
                    <a:pt x="16" y="164"/>
                  </a:lnTo>
                  <a:lnTo>
                    <a:pt x="28" y="166"/>
                  </a:lnTo>
                  <a:lnTo>
                    <a:pt x="40" y="166"/>
                  </a:lnTo>
                  <a:lnTo>
                    <a:pt x="50" y="168"/>
                  </a:lnTo>
                  <a:lnTo>
                    <a:pt x="60" y="168"/>
                  </a:lnTo>
                  <a:lnTo>
                    <a:pt x="70" y="168"/>
                  </a:lnTo>
                  <a:lnTo>
                    <a:pt x="84" y="166"/>
                  </a:lnTo>
                  <a:lnTo>
                    <a:pt x="96" y="162"/>
                  </a:lnTo>
                  <a:lnTo>
                    <a:pt x="100" y="158"/>
                  </a:lnTo>
                  <a:lnTo>
                    <a:pt x="100" y="156"/>
                  </a:lnTo>
                  <a:lnTo>
                    <a:pt x="98" y="150"/>
                  </a:lnTo>
                  <a:lnTo>
                    <a:pt x="96" y="146"/>
                  </a:lnTo>
                  <a:lnTo>
                    <a:pt x="98" y="142"/>
                  </a:lnTo>
                  <a:lnTo>
                    <a:pt x="102" y="138"/>
                  </a:lnTo>
                  <a:lnTo>
                    <a:pt x="106" y="138"/>
                  </a:lnTo>
                  <a:lnTo>
                    <a:pt x="112" y="138"/>
                  </a:lnTo>
                  <a:lnTo>
                    <a:pt x="114" y="136"/>
                  </a:lnTo>
                  <a:lnTo>
                    <a:pt x="116" y="134"/>
                  </a:lnTo>
                  <a:lnTo>
                    <a:pt x="120" y="130"/>
                  </a:lnTo>
                  <a:lnTo>
                    <a:pt x="122" y="126"/>
                  </a:lnTo>
                  <a:lnTo>
                    <a:pt x="130" y="126"/>
                  </a:lnTo>
                  <a:lnTo>
                    <a:pt x="136" y="126"/>
                  </a:lnTo>
                  <a:lnTo>
                    <a:pt x="140" y="124"/>
                  </a:lnTo>
                  <a:lnTo>
                    <a:pt x="142" y="120"/>
                  </a:lnTo>
                  <a:lnTo>
                    <a:pt x="138" y="118"/>
                  </a:lnTo>
                  <a:lnTo>
                    <a:pt x="138" y="114"/>
                  </a:lnTo>
                  <a:lnTo>
                    <a:pt x="140" y="110"/>
                  </a:lnTo>
                  <a:lnTo>
                    <a:pt x="142" y="106"/>
                  </a:lnTo>
                  <a:lnTo>
                    <a:pt x="148" y="100"/>
                  </a:lnTo>
                  <a:lnTo>
                    <a:pt x="148" y="98"/>
                  </a:lnTo>
                  <a:lnTo>
                    <a:pt x="148" y="94"/>
                  </a:lnTo>
                  <a:lnTo>
                    <a:pt x="148" y="90"/>
                  </a:lnTo>
                  <a:lnTo>
                    <a:pt x="152" y="84"/>
                  </a:lnTo>
                  <a:lnTo>
                    <a:pt x="156" y="78"/>
                  </a:lnTo>
                  <a:lnTo>
                    <a:pt x="162" y="70"/>
                  </a:lnTo>
                  <a:lnTo>
                    <a:pt x="164" y="64"/>
                  </a:lnTo>
                  <a:lnTo>
                    <a:pt x="162" y="58"/>
                  </a:lnTo>
                  <a:lnTo>
                    <a:pt x="158" y="54"/>
                  </a:lnTo>
                  <a:lnTo>
                    <a:pt x="156" y="50"/>
                  </a:lnTo>
                  <a:lnTo>
                    <a:pt x="154" y="46"/>
                  </a:lnTo>
                  <a:lnTo>
                    <a:pt x="156" y="42"/>
                  </a:lnTo>
                  <a:lnTo>
                    <a:pt x="158" y="38"/>
                  </a:lnTo>
                  <a:lnTo>
                    <a:pt x="164" y="36"/>
                  </a:lnTo>
                  <a:lnTo>
                    <a:pt x="170" y="34"/>
                  </a:lnTo>
                  <a:lnTo>
                    <a:pt x="180" y="32"/>
                  </a:lnTo>
                  <a:lnTo>
                    <a:pt x="190" y="32"/>
                  </a:lnTo>
                  <a:lnTo>
                    <a:pt x="200" y="30"/>
                  </a:lnTo>
                  <a:lnTo>
                    <a:pt x="200" y="28"/>
                  </a:lnTo>
                  <a:lnTo>
                    <a:pt x="192" y="26"/>
                  </a:lnTo>
                  <a:lnTo>
                    <a:pt x="18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63"/>
            <p:cNvSpPr/>
            <p:nvPr/>
          </p:nvSpPr>
          <p:spPr bwMode="auto">
            <a:xfrm>
              <a:off x="6428601" y="3067631"/>
              <a:ext cx="704550" cy="294693"/>
            </a:xfrm>
            <a:custGeom>
              <a:avLst/>
              <a:gdLst>
                <a:gd name="T0" fmla="*/ 2147483647 w 482"/>
                <a:gd name="T1" fmla="*/ 2147483647 h 186"/>
                <a:gd name="T2" fmla="*/ 2147483647 w 482"/>
                <a:gd name="T3" fmla="*/ 2147483647 h 186"/>
                <a:gd name="T4" fmla="*/ 2147483647 w 482"/>
                <a:gd name="T5" fmla="*/ 2147483647 h 186"/>
                <a:gd name="T6" fmla="*/ 2147483647 w 482"/>
                <a:gd name="T7" fmla="*/ 2147483647 h 186"/>
                <a:gd name="T8" fmla="*/ 2147483647 w 482"/>
                <a:gd name="T9" fmla="*/ 2147483647 h 186"/>
                <a:gd name="T10" fmla="*/ 2147483647 w 482"/>
                <a:gd name="T11" fmla="*/ 2147483647 h 186"/>
                <a:gd name="T12" fmla="*/ 2147483647 w 482"/>
                <a:gd name="T13" fmla="*/ 2147483647 h 186"/>
                <a:gd name="T14" fmla="*/ 2147483647 w 482"/>
                <a:gd name="T15" fmla="*/ 2147483647 h 186"/>
                <a:gd name="T16" fmla="*/ 2147483647 w 482"/>
                <a:gd name="T17" fmla="*/ 2147483647 h 186"/>
                <a:gd name="T18" fmla="*/ 2147483647 w 482"/>
                <a:gd name="T19" fmla="*/ 2147483647 h 186"/>
                <a:gd name="T20" fmla="*/ 2147483647 w 482"/>
                <a:gd name="T21" fmla="*/ 2147483647 h 186"/>
                <a:gd name="T22" fmla="*/ 2147483647 w 482"/>
                <a:gd name="T23" fmla="*/ 2147483647 h 186"/>
                <a:gd name="T24" fmla="*/ 2147483647 w 482"/>
                <a:gd name="T25" fmla="*/ 2147483647 h 186"/>
                <a:gd name="T26" fmla="*/ 2147483647 w 482"/>
                <a:gd name="T27" fmla="*/ 2147483647 h 186"/>
                <a:gd name="T28" fmla="*/ 2147483647 w 482"/>
                <a:gd name="T29" fmla="*/ 2147483647 h 186"/>
                <a:gd name="T30" fmla="*/ 2147483647 w 482"/>
                <a:gd name="T31" fmla="*/ 2147483647 h 186"/>
                <a:gd name="T32" fmla="*/ 2147483647 w 482"/>
                <a:gd name="T33" fmla="*/ 2147483647 h 186"/>
                <a:gd name="T34" fmla="*/ 2147483647 w 482"/>
                <a:gd name="T35" fmla="*/ 2147483647 h 186"/>
                <a:gd name="T36" fmla="*/ 2147483647 w 482"/>
                <a:gd name="T37" fmla="*/ 2147483647 h 186"/>
                <a:gd name="T38" fmla="*/ 2147483647 w 482"/>
                <a:gd name="T39" fmla="*/ 2147483647 h 186"/>
                <a:gd name="T40" fmla="*/ 2147483647 w 482"/>
                <a:gd name="T41" fmla="*/ 2147483647 h 186"/>
                <a:gd name="T42" fmla="*/ 2147483647 w 482"/>
                <a:gd name="T43" fmla="*/ 2147483647 h 186"/>
                <a:gd name="T44" fmla="*/ 2147483647 w 482"/>
                <a:gd name="T45" fmla="*/ 2147483647 h 186"/>
                <a:gd name="T46" fmla="*/ 2147483647 w 482"/>
                <a:gd name="T47" fmla="*/ 2147483647 h 186"/>
                <a:gd name="T48" fmla="*/ 2147483647 w 482"/>
                <a:gd name="T49" fmla="*/ 2147483647 h 186"/>
                <a:gd name="T50" fmla="*/ 2147483647 w 482"/>
                <a:gd name="T51" fmla="*/ 2147483647 h 186"/>
                <a:gd name="T52" fmla="*/ 2147483647 w 482"/>
                <a:gd name="T53" fmla="*/ 2147483647 h 186"/>
                <a:gd name="T54" fmla="*/ 2147483647 w 482"/>
                <a:gd name="T55" fmla="*/ 2147483647 h 186"/>
                <a:gd name="T56" fmla="*/ 2147483647 w 482"/>
                <a:gd name="T57" fmla="*/ 2147483647 h 186"/>
                <a:gd name="T58" fmla="*/ 2147483647 w 482"/>
                <a:gd name="T59" fmla="*/ 2147483647 h 186"/>
                <a:gd name="T60" fmla="*/ 2147483647 w 482"/>
                <a:gd name="T61" fmla="*/ 2147483647 h 186"/>
                <a:gd name="T62" fmla="*/ 2147483647 w 482"/>
                <a:gd name="T63" fmla="*/ 2147483647 h 186"/>
                <a:gd name="T64" fmla="*/ 2147483647 w 482"/>
                <a:gd name="T65" fmla="*/ 2147483647 h 186"/>
                <a:gd name="T66" fmla="*/ 2147483647 w 482"/>
                <a:gd name="T67" fmla="*/ 2147483647 h 186"/>
                <a:gd name="T68" fmla="*/ 2147483647 w 482"/>
                <a:gd name="T69" fmla="*/ 2147483647 h 186"/>
                <a:gd name="T70" fmla="*/ 2147483647 w 482"/>
                <a:gd name="T71" fmla="*/ 2147483647 h 186"/>
                <a:gd name="T72" fmla="*/ 2147483647 w 482"/>
                <a:gd name="T73" fmla="*/ 2147483647 h 186"/>
                <a:gd name="T74" fmla="*/ 2147483647 w 482"/>
                <a:gd name="T75" fmla="*/ 2147483647 h 186"/>
                <a:gd name="T76" fmla="*/ 2147483647 w 482"/>
                <a:gd name="T77" fmla="*/ 2147483647 h 186"/>
                <a:gd name="T78" fmla="*/ 2147483647 w 482"/>
                <a:gd name="T79" fmla="*/ 2147483647 h 186"/>
                <a:gd name="T80" fmla="*/ 2147483647 w 482"/>
                <a:gd name="T81" fmla="*/ 2147483647 h 186"/>
                <a:gd name="T82" fmla="*/ 2147483647 w 482"/>
                <a:gd name="T83" fmla="*/ 2147483647 h 186"/>
                <a:gd name="T84" fmla="*/ 2147483647 w 482"/>
                <a:gd name="T85" fmla="*/ 2147483647 h 186"/>
                <a:gd name="T86" fmla="*/ 2147483647 w 482"/>
                <a:gd name="T87" fmla="*/ 2147483647 h 186"/>
                <a:gd name="T88" fmla="*/ 2147483647 w 482"/>
                <a:gd name="T89" fmla="*/ 2147483647 h 186"/>
                <a:gd name="T90" fmla="*/ 2147483647 w 482"/>
                <a:gd name="T91" fmla="*/ 2147483647 h 186"/>
                <a:gd name="T92" fmla="*/ 2147483647 w 482"/>
                <a:gd name="T93" fmla="*/ 2147483647 h 186"/>
                <a:gd name="T94" fmla="*/ 2147483647 w 482"/>
                <a:gd name="T95" fmla="*/ 2147483647 h 186"/>
                <a:gd name="T96" fmla="*/ 2147483647 w 482"/>
                <a:gd name="T97" fmla="*/ 2147483647 h 186"/>
                <a:gd name="T98" fmla="*/ 2147483647 w 482"/>
                <a:gd name="T99" fmla="*/ 0 h 186"/>
                <a:gd name="T100" fmla="*/ 2147483647 w 482"/>
                <a:gd name="T101" fmla="*/ 2147483647 h 186"/>
                <a:gd name="T102" fmla="*/ 2147483647 w 482"/>
                <a:gd name="T103" fmla="*/ 2147483647 h 186"/>
                <a:gd name="T104" fmla="*/ 2147483647 w 482"/>
                <a:gd name="T105" fmla="*/ 2147483647 h 186"/>
                <a:gd name="T106" fmla="*/ 2147483647 w 482"/>
                <a:gd name="T107" fmla="*/ 2147483647 h 186"/>
                <a:gd name="T108" fmla="*/ 2147483647 w 482"/>
                <a:gd name="T109" fmla="*/ 2147483647 h 186"/>
                <a:gd name="T110" fmla="*/ 2147483647 w 482"/>
                <a:gd name="T111" fmla="*/ 2147483647 h 186"/>
                <a:gd name="T112" fmla="*/ 2147483647 w 482"/>
                <a:gd name="T113" fmla="*/ 2147483647 h 186"/>
                <a:gd name="T114" fmla="*/ 2147483647 w 482"/>
                <a:gd name="T115" fmla="*/ 2147483647 h 186"/>
                <a:gd name="T116" fmla="*/ 2147483647 w 482"/>
                <a:gd name="T117" fmla="*/ 2147483647 h 186"/>
                <a:gd name="T118" fmla="*/ 2147483647 w 482"/>
                <a:gd name="T119" fmla="*/ 2147483647 h 186"/>
                <a:gd name="T120" fmla="*/ 2147483647 w 482"/>
                <a:gd name="T121" fmla="*/ 2147483647 h 186"/>
                <a:gd name="T122" fmla="*/ 2147483647 w 482"/>
                <a:gd name="T123" fmla="*/ 2147483647 h 186"/>
                <a:gd name="T124" fmla="*/ 0 w 482"/>
                <a:gd name="T125" fmla="*/ 2147483647 h 1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82"/>
                <a:gd name="T190" fmla="*/ 0 h 186"/>
                <a:gd name="T191" fmla="*/ 482 w 482"/>
                <a:gd name="T192" fmla="*/ 186 h 1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82" h="186">
                  <a:moveTo>
                    <a:pt x="0" y="50"/>
                  </a:moveTo>
                  <a:lnTo>
                    <a:pt x="4" y="56"/>
                  </a:lnTo>
                  <a:lnTo>
                    <a:pt x="6" y="60"/>
                  </a:lnTo>
                  <a:lnTo>
                    <a:pt x="12" y="64"/>
                  </a:lnTo>
                  <a:lnTo>
                    <a:pt x="20" y="66"/>
                  </a:lnTo>
                  <a:lnTo>
                    <a:pt x="34" y="72"/>
                  </a:lnTo>
                  <a:lnTo>
                    <a:pt x="40" y="74"/>
                  </a:lnTo>
                  <a:lnTo>
                    <a:pt x="48" y="78"/>
                  </a:lnTo>
                  <a:lnTo>
                    <a:pt x="60" y="86"/>
                  </a:lnTo>
                  <a:lnTo>
                    <a:pt x="64" y="92"/>
                  </a:lnTo>
                  <a:lnTo>
                    <a:pt x="68" y="100"/>
                  </a:lnTo>
                  <a:lnTo>
                    <a:pt x="72" y="114"/>
                  </a:lnTo>
                  <a:lnTo>
                    <a:pt x="76" y="120"/>
                  </a:lnTo>
                  <a:lnTo>
                    <a:pt x="80" y="126"/>
                  </a:lnTo>
                  <a:lnTo>
                    <a:pt x="110" y="126"/>
                  </a:lnTo>
                  <a:lnTo>
                    <a:pt x="118" y="130"/>
                  </a:lnTo>
                  <a:lnTo>
                    <a:pt x="128" y="134"/>
                  </a:lnTo>
                  <a:lnTo>
                    <a:pt x="138" y="134"/>
                  </a:lnTo>
                  <a:lnTo>
                    <a:pt x="146" y="140"/>
                  </a:lnTo>
                  <a:lnTo>
                    <a:pt x="156" y="146"/>
                  </a:lnTo>
                  <a:lnTo>
                    <a:pt x="164" y="154"/>
                  </a:lnTo>
                  <a:lnTo>
                    <a:pt x="172" y="162"/>
                  </a:lnTo>
                  <a:lnTo>
                    <a:pt x="180" y="166"/>
                  </a:lnTo>
                  <a:lnTo>
                    <a:pt x="214" y="166"/>
                  </a:lnTo>
                  <a:lnTo>
                    <a:pt x="214" y="168"/>
                  </a:lnTo>
                  <a:lnTo>
                    <a:pt x="258" y="168"/>
                  </a:lnTo>
                  <a:lnTo>
                    <a:pt x="268" y="174"/>
                  </a:lnTo>
                  <a:lnTo>
                    <a:pt x="280" y="180"/>
                  </a:lnTo>
                  <a:lnTo>
                    <a:pt x="296" y="184"/>
                  </a:lnTo>
                  <a:lnTo>
                    <a:pt x="310" y="186"/>
                  </a:lnTo>
                  <a:lnTo>
                    <a:pt x="318" y="184"/>
                  </a:lnTo>
                  <a:lnTo>
                    <a:pt x="324" y="180"/>
                  </a:lnTo>
                  <a:lnTo>
                    <a:pt x="334" y="172"/>
                  </a:lnTo>
                  <a:lnTo>
                    <a:pt x="362" y="172"/>
                  </a:lnTo>
                  <a:lnTo>
                    <a:pt x="374" y="168"/>
                  </a:lnTo>
                  <a:lnTo>
                    <a:pt x="384" y="162"/>
                  </a:lnTo>
                  <a:lnTo>
                    <a:pt x="392" y="156"/>
                  </a:lnTo>
                  <a:lnTo>
                    <a:pt x="396" y="150"/>
                  </a:lnTo>
                  <a:lnTo>
                    <a:pt x="396" y="146"/>
                  </a:lnTo>
                  <a:lnTo>
                    <a:pt x="396" y="142"/>
                  </a:lnTo>
                  <a:lnTo>
                    <a:pt x="394" y="140"/>
                  </a:lnTo>
                  <a:lnTo>
                    <a:pt x="390" y="138"/>
                  </a:lnTo>
                  <a:lnTo>
                    <a:pt x="384" y="134"/>
                  </a:lnTo>
                  <a:lnTo>
                    <a:pt x="382" y="134"/>
                  </a:lnTo>
                  <a:lnTo>
                    <a:pt x="382" y="130"/>
                  </a:lnTo>
                  <a:lnTo>
                    <a:pt x="384" y="126"/>
                  </a:lnTo>
                  <a:lnTo>
                    <a:pt x="388" y="124"/>
                  </a:lnTo>
                  <a:lnTo>
                    <a:pt x="390" y="124"/>
                  </a:lnTo>
                  <a:lnTo>
                    <a:pt x="394" y="126"/>
                  </a:lnTo>
                  <a:lnTo>
                    <a:pt x="398" y="128"/>
                  </a:lnTo>
                  <a:lnTo>
                    <a:pt x="404" y="128"/>
                  </a:lnTo>
                  <a:lnTo>
                    <a:pt x="410" y="126"/>
                  </a:lnTo>
                  <a:lnTo>
                    <a:pt x="416" y="124"/>
                  </a:lnTo>
                  <a:lnTo>
                    <a:pt x="418" y="120"/>
                  </a:lnTo>
                  <a:lnTo>
                    <a:pt x="422" y="118"/>
                  </a:lnTo>
                  <a:lnTo>
                    <a:pt x="432" y="116"/>
                  </a:lnTo>
                  <a:lnTo>
                    <a:pt x="436" y="116"/>
                  </a:lnTo>
                  <a:lnTo>
                    <a:pt x="440" y="114"/>
                  </a:lnTo>
                  <a:lnTo>
                    <a:pt x="440" y="108"/>
                  </a:lnTo>
                  <a:lnTo>
                    <a:pt x="442" y="106"/>
                  </a:lnTo>
                  <a:lnTo>
                    <a:pt x="442" y="102"/>
                  </a:lnTo>
                  <a:lnTo>
                    <a:pt x="444" y="98"/>
                  </a:lnTo>
                  <a:lnTo>
                    <a:pt x="462" y="96"/>
                  </a:lnTo>
                  <a:lnTo>
                    <a:pt x="482" y="94"/>
                  </a:lnTo>
                  <a:lnTo>
                    <a:pt x="476" y="86"/>
                  </a:lnTo>
                  <a:lnTo>
                    <a:pt x="468" y="80"/>
                  </a:lnTo>
                  <a:lnTo>
                    <a:pt x="458" y="74"/>
                  </a:lnTo>
                  <a:lnTo>
                    <a:pt x="448" y="72"/>
                  </a:lnTo>
                  <a:lnTo>
                    <a:pt x="442" y="74"/>
                  </a:lnTo>
                  <a:lnTo>
                    <a:pt x="434" y="76"/>
                  </a:lnTo>
                  <a:lnTo>
                    <a:pt x="416" y="76"/>
                  </a:lnTo>
                  <a:lnTo>
                    <a:pt x="410" y="76"/>
                  </a:lnTo>
                  <a:lnTo>
                    <a:pt x="408" y="72"/>
                  </a:lnTo>
                  <a:lnTo>
                    <a:pt x="404" y="68"/>
                  </a:lnTo>
                  <a:lnTo>
                    <a:pt x="404" y="62"/>
                  </a:lnTo>
                  <a:lnTo>
                    <a:pt x="402" y="40"/>
                  </a:lnTo>
                  <a:lnTo>
                    <a:pt x="384" y="32"/>
                  </a:lnTo>
                  <a:lnTo>
                    <a:pt x="374" y="30"/>
                  </a:lnTo>
                  <a:lnTo>
                    <a:pt x="368" y="30"/>
                  </a:lnTo>
                  <a:lnTo>
                    <a:pt x="362" y="30"/>
                  </a:lnTo>
                  <a:lnTo>
                    <a:pt x="356" y="32"/>
                  </a:lnTo>
                  <a:lnTo>
                    <a:pt x="344" y="40"/>
                  </a:lnTo>
                  <a:lnTo>
                    <a:pt x="334" y="48"/>
                  </a:lnTo>
                  <a:lnTo>
                    <a:pt x="326" y="50"/>
                  </a:lnTo>
                  <a:lnTo>
                    <a:pt x="318" y="50"/>
                  </a:lnTo>
                  <a:lnTo>
                    <a:pt x="304" y="48"/>
                  </a:lnTo>
                  <a:lnTo>
                    <a:pt x="290" y="46"/>
                  </a:lnTo>
                  <a:lnTo>
                    <a:pt x="264" y="34"/>
                  </a:lnTo>
                  <a:lnTo>
                    <a:pt x="252" y="28"/>
                  </a:lnTo>
                  <a:lnTo>
                    <a:pt x="240" y="26"/>
                  </a:lnTo>
                  <a:lnTo>
                    <a:pt x="226" y="24"/>
                  </a:lnTo>
                  <a:lnTo>
                    <a:pt x="212" y="26"/>
                  </a:lnTo>
                  <a:lnTo>
                    <a:pt x="204" y="28"/>
                  </a:lnTo>
                  <a:lnTo>
                    <a:pt x="198" y="26"/>
                  </a:lnTo>
                  <a:lnTo>
                    <a:pt x="196" y="24"/>
                  </a:lnTo>
                  <a:lnTo>
                    <a:pt x="192" y="22"/>
                  </a:lnTo>
                  <a:lnTo>
                    <a:pt x="186" y="14"/>
                  </a:lnTo>
                  <a:lnTo>
                    <a:pt x="180" y="8"/>
                  </a:lnTo>
                  <a:lnTo>
                    <a:pt x="170" y="4"/>
                  </a:lnTo>
                  <a:lnTo>
                    <a:pt x="152" y="0"/>
                  </a:lnTo>
                  <a:lnTo>
                    <a:pt x="134" y="0"/>
                  </a:lnTo>
                  <a:lnTo>
                    <a:pt x="128" y="2"/>
                  </a:lnTo>
                  <a:lnTo>
                    <a:pt x="126" y="2"/>
                  </a:lnTo>
                  <a:lnTo>
                    <a:pt x="124" y="4"/>
                  </a:lnTo>
                  <a:lnTo>
                    <a:pt x="126" y="8"/>
                  </a:lnTo>
                  <a:lnTo>
                    <a:pt x="128" y="12"/>
                  </a:lnTo>
                  <a:lnTo>
                    <a:pt x="132" y="18"/>
                  </a:lnTo>
                  <a:lnTo>
                    <a:pt x="138" y="24"/>
                  </a:lnTo>
                  <a:lnTo>
                    <a:pt x="140" y="26"/>
                  </a:lnTo>
                  <a:lnTo>
                    <a:pt x="140" y="30"/>
                  </a:lnTo>
                  <a:lnTo>
                    <a:pt x="138" y="34"/>
                  </a:lnTo>
                  <a:lnTo>
                    <a:pt x="134" y="36"/>
                  </a:lnTo>
                  <a:lnTo>
                    <a:pt x="130" y="38"/>
                  </a:lnTo>
                  <a:lnTo>
                    <a:pt x="124" y="38"/>
                  </a:lnTo>
                  <a:lnTo>
                    <a:pt x="114" y="38"/>
                  </a:lnTo>
                  <a:lnTo>
                    <a:pt x="104" y="36"/>
                  </a:lnTo>
                  <a:lnTo>
                    <a:pt x="86" y="30"/>
                  </a:lnTo>
                  <a:lnTo>
                    <a:pt x="68" y="24"/>
                  </a:lnTo>
                  <a:lnTo>
                    <a:pt x="62" y="24"/>
                  </a:lnTo>
                  <a:lnTo>
                    <a:pt x="54" y="22"/>
                  </a:lnTo>
                  <a:lnTo>
                    <a:pt x="46" y="24"/>
                  </a:lnTo>
                  <a:lnTo>
                    <a:pt x="38" y="24"/>
                  </a:lnTo>
                  <a:lnTo>
                    <a:pt x="24" y="30"/>
                  </a:lnTo>
                  <a:lnTo>
                    <a:pt x="10" y="42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4"/>
            <p:cNvSpPr/>
            <p:nvPr/>
          </p:nvSpPr>
          <p:spPr bwMode="auto">
            <a:xfrm>
              <a:off x="7326873" y="3321172"/>
              <a:ext cx="110698" cy="144691"/>
            </a:xfrm>
            <a:custGeom>
              <a:avLst/>
              <a:gdLst>
                <a:gd name="T0" fmla="*/ 2147483647 w 76"/>
                <a:gd name="T1" fmla="*/ 2147483647 h 92"/>
                <a:gd name="T2" fmla="*/ 2147483647 w 76"/>
                <a:gd name="T3" fmla="*/ 2147483647 h 92"/>
                <a:gd name="T4" fmla="*/ 2147483647 w 76"/>
                <a:gd name="T5" fmla="*/ 2147483647 h 92"/>
                <a:gd name="T6" fmla="*/ 2147483647 w 76"/>
                <a:gd name="T7" fmla="*/ 2147483647 h 92"/>
                <a:gd name="T8" fmla="*/ 2147483647 w 76"/>
                <a:gd name="T9" fmla="*/ 2147483647 h 92"/>
                <a:gd name="T10" fmla="*/ 2147483647 w 76"/>
                <a:gd name="T11" fmla="*/ 2147483647 h 92"/>
                <a:gd name="T12" fmla="*/ 2147483647 w 76"/>
                <a:gd name="T13" fmla="*/ 2147483647 h 92"/>
                <a:gd name="T14" fmla="*/ 2147483647 w 76"/>
                <a:gd name="T15" fmla="*/ 2147483647 h 92"/>
                <a:gd name="T16" fmla="*/ 2147483647 w 76"/>
                <a:gd name="T17" fmla="*/ 2147483647 h 92"/>
                <a:gd name="T18" fmla="*/ 2147483647 w 76"/>
                <a:gd name="T19" fmla="*/ 2147483647 h 92"/>
                <a:gd name="T20" fmla="*/ 2147483647 w 76"/>
                <a:gd name="T21" fmla="*/ 2147483647 h 92"/>
                <a:gd name="T22" fmla="*/ 2147483647 w 76"/>
                <a:gd name="T23" fmla="*/ 2147483647 h 92"/>
                <a:gd name="T24" fmla="*/ 2147483647 w 76"/>
                <a:gd name="T25" fmla="*/ 2147483647 h 92"/>
                <a:gd name="T26" fmla="*/ 2147483647 w 76"/>
                <a:gd name="T27" fmla="*/ 2147483647 h 92"/>
                <a:gd name="T28" fmla="*/ 2147483647 w 76"/>
                <a:gd name="T29" fmla="*/ 2147483647 h 92"/>
                <a:gd name="T30" fmla="*/ 2147483647 w 76"/>
                <a:gd name="T31" fmla="*/ 0 h 92"/>
                <a:gd name="T32" fmla="*/ 2147483647 w 76"/>
                <a:gd name="T33" fmla="*/ 2147483647 h 92"/>
                <a:gd name="T34" fmla="*/ 2147483647 w 76"/>
                <a:gd name="T35" fmla="*/ 2147483647 h 92"/>
                <a:gd name="T36" fmla="*/ 2147483647 w 76"/>
                <a:gd name="T37" fmla="*/ 2147483647 h 92"/>
                <a:gd name="T38" fmla="*/ 2147483647 w 76"/>
                <a:gd name="T39" fmla="*/ 2147483647 h 92"/>
                <a:gd name="T40" fmla="*/ 2147483647 w 76"/>
                <a:gd name="T41" fmla="*/ 2147483647 h 92"/>
                <a:gd name="T42" fmla="*/ 2147483647 w 76"/>
                <a:gd name="T43" fmla="*/ 2147483647 h 92"/>
                <a:gd name="T44" fmla="*/ 2147483647 w 76"/>
                <a:gd name="T45" fmla="*/ 2147483647 h 92"/>
                <a:gd name="T46" fmla="*/ 2147483647 w 76"/>
                <a:gd name="T47" fmla="*/ 2147483647 h 92"/>
                <a:gd name="T48" fmla="*/ 2147483647 w 76"/>
                <a:gd name="T49" fmla="*/ 2147483647 h 92"/>
                <a:gd name="T50" fmla="*/ 2147483647 w 76"/>
                <a:gd name="T51" fmla="*/ 2147483647 h 92"/>
                <a:gd name="T52" fmla="*/ 2147483647 w 76"/>
                <a:gd name="T53" fmla="*/ 2147483647 h 92"/>
                <a:gd name="T54" fmla="*/ 2147483647 w 76"/>
                <a:gd name="T55" fmla="*/ 2147483647 h 92"/>
                <a:gd name="T56" fmla="*/ 2147483647 w 76"/>
                <a:gd name="T57" fmla="*/ 2147483647 h 92"/>
                <a:gd name="T58" fmla="*/ 2147483647 w 76"/>
                <a:gd name="T59" fmla="*/ 2147483647 h 92"/>
                <a:gd name="T60" fmla="*/ 0 w 76"/>
                <a:gd name="T61" fmla="*/ 2147483647 h 92"/>
                <a:gd name="T62" fmla="*/ 2147483647 w 76"/>
                <a:gd name="T63" fmla="*/ 2147483647 h 92"/>
                <a:gd name="T64" fmla="*/ 2147483647 w 76"/>
                <a:gd name="T65" fmla="*/ 2147483647 h 92"/>
                <a:gd name="T66" fmla="*/ 2147483647 w 76"/>
                <a:gd name="T67" fmla="*/ 2147483647 h 92"/>
                <a:gd name="T68" fmla="*/ 2147483647 w 76"/>
                <a:gd name="T69" fmla="*/ 2147483647 h 92"/>
                <a:gd name="T70" fmla="*/ 2147483647 w 76"/>
                <a:gd name="T71" fmla="*/ 2147483647 h 92"/>
                <a:gd name="T72" fmla="*/ 2147483647 w 76"/>
                <a:gd name="T73" fmla="*/ 2147483647 h 92"/>
                <a:gd name="T74" fmla="*/ 2147483647 w 76"/>
                <a:gd name="T75" fmla="*/ 2147483647 h 92"/>
                <a:gd name="T76" fmla="*/ 2147483647 w 76"/>
                <a:gd name="T77" fmla="*/ 2147483647 h 92"/>
                <a:gd name="T78" fmla="*/ 2147483647 w 76"/>
                <a:gd name="T79" fmla="*/ 2147483647 h 92"/>
                <a:gd name="T80" fmla="*/ 2147483647 w 76"/>
                <a:gd name="T81" fmla="*/ 2147483647 h 92"/>
                <a:gd name="T82" fmla="*/ 2147483647 w 76"/>
                <a:gd name="T83" fmla="*/ 2147483647 h 92"/>
                <a:gd name="T84" fmla="*/ 2147483647 w 76"/>
                <a:gd name="T85" fmla="*/ 2147483647 h 92"/>
                <a:gd name="T86" fmla="*/ 2147483647 w 76"/>
                <a:gd name="T87" fmla="*/ 2147483647 h 92"/>
                <a:gd name="T88" fmla="*/ 2147483647 w 76"/>
                <a:gd name="T89" fmla="*/ 2147483647 h 92"/>
                <a:gd name="T90" fmla="*/ 2147483647 w 76"/>
                <a:gd name="T91" fmla="*/ 2147483647 h 92"/>
                <a:gd name="T92" fmla="*/ 2147483647 w 76"/>
                <a:gd name="T93" fmla="*/ 2147483647 h 9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"/>
                <a:gd name="T142" fmla="*/ 0 h 92"/>
                <a:gd name="T143" fmla="*/ 76 w 76"/>
                <a:gd name="T144" fmla="*/ 92 h 9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" h="92">
                  <a:moveTo>
                    <a:pt x="70" y="78"/>
                  </a:moveTo>
                  <a:lnTo>
                    <a:pt x="62" y="70"/>
                  </a:lnTo>
                  <a:lnTo>
                    <a:pt x="54" y="64"/>
                  </a:lnTo>
                  <a:lnTo>
                    <a:pt x="56" y="60"/>
                  </a:lnTo>
                  <a:lnTo>
                    <a:pt x="58" y="58"/>
                  </a:lnTo>
                  <a:lnTo>
                    <a:pt x="66" y="54"/>
                  </a:lnTo>
                  <a:lnTo>
                    <a:pt x="74" y="50"/>
                  </a:lnTo>
                  <a:lnTo>
                    <a:pt x="76" y="46"/>
                  </a:lnTo>
                  <a:lnTo>
                    <a:pt x="76" y="42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70" y="28"/>
                  </a:lnTo>
                  <a:lnTo>
                    <a:pt x="70" y="24"/>
                  </a:lnTo>
                  <a:lnTo>
                    <a:pt x="70" y="16"/>
                  </a:lnTo>
                  <a:lnTo>
                    <a:pt x="74" y="8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4"/>
                  </a:lnTo>
                  <a:lnTo>
                    <a:pt x="62" y="6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8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4" y="28"/>
                  </a:lnTo>
                  <a:lnTo>
                    <a:pt x="32" y="28"/>
                  </a:lnTo>
                  <a:lnTo>
                    <a:pt x="26" y="26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10" y="56"/>
                  </a:lnTo>
                  <a:lnTo>
                    <a:pt x="18" y="60"/>
                  </a:lnTo>
                  <a:lnTo>
                    <a:pt x="24" y="70"/>
                  </a:lnTo>
                  <a:lnTo>
                    <a:pt x="28" y="80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2" y="90"/>
                  </a:lnTo>
                  <a:lnTo>
                    <a:pt x="46" y="90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8" y="88"/>
                  </a:lnTo>
                  <a:lnTo>
                    <a:pt x="72" y="86"/>
                  </a:lnTo>
                  <a:lnTo>
                    <a:pt x="74" y="84"/>
                  </a:lnTo>
                  <a:lnTo>
                    <a:pt x="74" y="80"/>
                  </a:lnTo>
                  <a:lnTo>
                    <a:pt x="7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65"/>
            <p:cNvSpPr/>
            <p:nvPr/>
          </p:nvSpPr>
          <p:spPr bwMode="auto">
            <a:xfrm>
              <a:off x="7407591" y="3447280"/>
              <a:ext cx="94555" cy="120797"/>
            </a:xfrm>
            <a:custGeom>
              <a:avLst/>
              <a:gdLst>
                <a:gd name="T0" fmla="*/ 2147483647 w 64"/>
                <a:gd name="T1" fmla="*/ 0 h 76"/>
                <a:gd name="T2" fmla="*/ 2147483647 w 64"/>
                <a:gd name="T3" fmla="*/ 2147483647 h 76"/>
                <a:gd name="T4" fmla="*/ 2147483647 w 64"/>
                <a:gd name="T5" fmla="*/ 2147483647 h 76"/>
                <a:gd name="T6" fmla="*/ 2147483647 w 64"/>
                <a:gd name="T7" fmla="*/ 2147483647 h 76"/>
                <a:gd name="T8" fmla="*/ 2147483647 w 64"/>
                <a:gd name="T9" fmla="*/ 2147483647 h 76"/>
                <a:gd name="T10" fmla="*/ 0 w 64"/>
                <a:gd name="T11" fmla="*/ 2147483647 h 76"/>
                <a:gd name="T12" fmla="*/ 0 w 64"/>
                <a:gd name="T13" fmla="*/ 2147483647 h 76"/>
                <a:gd name="T14" fmla="*/ 2147483647 w 64"/>
                <a:gd name="T15" fmla="*/ 2147483647 h 76"/>
                <a:gd name="T16" fmla="*/ 2147483647 w 64"/>
                <a:gd name="T17" fmla="*/ 2147483647 h 76"/>
                <a:gd name="T18" fmla="*/ 2147483647 w 64"/>
                <a:gd name="T19" fmla="*/ 2147483647 h 76"/>
                <a:gd name="T20" fmla="*/ 2147483647 w 64"/>
                <a:gd name="T21" fmla="*/ 2147483647 h 76"/>
                <a:gd name="T22" fmla="*/ 2147483647 w 64"/>
                <a:gd name="T23" fmla="*/ 2147483647 h 76"/>
                <a:gd name="T24" fmla="*/ 2147483647 w 64"/>
                <a:gd name="T25" fmla="*/ 2147483647 h 76"/>
                <a:gd name="T26" fmla="*/ 2147483647 w 64"/>
                <a:gd name="T27" fmla="*/ 2147483647 h 76"/>
                <a:gd name="T28" fmla="*/ 2147483647 w 64"/>
                <a:gd name="T29" fmla="*/ 2147483647 h 76"/>
                <a:gd name="T30" fmla="*/ 2147483647 w 64"/>
                <a:gd name="T31" fmla="*/ 2147483647 h 76"/>
                <a:gd name="T32" fmla="*/ 2147483647 w 64"/>
                <a:gd name="T33" fmla="*/ 2147483647 h 76"/>
                <a:gd name="T34" fmla="*/ 2147483647 w 64"/>
                <a:gd name="T35" fmla="*/ 2147483647 h 76"/>
                <a:gd name="T36" fmla="*/ 2147483647 w 64"/>
                <a:gd name="T37" fmla="*/ 2147483647 h 76"/>
                <a:gd name="T38" fmla="*/ 2147483647 w 64"/>
                <a:gd name="T39" fmla="*/ 2147483647 h 76"/>
                <a:gd name="T40" fmla="*/ 2147483647 w 64"/>
                <a:gd name="T41" fmla="*/ 2147483647 h 76"/>
                <a:gd name="T42" fmla="*/ 2147483647 w 64"/>
                <a:gd name="T43" fmla="*/ 2147483647 h 76"/>
                <a:gd name="T44" fmla="*/ 2147483647 w 64"/>
                <a:gd name="T45" fmla="*/ 2147483647 h 76"/>
                <a:gd name="T46" fmla="*/ 2147483647 w 64"/>
                <a:gd name="T47" fmla="*/ 2147483647 h 76"/>
                <a:gd name="T48" fmla="*/ 2147483647 w 64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6"/>
                <a:gd name="T77" fmla="*/ 64 w 64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6">
                  <a:moveTo>
                    <a:pt x="18" y="0"/>
                  </a:moveTo>
                  <a:lnTo>
                    <a:pt x="18" y="2"/>
                  </a:lnTo>
                  <a:lnTo>
                    <a:pt x="18" y="4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8"/>
                  </a:lnTo>
                  <a:lnTo>
                    <a:pt x="8" y="40"/>
                  </a:lnTo>
                  <a:lnTo>
                    <a:pt x="14" y="56"/>
                  </a:lnTo>
                  <a:lnTo>
                    <a:pt x="20" y="70"/>
                  </a:lnTo>
                  <a:lnTo>
                    <a:pt x="24" y="74"/>
                  </a:lnTo>
                  <a:lnTo>
                    <a:pt x="30" y="76"/>
                  </a:lnTo>
                  <a:lnTo>
                    <a:pt x="40" y="74"/>
                  </a:lnTo>
                  <a:lnTo>
                    <a:pt x="50" y="70"/>
                  </a:lnTo>
                  <a:lnTo>
                    <a:pt x="60" y="64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4" y="50"/>
                  </a:lnTo>
                  <a:lnTo>
                    <a:pt x="58" y="42"/>
                  </a:lnTo>
                  <a:lnTo>
                    <a:pt x="52" y="32"/>
                  </a:lnTo>
                  <a:lnTo>
                    <a:pt x="46" y="26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9"/>
            <p:cNvSpPr/>
            <p:nvPr/>
          </p:nvSpPr>
          <p:spPr bwMode="auto">
            <a:xfrm>
              <a:off x="1991436" y="2496830"/>
              <a:ext cx="1544014" cy="852219"/>
            </a:xfrm>
            <a:custGeom>
              <a:avLst/>
              <a:gdLst>
                <a:gd name="T0" fmla="*/ 2147483647 w 1056"/>
                <a:gd name="T1" fmla="*/ 2147483647 h 540"/>
                <a:gd name="T2" fmla="*/ 2147483647 w 1056"/>
                <a:gd name="T3" fmla="*/ 2147483647 h 540"/>
                <a:gd name="T4" fmla="*/ 2147483647 w 1056"/>
                <a:gd name="T5" fmla="*/ 2147483647 h 540"/>
                <a:gd name="T6" fmla="*/ 2147483647 w 1056"/>
                <a:gd name="T7" fmla="*/ 2147483647 h 540"/>
                <a:gd name="T8" fmla="*/ 2147483647 w 1056"/>
                <a:gd name="T9" fmla="*/ 2147483647 h 540"/>
                <a:gd name="T10" fmla="*/ 2147483647 w 1056"/>
                <a:gd name="T11" fmla="*/ 2147483647 h 540"/>
                <a:gd name="T12" fmla="*/ 2147483647 w 1056"/>
                <a:gd name="T13" fmla="*/ 2147483647 h 540"/>
                <a:gd name="T14" fmla="*/ 2147483647 w 1056"/>
                <a:gd name="T15" fmla="*/ 2147483647 h 540"/>
                <a:gd name="T16" fmla="*/ 2147483647 w 1056"/>
                <a:gd name="T17" fmla="*/ 2147483647 h 540"/>
                <a:gd name="T18" fmla="*/ 2147483647 w 1056"/>
                <a:gd name="T19" fmla="*/ 2147483647 h 540"/>
                <a:gd name="T20" fmla="*/ 2147483647 w 1056"/>
                <a:gd name="T21" fmla="*/ 2147483647 h 540"/>
                <a:gd name="T22" fmla="*/ 2147483647 w 1056"/>
                <a:gd name="T23" fmla="*/ 2147483647 h 540"/>
                <a:gd name="T24" fmla="*/ 2147483647 w 1056"/>
                <a:gd name="T25" fmla="*/ 2147483647 h 540"/>
                <a:gd name="T26" fmla="*/ 2147483647 w 1056"/>
                <a:gd name="T27" fmla="*/ 2147483647 h 540"/>
                <a:gd name="T28" fmla="*/ 2147483647 w 1056"/>
                <a:gd name="T29" fmla="*/ 2147483647 h 540"/>
                <a:gd name="T30" fmla="*/ 2147483647 w 1056"/>
                <a:gd name="T31" fmla="*/ 2147483647 h 540"/>
                <a:gd name="T32" fmla="*/ 2147483647 w 1056"/>
                <a:gd name="T33" fmla="*/ 2147483647 h 540"/>
                <a:gd name="T34" fmla="*/ 2147483647 w 1056"/>
                <a:gd name="T35" fmla="*/ 2147483647 h 540"/>
                <a:gd name="T36" fmla="*/ 2147483647 w 1056"/>
                <a:gd name="T37" fmla="*/ 2147483647 h 540"/>
                <a:gd name="T38" fmla="*/ 2147483647 w 1056"/>
                <a:gd name="T39" fmla="*/ 2147483647 h 540"/>
                <a:gd name="T40" fmla="*/ 2147483647 w 1056"/>
                <a:gd name="T41" fmla="*/ 2147483647 h 540"/>
                <a:gd name="T42" fmla="*/ 2147483647 w 1056"/>
                <a:gd name="T43" fmla="*/ 2147483647 h 540"/>
                <a:gd name="T44" fmla="*/ 2147483647 w 1056"/>
                <a:gd name="T45" fmla="*/ 2147483647 h 540"/>
                <a:gd name="T46" fmla="*/ 2147483647 w 1056"/>
                <a:gd name="T47" fmla="*/ 2147483647 h 540"/>
                <a:gd name="T48" fmla="*/ 2147483647 w 1056"/>
                <a:gd name="T49" fmla="*/ 2147483647 h 540"/>
                <a:gd name="T50" fmla="*/ 2147483647 w 1056"/>
                <a:gd name="T51" fmla="*/ 2147483647 h 540"/>
                <a:gd name="T52" fmla="*/ 2147483647 w 1056"/>
                <a:gd name="T53" fmla="*/ 2147483647 h 540"/>
                <a:gd name="T54" fmla="*/ 2147483647 w 1056"/>
                <a:gd name="T55" fmla="*/ 2147483647 h 540"/>
                <a:gd name="T56" fmla="*/ 2147483647 w 1056"/>
                <a:gd name="T57" fmla="*/ 2147483647 h 540"/>
                <a:gd name="T58" fmla="*/ 2147483647 w 1056"/>
                <a:gd name="T59" fmla="*/ 2147483647 h 540"/>
                <a:gd name="T60" fmla="*/ 2147483647 w 1056"/>
                <a:gd name="T61" fmla="*/ 2147483647 h 540"/>
                <a:gd name="T62" fmla="*/ 2147483647 w 1056"/>
                <a:gd name="T63" fmla="*/ 2147483647 h 540"/>
                <a:gd name="T64" fmla="*/ 2147483647 w 1056"/>
                <a:gd name="T65" fmla="*/ 2147483647 h 540"/>
                <a:gd name="T66" fmla="*/ 2147483647 w 1056"/>
                <a:gd name="T67" fmla="*/ 2147483647 h 540"/>
                <a:gd name="T68" fmla="*/ 2147483647 w 1056"/>
                <a:gd name="T69" fmla="*/ 2147483647 h 540"/>
                <a:gd name="T70" fmla="*/ 2147483647 w 1056"/>
                <a:gd name="T71" fmla="*/ 2147483647 h 540"/>
                <a:gd name="T72" fmla="*/ 2147483647 w 1056"/>
                <a:gd name="T73" fmla="*/ 2147483647 h 540"/>
                <a:gd name="T74" fmla="*/ 2147483647 w 1056"/>
                <a:gd name="T75" fmla="*/ 2147483647 h 540"/>
                <a:gd name="T76" fmla="*/ 2147483647 w 1056"/>
                <a:gd name="T77" fmla="*/ 2147483647 h 540"/>
                <a:gd name="T78" fmla="*/ 2147483647 w 1056"/>
                <a:gd name="T79" fmla="*/ 2147483647 h 540"/>
                <a:gd name="T80" fmla="*/ 2147483647 w 1056"/>
                <a:gd name="T81" fmla="*/ 2147483647 h 540"/>
                <a:gd name="T82" fmla="*/ 2147483647 w 1056"/>
                <a:gd name="T83" fmla="*/ 2147483647 h 540"/>
                <a:gd name="T84" fmla="*/ 2147483647 w 1056"/>
                <a:gd name="T85" fmla="*/ 2147483647 h 540"/>
                <a:gd name="T86" fmla="*/ 2147483647 w 1056"/>
                <a:gd name="T87" fmla="*/ 2147483647 h 540"/>
                <a:gd name="T88" fmla="*/ 2147483647 w 1056"/>
                <a:gd name="T89" fmla="*/ 2147483647 h 540"/>
                <a:gd name="T90" fmla="*/ 2147483647 w 1056"/>
                <a:gd name="T91" fmla="*/ 2147483647 h 540"/>
                <a:gd name="T92" fmla="*/ 2147483647 w 1056"/>
                <a:gd name="T93" fmla="*/ 2147483647 h 540"/>
                <a:gd name="T94" fmla="*/ 2147483647 w 1056"/>
                <a:gd name="T95" fmla="*/ 2147483647 h 540"/>
                <a:gd name="T96" fmla="*/ 2147483647 w 1056"/>
                <a:gd name="T97" fmla="*/ 2147483647 h 540"/>
                <a:gd name="T98" fmla="*/ 2147483647 w 1056"/>
                <a:gd name="T99" fmla="*/ 2147483647 h 540"/>
                <a:gd name="T100" fmla="*/ 2147483647 w 1056"/>
                <a:gd name="T101" fmla="*/ 2147483647 h 540"/>
                <a:gd name="T102" fmla="*/ 2147483647 w 1056"/>
                <a:gd name="T103" fmla="*/ 2147483647 h 540"/>
                <a:gd name="T104" fmla="*/ 2147483647 w 1056"/>
                <a:gd name="T105" fmla="*/ 2147483647 h 540"/>
                <a:gd name="T106" fmla="*/ 2147483647 w 1056"/>
                <a:gd name="T107" fmla="*/ 2147483647 h 540"/>
                <a:gd name="T108" fmla="*/ 2147483647 w 1056"/>
                <a:gd name="T109" fmla="*/ 2147483647 h 540"/>
                <a:gd name="T110" fmla="*/ 2147483647 w 1056"/>
                <a:gd name="T111" fmla="*/ 2147483647 h 540"/>
                <a:gd name="T112" fmla="*/ 2147483647 w 1056"/>
                <a:gd name="T113" fmla="*/ 2147483647 h 540"/>
                <a:gd name="T114" fmla="*/ 2147483647 w 1056"/>
                <a:gd name="T115" fmla="*/ 2147483647 h 5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6"/>
                <a:gd name="T175" fmla="*/ 0 h 540"/>
                <a:gd name="T176" fmla="*/ 1056 w 1056"/>
                <a:gd name="T177" fmla="*/ 540 h 5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6" h="540">
                  <a:moveTo>
                    <a:pt x="806" y="236"/>
                  </a:moveTo>
                  <a:lnTo>
                    <a:pt x="812" y="232"/>
                  </a:lnTo>
                  <a:lnTo>
                    <a:pt x="818" y="226"/>
                  </a:lnTo>
                  <a:lnTo>
                    <a:pt x="824" y="220"/>
                  </a:lnTo>
                  <a:lnTo>
                    <a:pt x="826" y="212"/>
                  </a:lnTo>
                  <a:lnTo>
                    <a:pt x="826" y="202"/>
                  </a:lnTo>
                  <a:lnTo>
                    <a:pt x="828" y="194"/>
                  </a:lnTo>
                  <a:lnTo>
                    <a:pt x="830" y="190"/>
                  </a:lnTo>
                  <a:lnTo>
                    <a:pt x="834" y="186"/>
                  </a:lnTo>
                  <a:lnTo>
                    <a:pt x="840" y="184"/>
                  </a:lnTo>
                  <a:lnTo>
                    <a:pt x="848" y="184"/>
                  </a:lnTo>
                  <a:lnTo>
                    <a:pt x="856" y="186"/>
                  </a:lnTo>
                  <a:lnTo>
                    <a:pt x="864" y="186"/>
                  </a:lnTo>
                  <a:lnTo>
                    <a:pt x="880" y="186"/>
                  </a:lnTo>
                  <a:lnTo>
                    <a:pt x="882" y="186"/>
                  </a:lnTo>
                  <a:lnTo>
                    <a:pt x="882" y="184"/>
                  </a:lnTo>
                  <a:lnTo>
                    <a:pt x="884" y="184"/>
                  </a:lnTo>
                  <a:lnTo>
                    <a:pt x="888" y="182"/>
                  </a:lnTo>
                  <a:lnTo>
                    <a:pt x="892" y="184"/>
                  </a:lnTo>
                  <a:lnTo>
                    <a:pt x="898" y="186"/>
                  </a:lnTo>
                  <a:lnTo>
                    <a:pt x="902" y="190"/>
                  </a:lnTo>
                  <a:lnTo>
                    <a:pt x="904" y="196"/>
                  </a:lnTo>
                  <a:lnTo>
                    <a:pt x="906" y="200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4" y="204"/>
                  </a:lnTo>
                  <a:lnTo>
                    <a:pt x="922" y="206"/>
                  </a:lnTo>
                  <a:lnTo>
                    <a:pt x="928" y="210"/>
                  </a:lnTo>
                  <a:lnTo>
                    <a:pt x="930" y="214"/>
                  </a:lnTo>
                  <a:lnTo>
                    <a:pt x="932" y="218"/>
                  </a:lnTo>
                  <a:lnTo>
                    <a:pt x="930" y="222"/>
                  </a:lnTo>
                  <a:lnTo>
                    <a:pt x="926" y="228"/>
                  </a:lnTo>
                  <a:lnTo>
                    <a:pt x="922" y="236"/>
                  </a:lnTo>
                  <a:lnTo>
                    <a:pt x="920" y="244"/>
                  </a:lnTo>
                  <a:lnTo>
                    <a:pt x="920" y="246"/>
                  </a:lnTo>
                  <a:lnTo>
                    <a:pt x="922" y="248"/>
                  </a:lnTo>
                  <a:lnTo>
                    <a:pt x="926" y="250"/>
                  </a:lnTo>
                  <a:lnTo>
                    <a:pt x="932" y="250"/>
                  </a:lnTo>
                  <a:lnTo>
                    <a:pt x="934" y="250"/>
                  </a:lnTo>
                  <a:lnTo>
                    <a:pt x="936" y="254"/>
                  </a:lnTo>
                  <a:lnTo>
                    <a:pt x="936" y="256"/>
                  </a:lnTo>
                  <a:lnTo>
                    <a:pt x="936" y="258"/>
                  </a:lnTo>
                  <a:lnTo>
                    <a:pt x="942" y="256"/>
                  </a:lnTo>
                  <a:lnTo>
                    <a:pt x="948" y="252"/>
                  </a:lnTo>
                  <a:lnTo>
                    <a:pt x="954" y="246"/>
                  </a:lnTo>
                  <a:lnTo>
                    <a:pt x="960" y="244"/>
                  </a:lnTo>
                  <a:lnTo>
                    <a:pt x="964" y="242"/>
                  </a:lnTo>
                  <a:lnTo>
                    <a:pt x="972" y="234"/>
                  </a:lnTo>
                  <a:lnTo>
                    <a:pt x="978" y="226"/>
                  </a:lnTo>
                  <a:lnTo>
                    <a:pt x="984" y="220"/>
                  </a:lnTo>
                  <a:lnTo>
                    <a:pt x="988" y="218"/>
                  </a:lnTo>
                  <a:lnTo>
                    <a:pt x="992" y="218"/>
                  </a:lnTo>
                  <a:lnTo>
                    <a:pt x="992" y="224"/>
                  </a:lnTo>
                  <a:lnTo>
                    <a:pt x="994" y="230"/>
                  </a:lnTo>
                  <a:lnTo>
                    <a:pt x="1000" y="246"/>
                  </a:lnTo>
                  <a:lnTo>
                    <a:pt x="1002" y="250"/>
                  </a:lnTo>
                  <a:lnTo>
                    <a:pt x="1000" y="252"/>
                  </a:lnTo>
                  <a:lnTo>
                    <a:pt x="1000" y="256"/>
                  </a:lnTo>
                  <a:lnTo>
                    <a:pt x="1002" y="260"/>
                  </a:lnTo>
                  <a:lnTo>
                    <a:pt x="1006" y="266"/>
                  </a:lnTo>
                  <a:lnTo>
                    <a:pt x="1008" y="272"/>
                  </a:lnTo>
                  <a:lnTo>
                    <a:pt x="1006" y="278"/>
                  </a:lnTo>
                  <a:lnTo>
                    <a:pt x="1004" y="280"/>
                  </a:lnTo>
                  <a:lnTo>
                    <a:pt x="1002" y="284"/>
                  </a:lnTo>
                  <a:lnTo>
                    <a:pt x="1000" y="286"/>
                  </a:lnTo>
                  <a:lnTo>
                    <a:pt x="998" y="288"/>
                  </a:lnTo>
                  <a:lnTo>
                    <a:pt x="1000" y="292"/>
                  </a:lnTo>
                  <a:lnTo>
                    <a:pt x="1004" y="294"/>
                  </a:lnTo>
                  <a:lnTo>
                    <a:pt x="1008" y="296"/>
                  </a:lnTo>
                  <a:lnTo>
                    <a:pt x="1010" y="300"/>
                  </a:lnTo>
                  <a:lnTo>
                    <a:pt x="1010" y="302"/>
                  </a:lnTo>
                  <a:lnTo>
                    <a:pt x="1010" y="304"/>
                  </a:lnTo>
                  <a:lnTo>
                    <a:pt x="1016" y="308"/>
                  </a:lnTo>
                  <a:lnTo>
                    <a:pt x="1020" y="308"/>
                  </a:lnTo>
                  <a:lnTo>
                    <a:pt x="1028" y="310"/>
                  </a:lnTo>
                  <a:lnTo>
                    <a:pt x="1036" y="314"/>
                  </a:lnTo>
                  <a:lnTo>
                    <a:pt x="1040" y="316"/>
                  </a:lnTo>
                  <a:lnTo>
                    <a:pt x="1042" y="318"/>
                  </a:lnTo>
                  <a:lnTo>
                    <a:pt x="1042" y="320"/>
                  </a:lnTo>
                  <a:lnTo>
                    <a:pt x="1040" y="324"/>
                  </a:lnTo>
                  <a:lnTo>
                    <a:pt x="1038" y="328"/>
                  </a:lnTo>
                  <a:lnTo>
                    <a:pt x="1040" y="332"/>
                  </a:lnTo>
                  <a:lnTo>
                    <a:pt x="1044" y="332"/>
                  </a:lnTo>
                  <a:lnTo>
                    <a:pt x="1044" y="336"/>
                  </a:lnTo>
                  <a:lnTo>
                    <a:pt x="1056" y="336"/>
                  </a:lnTo>
                  <a:lnTo>
                    <a:pt x="1056" y="342"/>
                  </a:lnTo>
                  <a:lnTo>
                    <a:pt x="1054" y="352"/>
                  </a:lnTo>
                  <a:lnTo>
                    <a:pt x="1050" y="360"/>
                  </a:lnTo>
                  <a:lnTo>
                    <a:pt x="1048" y="366"/>
                  </a:lnTo>
                  <a:lnTo>
                    <a:pt x="1044" y="368"/>
                  </a:lnTo>
                  <a:lnTo>
                    <a:pt x="1032" y="370"/>
                  </a:lnTo>
                  <a:lnTo>
                    <a:pt x="1024" y="370"/>
                  </a:lnTo>
                  <a:lnTo>
                    <a:pt x="1016" y="372"/>
                  </a:lnTo>
                  <a:lnTo>
                    <a:pt x="1008" y="376"/>
                  </a:lnTo>
                  <a:lnTo>
                    <a:pt x="994" y="386"/>
                  </a:lnTo>
                  <a:lnTo>
                    <a:pt x="988" y="388"/>
                  </a:lnTo>
                  <a:lnTo>
                    <a:pt x="980" y="394"/>
                  </a:lnTo>
                  <a:lnTo>
                    <a:pt x="970" y="396"/>
                  </a:lnTo>
                  <a:lnTo>
                    <a:pt x="960" y="398"/>
                  </a:lnTo>
                  <a:lnTo>
                    <a:pt x="934" y="390"/>
                  </a:lnTo>
                  <a:lnTo>
                    <a:pt x="908" y="388"/>
                  </a:lnTo>
                  <a:lnTo>
                    <a:pt x="894" y="390"/>
                  </a:lnTo>
                  <a:lnTo>
                    <a:pt x="886" y="396"/>
                  </a:lnTo>
                  <a:lnTo>
                    <a:pt x="876" y="402"/>
                  </a:lnTo>
                  <a:lnTo>
                    <a:pt x="862" y="410"/>
                  </a:lnTo>
                  <a:lnTo>
                    <a:pt x="852" y="418"/>
                  </a:lnTo>
                  <a:lnTo>
                    <a:pt x="842" y="430"/>
                  </a:lnTo>
                  <a:lnTo>
                    <a:pt x="828" y="440"/>
                  </a:lnTo>
                  <a:lnTo>
                    <a:pt x="840" y="432"/>
                  </a:lnTo>
                  <a:lnTo>
                    <a:pt x="856" y="422"/>
                  </a:lnTo>
                  <a:lnTo>
                    <a:pt x="876" y="414"/>
                  </a:lnTo>
                  <a:lnTo>
                    <a:pt x="884" y="414"/>
                  </a:lnTo>
                  <a:lnTo>
                    <a:pt x="892" y="414"/>
                  </a:lnTo>
                  <a:lnTo>
                    <a:pt x="898" y="414"/>
                  </a:lnTo>
                  <a:lnTo>
                    <a:pt x="906" y="414"/>
                  </a:lnTo>
                  <a:lnTo>
                    <a:pt x="910" y="418"/>
                  </a:lnTo>
                  <a:lnTo>
                    <a:pt x="910" y="420"/>
                  </a:lnTo>
                  <a:lnTo>
                    <a:pt x="912" y="422"/>
                  </a:lnTo>
                  <a:lnTo>
                    <a:pt x="910" y="426"/>
                  </a:lnTo>
                  <a:lnTo>
                    <a:pt x="910" y="430"/>
                  </a:lnTo>
                  <a:lnTo>
                    <a:pt x="904" y="432"/>
                  </a:lnTo>
                  <a:lnTo>
                    <a:pt x="896" y="436"/>
                  </a:lnTo>
                  <a:lnTo>
                    <a:pt x="892" y="438"/>
                  </a:lnTo>
                  <a:lnTo>
                    <a:pt x="890" y="442"/>
                  </a:lnTo>
                  <a:lnTo>
                    <a:pt x="904" y="442"/>
                  </a:lnTo>
                  <a:lnTo>
                    <a:pt x="898" y="448"/>
                  </a:lnTo>
                  <a:lnTo>
                    <a:pt x="894" y="454"/>
                  </a:lnTo>
                  <a:lnTo>
                    <a:pt x="892" y="460"/>
                  </a:lnTo>
                  <a:lnTo>
                    <a:pt x="892" y="464"/>
                  </a:lnTo>
                  <a:lnTo>
                    <a:pt x="894" y="468"/>
                  </a:lnTo>
                  <a:lnTo>
                    <a:pt x="902" y="472"/>
                  </a:lnTo>
                  <a:lnTo>
                    <a:pt x="910" y="476"/>
                  </a:lnTo>
                  <a:lnTo>
                    <a:pt x="920" y="476"/>
                  </a:lnTo>
                  <a:lnTo>
                    <a:pt x="928" y="476"/>
                  </a:lnTo>
                  <a:lnTo>
                    <a:pt x="936" y="472"/>
                  </a:lnTo>
                  <a:lnTo>
                    <a:pt x="940" y="468"/>
                  </a:lnTo>
                  <a:lnTo>
                    <a:pt x="944" y="462"/>
                  </a:lnTo>
                  <a:lnTo>
                    <a:pt x="948" y="458"/>
                  </a:lnTo>
                  <a:lnTo>
                    <a:pt x="950" y="454"/>
                  </a:lnTo>
                  <a:lnTo>
                    <a:pt x="954" y="454"/>
                  </a:lnTo>
                  <a:lnTo>
                    <a:pt x="958" y="454"/>
                  </a:lnTo>
                  <a:lnTo>
                    <a:pt x="958" y="456"/>
                  </a:lnTo>
                  <a:lnTo>
                    <a:pt x="956" y="460"/>
                  </a:lnTo>
                  <a:lnTo>
                    <a:pt x="954" y="464"/>
                  </a:lnTo>
                  <a:lnTo>
                    <a:pt x="958" y="464"/>
                  </a:lnTo>
                  <a:lnTo>
                    <a:pt x="960" y="466"/>
                  </a:lnTo>
                  <a:lnTo>
                    <a:pt x="960" y="468"/>
                  </a:lnTo>
                  <a:lnTo>
                    <a:pt x="958" y="470"/>
                  </a:lnTo>
                  <a:lnTo>
                    <a:pt x="954" y="474"/>
                  </a:lnTo>
                  <a:lnTo>
                    <a:pt x="946" y="478"/>
                  </a:lnTo>
                  <a:lnTo>
                    <a:pt x="938" y="486"/>
                  </a:lnTo>
                  <a:lnTo>
                    <a:pt x="930" y="490"/>
                  </a:lnTo>
                  <a:lnTo>
                    <a:pt x="910" y="496"/>
                  </a:lnTo>
                  <a:lnTo>
                    <a:pt x="904" y="496"/>
                  </a:lnTo>
                  <a:lnTo>
                    <a:pt x="898" y="496"/>
                  </a:lnTo>
                  <a:lnTo>
                    <a:pt x="890" y="496"/>
                  </a:lnTo>
                  <a:lnTo>
                    <a:pt x="884" y="498"/>
                  </a:lnTo>
                  <a:lnTo>
                    <a:pt x="880" y="504"/>
                  </a:lnTo>
                  <a:lnTo>
                    <a:pt x="876" y="510"/>
                  </a:lnTo>
                  <a:lnTo>
                    <a:pt x="870" y="514"/>
                  </a:lnTo>
                  <a:lnTo>
                    <a:pt x="866" y="516"/>
                  </a:lnTo>
                  <a:lnTo>
                    <a:pt x="862" y="516"/>
                  </a:lnTo>
                  <a:lnTo>
                    <a:pt x="856" y="516"/>
                  </a:lnTo>
                  <a:lnTo>
                    <a:pt x="854" y="512"/>
                  </a:lnTo>
                  <a:lnTo>
                    <a:pt x="854" y="510"/>
                  </a:lnTo>
                  <a:lnTo>
                    <a:pt x="854" y="504"/>
                  </a:lnTo>
                  <a:lnTo>
                    <a:pt x="858" y="500"/>
                  </a:lnTo>
                  <a:lnTo>
                    <a:pt x="866" y="496"/>
                  </a:lnTo>
                  <a:lnTo>
                    <a:pt x="876" y="492"/>
                  </a:lnTo>
                  <a:lnTo>
                    <a:pt x="880" y="488"/>
                  </a:lnTo>
                  <a:lnTo>
                    <a:pt x="882" y="484"/>
                  </a:lnTo>
                  <a:lnTo>
                    <a:pt x="846" y="490"/>
                  </a:lnTo>
                  <a:lnTo>
                    <a:pt x="840" y="470"/>
                  </a:lnTo>
                  <a:lnTo>
                    <a:pt x="840" y="466"/>
                  </a:lnTo>
                  <a:lnTo>
                    <a:pt x="842" y="462"/>
                  </a:lnTo>
                  <a:lnTo>
                    <a:pt x="848" y="454"/>
                  </a:lnTo>
                  <a:lnTo>
                    <a:pt x="828" y="448"/>
                  </a:lnTo>
                  <a:lnTo>
                    <a:pt x="822" y="450"/>
                  </a:lnTo>
                  <a:lnTo>
                    <a:pt x="816" y="454"/>
                  </a:lnTo>
                  <a:lnTo>
                    <a:pt x="806" y="468"/>
                  </a:lnTo>
                  <a:lnTo>
                    <a:pt x="800" y="474"/>
                  </a:lnTo>
                  <a:lnTo>
                    <a:pt x="796" y="482"/>
                  </a:lnTo>
                  <a:lnTo>
                    <a:pt x="790" y="486"/>
                  </a:lnTo>
                  <a:lnTo>
                    <a:pt x="780" y="488"/>
                  </a:lnTo>
                  <a:lnTo>
                    <a:pt x="774" y="490"/>
                  </a:lnTo>
                  <a:lnTo>
                    <a:pt x="742" y="490"/>
                  </a:lnTo>
                  <a:lnTo>
                    <a:pt x="734" y="494"/>
                  </a:lnTo>
                  <a:lnTo>
                    <a:pt x="726" y="496"/>
                  </a:lnTo>
                  <a:lnTo>
                    <a:pt x="722" y="500"/>
                  </a:lnTo>
                  <a:lnTo>
                    <a:pt x="718" y="502"/>
                  </a:lnTo>
                  <a:lnTo>
                    <a:pt x="706" y="504"/>
                  </a:lnTo>
                  <a:lnTo>
                    <a:pt x="690" y="504"/>
                  </a:lnTo>
                  <a:lnTo>
                    <a:pt x="682" y="504"/>
                  </a:lnTo>
                  <a:lnTo>
                    <a:pt x="672" y="506"/>
                  </a:lnTo>
                  <a:lnTo>
                    <a:pt x="664" y="512"/>
                  </a:lnTo>
                  <a:lnTo>
                    <a:pt x="664" y="514"/>
                  </a:lnTo>
                  <a:lnTo>
                    <a:pt x="664" y="520"/>
                  </a:lnTo>
                  <a:lnTo>
                    <a:pt x="654" y="524"/>
                  </a:lnTo>
                  <a:lnTo>
                    <a:pt x="648" y="526"/>
                  </a:lnTo>
                  <a:lnTo>
                    <a:pt x="646" y="530"/>
                  </a:lnTo>
                  <a:lnTo>
                    <a:pt x="642" y="530"/>
                  </a:lnTo>
                  <a:lnTo>
                    <a:pt x="642" y="526"/>
                  </a:lnTo>
                  <a:lnTo>
                    <a:pt x="636" y="528"/>
                  </a:lnTo>
                  <a:lnTo>
                    <a:pt x="634" y="526"/>
                  </a:lnTo>
                  <a:lnTo>
                    <a:pt x="630" y="526"/>
                  </a:lnTo>
                  <a:lnTo>
                    <a:pt x="624" y="528"/>
                  </a:lnTo>
                  <a:lnTo>
                    <a:pt x="616" y="534"/>
                  </a:lnTo>
                  <a:lnTo>
                    <a:pt x="608" y="538"/>
                  </a:lnTo>
                  <a:lnTo>
                    <a:pt x="606" y="540"/>
                  </a:lnTo>
                  <a:lnTo>
                    <a:pt x="600" y="540"/>
                  </a:lnTo>
                  <a:lnTo>
                    <a:pt x="596" y="540"/>
                  </a:lnTo>
                  <a:lnTo>
                    <a:pt x="602" y="536"/>
                  </a:lnTo>
                  <a:lnTo>
                    <a:pt x="608" y="532"/>
                  </a:lnTo>
                  <a:lnTo>
                    <a:pt x="614" y="528"/>
                  </a:lnTo>
                  <a:lnTo>
                    <a:pt x="616" y="524"/>
                  </a:lnTo>
                  <a:lnTo>
                    <a:pt x="616" y="522"/>
                  </a:lnTo>
                  <a:lnTo>
                    <a:pt x="616" y="524"/>
                  </a:lnTo>
                  <a:lnTo>
                    <a:pt x="626" y="518"/>
                  </a:lnTo>
                  <a:lnTo>
                    <a:pt x="632" y="508"/>
                  </a:lnTo>
                  <a:lnTo>
                    <a:pt x="644" y="486"/>
                  </a:lnTo>
                  <a:lnTo>
                    <a:pt x="644" y="492"/>
                  </a:lnTo>
                  <a:lnTo>
                    <a:pt x="648" y="496"/>
                  </a:lnTo>
                  <a:lnTo>
                    <a:pt x="652" y="496"/>
                  </a:lnTo>
                  <a:lnTo>
                    <a:pt x="658" y="496"/>
                  </a:lnTo>
                  <a:lnTo>
                    <a:pt x="664" y="496"/>
                  </a:lnTo>
                  <a:lnTo>
                    <a:pt x="664" y="494"/>
                  </a:lnTo>
                  <a:lnTo>
                    <a:pt x="664" y="490"/>
                  </a:lnTo>
                  <a:lnTo>
                    <a:pt x="664" y="482"/>
                  </a:lnTo>
                  <a:lnTo>
                    <a:pt x="658" y="472"/>
                  </a:lnTo>
                  <a:lnTo>
                    <a:pt x="650" y="466"/>
                  </a:lnTo>
                  <a:lnTo>
                    <a:pt x="648" y="464"/>
                  </a:lnTo>
                  <a:lnTo>
                    <a:pt x="644" y="464"/>
                  </a:lnTo>
                  <a:lnTo>
                    <a:pt x="630" y="464"/>
                  </a:lnTo>
                  <a:lnTo>
                    <a:pt x="612" y="462"/>
                  </a:lnTo>
                  <a:lnTo>
                    <a:pt x="616" y="458"/>
                  </a:lnTo>
                  <a:lnTo>
                    <a:pt x="618" y="452"/>
                  </a:lnTo>
                  <a:lnTo>
                    <a:pt x="618" y="450"/>
                  </a:lnTo>
                  <a:lnTo>
                    <a:pt x="616" y="448"/>
                  </a:lnTo>
                  <a:lnTo>
                    <a:pt x="614" y="446"/>
                  </a:lnTo>
                  <a:lnTo>
                    <a:pt x="612" y="442"/>
                  </a:lnTo>
                  <a:lnTo>
                    <a:pt x="614" y="438"/>
                  </a:lnTo>
                  <a:lnTo>
                    <a:pt x="610" y="436"/>
                  </a:lnTo>
                  <a:lnTo>
                    <a:pt x="608" y="432"/>
                  </a:lnTo>
                  <a:lnTo>
                    <a:pt x="606" y="428"/>
                  </a:lnTo>
                  <a:lnTo>
                    <a:pt x="606" y="424"/>
                  </a:lnTo>
                  <a:lnTo>
                    <a:pt x="604" y="422"/>
                  </a:lnTo>
                  <a:lnTo>
                    <a:pt x="606" y="418"/>
                  </a:lnTo>
                  <a:lnTo>
                    <a:pt x="602" y="416"/>
                  </a:lnTo>
                  <a:lnTo>
                    <a:pt x="598" y="414"/>
                  </a:lnTo>
                  <a:lnTo>
                    <a:pt x="588" y="414"/>
                  </a:lnTo>
                  <a:lnTo>
                    <a:pt x="580" y="416"/>
                  </a:lnTo>
                  <a:lnTo>
                    <a:pt x="566" y="422"/>
                  </a:lnTo>
                  <a:lnTo>
                    <a:pt x="554" y="430"/>
                  </a:lnTo>
                  <a:lnTo>
                    <a:pt x="538" y="438"/>
                  </a:lnTo>
                  <a:lnTo>
                    <a:pt x="526" y="436"/>
                  </a:lnTo>
                  <a:lnTo>
                    <a:pt x="516" y="432"/>
                  </a:lnTo>
                  <a:lnTo>
                    <a:pt x="516" y="434"/>
                  </a:lnTo>
                  <a:lnTo>
                    <a:pt x="510" y="432"/>
                  </a:lnTo>
                  <a:lnTo>
                    <a:pt x="504" y="430"/>
                  </a:lnTo>
                  <a:lnTo>
                    <a:pt x="498" y="430"/>
                  </a:lnTo>
                  <a:lnTo>
                    <a:pt x="492" y="428"/>
                  </a:lnTo>
                  <a:lnTo>
                    <a:pt x="486" y="426"/>
                  </a:lnTo>
                  <a:lnTo>
                    <a:pt x="482" y="422"/>
                  </a:lnTo>
                  <a:lnTo>
                    <a:pt x="482" y="416"/>
                  </a:lnTo>
                  <a:lnTo>
                    <a:pt x="88" y="416"/>
                  </a:lnTo>
                  <a:lnTo>
                    <a:pt x="88" y="414"/>
                  </a:lnTo>
                  <a:lnTo>
                    <a:pt x="86" y="414"/>
                  </a:lnTo>
                  <a:lnTo>
                    <a:pt x="88" y="412"/>
                  </a:lnTo>
                  <a:lnTo>
                    <a:pt x="90" y="410"/>
                  </a:lnTo>
                  <a:lnTo>
                    <a:pt x="80" y="402"/>
                  </a:lnTo>
                  <a:lnTo>
                    <a:pt x="72" y="394"/>
                  </a:lnTo>
                  <a:lnTo>
                    <a:pt x="62" y="386"/>
                  </a:lnTo>
                  <a:lnTo>
                    <a:pt x="58" y="386"/>
                  </a:lnTo>
                  <a:lnTo>
                    <a:pt x="54" y="384"/>
                  </a:lnTo>
                  <a:lnTo>
                    <a:pt x="52" y="378"/>
                  </a:lnTo>
                  <a:lnTo>
                    <a:pt x="50" y="372"/>
                  </a:lnTo>
                  <a:lnTo>
                    <a:pt x="52" y="366"/>
                  </a:lnTo>
                  <a:lnTo>
                    <a:pt x="56" y="360"/>
                  </a:lnTo>
                  <a:lnTo>
                    <a:pt x="56" y="358"/>
                  </a:lnTo>
                  <a:lnTo>
                    <a:pt x="54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50" y="348"/>
                  </a:lnTo>
                  <a:lnTo>
                    <a:pt x="52" y="346"/>
                  </a:lnTo>
                  <a:lnTo>
                    <a:pt x="50" y="342"/>
                  </a:lnTo>
                  <a:lnTo>
                    <a:pt x="48" y="340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4" y="330"/>
                  </a:lnTo>
                  <a:lnTo>
                    <a:pt x="48" y="326"/>
                  </a:lnTo>
                  <a:lnTo>
                    <a:pt x="52" y="320"/>
                  </a:lnTo>
                  <a:lnTo>
                    <a:pt x="50" y="316"/>
                  </a:lnTo>
                  <a:lnTo>
                    <a:pt x="44" y="316"/>
                  </a:lnTo>
                  <a:lnTo>
                    <a:pt x="34" y="314"/>
                  </a:lnTo>
                  <a:lnTo>
                    <a:pt x="34" y="310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38" y="304"/>
                  </a:lnTo>
                  <a:lnTo>
                    <a:pt x="38" y="300"/>
                  </a:lnTo>
                  <a:lnTo>
                    <a:pt x="36" y="290"/>
                  </a:lnTo>
                  <a:lnTo>
                    <a:pt x="34" y="284"/>
                  </a:lnTo>
                  <a:lnTo>
                    <a:pt x="26" y="276"/>
                  </a:lnTo>
                  <a:lnTo>
                    <a:pt x="24" y="272"/>
                  </a:lnTo>
                  <a:lnTo>
                    <a:pt x="24" y="268"/>
                  </a:lnTo>
                  <a:lnTo>
                    <a:pt x="26" y="262"/>
                  </a:lnTo>
                  <a:lnTo>
                    <a:pt x="30" y="254"/>
                  </a:lnTo>
                  <a:lnTo>
                    <a:pt x="34" y="248"/>
                  </a:lnTo>
                  <a:lnTo>
                    <a:pt x="30" y="246"/>
                  </a:lnTo>
                  <a:lnTo>
                    <a:pt x="30" y="242"/>
                  </a:lnTo>
                  <a:lnTo>
                    <a:pt x="28" y="236"/>
                  </a:lnTo>
                  <a:lnTo>
                    <a:pt x="26" y="232"/>
                  </a:lnTo>
                  <a:lnTo>
                    <a:pt x="20" y="230"/>
                  </a:lnTo>
                  <a:lnTo>
                    <a:pt x="14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2" y="226"/>
                  </a:lnTo>
                  <a:lnTo>
                    <a:pt x="0" y="222"/>
                  </a:lnTo>
                  <a:lnTo>
                    <a:pt x="172" y="64"/>
                  </a:lnTo>
                  <a:lnTo>
                    <a:pt x="178" y="68"/>
                  </a:lnTo>
                  <a:lnTo>
                    <a:pt x="186" y="68"/>
                  </a:lnTo>
                  <a:lnTo>
                    <a:pt x="196" y="70"/>
                  </a:lnTo>
                  <a:lnTo>
                    <a:pt x="204" y="72"/>
                  </a:lnTo>
                  <a:lnTo>
                    <a:pt x="206" y="74"/>
                  </a:lnTo>
                  <a:lnTo>
                    <a:pt x="210" y="76"/>
                  </a:lnTo>
                  <a:lnTo>
                    <a:pt x="212" y="78"/>
                  </a:lnTo>
                  <a:lnTo>
                    <a:pt x="216" y="78"/>
                  </a:lnTo>
                  <a:lnTo>
                    <a:pt x="226" y="78"/>
                  </a:lnTo>
                  <a:lnTo>
                    <a:pt x="234" y="74"/>
                  </a:lnTo>
                  <a:lnTo>
                    <a:pt x="242" y="72"/>
                  </a:lnTo>
                  <a:lnTo>
                    <a:pt x="252" y="70"/>
                  </a:lnTo>
                  <a:lnTo>
                    <a:pt x="258" y="70"/>
                  </a:lnTo>
                  <a:lnTo>
                    <a:pt x="268" y="70"/>
                  </a:lnTo>
                  <a:lnTo>
                    <a:pt x="280" y="66"/>
                  </a:lnTo>
                  <a:lnTo>
                    <a:pt x="288" y="62"/>
                  </a:lnTo>
                  <a:lnTo>
                    <a:pt x="296" y="60"/>
                  </a:lnTo>
                  <a:lnTo>
                    <a:pt x="316" y="60"/>
                  </a:lnTo>
                  <a:lnTo>
                    <a:pt x="334" y="58"/>
                  </a:lnTo>
                  <a:lnTo>
                    <a:pt x="346" y="58"/>
                  </a:lnTo>
                  <a:lnTo>
                    <a:pt x="352" y="58"/>
                  </a:lnTo>
                  <a:lnTo>
                    <a:pt x="352" y="64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2" y="68"/>
                  </a:lnTo>
                  <a:lnTo>
                    <a:pt x="366" y="64"/>
                  </a:lnTo>
                  <a:lnTo>
                    <a:pt x="374" y="58"/>
                  </a:lnTo>
                  <a:lnTo>
                    <a:pt x="378" y="60"/>
                  </a:lnTo>
                  <a:lnTo>
                    <a:pt x="380" y="64"/>
                  </a:lnTo>
                  <a:lnTo>
                    <a:pt x="380" y="70"/>
                  </a:lnTo>
                  <a:lnTo>
                    <a:pt x="380" y="72"/>
                  </a:lnTo>
                  <a:lnTo>
                    <a:pt x="382" y="72"/>
                  </a:lnTo>
                  <a:lnTo>
                    <a:pt x="386" y="70"/>
                  </a:lnTo>
                  <a:lnTo>
                    <a:pt x="392" y="66"/>
                  </a:lnTo>
                  <a:lnTo>
                    <a:pt x="398" y="64"/>
                  </a:lnTo>
                  <a:lnTo>
                    <a:pt x="410" y="66"/>
                  </a:lnTo>
                  <a:lnTo>
                    <a:pt x="418" y="68"/>
                  </a:lnTo>
                  <a:lnTo>
                    <a:pt x="426" y="72"/>
                  </a:lnTo>
                  <a:lnTo>
                    <a:pt x="436" y="74"/>
                  </a:lnTo>
                  <a:lnTo>
                    <a:pt x="444" y="78"/>
                  </a:lnTo>
                  <a:lnTo>
                    <a:pt x="454" y="82"/>
                  </a:lnTo>
                  <a:lnTo>
                    <a:pt x="458" y="80"/>
                  </a:lnTo>
                  <a:lnTo>
                    <a:pt x="466" y="78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4" y="82"/>
                  </a:lnTo>
                  <a:lnTo>
                    <a:pt x="474" y="86"/>
                  </a:lnTo>
                  <a:lnTo>
                    <a:pt x="472" y="88"/>
                  </a:lnTo>
                  <a:lnTo>
                    <a:pt x="466" y="90"/>
                  </a:lnTo>
                  <a:lnTo>
                    <a:pt x="462" y="94"/>
                  </a:lnTo>
                  <a:lnTo>
                    <a:pt x="460" y="94"/>
                  </a:lnTo>
                  <a:lnTo>
                    <a:pt x="460" y="98"/>
                  </a:lnTo>
                  <a:lnTo>
                    <a:pt x="460" y="100"/>
                  </a:lnTo>
                  <a:lnTo>
                    <a:pt x="462" y="100"/>
                  </a:lnTo>
                  <a:lnTo>
                    <a:pt x="470" y="102"/>
                  </a:lnTo>
                  <a:lnTo>
                    <a:pt x="482" y="100"/>
                  </a:lnTo>
                  <a:lnTo>
                    <a:pt x="492" y="98"/>
                  </a:lnTo>
                  <a:lnTo>
                    <a:pt x="502" y="96"/>
                  </a:lnTo>
                  <a:lnTo>
                    <a:pt x="514" y="94"/>
                  </a:lnTo>
                  <a:lnTo>
                    <a:pt x="518" y="96"/>
                  </a:lnTo>
                  <a:lnTo>
                    <a:pt x="522" y="98"/>
                  </a:lnTo>
                  <a:lnTo>
                    <a:pt x="526" y="102"/>
                  </a:lnTo>
                  <a:lnTo>
                    <a:pt x="528" y="104"/>
                  </a:lnTo>
                  <a:lnTo>
                    <a:pt x="532" y="102"/>
                  </a:lnTo>
                  <a:lnTo>
                    <a:pt x="536" y="100"/>
                  </a:lnTo>
                  <a:lnTo>
                    <a:pt x="538" y="92"/>
                  </a:lnTo>
                  <a:lnTo>
                    <a:pt x="538" y="88"/>
                  </a:lnTo>
                  <a:lnTo>
                    <a:pt x="554" y="84"/>
                  </a:lnTo>
                  <a:lnTo>
                    <a:pt x="562" y="82"/>
                  </a:lnTo>
                  <a:lnTo>
                    <a:pt x="572" y="80"/>
                  </a:lnTo>
                  <a:lnTo>
                    <a:pt x="578" y="82"/>
                  </a:lnTo>
                  <a:lnTo>
                    <a:pt x="582" y="84"/>
                  </a:lnTo>
                  <a:lnTo>
                    <a:pt x="582" y="86"/>
                  </a:lnTo>
                  <a:lnTo>
                    <a:pt x="586" y="88"/>
                  </a:lnTo>
                  <a:lnTo>
                    <a:pt x="594" y="92"/>
                  </a:lnTo>
                  <a:lnTo>
                    <a:pt x="606" y="96"/>
                  </a:lnTo>
                  <a:lnTo>
                    <a:pt x="638" y="96"/>
                  </a:lnTo>
                  <a:lnTo>
                    <a:pt x="642" y="96"/>
                  </a:lnTo>
                  <a:lnTo>
                    <a:pt x="646" y="96"/>
                  </a:lnTo>
                  <a:lnTo>
                    <a:pt x="652" y="92"/>
                  </a:lnTo>
                  <a:lnTo>
                    <a:pt x="656" y="88"/>
                  </a:lnTo>
                  <a:lnTo>
                    <a:pt x="662" y="86"/>
                  </a:lnTo>
                  <a:lnTo>
                    <a:pt x="670" y="88"/>
                  </a:lnTo>
                  <a:lnTo>
                    <a:pt x="682" y="88"/>
                  </a:lnTo>
                  <a:lnTo>
                    <a:pt x="678" y="94"/>
                  </a:lnTo>
                  <a:lnTo>
                    <a:pt x="676" y="98"/>
                  </a:lnTo>
                  <a:lnTo>
                    <a:pt x="674" y="102"/>
                  </a:lnTo>
                  <a:lnTo>
                    <a:pt x="674" y="104"/>
                  </a:lnTo>
                  <a:lnTo>
                    <a:pt x="676" y="106"/>
                  </a:lnTo>
                  <a:lnTo>
                    <a:pt x="680" y="104"/>
                  </a:lnTo>
                  <a:lnTo>
                    <a:pt x="690" y="92"/>
                  </a:lnTo>
                  <a:lnTo>
                    <a:pt x="694" y="88"/>
                  </a:lnTo>
                  <a:lnTo>
                    <a:pt x="702" y="86"/>
                  </a:lnTo>
                  <a:lnTo>
                    <a:pt x="708" y="82"/>
                  </a:lnTo>
                  <a:lnTo>
                    <a:pt x="714" y="78"/>
                  </a:lnTo>
                  <a:lnTo>
                    <a:pt x="716" y="72"/>
                  </a:lnTo>
                  <a:lnTo>
                    <a:pt x="716" y="70"/>
                  </a:lnTo>
                  <a:lnTo>
                    <a:pt x="716" y="68"/>
                  </a:lnTo>
                  <a:lnTo>
                    <a:pt x="714" y="66"/>
                  </a:lnTo>
                  <a:lnTo>
                    <a:pt x="708" y="64"/>
                  </a:lnTo>
                  <a:lnTo>
                    <a:pt x="706" y="64"/>
                  </a:lnTo>
                  <a:lnTo>
                    <a:pt x="706" y="62"/>
                  </a:lnTo>
                  <a:lnTo>
                    <a:pt x="706" y="58"/>
                  </a:lnTo>
                  <a:lnTo>
                    <a:pt x="710" y="54"/>
                  </a:lnTo>
                  <a:lnTo>
                    <a:pt x="718" y="44"/>
                  </a:lnTo>
                  <a:lnTo>
                    <a:pt x="732" y="36"/>
                  </a:lnTo>
                  <a:lnTo>
                    <a:pt x="742" y="32"/>
                  </a:lnTo>
                  <a:lnTo>
                    <a:pt x="746" y="30"/>
                  </a:lnTo>
                  <a:lnTo>
                    <a:pt x="746" y="26"/>
                  </a:lnTo>
                  <a:lnTo>
                    <a:pt x="748" y="20"/>
                  </a:lnTo>
                  <a:lnTo>
                    <a:pt x="752" y="14"/>
                  </a:lnTo>
                  <a:lnTo>
                    <a:pt x="760" y="8"/>
                  </a:lnTo>
                  <a:lnTo>
                    <a:pt x="768" y="4"/>
                  </a:lnTo>
                  <a:lnTo>
                    <a:pt x="776" y="2"/>
                  </a:lnTo>
                  <a:lnTo>
                    <a:pt x="790" y="0"/>
                  </a:lnTo>
                  <a:lnTo>
                    <a:pt x="806" y="0"/>
                  </a:lnTo>
                  <a:lnTo>
                    <a:pt x="816" y="2"/>
                  </a:lnTo>
                  <a:lnTo>
                    <a:pt x="820" y="4"/>
                  </a:lnTo>
                  <a:lnTo>
                    <a:pt x="820" y="6"/>
                  </a:lnTo>
                  <a:lnTo>
                    <a:pt x="810" y="10"/>
                  </a:lnTo>
                  <a:lnTo>
                    <a:pt x="800" y="16"/>
                  </a:lnTo>
                  <a:lnTo>
                    <a:pt x="790" y="20"/>
                  </a:lnTo>
                  <a:lnTo>
                    <a:pt x="778" y="22"/>
                  </a:lnTo>
                  <a:lnTo>
                    <a:pt x="772" y="22"/>
                  </a:lnTo>
                  <a:lnTo>
                    <a:pt x="764" y="26"/>
                  </a:lnTo>
                  <a:lnTo>
                    <a:pt x="758" y="30"/>
                  </a:lnTo>
                  <a:lnTo>
                    <a:pt x="756" y="34"/>
                  </a:lnTo>
                  <a:lnTo>
                    <a:pt x="756" y="52"/>
                  </a:lnTo>
                  <a:lnTo>
                    <a:pt x="754" y="58"/>
                  </a:lnTo>
                  <a:lnTo>
                    <a:pt x="752" y="60"/>
                  </a:lnTo>
                  <a:lnTo>
                    <a:pt x="748" y="64"/>
                  </a:lnTo>
                  <a:lnTo>
                    <a:pt x="750" y="66"/>
                  </a:lnTo>
                  <a:lnTo>
                    <a:pt x="752" y="68"/>
                  </a:lnTo>
                  <a:lnTo>
                    <a:pt x="756" y="70"/>
                  </a:lnTo>
                  <a:lnTo>
                    <a:pt x="758" y="72"/>
                  </a:lnTo>
                  <a:lnTo>
                    <a:pt x="758" y="78"/>
                  </a:lnTo>
                  <a:lnTo>
                    <a:pt x="758" y="80"/>
                  </a:lnTo>
                  <a:lnTo>
                    <a:pt x="762" y="82"/>
                  </a:lnTo>
                  <a:lnTo>
                    <a:pt x="766" y="80"/>
                  </a:lnTo>
                  <a:lnTo>
                    <a:pt x="770" y="78"/>
                  </a:lnTo>
                  <a:lnTo>
                    <a:pt x="772" y="76"/>
                  </a:lnTo>
                  <a:lnTo>
                    <a:pt x="776" y="76"/>
                  </a:lnTo>
                  <a:lnTo>
                    <a:pt x="782" y="76"/>
                  </a:lnTo>
                  <a:lnTo>
                    <a:pt x="784" y="78"/>
                  </a:lnTo>
                  <a:lnTo>
                    <a:pt x="784" y="82"/>
                  </a:lnTo>
                  <a:lnTo>
                    <a:pt x="780" y="86"/>
                  </a:lnTo>
                  <a:lnTo>
                    <a:pt x="774" y="88"/>
                  </a:lnTo>
                  <a:lnTo>
                    <a:pt x="772" y="92"/>
                  </a:lnTo>
                  <a:lnTo>
                    <a:pt x="770" y="98"/>
                  </a:lnTo>
                  <a:lnTo>
                    <a:pt x="772" y="102"/>
                  </a:lnTo>
                  <a:lnTo>
                    <a:pt x="774" y="106"/>
                  </a:lnTo>
                  <a:lnTo>
                    <a:pt x="780" y="104"/>
                  </a:lnTo>
                  <a:lnTo>
                    <a:pt x="786" y="100"/>
                  </a:lnTo>
                  <a:lnTo>
                    <a:pt x="794" y="88"/>
                  </a:lnTo>
                  <a:lnTo>
                    <a:pt x="798" y="92"/>
                  </a:lnTo>
                  <a:lnTo>
                    <a:pt x="808" y="86"/>
                  </a:lnTo>
                  <a:lnTo>
                    <a:pt x="816" y="82"/>
                  </a:lnTo>
                  <a:lnTo>
                    <a:pt x="822" y="80"/>
                  </a:lnTo>
                  <a:lnTo>
                    <a:pt x="822" y="74"/>
                  </a:lnTo>
                  <a:lnTo>
                    <a:pt x="822" y="70"/>
                  </a:lnTo>
                  <a:lnTo>
                    <a:pt x="824" y="68"/>
                  </a:lnTo>
                  <a:lnTo>
                    <a:pt x="828" y="66"/>
                  </a:lnTo>
                  <a:lnTo>
                    <a:pt x="850" y="66"/>
                  </a:lnTo>
                  <a:lnTo>
                    <a:pt x="858" y="70"/>
                  </a:lnTo>
                  <a:lnTo>
                    <a:pt x="862" y="72"/>
                  </a:lnTo>
                  <a:lnTo>
                    <a:pt x="864" y="78"/>
                  </a:lnTo>
                  <a:lnTo>
                    <a:pt x="862" y="80"/>
                  </a:lnTo>
                  <a:lnTo>
                    <a:pt x="860" y="82"/>
                  </a:lnTo>
                  <a:lnTo>
                    <a:pt x="854" y="84"/>
                  </a:lnTo>
                  <a:lnTo>
                    <a:pt x="848" y="86"/>
                  </a:lnTo>
                  <a:lnTo>
                    <a:pt x="846" y="86"/>
                  </a:lnTo>
                  <a:lnTo>
                    <a:pt x="846" y="90"/>
                  </a:lnTo>
                  <a:lnTo>
                    <a:pt x="846" y="94"/>
                  </a:lnTo>
                  <a:lnTo>
                    <a:pt x="848" y="100"/>
                  </a:lnTo>
                  <a:lnTo>
                    <a:pt x="846" y="104"/>
                  </a:lnTo>
                  <a:lnTo>
                    <a:pt x="842" y="108"/>
                  </a:lnTo>
                  <a:lnTo>
                    <a:pt x="830" y="112"/>
                  </a:lnTo>
                  <a:lnTo>
                    <a:pt x="816" y="116"/>
                  </a:lnTo>
                  <a:lnTo>
                    <a:pt x="808" y="122"/>
                  </a:lnTo>
                  <a:lnTo>
                    <a:pt x="802" y="126"/>
                  </a:lnTo>
                  <a:lnTo>
                    <a:pt x="798" y="124"/>
                  </a:lnTo>
                  <a:lnTo>
                    <a:pt x="790" y="122"/>
                  </a:lnTo>
                  <a:lnTo>
                    <a:pt x="780" y="122"/>
                  </a:lnTo>
                  <a:lnTo>
                    <a:pt x="772" y="132"/>
                  </a:lnTo>
                  <a:lnTo>
                    <a:pt x="758" y="140"/>
                  </a:lnTo>
                  <a:lnTo>
                    <a:pt x="732" y="156"/>
                  </a:lnTo>
                  <a:lnTo>
                    <a:pt x="726" y="160"/>
                  </a:lnTo>
                  <a:lnTo>
                    <a:pt x="722" y="164"/>
                  </a:lnTo>
                  <a:lnTo>
                    <a:pt x="718" y="164"/>
                  </a:lnTo>
                  <a:lnTo>
                    <a:pt x="712" y="164"/>
                  </a:lnTo>
                  <a:lnTo>
                    <a:pt x="708" y="166"/>
                  </a:lnTo>
                  <a:lnTo>
                    <a:pt x="704" y="168"/>
                  </a:lnTo>
                  <a:lnTo>
                    <a:pt x="698" y="172"/>
                  </a:lnTo>
                  <a:lnTo>
                    <a:pt x="690" y="176"/>
                  </a:lnTo>
                  <a:lnTo>
                    <a:pt x="684" y="178"/>
                  </a:lnTo>
                  <a:lnTo>
                    <a:pt x="674" y="180"/>
                  </a:lnTo>
                  <a:lnTo>
                    <a:pt x="656" y="184"/>
                  </a:lnTo>
                  <a:lnTo>
                    <a:pt x="648" y="188"/>
                  </a:lnTo>
                  <a:lnTo>
                    <a:pt x="640" y="192"/>
                  </a:lnTo>
                  <a:lnTo>
                    <a:pt x="632" y="198"/>
                  </a:lnTo>
                  <a:lnTo>
                    <a:pt x="622" y="206"/>
                  </a:lnTo>
                  <a:lnTo>
                    <a:pt x="612" y="214"/>
                  </a:lnTo>
                  <a:lnTo>
                    <a:pt x="606" y="222"/>
                  </a:lnTo>
                  <a:lnTo>
                    <a:pt x="600" y="234"/>
                  </a:lnTo>
                  <a:lnTo>
                    <a:pt x="594" y="244"/>
                  </a:lnTo>
                  <a:lnTo>
                    <a:pt x="602" y="244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4" y="260"/>
                  </a:lnTo>
                  <a:lnTo>
                    <a:pt x="602" y="266"/>
                  </a:lnTo>
                  <a:lnTo>
                    <a:pt x="602" y="274"/>
                  </a:lnTo>
                  <a:lnTo>
                    <a:pt x="604" y="274"/>
                  </a:lnTo>
                  <a:lnTo>
                    <a:pt x="606" y="276"/>
                  </a:lnTo>
                  <a:lnTo>
                    <a:pt x="608" y="276"/>
                  </a:lnTo>
                  <a:lnTo>
                    <a:pt x="614" y="272"/>
                  </a:lnTo>
                  <a:lnTo>
                    <a:pt x="622" y="272"/>
                  </a:lnTo>
                  <a:lnTo>
                    <a:pt x="630" y="274"/>
                  </a:lnTo>
                  <a:lnTo>
                    <a:pt x="636" y="276"/>
                  </a:lnTo>
                  <a:lnTo>
                    <a:pt x="642" y="280"/>
                  </a:lnTo>
                  <a:lnTo>
                    <a:pt x="648" y="288"/>
                  </a:lnTo>
                  <a:lnTo>
                    <a:pt x="652" y="292"/>
                  </a:lnTo>
                  <a:lnTo>
                    <a:pt x="656" y="294"/>
                  </a:lnTo>
                  <a:lnTo>
                    <a:pt x="662" y="294"/>
                  </a:lnTo>
                  <a:lnTo>
                    <a:pt x="666" y="296"/>
                  </a:lnTo>
                  <a:lnTo>
                    <a:pt x="670" y="300"/>
                  </a:lnTo>
                  <a:lnTo>
                    <a:pt x="674" y="304"/>
                  </a:lnTo>
                  <a:lnTo>
                    <a:pt x="680" y="306"/>
                  </a:lnTo>
                  <a:lnTo>
                    <a:pt x="688" y="308"/>
                  </a:lnTo>
                  <a:lnTo>
                    <a:pt x="698" y="306"/>
                  </a:lnTo>
                  <a:lnTo>
                    <a:pt x="712" y="308"/>
                  </a:lnTo>
                  <a:lnTo>
                    <a:pt x="712" y="310"/>
                  </a:lnTo>
                  <a:lnTo>
                    <a:pt x="712" y="314"/>
                  </a:lnTo>
                  <a:lnTo>
                    <a:pt x="710" y="322"/>
                  </a:lnTo>
                  <a:lnTo>
                    <a:pt x="704" y="332"/>
                  </a:lnTo>
                  <a:lnTo>
                    <a:pt x="700" y="344"/>
                  </a:lnTo>
                  <a:lnTo>
                    <a:pt x="698" y="350"/>
                  </a:lnTo>
                  <a:lnTo>
                    <a:pt x="698" y="356"/>
                  </a:lnTo>
                  <a:lnTo>
                    <a:pt x="700" y="360"/>
                  </a:lnTo>
                  <a:lnTo>
                    <a:pt x="704" y="366"/>
                  </a:lnTo>
                  <a:lnTo>
                    <a:pt x="712" y="376"/>
                  </a:lnTo>
                  <a:lnTo>
                    <a:pt x="714" y="374"/>
                  </a:lnTo>
                  <a:lnTo>
                    <a:pt x="718" y="370"/>
                  </a:lnTo>
                  <a:lnTo>
                    <a:pt x="724" y="366"/>
                  </a:lnTo>
                  <a:lnTo>
                    <a:pt x="730" y="362"/>
                  </a:lnTo>
                  <a:lnTo>
                    <a:pt x="734" y="356"/>
                  </a:lnTo>
                  <a:lnTo>
                    <a:pt x="738" y="350"/>
                  </a:lnTo>
                  <a:lnTo>
                    <a:pt x="742" y="332"/>
                  </a:lnTo>
                  <a:lnTo>
                    <a:pt x="746" y="314"/>
                  </a:lnTo>
                  <a:lnTo>
                    <a:pt x="748" y="312"/>
                  </a:lnTo>
                  <a:lnTo>
                    <a:pt x="754" y="308"/>
                  </a:lnTo>
                  <a:lnTo>
                    <a:pt x="766" y="306"/>
                  </a:lnTo>
                  <a:lnTo>
                    <a:pt x="772" y="304"/>
                  </a:lnTo>
                  <a:lnTo>
                    <a:pt x="788" y="296"/>
                  </a:lnTo>
                  <a:lnTo>
                    <a:pt x="796" y="290"/>
                  </a:lnTo>
                  <a:lnTo>
                    <a:pt x="800" y="284"/>
                  </a:lnTo>
                  <a:lnTo>
                    <a:pt x="804" y="276"/>
                  </a:lnTo>
                  <a:lnTo>
                    <a:pt x="806" y="266"/>
                  </a:lnTo>
                  <a:lnTo>
                    <a:pt x="804" y="264"/>
                  </a:lnTo>
                  <a:lnTo>
                    <a:pt x="802" y="262"/>
                  </a:lnTo>
                  <a:lnTo>
                    <a:pt x="800" y="258"/>
                  </a:lnTo>
                  <a:lnTo>
                    <a:pt x="794" y="256"/>
                  </a:lnTo>
                  <a:lnTo>
                    <a:pt x="794" y="254"/>
                  </a:lnTo>
                  <a:lnTo>
                    <a:pt x="792" y="250"/>
                  </a:lnTo>
                  <a:lnTo>
                    <a:pt x="794" y="246"/>
                  </a:lnTo>
                  <a:lnTo>
                    <a:pt x="798" y="244"/>
                  </a:lnTo>
                  <a:lnTo>
                    <a:pt x="804" y="238"/>
                  </a:lnTo>
                  <a:lnTo>
                    <a:pt x="80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0"/>
            <p:cNvSpPr/>
            <p:nvPr/>
          </p:nvSpPr>
          <p:spPr bwMode="auto">
            <a:xfrm>
              <a:off x="3327890" y="3128693"/>
              <a:ext cx="54196" cy="27876"/>
            </a:xfrm>
            <a:custGeom>
              <a:avLst/>
              <a:gdLst>
                <a:gd name="T0" fmla="*/ 2147483647 w 38"/>
                <a:gd name="T1" fmla="*/ 2147483647 h 18"/>
                <a:gd name="T2" fmla="*/ 2147483647 w 38"/>
                <a:gd name="T3" fmla="*/ 2147483647 h 18"/>
                <a:gd name="T4" fmla="*/ 2147483647 w 38"/>
                <a:gd name="T5" fmla="*/ 2147483647 h 18"/>
                <a:gd name="T6" fmla="*/ 2147483647 w 38"/>
                <a:gd name="T7" fmla="*/ 2147483647 h 18"/>
                <a:gd name="T8" fmla="*/ 2147483647 w 38"/>
                <a:gd name="T9" fmla="*/ 2147483647 h 18"/>
                <a:gd name="T10" fmla="*/ 0 w 38"/>
                <a:gd name="T11" fmla="*/ 2147483647 h 18"/>
                <a:gd name="T12" fmla="*/ 2147483647 w 38"/>
                <a:gd name="T13" fmla="*/ 0 h 18"/>
                <a:gd name="T14" fmla="*/ 2147483647 w 38"/>
                <a:gd name="T15" fmla="*/ 0 h 18"/>
                <a:gd name="T16" fmla="*/ 2147483647 w 38"/>
                <a:gd name="T17" fmla="*/ 0 h 18"/>
                <a:gd name="T18" fmla="*/ 2147483647 w 38"/>
                <a:gd name="T19" fmla="*/ 2147483647 h 18"/>
                <a:gd name="T20" fmla="*/ 2147483647 w 38"/>
                <a:gd name="T21" fmla="*/ 2147483647 h 18"/>
                <a:gd name="T22" fmla="*/ 2147483647 w 38"/>
                <a:gd name="T23" fmla="*/ 2147483647 h 18"/>
                <a:gd name="T24" fmla="*/ 2147483647 w 38"/>
                <a:gd name="T25" fmla="*/ 2147483647 h 18"/>
                <a:gd name="T26" fmla="*/ 2147483647 w 3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8"/>
                <a:gd name="T44" fmla="*/ 38 w 38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8">
                  <a:moveTo>
                    <a:pt x="38" y="18"/>
                  </a:moveTo>
                  <a:lnTo>
                    <a:pt x="24" y="16"/>
                  </a:lnTo>
                  <a:lnTo>
                    <a:pt x="18" y="16"/>
                  </a:lnTo>
                  <a:lnTo>
                    <a:pt x="10" y="14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34" y="12"/>
                  </a:lnTo>
                  <a:lnTo>
                    <a:pt x="36" y="14"/>
                  </a:lnTo>
                  <a:lnTo>
                    <a:pt x="3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3416680" y="3083560"/>
              <a:ext cx="141832" cy="142037"/>
            </a:xfrm>
            <a:custGeom>
              <a:avLst/>
              <a:gdLst>
                <a:gd name="T0" fmla="*/ 2147483647 w 96"/>
                <a:gd name="T1" fmla="*/ 2147483647 h 90"/>
                <a:gd name="T2" fmla="*/ 2147483647 w 96"/>
                <a:gd name="T3" fmla="*/ 2147483647 h 90"/>
                <a:gd name="T4" fmla="*/ 2147483647 w 96"/>
                <a:gd name="T5" fmla="*/ 2147483647 h 90"/>
                <a:gd name="T6" fmla="*/ 2147483647 w 96"/>
                <a:gd name="T7" fmla="*/ 2147483647 h 90"/>
                <a:gd name="T8" fmla="*/ 2147483647 w 96"/>
                <a:gd name="T9" fmla="*/ 2147483647 h 90"/>
                <a:gd name="T10" fmla="*/ 2147483647 w 96"/>
                <a:gd name="T11" fmla="*/ 2147483647 h 90"/>
                <a:gd name="T12" fmla="*/ 0 w 96"/>
                <a:gd name="T13" fmla="*/ 2147483647 h 90"/>
                <a:gd name="T14" fmla="*/ 2147483647 w 96"/>
                <a:gd name="T15" fmla="*/ 2147483647 h 90"/>
                <a:gd name="T16" fmla="*/ 2147483647 w 96"/>
                <a:gd name="T17" fmla="*/ 2147483647 h 90"/>
                <a:gd name="T18" fmla="*/ 2147483647 w 96"/>
                <a:gd name="T19" fmla="*/ 2147483647 h 90"/>
                <a:gd name="T20" fmla="*/ 2147483647 w 96"/>
                <a:gd name="T21" fmla="*/ 2147483647 h 90"/>
                <a:gd name="T22" fmla="*/ 2147483647 w 96"/>
                <a:gd name="T23" fmla="*/ 2147483647 h 90"/>
                <a:gd name="T24" fmla="*/ 2147483647 w 96"/>
                <a:gd name="T25" fmla="*/ 2147483647 h 90"/>
                <a:gd name="T26" fmla="*/ 2147483647 w 96"/>
                <a:gd name="T27" fmla="*/ 2147483647 h 90"/>
                <a:gd name="T28" fmla="*/ 2147483647 w 96"/>
                <a:gd name="T29" fmla="*/ 0 h 90"/>
                <a:gd name="T30" fmla="*/ 2147483647 w 96"/>
                <a:gd name="T31" fmla="*/ 2147483647 h 90"/>
                <a:gd name="T32" fmla="*/ 2147483647 w 96"/>
                <a:gd name="T33" fmla="*/ 2147483647 h 90"/>
                <a:gd name="T34" fmla="*/ 2147483647 w 96"/>
                <a:gd name="T35" fmla="*/ 2147483647 h 90"/>
                <a:gd name="T36" fmla="*/ 2147483647 w 96"/>
                <a:gd name="T37" fmla="*/ 2147483647 h 90"/>
                <a:gd name="T38" fmla="*/ 2147483647 w 96"/>
                <a:gd name="T39" fmla="*/ 2147483647 h 90"/>
                <a:gd name="T40" fmla="*/ 2147483647 w 96"/>
                <a:gd name="T41" fmla="*/ 2147483647 h 90"/>
                <a:gd name="T42" fmla="*/ 2147483647 w 96"/>
                <a:gd name="T43" fmla="*/ 2147483647 h 90"/>
                <a:gd name="T44" fmla="*/ 2147483647 w 96"/>
                <a:gd name="T45" fmla="*/ 2147483647 h 90"/>
                <a:gd name="T46" fmla="*/ 2147483647 w 96"/>
                <a:gd name="T47" fmla="*/ 2147483647 h 90"/>
                <a:gd name="T48" fmla="*/ 2147483647 w 96"/>
                <a:gd name="T49" fmla="*/ 2147483647 h 90"/>
                <a:gd name="T50" fmla="*/ 2147483647 w 96"/>
                <a:gd name="T51" fmla="*/ 2147483647 h 90"/>
                <a:gd name="T52" fmla="*/ 2147483647 w 96"/>
                <a:gd name="T53" fmla="*/ 2147483647 h 90"/>
                <a:gd name="T54" fmla="*/ 2147483647 w 96"/>
                <a:gd name="T55" fmla="*/ 2147483647 h 90"/>
                <a:gd name="T56" fmla="*/ 2147483647 w 96"/>
                <a:gd name="T57" fmla="*/ 2147483647 h 90"/>
                <a:gd name="T58" fmla="*/ 2147483647 w 96"/>
                <a:gd name="T59" fmla="*/ 2147483647 h 90"/>
                <a:gd name="T60" fmla="*/ 2147483647 w 96"/>
                <a:gd name="T61" fmla="*/ 2147483647 h 90"/>
                <a:gd name="T62" fmla="*/ 2147483647 w 96"/>
                <a:gd name="T63" fmla="*/ 2147483647 h 90"/>
                <a:gd name="T64" fmla="*/ 2147483647 w 96"/>
                <a:gd name="T65" fmla="*/ 2147483647 h 90"/>
                <a:gd name="T66" fmla="*/ 2147483647 w 96"/>
                <a:gd name="T67" fmla="*/ 2147483647 h 90"/>
                <a:gd name="T68" fmla="*/ 2147483647 w 96"/>
                <a:gd name="T69" fmla="*/ 2147483647 h 90"/>
                <a:gd name="T70" fmla="*/ 2147483647 w 96"/>
                <a:gd name="T71" fmla="*/ 2147483647 h 90"/>
                <a:gd name="T72" fmla="*/ 2147483647 w 96"/>
                <a:gd name="T73" fmla="*/ 2147483647 h 90"/>
                <a:gd name="T74" fmla="*/ 2147483647 w 96"/>
                <a:gd name="T75" fmla="*/ 2147483647 h 90"/>
                <a:gd name="T76" fmla="*/ 2147483647 w 96"/>
                <a:gd name="T77" fmla="*/ 2147483647 h 9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90"/>
                <a:gd name="T119" fmla="*/ 96 w 96"/>
                <a:gd name="T120" fmla="*/ 90 h 9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90">
                  <a:moveTo>
                    <a:pt x="76" y="74"/>
                  </a:moveTo>
                  <a:lnTo>
                    <a:pt x="70" y="74"/>
                  </a:lnTo>
                  <a:lnTo>
                    <a:pt x="66" y="76"/>
                  </a:lnTo>
                  <a:lnTo>
                    <a:pt x="58" y="80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50" y="76"/>
                  </a:lnTo>
                  <a:lnTo>
                    <a:pt x="46" y="72"/>
                  </a:lnTo>
                  <a:lnTo>
                    <a:pt x="42" y="70"/>
                  </a:lnTo>
                  <a:lnTo>
                    <a:pt x="14" y="70"/>
                  </a:lnTo>
                  <a:lnTo>
                    <a:pt x="6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10" y="54"/>
                  </a:lnTo>
                  <a:lnTo>
                    <a:pt x="16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2"/>
                  </a:lnTo>
                  <a:lnTo>
                    <a:pt x="28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4" y="20"/>
                  </a:lnTo>
                  <a:lnTo>
                    <a:pt x="52" y="14"/>
                  </a:lnTo>
                  <a:lnTo>
                    <a:pt x="62" y="6"/>
                  </a:lnTo>
                  <a:lnTo>
                    <a:pt x="66" y="2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72" y="8"/>
                  </a:lnTo>
                  <a:lnTo>
                    <a:pt x="62" y="16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6" y="30"/>
                  </a:lnTo>
                  <a:lnTo>
                    <a:pt x="60" y="24"/>
                  </a:lnTo>
                  <a:lnTo>
                    <a:pt x="64" y="24"/>
                  </a:lnTo>
                  <a:lnTo>
                    <a:pt x="64" y="30"/>
                  </a:lnTo>
                  <a:lnTo>
                    <a:pt x="66" y="32"/>
                  </a:lnTo>
                  <a:lnTo>
                    <a:pt x="68" y="34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72" y="42"/>
                  </a:lnTo>
                  <a:lnTo>
                    <a:pt x="74" y="40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8" y="40"/>
                  </a:lnTo>
                  <a:lnTo>
                    <a:pt x="92" y="42"/>
                  </a:lnTo>
                  <a:lnTo>
                    <a:pt x="94" y="42"/>
                  </a:lnTo>
                  <a:lnTo>
                    <a:pt x="92" y="46"/>
                  </a:lnTo>
                  <a:lnTo>
                    <a:pt x="88" y="48"/>
                  </a:lnTo>
                  <a:lnTo>
                    <a:pt x="82" y="50"/>
                  </a:lnTo>
                  <a:lnTo>
                    <a:pt x="84" y="52"/>
                  </a:lnTo>
                  <a:lnTo>
                    <a:pt x="86" y="52"/>
                  </a:lnTo>
                  <a:lnTo>
                    <a:pt x="92" y="50"/>
                  </a:lnTo>
                  <a:lnTo>
                    <a:pt x="94" y="54"/>
                  </a:lnTo>
                  <a:lnTo>
                    <a:pt x="90" y="56"/>
                  </a:lnTo>
                  <a:lnTo>
                    <a:pt x="90" y="58"/>
                  </a:lnTo>
                  <a:lnTo>
                    <a:pt x="96" y="58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4" y="70"/>
                  </a:lnTo>
                  <a:lnTo>
                    <a:pt x="88" y="70"/>
                  </a:lnTo>
                  <a:lnTo>
                    <a:pt x="92" y="70"/>
                  </a:lnTo>
                  <a:lnTo>
                    <a:pt x="96" y="70"/>
                  </a:lnTo>
                  <a:lnTo>
                    <a:pt x="94" y="74"/>
                  </a:lnTo>
                  <a:lnTo>
                    <a:pt x="90" y="82"/>
                  </a:lnTo>
                  <a:lnTo>
                    <a:pt x="84" y="88"/>
                  </a:lnTo>
                  <a:lnTo>
                    <a:pt x="80" y="90"/>
                  </a:lnTo>
                  <a:lnTo>
                    <a:pt x="76" y="88"/>
                  </a:lnTo>
                  <a:lnTo>
                    <a:pt x="76" y="86"/>
                  </a:lnTo>
                  <a:lnTo>
                    <a:pt x="78" y="82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70" y="82"/>
                  </a:lnTo>
                  <a:lnTo>
                    <a:pt x="76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2"/>
            <p:cNvSpPr/>
            <p:nvPr/>
          </p:nvSpPr>
          <p:spPr bwMode="auto">
            <a:xfrm>
              <a:off x="2573756" y="2490193"/>
              <a:ext cx="207559" cy="90266"/>
            </a:xfrm>
            <a:custGeom>
              <a:avLst/>
              <a:gdLst>
                <a:gd name="T0" fmla="*/ 0 w 142"/>
                <a:gd name="T1" fmla="*/ 2147483647 h 58"/>
                <a:gd name="T2" fmla="*/ 2147483647 w 142"/>
                <a:gd name="T3" fmla="*/ 2147483647 h 58"/>
                <a:gd name="T4" fmla="*/ 2147483647 w 142"/>
                <a:gd name="T5" fmla="*/ 2147483647 h 58"/>
                <a:gd name="T6" fmla="*/ 2147483647 w 142"/>
                <a:gd name="T7" fmla="*/ 2147483647 h 58"/>
                <a:gd name="T8" fmla="*/ 2147483647 w 142"/>
                <a:gd name="T9" fmla="*/ 2147483647 h 58"/>
                <a:gd name="T10" fmla="*/ 2147483647 w 142"/>
                <a:gd name="T11" fmla="*/ 2147483647 h 58"/>
                <a:gd name="T12" fmla="*/ 2147483647 w 142"/>
                <a:gd name="T13" fmla="*/ 2147483647 h 58"/>
                <a:gd name="T14" fmla="*/ 2147483647 w 142"/>
                <a:gd name="T15" fmla="*/ 2147483647 h 58"/>
                <a:gd name="T16" fmla="*/ 2147483647 w 142"/>
                <a:gd name="T17" fmla="*/ 2147483647 h 58"/>
                <a:gd name="T18" fmla="*/ 2147483647 w 142"/>
                <a:gd name="T19" fmla="*/ 2147483647 h 58"/>
                <a:gd name="T20" fmla="*/ 2147483647 w 142"/>
                <a:gd name="T21" fmla="*/ 2147483647 h 58"/>
                <a:gd name="T22" fmla="*/ 2147483647 w 142"/>
                <a:gd name="T23" fmla="*/ 2147483647 h 58"/>
                <a:gd name="T24" fmla="*/ 2147483647 w 142"/>
                <a:gd name="T25" fmla="*/ 2147483647 h 58"/>
                <a:gd name="T26" fmla="*/ 2147483647 w 142"/>
                <a:gd name="T27" fmla="*/ 2147483647 h 58"/>
                <a:gd name="T28" fmla="*/ 2147483647 w 142"/>
                <a:gd name="T29" fmla="*/ 2147483647 h 58"/>
                <a:gd name="T30" fmla="*/ 2147483647 w 142"/>
                <a:gd name="T31" fmla="*/ 2147483647 h 58"/>
                <a:gd name="T32" fmla="*/ 2147483647 w 142"/>
                <a:gd name="T33" fmla="*/ 2147483647 h 58"/>
                <a:gd name="T34" fmla="*/ 2147483647 w 142"/>
                <a:gd name="T35" fmla="*/ 2147483647 h 58"/>
                <a:gd name="T36" fmla="*/ 2147483647 w 142"/>
                <a:gd name="T37" fmla="*/ 2147483647 h 58"/>
                <a:gd name="T38" fmla="*/ 2147483647 w 142"/>
                <a:gd name="T39" fmla="*/ 2147483647 h 58"/>
                <a:gd name="T40" fmla="*/ 2147483647 w 142"/>
                <a:gd name="T41" fmla="*/ 2147483647 h 58"/>
                <a:gd name="T42" fmla="*/ 2147483647 w 142"/>
                <a:gd name="T43" fmla="*/ 2147483647 h 58"/>
                <a:gd name="T44" fmla="*/ 2147483647 w 142"/>
                <a:gd name="T45" fmla="*/ 2147483647 h 58"/>
                <a:gd name="T46" fmla="*/ 2147483647 w 142"/>
                <a:gd name="T47" fmla="*/ 2147483647 h 58"/>
                <a:gd name="T48" fmla="*/ 2147483647 w 142"/>
                <a:gd name="T49" fmla="*/ 2147483647 h 58"/>
                <a:gd name="T50" fmla="*/ 2147483647 w 142"/>
                <a:gd name="T51" fmla="*/ 2147483647 h 58"/>
                <a:gd name="T52" fmla="*/ 2147483647 w 142"/>
                <a:gd name="T53" fmla="*/ 2147483647 h 58"/>
                <a:gd name="T54" fmla="*/ 2147483647 w 142"/>
                <a:gd name="T55" fmla="*/ 2147483647 h 58"/>
                <a:gd name="T56" fmla="*/ 2147483647 w 142"/>
                <a:gd name="T57" fmla="*/ 0 h 58"/>
                <a:gd name="T58" fmla="*/ 2147483647 w 142"/>
                <a:gd name="T59" fmla="*/ 2147483647 h 58"/>
                <a:gd name="T60" fmla="*/ 2147483647 w 142"/>
                <a:gd name="T61" fmla="*/ 2147483647 h 58"/>
                <a:gd name="T62" fmla="*/ 2147483647 w 142"/>
                <a:gd name="T63" fmla="*/ 2147483647 h 58"/>
                <a:gd name="T64" fmla="*/ 2147483647 w 142"/>
                <a:gd name="T65" fmla="*/ 2147483647 h 58"/>
                <a:gd name="T66" fmla="*/ 2147483647 w 142"/>
                <a:gd name="T67" fmla="*/ 2147483647 h 58"/>
                <a:gd name="T68" fmla="*/ 2147483647 w 142"/>
                <a:gd name="T69" fmla="*/ 2147483647 h 58"/>
                <a:gd name="T70" fmla="*/ 2147483647 w 142"/>
                <a:gd name="T71" fmla="*/ 2147483647 h 58"/>
                <a:gd name="T72" fmla="*/ 2147483647 w 142"/>
                <a:gd name="T73" fmla="*/ 2147483647 h 58"/>
                <a:gd name="T74" fmla="*/ 0 w 142"/>
                <a:gd name="T75" fmla="*/ 2147483647 h 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2"/>
                <a:gd name="T115" fmla="*/ 0 h 58"/>
                <a:gd name="T116" fmla="*/ 142 w 142"/>
                <a:gd name="T117" fmla="*/ 58 h 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2" h="58">
                  <a:moveTo>
                    <a:pt x="0" y="40"/>
                  </a:moveTo>
                  <a:lnTo>
                    <a:pt x="4" y="40"/>
                  </a:lnTo>
                  <a:lnTo>
                    <a:pt x="10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20" y="48"/>
                  </a:lnTo>
                  <a:lnTo>
                    <a:pt x="18" y="56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32" y="48"/>
                  </a:lnTo>
                  <a:lnTo>
                    <a:pt x="38" y="44"/>
                  </a:lnTo>
                  <a:lnTo>
                    <a:pt x="48" y="44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70" y="36"/>
                  </a:lnTo>
                  <a:lnTo>
                    <a:pt x="78" y="34"/>
                  </a:lnTo>
                  <a:lnTo>
                    <a:pt x="100" y="30"/>
                  </a:lnTo>
                  <a:lnTo>
                    <a:pt x="122" y="24"/>
                  </a:lnTo>
                  <a:lnTo>
                    <a:pt x="132" y="20"/>
                  </a:lnTo>
                  <a:lnTo>
                    <a:pt x="142" y="14"/>
                  </a:lnTo>
                  <a:lnTo>
                    <a:pt x="134" y="8"/>
                  </a:lnTo>
                  <a:lnTo>
                    <a:pt x="128" y="4"/>
                  </a:lnTo>
                  <a:lnTo>
                    <a:pt x="124" y="4"/>
                  </a:lnTo>
                  <a:lnTo>
                    <a:pt x="118" y="4"/>
                  </a:lnTo>
                  <a:lnTo>
                    <a:pt x="118" y="8"/>
                  </a:lnTo>
                  <a:lnTo>
                    <a:pt x="112" y="8"/>
                  </a:lnTo>
                  <a:lnTo>
                    <a:pt x="106" y="6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76" y="2"/>
                  </a:lnTo>
                  <a:lnTo>
                    <a:pt x="60" y="4"/>
                  </a:lnTo>
                  <a:lnTo>
                    <a:pt x="48" y="14"/>
                  </a:lnTo>
                  <a:lnTo>
                    <a:pt x="44" y="18"/>
                  </a:lnTo>
                  <a:lnTo>
                    <a:pt x="38" y="22"/>
                  </a:lnTo>
                  <a:lnTo>
                    <a:pt x="24" y="28"/>
                  </a:lnTo>
                  <a:lnTo>
                    <a:pt x="12" y="34"/>
                  </a:lnTo>
                  <a:lnTo>
                    <a:pt x="6" y="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3073053" y="2382670"/>
              <a:ext cx="76106" cy="39823"/>
            </a:xfrm>
            <a:custGeom>
              <a:avLst/>
              <a:gdLst>
                <a:gd name="T0" fmla="*/ 2147483647 w 52"/>
                <a:gd name="T1" fmla="*/ 2147483647 h 26"/>
                <a:gd name="T2" fmla="*/ 2147483647 w 52"/>
                <a:gd name="T3" fmla="*/ 2147483647 h 26"/>
                <a:gd name="T4" fmla="*/ 2147483647 w 52"/>
                <a:gd name="T5" fmla="*/ 2147483647 h 26"/>
                <a:gd name="T6" fmla="*/ 2147483647 w 52"/>
                <a:gd name="T7" fmla="*/ 2147483647 h 26"/>
                <a:gd name="T8" fmla="*/ 2147483647 w 52"/>
                <a:gd name="T9" fmla="*/ 2147483647 h 26"/>
                <a:gd name="T10" fmla="*/ 2147483647 w 52"/>
                <a:gd name="T11" fmla="*/ 2147483647 h 26"/>
                <a:gd name="T12" fmla="*/ 2147483647 w 52"/>
                <a:gd name="T13" fmla="*/ 2147483647 h 26"/>
                <a:gd name="T14" fmla="*/ 0 w 52"/>
                <a:gd name="T15" fmla="*/ 2147483647 h 26"/>
                <a:gd name="T16" fmla="*/ 2147483647 w 52"/>
                <a:gd name="T17" fmla="*/ 2147483647 h 26"/>
                <a:gd name="T18" fmla="*/ 2147483647 w 52"/>
                <a:gd name="T19" fmla="*/ 2147483647 h 26"/>
                <a:gd name="T20" fmla="*/ 2147483647 w 52"/>
                <a:gd name="T21" fmla="*/ 0 h 26"/>
                <a:gd name="T22" fmla="*/ 2147483647 w 52"/>
                <a:gd name="T23" fmla="*/ 2147483647 h 26"/>
                <a:gd name="T24" fmla="*/ 2147483647 w 52"/>
                <a:gd name="T25" fmla="*/ 2147483647 h 26"/>
                <a:gd name="T26" fmla="*/ 2147483647 w 52"/>
                <a:gd name="T27" fmla="*/ 2147483647 h 26"/>
                <a:gd name="T28" fmla="*/ 2147483647 w 52"/>
                <a:gd name="T29" fmla="*/ 2147483647 h 26"/>
                <a:gd name="T30" fmla="*/ 2147483647 w 52"/>
                <a:gd name="T31" fmla="*/ 2147483647 h 26"/>
                <a:gd name="T32" fmla="*/ 2147483647 w 52"/>
                <a:gd name="T33" fmla="*/ 2147483647 h 26"/>
                <a:gd name="T34" fmla="*/ 2147483647 w 52"/>
                <a:gd name="T35" fmla="*/ 2147483647 h 26"/>
                <a:gd name="T36" fmla="*/ 2147483647 w 52"/>
                <a:gd name="T37" fmla="*/ 2147483647 h 26"/>
                <a:gd name="T38" fmla="*/ 2147483647 w 52"/>
                <a:gd name="T39" fmla="*/ 2147483647 h 26"/>
                <a:gd name="T40" fmla="*/ 2147483647 w 52"/>
                <a:gd name="T41" fmla="*/ 2147483647 h 26"/>
                <a:gd name="T42" fmla="*/ 2147483647 w 52"/>
                <a:gd name="T43" fmla="*/ 2147483647 h 26"/>
                <a:gd name="T44" fmla="*/ 2147483647 w 52"/>
                <a:gd name="T45" fmla="*/ 2147483647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26"/>
                <a:gd name="T71" fmla="*/ 52 w 52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26">
                  <a:moveTo>
                    <a:pt x="34" y="26"/>
                  </a:moveTo>
                  <a:lnTo>
                    <a:pt x="32" y="24"/>
                  </a:lnTo>
                  <a:lnTo>
                    <a:pt x="30" y="22"/>
                  </a:lnTo>
                  <a:lnTo>
                    <a:pt x="26" y="18"/>
                  </a:lnTo>
                  <a:lnTo>
                    <a:pt x="20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16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40" y="8"/>
                  </a:lnTo>
                  <a:lnTo>
                    <a:pt x="48" y="10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2660240" y="2502140"/>
              <a:ext cx="298656" cy="128763"/>
            </a:xfrm>
            <a:custGeom>
              <a:avLst/>
              <a:gdLst>
                <a:gd name="T0" fmla="*/ 2147483647 w 204"/>
                <a:gd name="T1" fmla="*/ 2147483647 h 82"/>
                <a:gd name="T2" fmla="*/ 2147483647 w 204"/>
                <a:gd name="T3" fmla="*/ 2147483647 h 82"/>
                <a:gd name="T4" fmla="*/ 2147483647 w 204"/>
                <a:gd name="T5" fmla="*/ 2147483647 h 82"/>
                <a:gd name="T6" fmla="*/ 2147483647 w 204"/>
                <a:gd name="T7" fmla="*/ 2147483647 h 82"/>
                <a:gd name="T8" fmla="*/ 2147483647 w 204"/>
                <a:gd name="T9" fmla="*/ 2147483647 h 82"/>
                <a:gd name="T10" fmla="*/ 2147483647 w 204"/>
                <a:gd name="T11" fmla="*/ 2147483647 h 82"/>
                <a:gd name="T12" fmla="*/ 2147483647 w 204"/>
                <a:gd name="T13" fmla="*/ 2147483647 h 82"/>
                <a:gd name="T14" fmla="*/ 2147483647 w 204"/>
                <a:gd name="T15" fmla="*/ 2147483647 h 82"/>
                <a:gd name="T16" fmla="*/ 2147483647 w 204"/>
                <a:gd name="T17" fmla="*/ 2147483647 h 82"/>
                <a:gd name="T18" fmla="*/ 2147483647 w 204"/>
                <a:gd name="T19" fmla="*/ 2147483647 h 82"/>
                <a:gd name="T20" fmla="*/ 2147483647 w 204"/>
                <a:gd name="T21" fmla="*/ 2147483647 h 82"/>
                <a:gd name="T22" fmla="*/ 2147483647 w 204"/>
                <a:gd name="T23" fmla="*/ 2147483647 h 82"/>
                <a:gd name="T24" fmla="*/ 2147483647 w 204"/>
                <a:gd name="T25" fmla="*/ 2147483647 h 82"/>
                <a:gd name="T26" fmla="*/ 2147483647 w 204"/>
                <a:gd name="T27" fmla="*/ 2147483647 h 82"/>
                <a:gd name="T28" fmla="*/ 2147483647 w 204"/>
                <a:gd name="T29" fmla="*/ 2147483647 h 82"/>
                <a:gd name="T30" fmla="*/ 2147483647 w 204"/>
                <a:gd name="T31" fmla="*/ 2147483647 h 82"/>
                <a:gd name="T32" fmla="*/ 2147483647 w 204"/>
                <a:gd name="T33" fmla="*/ 2147483647 h 82"/>
                <a:gd name="T34" fmla="*/ 2147483647 w 204"/>
                <a:gd name="T35" fmla="*/ 2147483647 h 82"/>
                <a:gd name="T36" fmla="*/ 2147483647 w 204"/>
                <a:gd name="T37" fmla="*/ 2147483647 h 82"/>
                <a:gd name="T38" fmla="*/ 2147483647 w 204"/>
                <a:gd name="T39" fmla="*/ 2147483647 h 82"/>
                <a:gd name="T40" fmla="*/ 2147483647 w 204"/>
                <a:gd name="T41" fmla="*/ 2147483647 h 82"/>
                <a:gd name="T42" fmla="*/ 2147483647 w 204"/>
                <a:gd name="T43" fmla="*/ 2147483647 h 82"/>
                <a:gd name="T44" fmla="*/ 2147483647 w 204"/>
                <a:gd name="T45" fmla="*/ 2147483647 h 82"/>
                <a:gd name="T46" fmla="*/ 2147483647 w 204"/>
                <a:gd name="T47" fmla="*/ 2147483647 h 82"/>
                <a:gd name="T48" fmla="*/ 2147483647 w 204"/>
                <a:gd name="T49" fmla="*/ 2147483647 h 82"/>
                <a:gd name="T50" fmla="*/ 2147483647 w 204"/>
                <a:gd name="T51" fmla="*/ 2147483647 h 82"/>
                <a:gd name="T52" fmla="*/ 2147483647 w 204"/>
                <a:gd name="T53" fmla="*/ 2147483647 h 82"/>
                <a:gd name="T54" fmla="*/ 2147483647 w 204"/>
                <a:gd name="T55" fmla="*/ 2147483647 h 82"/>
                <a:gd name="T56" fmla="*/ 2147483647 w 204"/>
                <a:gd name="T57" fmla="*/ 2147483647 h 82"/>
                <a:gd name="T58" fmla="*/ 2147483647 w 204"/>
                <a:gd name="T59" fmla="*/ 2147483647 h 82"/>
                <a:gd name="T60" fmla="*/ 2147483647 w 204"/>
                <a:gd name="T61" fmla="*/ 2147483647 h 82"/>
                <a:gd name="T62" fmla="*/ 2147483647 w 204"/>
                <a:gd name="T63" fmla="*/ 2147483647 h 82"/>
                <a:gd name="T64" fmla="*/ 2147483647 w 204"/>
                <a:gd name="T65" fmla="*/ 2147483647 h 82"/>
                <a:gd name="T66" fmla="*/ 2147483647 w 204"/>
                <a:gd name="T67" fmla="*/ 2147483647 h 82"/>
                <a:gd name="T68" fmla="*/ 2147483647 w 204"/>
                <a:gd name="T69" fmla="*/ 0 h 82"/>
                <a:gd name="T70" fmla="*/ 2147483647 w 204"/>
                <a:gd name="T71" fmla="*/ 2147483647 h 82"/>
                <a:gd name="T72" fmla="*/ 2147483647 w 204"/>
                <a:gd name="T73" fmla="*/ 2147483647 h 82"/>
                <a:gd name="T74" fmla="*/ 2147483647 w 204"/>
                <a:gd name="T75" fmla="*/ 2147483647 h 82"/>
                <a:gd name="T76" fmla="*/ 2147483647 w 204"/>
                <a:gd name="T77" fmla="*/ 2147483647 h 82"/>
                <a:gd name="T78" fmla="*/ 2147483647 w 204"/>
                <a:gd name="T79" fmla="*/ 2147483647 h 82"/>
                <a:gd name="T80" fmla="*/ 2147483647 w 204"/>
                <a:gd name="T81" fmla="*/ 2147483647 h 82"/>
                <a:gd name="T82" fmla="*/ 2147483647 w 204"/>
                <a:gd name="T83" fmla="*/ 2147483647 h 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4"/>
                <a:gd name="T127" fmla="*/ 0 h 82"/>
                <a:gd name="T128" fmla="*/ 204 w 204"/>
                <a:gd name="T129" fmla="*/ 82 h 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4" h="82">
                  <a:moveTo>
                    <a:pt x="176" y="62"/>
                  </a:moveTo>
                  <a:lnTo>
                    <a:pt x="172" y="62"/>
                  </a:lnTo>
                  <a:lnTo>
                    <a:pt x="170" y="64"/>
                  </a:lnTo>
                  <a:lnTo>
                    <a:pt x="166" y="70"/>
                  </a:lnTo>
                  <a:lnTo>
                    <a:pt x="160" y="76"/>
                  </a:lnTo>
                  <a:lnTo>
                    <a:pt x="158" y="78"/>
                  </a:lnTo>
                  <a:lnTo>
                    <a:pt x="154" y="80"/>
                  </a:lnTo>
                  <a:lnTo>
                    <a:pt x="146" y="78"/>
                  </a:lnTo>
                  <a:lnTo>
                    <a:pt x="132" y="76"/>
                  </a:lnTo>
                  <a:lnTo>
                    <a:pt x="124" y="70"/>
                  </a:lnTo>
                  <a:lnTo>
                    <a:pt x="120" y="68"/>
                  </a:lnTo>
                  <a:lnTo>
                    <a:pt x="120" y="64"/>
                  </a:lnTo>
                  <a:lnTo>
                    <a:pt x="98" y="64"/>
                  </a:lnTo>
                  <a:lnTo>
                    <a:pt x="94" y="66"/>
                  </a:lnTo>
                  <a:lnTo>
                    <a:pt x="90" y="68"/>
                  </a:lnTo>
                  <a:lnTo>
                    <a:pt x="78" y="74"/>
                  </a:lnTo>
                  <a:lnTo>
                    <a:pt x="68" y="80"/>
                  </a:lnTo>
                  <a:lnTo>
                    <a:pt x="60" y="82"/>
                  </a:lnTo>
                  <a:lnTo>
                    <a:pt x="52" y="82"/>
                  </a:lnTo>
                  <a:lnTo>
                    <a:pt x="40" y="80"/>
                  </a:lnTo>
                  <a:lnTo>
                    <a:pt x="34" y="80"/>
                  </a:lnTo>
                  <a:lnTo>
                    <a:pt x="28" y="82"/>
                  </a:lnTo>
                  <a:lnTo>
                    <a:pt x="28" y="74"/>
                  </a:lnTo>
                  <a:lnTo>
                    <a:pt x="32" y="72"/>
                  </a:lnTo>
                  <a:lnTo>
                    <a:pt x="34" y="68"/>
                  </a:lnTo>
                  <a:lnTo>
                    <a:pt x="22" y="70"/>
                  </a:lnTo>
                  <a:lnTo>
                    <a:pt x="14" y="68"/>
                  </a:lnTo>
                  <a:lnTo>
                    <a:pt x="6" y="64"/>
                  </a:lnTo>
                  <a:lnTo>
                    <a:pt x="0" y="60"/>
                  </a:lnTo>
                  <a:lnTo>
                    <a:pt x="14" y="56"/>
                  </a:lnTo>
                  <a:lnTo>
                    <a:pt x="26" y="54"/>
                  </a:lnTo>
                  <a:lnTo>
                    <a:pt x="70" y="54"/>
                  </a:lnTo>
                  <a:lnTo>
                    <a:pt x="70" y="52"/>
                  </a:lnTo>
                  <a:lnTo>
                    <a:pt x="72" y="50"/>
                  </a:lnTo>
                  <a:lnTo>
                    <a:pt x="12" y="50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26" y="28"/>
                  </a:lnTo>
                  <a:lnTo>
                    <a:pt x="42" y="26"/>
                  </a:lnTo>
                  <a:lnTo>
                    <a:pt x="54" y="24"/>
                  </a:lnTo>
                  <a:lnTo>
                    <a:pt x="68" y="20"/>
                  </a:lnTo>
                  <a:lnTo>
                    <a:pt x="78" y="14"/>
                  </a:lnTo>
                  <a:lnTo>
                    <a:pt x="90" y="6"/>
                  </a:lnTo>
                  <a:lnTo>
                    <a:pt x="90" y="16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102" y="16"/>
                  </a:lnTo>
                  <a:lnTo>
                    <a:pt x="110" y="18"/>
                  </a:lnTo>
                  <a:lnTo>
                    <a:pt x="120" y="20"/>
                  </a:lnTo>
                  <a:lnTo>
                    <a:pt x="124" y="20"/>
                  </a:lnTo>
                  <a:lnTo>
                    <a:pt x="124" y="16"/>
                  </a:lnTo>
                  <a:lnTo>
                    <a:pt x="128" y="14"/>
                  </a:lnTo>
                  <a:lnTo>
                    <a:pt x="130" y="12"/>
                  </a:lnTo>
                  <a:lnTo>
                    <a:pt x="136" y="14"/>
                  </a:lnTo>
                  <a:lnTo>
                    <a:pt x="142" y="16"/>
                  </a:lnTo>
                  <a:lnTo>
                    <a:pt x="138" y="26"/>
                  </a:lnTo>
                  <a:lnTo>
                    <a:pt x="138" y="28"/>
                  </a:lnTo>
                  <a:lnTo>
                    <a:pt x="142" y="28"/>
                  </a:lnTo>
                  <a:lnTo>
                    <a:pt x="144" y="28"/>
                  </a:lnTo>
                  <a:lnTo>
                    <a:pt x="146" y="28"/>
                  </a:lnTo>
                  <a:lnTo>
                    <a:pt x="150" y="24"/>
                  </a:lnTo>
                  <a:lnTo>
                    <a:pt x="150" y="18"/>
                  </a:lnTo>
                  <a:lnTo>
                    <a:pt x="152" y="12"/>
                  </a:lnTo>
                  <a:lnTo>
                    <a:pt x="160" y="8"/>
                  </a:lnTo>
                  <a:lnTo>
                    <a:pt x="174" y="4"/>
                  </a:lnTo>
                  <a:lnTo>
                    <a:pt x="194" y="0"/>
                  </a:lnTo>
                  <a:lnTo>
                    <a:pt x="204" y="0"/>
                  </a:lnTo>
                  <a:lnTo>
                    <a:pt x="200" y="4"/>
                  </a:lnTo>
                  <a:lnTo>
                    <a:pt x="196" y="10"/>
                  </a:lnTo>
                  <a:lnTo>
                    <a:pt x="182" y="20"/>
                  </a:lnTo>
                  <a:lnTo>
                    <a:pt x="172" y="30"/>
                  </a:lnTo>
                  <a:lnTo>
                    <a:pt x="168" y="38"/>
                  </a:lnTo>
                  <a:lnTo>
                    <a:pt x="166" y="44"/>
                  </a:lnTo>
                  <a:lnTo>
                    <a:pt x="168" y="46"/>
                  </a:lnTo>
                  <a:lnTo>
                    <a:pt x="170" y="50"/>
                  </a:lnTo>
                  <a:lnTo>
                    <a:pt x="178" y="52"/>
                  </a:lnTo>
                  <a:lnTo>
                    <a:pt x="186" y="54"/>
                  </a:lnTo>
                  <a:lnTo>
                    <a:pt x="188" y="56"/>
                  </a:lnTo>
                  <a:lnTo>
                    <a:pt x="190" y="58"/>
                  </a:lnTo>
                  <a:lnTo>
                    <a:pt x="188" y="62"/>
                  </a:lnTo>
                  <a:lnTo>
                    <a:pt x="182" y="64"/>
                  </a:lnTo>
                  <a:lnTo>
                    <a:pt x="17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2735191" y="2417183"/>
              <a:ext cx="141832" cy="42478"/>
            </a:xfrm>
            <a:custGeom>
              <a:avLst/>
              <a:gdLst>
                <a:gd name="T0" fmla="*/ 0 w 96"/>
                <a:gd name="T1" fmla="*/ 2147483647 h 26"/>
                <a:gd name="T2" fmla="*/ 2147483647 w 96"/>
                <a:gd name="T3" fmla="*/ 2147483647 h 26"/>
                <a:gd name="T4" fmla="*/ 2147483647 w 96"/>
                <a:gd name="T5" fmla="*/ 2147483647 h 26"/>
                <a:gd name="T6" fmla="*/ 2147483647 w 96"/>
                <a:gd name="T7" fmla="*/ 2147483647 h 26"/>
                <a:gd name="T8" fmla="*/ 2147483647 w 96"/>
                <a:gd name="T9" fmla="*/ 2147483647 h 26"/>
                <a:gd name="T10" fmla="*/ 2147483647 w 96"/>
                <a:gd name="T11" fmla="*/ 2147483647 h 26"/>
                <a:gd name="T12" fmla="*/ 2147483647 w 96"/>
                <a:gd name="T13" fmla="*/ 2147483647 h 26"/>
                <a:gd name="T14" fmla="*/ 2147483647 w 96"/>
                <a:gd name="T15" fmla="*/ 2147483647 h 26"/>
                <a:gd name="T16" fmla="*/ 2147483647 w 96"/>
                <a:gd name="T17" fmla="*/ 2147483647 h 26"/>
                <a:gd name="T18" fmla="*/ 2147483647 w 96"/>
                <a:gd name="T19" fmla="*/ 2147483647 h 26"/>
                <a:gd name="T20" fmla="*/ 2147483647 w 96"/>
                <a:gd name="T21" fmla="*/ 2147483647 h 26"/>
                <a:gd name="T22" fmla="*/ 2147483647 w 96"/>
                <a:gd name="T23" fmla="*/ 2147483647 h 26"/>
                <a:gd name="T24" fmla="*/ 2147483647 w 96"/>
                <a:gd name="T25" fmla="*/ 2147483647 h 26"/>
                <a:gd name="T26" fmla="*/ 2147483647 w 96"/>
                <a:gd name="T27" fmla="*/ 0 h 26"/>
                <a:gd name="T28" fmla="*/ 2147483647 w 96"/>
                <a:gd name="T29" fmla="*/ 2147483647 h 26"/>
                <a:gd name="T30" fmla="*/ 2147483647 w 96"/>
                <a:gd name="T31" fmla="*/ 2147483647 h 26"/>
                <a:gd name="T32" fmla="*/ 2147483647 w 96"/>
                <a:gd name="T33" fmla="*/ 2147483647 h 26"/>
                <a:gd name="T34" fmla="*/ 2147483647 w 96"/>
                <a:gd name="T35" fmla="*/ 2147483647 h 26"/>
                <a:gd name="T36" fmla="*/ 2147483647 w 96"/>
                <a:gd name="T37" fmla="*/ 2147483647 h 26"/>
                <a:gd name="T38" fmla="*/ 2147483647 w 96"/>
                <a:gd name="T39" fmla="*/ 2147483647 h 26"/>
                <a:gd name="T40" fmla="*/ 2147483647 w 96"/>
                <a:gd name="T41" fmla="*/ 2147483647 h 26"/>
                <a:gd name="T42" fmla="*/ 0 w 96"/>
                <a:gd name="T43" fmla="*/ 2147483647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26"/>
                <a:gd name="T68" fmla="*/ 96 w 9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26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8" y="26"/>
                  </a:lnTo>
                  <a:lnTo>
                    <a:pt x="26" y="26"/>
                  </a:lnTo>
                  <a:lnTo>
                    <a:pt x="42" y="20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8" y="16"/>
                  </a:lnTo>
                  <a:lnTo>
                    <a:pt x="76" y="12"/>
                  </a:lnTo>
                  <a:lnTo>
                    <a:pt x="86" y="8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78" y="2"/>
                  </a:lnTo>
                  <a:lnTo>
                    <a:pt x="70" y="4"/>
                  </a:lnTo>
                  <a:lnTo>
                    <a:pt x="46" y="10"/>
                  </a:lnTo>
                  <a:lnTo>
                    <a:pt x="24" y="16"/>
                  </a:lnTo>
                  <a:lnTo>
                    <a:pt x="16" y="18"/>
                  </a:lnTo>
                  <a:lnTo>
                    <a:pt x="4" y="18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6"/>
            <p:cNvSpPr/>
            <p:nvPr/>
          </p:nvSpPr>
          <p:spPr bwMode="auto">
            <a:xfrm>
              <a:off x="2799766" y="2435768"/>
              <a:ext cx="193722" cy="50443"/>
            </a:xfrm>
            <a:custGeom>
              <a:avLst/>
              <a:gdLst>
                <a:gd name="T0" fmla="*/ 2147483647 w 132"/>
                <a:gd name="T1" fmla="*/ 2147483647 h 32"/>
                <a:gd name="T2" fmla="*/ 2147483647 w 132"/>
                <a:gd name="T3" fmla="*/ 2147483647 h 32"/>
                <a:gd name="T4" fmla="*/ 2147483647 w 132"/>
                <a:gd name="T5" fmla="*/ 2147483647 h 32"/>
                <a:gd name="T6" fmla="*/ 2147483647 w 132"/>
                <a:gd name="T7" fmla="*/ 2147483647 h 32"/>
                <a:gd name="T8" fmla="*/ 2147483647 w 132"/>
                <a:gd name="T9" fmla="*/ 2147483647 h 32"/>
                <a:gd name="T10" fmla="*/ 2147483647 w 132"/>
                <a:gd name="T11" fmla="*/ 2147483647 h 32"/>
                <a:gd name="T12" fmla="*/ 0 w 132"/>
                <a:gd name="T13" fmla="*/ 2147483647 h 32"/>
                <a:gd name="T14" fmla="*/ 0 w 132"/>
                <a:gd name="T15" fmla="*/ 2147483647 h 32"/>
                <a:gd name="T16" fmla="*/ 2147483647 w 132"/>
                <a:gd name="T17" fmla="*/ 2147483647 h 32"/>
                <a:gd name="T18" fmla="*/ 2147483647 w 132"/>
                <a:gd name="T19" fmla="*/ 2147483647 h 32"/>
                <a:gd name="T20" fmla="*/ 2147483647 w 132"/>
                <a:gd name="T21" fmla="*/ 2147483647 h 32"/>
                <a:gd name="T22" fmla="*/ 2147483647 w 132"/>
                <a:gd name="T23" fmla="*/ 0 h 32"/>
                <a:gd name="T24" fmla="*/ 2147483647 w 132"/>
                <a:gd name="T25" fmla="*/ 2147483647 h 32"/>
                <a:gd name="T26" fmla="*/ 2147483647 w 132"/>
                <a:gd name="T27" fmla="*/ 2147483647 h 32"/>
                <a:gd name="T28" fmla="*/ 2147483647 w 132"/>
                <a:gd name="T29" fmla="*/ 2147483647 h 32"/>
                <a:gd name="T30" fmla="*/ 2147483647 w 132"/>
                <a:gd name="T31" fmla="*/ 2147483647 h 32"/>
                <a:gd name="T32" fmla="*/ 2147483647 w 132"/>
                <a:gd name="T33" fmla="*/ 2147483647 h 32"/>
                <a:gd name="T34" fmla="*/ 2147483647 w 132"/>
                <a:gd name="T35" fmla="*/ 2147483647 h 32"/>
                <a:gd name="T36" fmla="*/ 2147483647 w 132"/>
                <a:gd name="T37" fmla="*/ 2147483647 h 32"/>
                <a:gd name="T38" fmla="*/ 2147483647 w 132"/>
                <a:gd name="T39" fmla="*/ 2147483647 h 32"/>
                <a:gd name="T40" fmla="*/ 2147483647 w 132"/>
                <a:gd name="T41" fmla="*/ 2147483647 h 32"/>
                <a:gd name="T42" fmla="*/ 2147483647 w 132"/>
                <a:gd name="T43" fmla="*/ 2147483647 h 32"/>
                <a:gd name="T44" fmla="*/ 2147483647 w 132"/>
                <a:gd name="T45" fmla="*/ 0 h 32"/>
                <a:gd name="T46" fmla="*/ 2147483647 w 132"/>
                <a:gd name="T47" fmla="*/ 0 h 32"/>
                <a:gd name="T48" fmla="*/ 2147483647 w 132"/>
                <a:gd name="T49" fmla="*/ 2147483647 h 32"/>
                <a:gd name="T50" fmla="*/ 2147483647 w 132"/>
                <a:gd name="T51" fmla="*/ 2147483647 h 32"/>
                <a:gd name="T52" fmla="*/ 2147483647 w 132"/>
                <a:gd name="T53" fmla="*/ 2147483647 h 32"/>
                <a:gd name="T54" fmla="*/ 2147483647 w 132"/>
                <a:gd name="T55" fmla="*/ 2147483647 h 32"/>
                <a:gd name="T56" fmla="*/ 2147483647 w 132"/>
                <a:gd name="T57" fmla="*/ 2147483647 h 32"/>
                <a:gd name="T58" fmla="*/ 2147483647 w 132"/>
                <a:gd name="T59" fmla="*/ 2147483647 h 32"/>
                <a:gd name="T60" fmla="*/ 2147483647 w 132"/>
                <a:gd name="T61" fmla="*/ 2147483647 h 32"/>
                <a:gd name="T62" fmla="*/ 2147483647 w 132"/>
                <a:gd name="T63" fmla="*/ 2147483647 h 32"/>
                <a:gd name="T64" fmla="*/ 2147483647 w 132"/>
                <a:gd name="T65" fmla="*/ 2147483647 h 32"/>
                <a:gd name="T66" fmla="*/ 2147483647 w 132"/>
                <a:gd name="T67" fmla="*/ 2147483647 h 32"/>
                <a:gd name="T68" fmla="*/ 2147483647 w 132"/>
                <a:gd name="T69" fmla="*/ 2147483647 h 32"/>
                <a:gd name="T70" fmla="*/ 2147483647 w 132"/>
                <a:gd name="T71" fmla="*/ 2147483647 h 32"/>
                <a:gd name="T72" fmla="*/ 2147483647 w 132"/>
                <a:gd name="T73" fmla="*/ 2147483647 h 32"/>
                <a:gd name="T74" fmla="*/ 2147483647 w 132"/>
                <a:gd name="T75" fmla="*/ 2147483647 h 32"/>
                <a:gd name="T76" fmla="*/ 2147483647 w 132"/>
                <a:gd name="T77" fmla="*/ 2147483647 h 3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2"/>
                <a:gd name="T118" fmla="*/ 0 h 32"/>
                <a:gd name="T119" fmla="*/ 132 w 132"/>
                <a:gd name="T120" fmla="*/ 32 h 3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2" h="32">
                  <a:moveTo>
                    <a:pt x="34" y="32"/>
                  </a:moveTo>
                  <a:lnTo>
                    <a:pt x="30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6" y="24"/>
                  </a:lnTo>
                  <a:lnTo>
                    <a:pt x="18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6" y="16"/>
                  </a:lnTo>
                  <a:lnTo>
                    <a:pt x="24" y="10"/>
                  </a:lnTo>
                  <a:lnTo>
                    <a:pt x="40" y="4"/>
                  </a:lnTo>
                  <a:lnTo>
                    <a:pt x="54" y="0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64" y="6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8" y="18"/>
                  </a:lnTo>
                  <a:lnTo>
                    <a:pt x="74" y="18"/>
                  </a:lnTo>
                  <a:lnTo>
                    <a:pt x="84" y="16"/>
                  </a:lnTo>
                  <a:lnTo>
                    <a:pt x="92" y="14"/>
                  </a:lnTo>
                  <a:lnTo>
                    <a:pt x="100" y="6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4" y="8"/>
                  </a:lnTo>
                  <a:lnTo>
                    <a:pt x="110" y="12"/>
                  </a:lnTo>
                  <a:lnTo>
                    <a:pt x="120" y="14"/>
                  </a:lnTo>
                  <a:lnTo>
                    <a:pt x="132" y="14"/>
                  </a:lnTo>
                  <a:lnTo>
                    <a:pt x="118" y="22"/>
                  </a:lnTo>
                  <a:lnTo>
                    <a:pt x="110" y="28"/>
                  </a:lnTo>
                  <a:lnTo>
                    <a:pt x="104" y="28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90" y="24"/>
                  </a:lnTo>
                  <a:lnTo>
                    <a:pt x="84" y="22"/>
                  </a:lnTo>
                  <a:lnTo>
                    <a:pt x="72" y="24"/>
                  </a:lnTo>
                  <a:lnTo>
                    <a:pt x="60" y="28"/>
                  </a:lnTo>
                  <a:lnTo>
                    <a:pt x="48" y="30"/>
                  </a:lnTo>
                  <a:lnTo>
                    <a:pt x="3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7"/>
            <p:cNvSpPr/>
            <p:nvPr/>
          </p:nvSpPr>
          <p:spPr bwMode="auto">
            <a:xfrm>
              <a:off x="2908158" y="2390634"/>
              <a:ext cx="93402" cy="29203"/>
            </a:xfrm>
            <a:custGeom>
              <a:avLst/>
              <a:gdLst>
                <a:gd name="T0" fmla="*/ 2147483647 w 64"/>
                <a:gd name="T1" fmla="*/ 2147483647 h 18"/>
                <a:gd name="T2" fmla="*/ 2147483647 w 64"/>
                <a:gd name="T3" fmla="*/ 2147483647 h 18"/>
                <a:gd name="T4" fmla="*/ 0 w 64"/>
                <a:gd name="T5" fmla="*/ 2147483647 h 18"/>
                <a:gd name="T6" fmla="*/ 2147483647 w 64"/>
                <a:gd name="T7" fmla="*/ 2147483647 h 18"/>
                <a:gd name="T8" fmla="*/ 2147483647 w 64"/>
                <a:gd name="T9" fmla="*/ 2147483647 h 18"/>
                <a:gd name="T10" fmla="*/ 2147483647 w 64"/>
                <a:gd name="T11" fmla="*/ 2147483647 h 18"/>
                <a:gd name="T12" fmla="*/ 2147483647 w 64"/>
                <a:gd name="T13" fmla="*/ 2147483647 h 18"/>
                <a:gd name="T14" fmla="*/ 2147483647 w 64"/>
                <a:gd name="T15" fmla="*/ 2147483647 h 18"/>
                <a:gd name="T16" fmla="*/ 2147483647 w 64"/>
                <a:gd name="T17" fmla="*/ 0 h 18"/>
                <a:gd name="T18" fmla="*/ 2147483647 w 64"/>
                <a:gd name="T19" fmla="*/ 2147483647 h 18"/>
                <a:gd name="T20" fmla="*/ 2147483647 w 64"/>
                <a:gd name="T21" fmla="*/ 2147483647 h 18"/>
                <a:gd name="T22" fmla="*/ 2147483647 w 64"/>
                <a:gd name="T23" fmla="*/ 2147483647 h 18"/>
                <a:gd name="T24" fmla="*/ 2147483647 w 64"/>
                <a:gd name="T25" fmla="*/ 2147483647 h 18"/>
                <a:gd name="T26" fmla="*/ 2147483647 w 64"/>
                <a:gd name="T27" fmla="*/ 2147483647 h 18"/>
                <a:gd name="T28" fmla="*/ 2147483647 w 64"/>
                <a:gd name="T29" fmla="*/ 2147483647 h 18"/>
                <a:gd name="T30" fmla="*/ 2147483647 w 64"/>
                <a:gd name="T31" fmla="*/ 2147483647 h 18"/>
                <a:gd name="T32" fmla="*/ 2147483647 w 64"/>
                <a:gd name="T33" fmla="*/ 2147483647 h 18"/>
                <a:gd name="T34" fmla="*/ 2147483647 w 64"/>
                <a:gd name="T35" fmla="*/ 2147483647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8"/>
                <a:gd name="T56" fmla="*/ 64 w 64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8">
                  <a:moveTo>
                    <a:pt x="12" y="18"/>
                  </a:moveTo>
                  <a:lnTo>
                    <a:pt x="6" y="16"/>
                  </a:lnTo>
                  <a:lnTo>
                    <a:pt x="0" y="14"/>
                  </a:lnTo>
                  <a:lnTo>
                    <a:pt x="8" y="12"/>
                  </a:lnTo>
                  <a:lnTo>
                    <a:pt x="18" y="12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48" y="0"/>
                  </a:lnTo>
                  <a:lnTo>
                    <a:pt x="58" y="2"/>
                  </a:lnTo>
                  <a:lnTo>
                    <a:pt x="64" y="4"/>
                  </a:lnTo>
                  <a:lnTo>
                    <a:pt x="58" y="10"/>
                  </a:lnTo>
                  <a:lnTo>
                    <a:pt x="48" y="16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2970426" y="2496830"/>
              <a:ext cx="107239" cy="66372"/>
            </a:xfrm>
            <a:custGeom>
              <a:avLst/>
              <a:gdLst>
                <a:gd name="T0" fmla="*/ 2147483647 w 74"/>
                <a:gd name="T1" fmla="*/ 2147483647 h 42"/>
                <a:gd name="T2" fmla="*/ 2147483647 w 74"/>
                <a:gd name="T3" fmla="*/ 2147483647 h 42"/>
                <a:gd name="T4" fmla="*/ 2147483647 w 74"/>
                <a:gd name="T5" fmla="*/ 2147483647 h 42"/>
                <a:gd name="T6" fmla="*/ 2147483647 w 74"/>
                <a:gd name="T7" fmla="*/ 2147483647 h 42"/>
                <a:gd name="T8" fmla="*/ 2147483647 w 74"/>
                <a:gd name="T9" fmla="*/ 2147483647 h 42"/>
                <a:gd name="T10" fmla="*/ 2147483647 w 74"/>
                <a:gd name="T11" fmla="*/ 2147483647 h 42"/>
                <a:gd name="T12" fmla="*/ 2147483647 w 74"/>
                <a:gd name="T13" fmla="*/ 2147483647 h 42"/>
                <a:gd name="T14" fmla="*/ 2147483647 w 74"/>
                <a:gd name="T15" fmla="*/ 2147483647 h 42"/>
                <a:gd name="T16" fmla="*/ 2147483647 w 74"/>
                <a:gd name="T17" fmla="*/ 2147483647 h 42"/>
                <a:gd name="T18" fmla="*/ 2147483647 w 74"/>
                <a:gd name="T19" fmla="*/ 2147483647 h 42"/>
                <a:gd name="T20" fmla="*/ 2147483647 w 74"/>
                <a:gd name="T21" fmla="*/ 2147483647 h 42"/>
                <a:gd name="T22" fmla="*/ 2147483647 w 74"/>
                <a:gd name="T23" fmla="*/ 2147483647 h 42"/>
                <a:gd name="T24" fmla="*/ 2147483647 w 74"/>
                <a:gd name="T25" fmla="*/ 2147483647 h 42"/>
                <a:gd name="T26" fmla="*/ 2147483647 w 74"/>
                <a:gd name="T27" fmla="*/ 2147483647 h 42"/>
                <a:gd name="T28" fmla="*/ 2147483647 w 74"/>
                <a:gd name="T29" fmla="*/ 2147483647 h 42"/>
                <a:gd name="T30" fmla="*/ 2147483647 w 74"/>
                <a:gd name="T31" fmla="*/ 2147483647 h 42"/>
                <a:gd name="T32" fmla="*/ 2147483647 w 74"/>
                <a:gd name="T33" fmla="*/ 2147483647 h 42"/>
                <a:gd name="T34" fmla="*/ 2147483647 w 74"/>
                <a:gd name="T35" fmla="*/ 2147483647 h 42"/>
                <a:gd name="T36" fmla="*/ 2147483647 w 74"/>
                <a:gd name="T37" fmla="*/ 2147483647 h 42"/>
                <a:gd name="T38" fmla="*/ 0 w 74"/>
                <a:gd name="T39" fmla="*/ 2147483647 h 42"/>
                <a:gd name="T40" fmla="*/ 2147483647 w 74"/>
                <a:gd name="T41" fmla="*/ 2147483647 h 42"/>
                <a:gd name="T42" fmla="*/ 2147483647 w 74"/>
                <a:gd name="T43" fmla="*/ 2147483647 h 42"/>
                <a:gd name="T44" fmla="*/ 2147483647 w 74"/>
                <a:gd name="T45" fmla="*/ 2147483647 h 42"/>
                <a:gd name="T46" fmla="*/ 2147483647 w 74"/>
                <a:gd name="T47" fmla="*/ 2147483647 h 42"/>
                <a:gd name="T48" fmla="*/ 2147483647 w 74"/>
                <a:gd name="T49" fmla="*/ 2147483647 h 42"/>
                <a:gd name="T50" fmla="*/ 2147483647 w 74"/>
                <a:gd name="T51" fmla="*/ 2147483647 h 42"/>
                <a:gd name="T52" fmla="*/ 2147483647 w 74"/>
                <a:gd name="T53" fmla="*/ 2147483647 h 42"/>
                <a:gd name="T54" fmla="*/ 2147483647 w 74"/>
                <a:gd name="T55" fmla="*/ 2147483647 h 42"/>
                <a:gd name="T56" fmla="*/ 2147483647 w 74"/>
                <a:gd name="T57" fmla="*/ 2147483647 h 42"/>
                <a:gd name="T58" fmla="*/ 2147483647 w 74"/>
                <a:gd name="T59" fmla="*/ 2147483647 h 42"/>
                <a:gd name="T60" fmla="*/ 2147483647 w 74"/>
                <a:gd name="T61" fmla="*/ 2147483647 h 42"/>
                <a:gd name="T62" fmla="*/ 2147483647 w 74"/>
                <a:gd name="T63" fmla="*/ 2147483647 h 42"/>
                <a:gd name="T64" fmla="*/ 2147483647 w 74"/>
                <a:gd name="T65" fmla="*/ 2147483647 h 42"/>
                <a:gd name="T66" fmla="*/ 2147483647 w 74"/>
                <a:gd name="T67" fmla="*/ 0 h 42"/>
                <a:gd name="T68" fmla="*/ 2147483647 w 74"/>
                <a:gd name="T69" fmla="*/ 2147483647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4"/>
                <a:gd name="T106" fmla="*/ 0 h 42"/>
                <a:gd name="T107" fmla="*/ 74 w 74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4" h="42">
                  <a:moveTo>
                    <a:pt x="74" y="4"/>
                  </a:moveTo>
                  <a:lnTo>
                    <a:pt x="70" y="6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66" y="22"/>
                  </a:lnTo>
                  <a:lnTo>
                    <a:pt x="56" y="28"/>
                  </a:lnTo>
                  <a:lnTo>
                    <a:pt x="52" y="30"/>
                  </a:lnTo>
                  <a:lnTo>
                    <a:pt x="48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38" y="36"/>
                  </a:lnTo>
                  <a:lnTo>
                    <a:pt x="32" y="38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50" y="4"/>
                  </a:lnTo>
                  <a:lnTo>
                    <a:pt x="74" y="0"/>
                  </a:lnTo>
                  <a:lnTo>
                    <a:pt x="7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2950823" y="2593733"/>
              <a:ext cx="56503" cy="34513"/>
            </a:xfrm>
            <a:custGeom>
              <a:avLst/>
              <a:gdLst>
                <a:gd name="T0" fmla="*/ 2147483647 w 40"/>
                <a:gd name="T1" fmla="*/ 2147483647 h 22"/>
                <a:gd name="T2" fmla="*/ 2147483647 w 40"/>
                <a:gd name="T3" fmla="*/ 2147483647 h 22"/>
                <a:gd name="T4" fmla="*/ 2147483647 w 40"/>
                <a:gd name="T5" fmla="*/ 2147483647 h 22"/>
                <a:gd name="T6" fmla="*/ 0 w 40"/>
                <a:gd name="T7" fmla="*/ 2147483647 h 22"/>
                <a:gd name="T8" fmla="*/ 2147483647 w 40"/>
                <a:gd name="T9" fmla="*/ 2147483647 h 22"/>
                <a:gd name="T10" fmla="*/ 2147483647 w 40"/>
                <a:gd name="T11" fmla="*/ 2147483647 h 22"/>
                <a:gd name="T12" fmla="*/ 2147483647 w 40"/>
                <a:gd name="T13" fmla="*/ 0 h 22"/>
                <a:gd name="T14" fmla="*/ 2147483647 w 40"/>
                <a:gd name="T15" fmla="*/ 2147483647 h 22"/>
                <a:gd name="T16" fmla="*/ 2147483647 w 40"/>
                <a:gd name="T17" fmla="*/ 2147483647 h 22"/>
                <a:gd name="T18" fmla="*/ 2147483647 w 40"/>
                <a:gd name="T19" fmla="*/ 2147483647 h 22"/>
                <a:gd name="T20" fmla="*/ 2147483647 w 40"/>
                <a:gd name="T21" fmla="*/ 2147483647 h 22"/>
                <a:gd name="T22" fmla="*/ 2147483647 w 40"/>
                <a:gd name="T23" fmla="*/ 2147483647 h 22"/>
                <a:gd name="T24" fmla="*/ 2147483647 w 40"/>
                <a:gd name="T25" fmla="*/ 2147483647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2"/>
                <a:gd name="T41" fmla="*/ 40 w 40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2">
                  <a:moveTo>
                    <a:pt x="22" y="22"/>
                  </a:moveTo>
                  <a:lnTo>
                    <a:pt x="16" y="22"/>
                  </a:lnTo>
                  <a:lnTo>
                    <a:pt x="8" y="20"/>
                  </a:lnTo>
                  <a:lnTo>
                    <a:pt x="0" y="14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30" y="0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0" y="18"/>
                  </a:lnTo>
                  <a:lnTo>
                    <a:pt x="32" y="22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0"/>
            <p:cNvSpPr/>
            <p:nvPr/>
          </p:nvSpPr>
          <p:spPr bwMode="auto">
            <a:xfrm>
              <a:off x="3073053" y="2697274"/>
              <a:ext cx="117617" cy="66372"/>
            </a:xfrm>
            <a:custGeom>
              <a:avLst/>
              <a:gdLst>
                <a:gd name="T0" fmla="*/ 2147483647 w 80"/>
                <a:gd name="T1" fmla="*/ 2147483647 h 42"/>
                <a:gd name="T2" fmla="*/ 2147483647 w 80"/>
                <a:gd name="T3" fmla="*/ 2147483647 h 42"/>
                <a:gd name="T4" fmla="*/ 2147483647 w 80"/>
                <a:gd name="T5" fmla="*/ 2147483647 h 42"/>
                <a:gd name="T6" fmla="*/ 2147483647 w 80"/>
                <a:gd name="T7" fmla="*/ 2147483647 h 42"/>
                <a:gd name="T8" fmla="*/ 2147483647 w 80"/>
                <a:gd name="T9" fmla="*/ 2147483647 h 42"/>
                <a:gd name="T10" fmla="*/ 2147483647 w 80"/>
                <a:gd name="T11" fmla="*/ 2147483647 h 42"/>
                <a:gd name="T12" fmla="*/ 2147483647 w 80"/>
                <a:gd name="T13" fmla="*/ 2147483647 h 42"/>
                <a:gd name="T14" fmla="*/ 2147483647 w 80"/>
                <a:gd name="T15" fmla="*/ 2147483647 h 42"/>
                <a:gd name="T16" fmla="*/ 2147483647 w 80"/>
                <a:gd name="T17" fmla="*/ 2147483647 h 42"/>
                <a:gd name="T18" fmla="*/ 2147483647 w 80"/>
                <a:gd name="T19" fmla="*/ 2147483647 h 42"/>
                <a:gd name="T20" fmla="*/ 2147483647 w 80"/>
                <a:gd name="T21" fmla="*/ 2147483647 h 42"/>
                <a:gd name="T22" fmla="*/ 2147483647 w 80"/>
                <a:gd name="T23" fmla="*/ 2147483647 h 42"/>
                <a:gd name="T24" fmla="*/ 2147483647 w 80"/>
                <a:gd name="T25" fmla="*/ 2147483647 h 42"/>
                <a:gd name="T26" fmla="*/ 2147483647 w 80"/>
                <a:gd name="T27" fmla="*/ 2147483647 h 42"/>
                <a:gd name="T28" fmla="*/ 0 w 80"/>
                <a:gd name="T29" fmla="*/ 2147483647 h 42"/>
                <a:gd name="T30" fmla="*/ 2147483647 w 80"/>
                <a:gd name="T31" fmla="*/ 2147483647 h 42"/>
                <a:gd name="T32" fmla="*/ 2147483647 w 80"/>
                <a:gd name="T33" fmla="*/ 2147483647 h 42"/>
                <a:gd name="T34" fmla="*/ 2147483647 w 80"/>
                <a:gd name="T35" fmla="*/ 0 h 42"/>
                <a:gd name="T36" fmla="*/ 2147483647 w 80"/>
                <a:gd name="T37" fmla="*/ 2147483647 h 42"/>
                <a:gd name="T38" fmla="*/ 2147483647 w 80"/>
                <a:gd name="T39" fmla="*/ 2147483647 h 42"/>
                <a:gd name="T40" fmla="*/ 2147483647 w 80"/>
                <a:gd name="T41" fmla="*/ 2147483647 h 42"/>
                <a:gd name="T42" fmla="*/ 2147483647 w 80"/>
                <a:gd name="T43" fmla="*/ 2147483647 h 42"/>
                <a:gd name="T44" fmla="*/ 2147483647 w 80"/>
                <a:gd name="T45" fmla="*/ 2147483647 h 42"/>
                <a:gd name="T46" fmla="*/ 2147483647 w 80"/>
                <a:gd name="T47" fmla="*/ 2147483647 h 42"/>
                <a:gd name="T48" fmla="*/ 2147483647 w 80"/>
                <a:gd name="T49" fmla="*/ 2147483647 h 42"/>
                <a:gd name="T50" fmla="*/ 2147483647 w 80"/>
                <a:gd name="T51" fmla="*/ 2147483647 h 42"/>
                <a:gd name="T52" fmla="*/ 2147483647 w 80"/>
                <a:gd name="T53" fmla="*/ 2147483647 h 42"/>
                <a:gd name="T54" fmla="*/ 2147483647 w 80"/>
                <a:gd name="T55" fmla="*/ 2147483647 h 42"/>
                <a:gd name="T56" fmla="*/ 2147483647 w 80"/>
                <a:gd name="T57" fmla="*/ 2147483647 h 42"/>
                <a:gd name="T58" fmla="*/ 2147483647 w 80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0"/>
                <a:gd name="T91" fmla="*/ 0 h 42"/>
                <a:gd name="T92" fmla="*/ 80 w 8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0" h="42">
                  <a:moveTo>
                    <a:pt x="58" y="40"/>
                  </a:moveTo>
                  <a:lnTo>
                    <a:pt x="56" y="30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2" y="26"/>
                  </a:lnTo>
                  <a:lnTo>
                    <a:pt x="38" y="30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16" y="42"/>
                  </a:lnTo>
                  <a:lnTo>
                    <a:pt x="10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8" y="24"/>
                  </a:lnTo>
                  <a:lnTo>
                    <a:pt x="22" y="14"/>
                  </a:lnTo>
                  <a:lnTo>
                    <a:pt x="46" y="0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70" y="22"/>
                  </a:lnTo>
                  <a:lnTo>
                    <a:pt x="68" y="28"/>
                  </a:lnTo>
                  <a:lnTo>
                    <a:pt x="74" y="28"/>
                  </a:lnTo>
                  <a:lnTo>
                    <a:pt x="80" y="30"/>
                  </a:lnTo>
                  <a:lnTo>
                    <a:pt x="74" y="36"/>
                  </a:lnTo>
                  <a:lnTo>
                    <a:pt x="70" y="38"/>
                  </a:lnTo>
                  <a:lnTo>
                    <a:pt x="64" y="40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5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1"/>
            <p:cNvSpPr/>
            <p:nvPr/>
          </p:nvSpPr>
          <p:spPr bwMode="auto">
            <a:xfrm>
              <a:off x="3028081" y="2435768"/>
              <a:ext cx="96861" cy="38495"/>
            </a:xfrm>
            <a:custGeom>
              <a:avLst/>
              <a:gdLst>
                <a:gd name="T0" fmla="*/ 2147483647 w 66"/>
                <a:gd name="T1" fmla="*/ 2147483647 h 24"/>
                <a:gd name="T2" fmla="*/ 2147483647 w 66"/>
                <a:gd name="T3" fmla="*/ 2147483647 h 24"/>
                <a:gd name="T4" fmla="*/ 2147483647 w 66"/>
                <a:gd name="T5" fmla="*/ 2147483647 h 24"/>
                <a:gd name="T6" fmla="*/ 2147483647 w 66"/>
                <a:gd name="T7" fmla="*/ 2147483647 h 24"/>
                <a:gd name="T8" fmla="*/ 2147483647 w 66"/>
                <a:gd name="T9" fmla="*/ 2147483647 h 24"/>
                <a:gd name="T10" fmla="*/ 2147483647 w 66"/>
                <a:gd name="T11" fmla="*/ 2147483647 h 24"/>
                <a:gd name="T12" fmla="*/ 2147483647 w 66"/>
                <a:gd name="T13" fmla="*/ 2147483647 h 24"/>
                <a:gd name="T14" fmla="*/ 2147483647 w 66"/>
                <a:gd name="T15" fmla="*/ 2147483647 h 24"/>
                <a:gd name="T16" fmla="*/ 2147483647 w 66"/>
                <a:gd name="T17" fmla="*/ 2147483647 h 24"/>
                <a:gd name="T18" fmla="*/ 2147483647 w 66"/>
                <a:gd name="T19" fmla="*/ 2147483647 h 24"/>
                <a:gd name="T20" fmla="*/ 2147483647 w 66"/>
                <a:gd name="T21" fmla="*/ 0 h 24"/>
                <a:gd name="T22" fmla="*/ 2147483647 w 66"/>
                <a:gd name="T23" fmla="*/ 0 h 24"/>
                <a:gd name="T24" fmla="*/ 2147483647 w 66"/>
                <a:gd name="T25" fmla="*/ 2147483647 h 24"/>
                <a:gd name="T26" fmla="*/ 2147483647 w 66"/>
                <a:gd name="T27" fmla="*/ 2147483647 h 24"/>
                <a:gd name="T28" fmla="*/ 2147483647 w 66"/>
                <a:gd name="T29" fmla="*/ 0 h 24"/>
                <a:gd name="T30" fmla="*/ 2147483647 w 66"/>
                <a:gd name="T31" fmla="*/ 2147483647 h 24"/>
                <a:gd name="T32" fmla="*/ 2147483647 w 66"/>
                <a:gd name="T33" fmla="*/ 2147483647 h 24"/>
                <a:gd name="T34" fmla="*/ 2147483647 w 66"/>
                <a:gd name="T35" fmla="*/ 2147483647 h 24"/>
                <a:gd name="T36" fmla="*/ 2147483647 w 66"/>
                <a:gd name="T37" fmla="*/ 2147483647 h 24"/>
                <a:gd name="T38" fmla="*/ 2147483647 w 66"/>
                <a:gd name="T39" fmla="*/ 2147483647 h 24"/>
                <a:gd name="T40" fmla="*/ 2147483647 w 66"/>
                <a:gd name="T41" fmla="*/ 2147483647 h 24"/>
                <a:gd name="T42" fmla="*/ 2147483647 w 66"/>
                <a:gd name="T43" fmla="*/ 2147483647 h 24"/>
                <a:gd name="T44" fmla="*/ 2147483647 w 66"/>
                <a:gd name="T45" fmla="*/ 2147483647 h 24"/>
                <a:gd name="T46" fmla="*/ 2147483647 w 66"/>
                <a:gd name="T47" fmla="*/ 2147483647 h 24"/>
                <a:gd name="T48" fmla="*/ 2147483647 w 66"/>
                <a:gd name="T49" fmla="*/ 2147483647 h 24"/>
                <a:gd name="T50" fmla="*/ 2147483647 w 66"/>
                <a:gd name="T51" fmla="*/ 2147483647 h 24"/>
                <a:gd name="T52" fmla="*/ 2147483647 w 66"/>
                <a:gd name="T53" fmla="*/ 2147483647 h 24"/>
                <a:gd name="T54" fmla="*/ 2147483647 w 66"/>
                <a:gd name="T55" fmla="*/ 2147483647 h 24"/>
                <a:gd name="T56" fmla="*/ 2147483647 w 66"/>
                <a:gd name="T57" fmla="*/ 2147483647 h 24"/>
                <a:gd name="T58" fmla="*/ 0 w 66"/>
                <a:gd name="T59" fmla="*/ 2147483647 h 24"/>
                <a:gd name="T60" fmla="*/ 0 w 66"/>
                <a:gd name="T61" fmla="*/ 2147483647 h 24"/>
                <a:gd name="T62" fmla="*/ 0 w 66"/>
                <a:gd name="T63" fmla="*/ 2147483647 h 24"/>
                <a:gd name="T64" fmla="*/ 2147483647 w 66"/>
                <a:gd name="T65" fmla="*/ 2147483647 h 24"/>
                <a:gd name="T66" fmla="*/ 2147483647 w 66"/>
                <a:gd name="T67" fmla="*/ 0 h 24"/>
                <a:gd name="T68" fmla="*/ 2147483647 w 66"/>
                <a:gd name="T69" fmla="*/ 2147483647 h 24"/>
                <a:gd name="T70" fmla="*/ 2147483647 w 66"/>
                <a:gd name="T71" fmla="*/ 2147483647 h 24"/>
                <a:gd name="T72" fmla="*/ 2147483647 w 66"/>
                <a:gd name="T73" fmla="*/ 2147483647 h 24"/>
                <a:gd name="T74" fmla="*/ 2147483647 w 66"/>
                <a:gd name="T75" fmla="*/ 2147483647 h 24"/>
                <a:gd name="T76" fmla="*/ 2147483647 w 66"/>
                <a:gd name="T77" fmla="*/ 2147483647 h 2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24"/>
                <a:gd name="T119" fmla="*/ 66 w 66"/>
                <a:gd name="T120" fmla="*/ 24 h 2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24">
                  <a:moveTo>
                    <a:pt x="10" y="6"/>
                  </a:moveTo>
                  <a:lnTo>
                    <a:pt x="16" y="10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2"/>
                  </a:lnTo>
                  <a:lnTo>
                    <a:pt x="40" y="4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6" y="6"/>
                  </a:lnTo>
                  <a:lnTo>
                    <a:pt x="62" y="12"/>
                  </a:lnTo>
                  <a:lnTo>
                    <a:pt x="56" y="16"/>
                  </a:lnTo>
                  <a:lnTo>
                    <a:pt x="46" y="20"/>
                  </a:lnTo>
                  <a:lnTo>
                    <a:pt x="42" y="20"/>
                  </a:lnTo>
                  <a:lnTo>
                    <a:pt x="36" y="20"/>
                  </a:lnTo>
                  <a:lnTo>
                    <a:pt x="34" y="24"/>
                  </a:lnTo>
                  <a:lnTo>
                    <a:pt x="28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2"/>
            <p:cNvSpPr/>
            <p:nvPr/>
          </p:nvSpPr>
          <p:spPr bwMode="auto">
            <a:xfrm>
              <a:off x="3156077" y="2426475"/>
              <a:ext cx="237541" cy="59734"/>
            </a:xfrm>
            <a:custGeom>
              <a:avLst/>
              <a:gdLst>
                <a:gd name="T0" fmla="*/ 2147483647 w 164"/>
                <a:gd name="T1" fmla="*/ 2147483647 h 38"/>
                <a:gd name="T2" fmla="*/ 2147483647 w 164"/>
                <a:gd name="T3" fmla="*/ 2147483647 h 38"/>
                <a:gd name="T4" fmla="*/ 2147483647 w 164"/>
                <a:gd name="T5" fmla="*/ 2147483647 h 38"/>
                <a:gd name="T6" fmla="*/ 2147483647 w 164"/>
                <a:gd name="T7" fmla="*/ 2147483647 h 38"/>
                <a:gd name="T8" fmla="*/ 2147483647 w 164"/>
                <a:gd name="T9" fmla="*/ 2147483647 h 38"/>
                <a:gd name="T10" fmla="*/ 2147483647 w 164"/>
                <a:gd name="T11" fmla="*/ 2147483647 h 38"/>
                <a:gd name="T12" fmla="*/ 2147483647 w 164"/>
                <a:gd name="T13" fmla="*/ 2147483647 h 38"/>
                <a:gd name="T14" fmla="*/ 2147483647 w 164"/>
                <a:gd name="T15" fmla="*/ 2147483647 h 38"/>
                <a:gd name="T16" fmla="*/ 0 w 164"/>
                <a:gd name="T17" fmla="*/ 2147483647 h 38"/>
                <a:gd name="T18" fmla="*/ 2147483647 w 164"/>
                <a:gd name="T19" fmla="*/ 2147483647 h 38"/>
                <a:gd name="T20" fmla="*/ 2147483647 w 164"/>
                <a:gd name="T21" fmla="*/ 0 h 38"/>
                <a:gd name="T22" fmla="*/ 2147483647 w 164"/>
                <a:gd name="T23" fmla="*/ 2147483647 h 38"/>
                <a:gd name="T24" fmla="*/ 2147483647 w 164"/>
                <a:gd name="T25" fmla="*/ 2147483647 h 38"/>
                <a:gd name="T26" fmla="*/ 2147483647 w 164"/>
                <a:gd name="T27" fmla="*/ 2147483647 h 38"/>
                <a:gd name="T28" fmla="*/ 2147483647 w 164"/>
                <a:gd name="T29" fmla="*/ 2147483647 h 38"/>
                <a:gd name="T30" fmla="*/ 2147483647 w 164"/>
                <a:gd name="T31" fmla="*/ 2147483647 h 38"/>
                <a:gd name="T32" fmla="*/ 2147483647 w 164"/>
                <a:gd name="T33" fmla="*/ 2147483647 h 38"/>
                <a:gd name="T34" fmla="*/ 2147483647 w 164"/>
                <a:gd name="T35" fmla="*/ 2147483647 h 38"/>
                <a:gd name="T36" fmla="*/ 2147483647 w 164"/>
                <a:gd name="T37" fmla="*/ 2147483647 h 38"/>
                <a:gd name="T38" fmla="*/ 2147483647 w 164"/>
                <a:gd name="T39" fmla="*/ 2147483647 h 38"/>
                <a:gd name="T40" fmla="*/ 2147483647 w 164"/>
                <a:gd name="T41" fmla="*/ 2147483647 h 38"/>
                <a:gd name="T42" fmla="*/ 2147483647 w 164"/>
                <a:gd name="T43" fmla="*/ 2147483647 h 38"/>
                <a:gd name="T44" fmla="*/ 2147483647 w 164"/>
                <a:gd name="T45" fmla="*/ 2147483647 h 38"/>
                <a:gd name="T46" fmla="*/ 2147483647 w 164"/>
                <a:gd name="T47" fmla="*/ 2147483647 h 38"/>
                <a:gd name="T48" fmla="*/ 2147483647 w 164"/>
                <a:gd name="T49" fmla="*/ 2147483647 h 38"/>
                <a:gd name="T50" fmla="*/ 2147483647 w 164"/>
                <a:gd name="T51" fmla="*/ 2147483647 h 38"/>
                <a:gd name="T52" fmla="*/ 2147483647 w 164"/>
                <a:gd name="T53" fmla="*/ 2147483647 h 38"/>
                <a:gd name="T54" fmla="*/ 2147483647 w 164"/>
                <a:gd name="T55" fmla="*/ 2147483647 h 38"/>
                <a:gd name="T56" fmla="*/ 2147483647 w 164"/>
                <a:gd name="T57" fmla="*/ 2147483647 h 38"/>
                <a:gd name="T58" fmla="*/ 2147483647 w 164"/>
                <a:gd name="T59" fmla="*/ 2147483647 h 38"/>
                <a:gd name="T60" fmla="*/ 2147483647 w 164"/>
                <a:gd name="T61" fmla="*/ 2147483647 h 38"/>
                <a:gd name="T62" fmla="*/ 2147483647 w 164"/>
                <a:gd name="T63" fmla="*/ 2147483647 h 38"/>
                <a:gd name="T64" fmla="*/ 2147483647 w 164"/>
                <a:gd name="T65" fmla="*/ 2147483647 h 38"/>
                <a:gd name="T66" fmla="*/ 2147483647 w 164"/>
                <a:gd name="T67" fmla="*/ 2147483647 h 38"/>
                <a:gd name="T68" fmla="*/ 2147483647 w 164"/>
                <a:gd name="T69" fmla="*/ 2147483647 h 38"/>
                <a:gd name="T70" fmla="*/ 2147483647 w 164"/>
                <a:gd name="T71" fmla="*/ 2147483647 h 38"/>
                <a:gd name="T72" fmla="*/ 2147483647 w 164"/>
                <a:gd name="T73" fmla="*/ 2147483647 h 38"/>
                <a:gd name="T74" fmla="*/ 2147483647 w 164"/>
                <a:gd name="T75" fmla="*/ 2147483647 h 38"/>
                <a:gd name="T76" fmla="*/ 2147483647 w 164"/>
                <a:gd name="T77" fmla="*/ 2147483647 h 38"/>
                <a:gd name="T78" fmla="*/ 2147483647 w 164"/>
                <a:gd name="T79" fmla="*/ 2147483647 h 38"/>
                <a:gd name="T80" fmla="*/ 2147483647 w 164"/>
                <a:gd name="T81" fmla="*/ 2147483647 h 38"/>
                <a:gd name="T82" fmla="*/ 2147483647 w 164"/>
                <a:gd name="T83" fmla="*/ 2147483647 h 38"/>
                <a:gd name="T84" fmla="*/ 2147483647 w 164"/>
                <a:gd name="T85" fmla="*/ 2147483647 h 38"/>
                <a:gd name="T86" fmla="*/ 2147483647 w 164"/>
                <a:gd name="T87" fmla="*/ 2147483647 h 38"/>
                <a:gd name="T88" fmla="*/ 2147483647 w 164"/>
                <a:gd name="T89" fmla="*/ 2147483647 h 38"/>
                <a:gd name="T90" fmla="*/ 2147483647 w 164"/>
                <a:gd name="T91" fmla="*/ 2147483647 h 38"/>
                <a:gd name="T92" fmla="*/ 2147483647 w 164"/>
                <a:gd name="T93" fmla="*/ 2147483647 h 38"/>
                <a:gd name="T94" fmla="*/ 2147483647 w 164"/>
                <a:gd name="T95" fmla="*/ 2147483647 h 38"/>
                <a:gd name="T96" fmla="*/ 2147483647 w 164"/>
                <a:gd name="T97" fmla="*/ 2147483647 h 38"/>
                <a:gd name="T98" fmla="*/ 2147483647 w 164"/>
                <a:gd name="T99" fmla="*/ 2147483647 h 38"/>
                <a:gd name="T100" fmla="*/ 2147483647 w 164"/>
                <a:gd name="T101" fmla="*/ 2147483647 h 38"/>
                <a:gd name="T102" fmla="*/ 2147483647 w 164"/>
                <a:gd name="T103" fmla="*/ 2147483647 h 38"/>
                <a:gd name="T104" fmla="*/ 2147483647 w 164"/>
                <a:gd name="T105" fmla="*/ 2147483647 h 38"/>
                <a:gd name="T106" fmla="*/ 2147483647 w 164"/>
                <a:gd name="T107" fmla="*/ 2147483647 h 38"/>
                <a:gd name="T108" fmla="*/ 2147483647 w 164"/>
                <a:gd name="T109" fmla="*/ 2147483647 h 38"/>
                <a:gd name="T110" fmla="*/ 2147483647 w 164"/>
                <a:gd name="T111" fmla="*/ 2147483647 h 38"/>
                <a:gd name="T112" fmla="*/ 2147483647 w 164"/>
                <a:gd name="T113" fmla="*/ 2147483647 h 38"/>
                <a:gd name="T114" fmla="*/ 2147483647 w 164"/>
                <a:gd name="T115" fmla="*/ 2147483647 h 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4"/>
                <a:gd name="T175" fmla="*/ 0 h 38"/>
                <a:gd name="T176" fmla="*/ 164 w 164"/>
                <a:gd name="T177" fmla="*/ 38 h 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4" h="38">
                  <a:moveTo>
                    <a:pt x="30" y="22"/>
                  </a:moveTo>
                  <a:lnTo>
                    <a:pt x="36" y="18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0" y="6"/>
                  </a:lnTo>
                  <a:lnTo>
                    <a:pt x="8" y="2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8" y="8"/>
                  </a:lnTo>
                  <a:lnTo>
                    <a:pt x="44" y="10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4" y="6"/>
                  </a:lnTo>
                  <a:lnTo>
                    <a:pt x="68" y="6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16"/>
                  </a:lnTo>
                  <a:lnTo>
                    <a:pt x="60" y="18"/>
                  </a:lnTo>
                  <a:lnTo>
                    <a:pt x="60" y="20"/>
                  </a:lnTo>
                  <a:lnTo>
                    <a:pt x="66" y="20"/>
                  </a:lnTo>
                  <a:lnTo>
                    <a:pt x="80" y="20"/>
                  </a:lnTo>
                  <a:lnTo>
                    <a:pt x="94" y="20"/>
                  </a:lnTo>
                  <a:lnTo>
                    <a:pt x="108" y="20"/>
                  </a:lnTo>
                  <a:lnTo>
                    <a:pt x="120" y="18"/>
                  </a:lnTo>
                  <a:lnTo>
                    <a:pt x="136" y="18"/>
                  </a:lnTo>
                  <a:lnTo>
                    <a:pt x="144" y="18"/>
                  </a:lnTo>
                  <a:lnTo>
                    <a:pt x="152" y="20"/>
                  </a:lnTo>
                  <a:lnTo>
                    <a:pt x="164" y="22"/>
                  </a:lnTo>
                  <a:lnTo>
                    <a:pt x="160" y="30"/>
                  </a:lnTo>
                  <a:lnTo>
                    <a:pt x="156" y="36"/>
                  </a:lnTo>
                  <a:lnTo>
                    <a:pt x="148" y="38"/>
                  </a:lnTo>
                  <a:lnTo>
                    <a:pt x="140" y="38"/>
                  </a:lnTo>
                  <a:lnTo>
                    <a:pt x="132" y="38"/>
                  </a:lnTo>
                  <a:lnTo>
                    <a:pt x="124" y="36"/>
                  </a:lnTo>
                  <a:lnTo>
                    <a:pt x="118" y="36"/>
                  </a:lnTo>
                  <a:lnTo>
                    <a:pt x="110" y="34"/>
                  </a:lnTo>
                  <a:lnTo>
                    <a:pt x="104" y="34"/>
                  </a:lnTo>
                  <a:lnTo>
                    <a:pt x="96" y="32"/>
                  </a:lnTo>
                  <a:lnTo>
                    <a:pt x="90" y="30"/>
                  </a:lnTo>
                  <a:lnTo>
                    <a:pt x="86" y="30"/>
                  </a:lnTo>
                  <a:lnTo>
                    <a:pt x="78" y="32"/>
                  </a:lnTo>
                  <a:lnTo>
                    <a:pt x="72" y="34"/>
                  </a:lnTo>
                  <a:lnTo>
                    <a:pt x="68" y="38"/>
                  </a:lnTo>
                  <a:lnTo>
                    <a:pt x="62" y="38"/>
                  </a:lnTo>
                  <a:lnTo>
                    <a:pt x="42" y="36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53"/>
            <p:cNvSpPr/>
            <p:nvPr/>
          </p:nvSpPr>
          <p:spPr bwMode="auto">
            <a:xfrm>
              <a:off x="3118024" y="2460990"/>
              <a:ext cx="46124" cy="22567"/>
            </a:xfrm>
            <a:custGeom>
              <a:avLst/>
              <a:gdLst>
                <a:gd name="T0" fmla="*/ 2147483647 w 30"/>
                <a:gd name="T1" fmla="*/ 2147483647 h 14"/>
                <a:gd name="T2" fmla="*/ 2147483647 w 30"/>
                <a:gd name="T3" fmla="*/ 2147483647 h 14"/>
                <a:gd name="T4" fmla="*/ 2147483647 w 30"/>
                <a:gd name="T5" fmla="*/ 2147483647 h 14"/>
                <a:gd name="T6" fmla="*/ 2147483647 w 30"/>
                <a:gd name="T7" fmla="*/ 2147483647 h 14"/>
                <a:gd name="T8" fmla="*/ 2147483647 w 30"/>
                <a:gd name="T9" fmla="*/ 2147483647 h 14"/>
                <a:gd name="T10" fmla="*/ 0 w 30"/>
                <a:gd name="T11" fmla="*/ 2147483647 h 14"/>
                <a:gd name="T12" fmla="*/ 2147483647 w 30"/>
                <a:gd name="T13" fmla="*/ 2147483647 h 14"/>
                <a:gd name="T14" fmla="*/ 2147483647 w 30"/>
                <a:gd name="T15" fmla="*/ 0 h 14"/>
                <a:gd name="T16" fmla="*/ 2147483647 w 30"/>
                <a:gd name="T17" fmla="*/ 0 h 14"/>
                <a:gd name="T18" fmla="*/ 2147483647 w 30"/>
                <a:gd name="T19" fmla="*/ 2147483647 h 14"/>
                <a:gd name="T20" fmla="*/ 2147483647 w 30"/>
                <a:gd name="T21" fmla="*/ 2147483647 h 14"/>
                <a:gd name="T22" fmla="*/ 2147483647 w 30"/>
                <a:gd name="T23" fmla="*/ 2147483647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14"/>
                <a:gd name="T38" fmla="*/ 30 w 30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14">
                  <a:moveTo>
                    <a:pt x="30" y="8"/>
                  </a:moveTo>
                  <a:lnTo>
                    <a:pt x="28" y="12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0" y="12"/>
                  </a:lnTo>
                  <a:lnTo>
                    <a:pt x="0" y="10"/>
                  </a:lnTo>
                  <a:lnTo>
                    <a:pt x="6" y="4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4"/>
            <p:cNvSpPr/>
            <p:nvPr/>
          </p:nvSpPr>
          <p:spPr bwMode="auto">
            <a:xfrm>
              <a:off x="3166455" y="2390634"/>
              <a:ext cx="51890" cy="29203"/>
            </a:xfrm>
            <a:custGeom>
              <a:avLst/>
              <a:gdLst>
                <a:gd name="T0" fmla="*/ 2147483647 w 36"/>
                <a:gd name="T1" fmla="*/ 2147483647 h 18"/>
                <a:gd name="T2" fmla="*/ 2147483647 w 36"/>
                <a:gd name="T3" fmla="*/ 2147483647 h 18"/>
                <a:gd name="T4" fmla="*/ 2147483647 w 36"/>
                <a:gd name="T5" fmla="*/ 2147483647 h 18"/>
                <a:gd name="T6" fmla="*/ 2147483647 w 36"/>
                <a:gd name="T7" fmla="*/ 2147483647 h 18"/>
                <a:gd name="T8" fmla="*/ 2147483647 w 36"/>
                <a:gd name="T9" fmla="*/ 2147483647 h 18"/>
                <a:gd name="T10" fmla="*/ 2147483647 w 36"/>
                <a:gd name="T11" fmla="*/ 2147483647 h 18"/>
                <a:gd name="T12" fmla="*/ 2147483647 w 36"/>
                <a:gd name="T13" fmla="*/ 2147483647 h 18"/>
                <a:gd name="T14" fmla="*/ 2147483647 w 36"/>
                <a:gd name="T15" fmla="*/ 2147483647 h 18"/>
                <a:gd name="T16" fmla="*/ 2147483647 w 36"/>
                <a:gd name="T17" fmla="*/ 2147483647 h 18"/>
                <a:gd name="T18" fmla="*/ 0 w 36"/>
                <a:gd name="T19" fmla="*/ 2147483647 h 18"/>
                <a:gd name="T20" fmla="*/ 2147483647 w 36"/>
                <a:gd name="T21" fmla="*/ 2147483647 h 18"/>
                <a:gd name="T22" fmla="*/ 2147483647 w 36"/>
                <a:gd name="T23" fmla="*/ 0 h 18"/>
                <a:gd name="T24" fmla="*/ 2147483647 w 36"/>
                <a:gd name="T25" fmla="*/ 0 h 18"/>
                <a:gd name="T26" fmla="*/ 2147483647 w 36"/>
                <a:gd name="T27" fmla="*/ 0 h 18"/>
                <a:gd name="T28" fmla="*/ 2147483647 w 36"/>
                <a:gd name="T29" fmla="*/ 2147483647 h 18"/>
                <a:gd name="T30" fmla="*/ 2147483647 w 36"/>
                <a:gd name="T31" fmla="*/ 2147483647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18"/>
                <a:gd name="T50" fmla="*/ 36 w 36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18">
                  <a:moveTo>
                    <a:pt x="32" y="6"/>
                  </a:moveTo>
                  <a:lnTo>
                    <a:pt x="26" y="10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4" y="16"/>
                  </a:lnTo>
                  <a:lnTo>
                    <a:pt x="36" y="18"/>
                  </a:lnTo>
                  <a:lnTo>
                    <a:pt x="16" y="18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3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5"/>
            <p:cNvSpPr/>
            <p:nvPr/>
          </p:nvSpPr>
          <p:spPr bwMode="auto">
            <a:xfrm>
              <a:off x="3234488" y="2314970"/>
              <a:ext cx="556952" cy="136727"/>
            </a:xfrm>
            <a:custGeom>
              <a:avLst/>
              <a:gdLst>
                <a:gd name="T0" fmla="*/ 2147483647 w 382"/>
                <a:gd name="T1" fmla="*/ 2147483647 h 86"/>
                <a:gd name="T2" fmla="*/ 2147483647 w 382"/>
                <a:gd name="T3" fmla="*/ 2147483647 h 86"/>
                <a:gd name="T4" fmla="*/ 2147483647 w 382"/>
                <a:gd name="T5" fmla="*/ 2147483647 h 86"/>
                <a:gd name="T6" fmla="*/ 2147483647 w 382"/>
                <a:gd name="T7" fmla="*/ 2147483647 h 86"/>
                <a:gd name="T8" fmla="*/ 2147483647 w 382"/>
                <a:gd name="T9" fmla="*/ 2147483647 h 86"/>
                <a:gd name="T10" fmla="*/ 2147483647 w 382"/>
                <a:gd name="T11" fmla="*/ 2147483647 h 86"/>
                <a:gd name="T12" fmla="*/ 2147483647 w 382"/>
                <a:gd name="T13" fmla="*/ 2147483647 h 86"/>
                <a:gd name="T14" fmla="*/ 2147483647 w 382"/>
                <a:gd name="T15" fmla="*/ 2147483647 h 86"/>
                <a:gd name="T16" fmla="*/ 2147483647 w 382"/>
                <a:gd name="T17" fmla="*/ 2147483647 h 86"/>
                <a:gd name="T18" fmla="*/ 2147483647 w 382"/>
                <a:gd name="T19" fmla="*/ 2147483647 h 86"/>
                <a:gd name="T20" fmla="*/ 2147483647 w 382"/>
                <a:gd name="T21" fmla="*/ 2147483647 h 86"/>
                <a:gd name="T22" fmla="*/ 2147483647 w 382"/>
                <a:gd name="T23" fmla="*/ 2147483647 h 86"/>
                <a:gd name="T24" fmla="*/ 2147483647 w 382"/>
                <a:gd name="T25" fmla="*/ 2147483647 h 86"/>
                <a:gd name="T26" fmla="*/ 2147483647 w 382"/>
                <a:gd name="T27" fmla="*/ 2147483647 h 86"/>
                <a:gd name="T28" fmla="*/ 2147483647 w 382"/>
                <a:gd name="T29" fmla="*/ 2147483647 h 86"/>
                <a:gd name="T30" fmla="*/ 2147483647 w 382"/>
                <a:gd name="T31" fmla="*/ 2147483647 h 86"/>
                <a:gd name="T32" fmla="*/ 2147483647 w 382"/>
                <a:gd name="T33" fmla="*/ 2147483647 h 86"/>
                <a:gd name="T34" fmla="*/ 2147483647 w 382"/>
                <a:gd name="T35" fmla="*/ 2147483647 h 86"/>
                <a:gd name="T36" fmla="*/ 2147483647 w 382"/>
                <a:gd name="T37" fmla="*/ 2147483647 h 86"/>
                <a:gd name="T38" fmla="*/ 2147483647 w 382"/>
                <a:gd name="T39" fmla="*/ 2147483647 h 86"/>
                <a:gd name="T40" fmla="*/ 2147483647 w 382"/>
                <a:gd name="T41" fmla="*/ 2147483647 h 86"/>
                <a:gd name="T42" fmla="*/ 2147483647 w 382"/>
                <a:gd name="T43" fmla="*/ 2147483647 h 86"/>
                <a:gd name="T44" fmla="*/ 2147483647 w 382"/>
                <a:gd name="T45" fmla="*/ 2147483647 h 86"/>
                <a:gd name="T46" fmla="*/ 2147483647 w 382"/>
                <a:gd name="T47" fmla="*/ 2147483647 h 86"/>
                <a:gd name="T48" fmla="*/ 2147483647 w 382"/>
                <a:gd name="T49" fmla="*/ 2147483647 h 86"/>
                <a:gd name="T50" fmla="*/ 2147483647 w 382"/>
                <a:gd name="T51" fmla="*/ 2147483647 h 86"/>
                <a:gd name="T52" fmla="*/ 0 w 382"/>
                <a:gd name="T53" fmla="*/ 2147483647 h 86"/>
                <a:gd name="T54" fmla="*/ 2147483647 w 382"/>
                <a:gd name="T55" fmla="*/ 2147483647 h 86"/>
                <a:gd name="T56" fmla="*/ 2147483647 w 382"/>
                <a:gd name="T57" fmla="*/ 2147483647 h 86"/>
                <a:gd name="T58" fmla="*/ 2147483647 w 382"/>
                <a:gd name="T59" fmla="*/ 2147483647 h 86"/>
                <a:gd name="T60" fmla="*/ 2147483647 w 382"/>
                <a:gd name="T61" fmla="*/ 2147483647 h 86"/>
                <a:gd name="T62" fmla="*/ 2147483647 w 382"/>
                <a:gd name="T63" fmla="*/ 2147483647 h 86"/>
                <a:gd name="T64" fmla="*/ 2147483647 w 382"/>
                <a:gd name="T65" fmla="*/ 2147483647 h 86"/>
                <a:gd name="T66" fmla="*/ 2147483647 w 382"/>
                <a:gd name="T67" fmla="*/ 2147483647 h 86"/>
                <a:gd name="T68" fmla="*/ 2147483647 w 382"/>
                <a:gd name="T69" fmla="*/ 2147483647 h 86"/>
                <a:gd name="T70" fmla="*/ 2147483647 w 382"/>
                <a:gd name="T71" fmla="*/ 2147483647 h 86"/>
                <a:gd name="T72" fmla="*/ 2147483647 w 382"/>
                <a:gd name="T73" fmla="*/ 2147483647 h 86"/>
                <a:gd name="T74" fmla="*/ 2147483647 w 382"/>
                <a:gd name="T75" fmla="*/ 2147483647 h 86"/>
                <a:gd name="T76" fmla="*/ 2147483647 w 382"/>
                <a:gd name="T77" fmla="*/ 2147483647 h 86"/>
                <a:gd name="T78" fmla="*/ 2147483647 w 382"/>
                <a:gd name="T79" fmla="*/ 2147483647 h 86"/>
                <a:gd name="T80" fmla="*/ 2147483647 w 382"/>
                <a:gd name="T81" fmla="*/ 2147483647 h 86"/>
                <a:gd name="T82" fmla="*/ 2147483647 w 382"/>
                <a:gd name="T83" fmla="*/ 2147483647 h 86"/>
                <a:gd name="T84" fmla="*/ 2147483647 w 382"/>
                <a:gd name="T85" fmla="*/ 2147483647 h 86"/>
                <a:gd name="T86" fmla="*/ 2147483647 w 382"/>
                <a:gd name="T87" fmla="*/ 2147483647 h 86"/>
                <a:gd name="T88" fmla="*/ 2147483647 w 382"/>
                <a:gd name="T89" fmla="*/ 2147483647 h 86"/>
                <a:gd name="T90" fmla="*/ 2147483647 w 382"/>
                <a:gd name="T91" fmla="*/ 2147483647 h 86"/>
                <a:gd name="T92" fmla="*/ 2147483647 w 382"/>
                <a:gd name="T93" fmla="*/ 2147483647 h 86"/>
                <a:gd name="T94" fmla="*/ 2147483647 w 382"/>
                <a:gd name="T95" fmla="*/ 2147483647 h 86"/>
                <a:gd name="T96" fmla="*/ 2147483647 w 382"/>
                <a:gd name="T97" fmla="*/ 0 h 86"/>
                <a:gd name="T98" fmla="*/ 2147483647 w 382"/>
                <a:gd name="T99" fmla="*/ 2147483647 h 86"/>
                <a:gd name="T100" fmla="*/ 2147483647 w 382"/>
                <a:gd name="T101" fmla="*/ 2147483647 h 86"/>
                <a:gd name="T102" fmla="*/ 2147483647 w 382"/>
                <a:gd name="T103" fmla="*/ 2147483647 h 86"/>
                <a:gd name="T104" fmla="*/ 2147483647 w 382"/>
                <a:gd name="T105" fmla="*/ 2147483647 h 86"/>
                <a:gd name="T106" fmla="*/ 2147483647 w 382"/>
                <a:gd name="T107" fmla="*/ 2147483647 h 86"/>
                <a:gd name="T108" fmla="*/ 2147483647 w 382"/>
                <a:gd name="T109" fmla="*/ 2147483647 h 86"/>
                <a:gd name="T110" fmla="*/ 2147483647 w 382"/>
                <a:gd name="T111" fmla="*/ 2147483647 h 86"/>
                <a:gd name="T112" fmla="*/ 2147483647 w 382"/>
                <a:gd name="T113" fmla="*/ 2147483647 h 86"/>
                <a:gd name="T114" fmla="*/ 2147483647 w 382"/>
                <a:gd name="T115" fmla="*/ 2147483647 h 86"/>
                <a:gd name="T116" fmla="*/ 2147483647 w 382"/>
                <a:gd name="T117" fmla="*/ 2147483647 h 86"/>
                <a:gd name="T118" fmla="*/ 2147483647 w 382"/>
                <a:gd name="T119" fmla="*/ 2147483647 h 86"/>
                <a:gd name="T120" fmla="*/ 2147483647 w 382"/>
                <a:gd name="T121" fmla="*/ 2147483647 h 86"/>
                <a:gd name="T122" fmla="*/ 2147483647 w 382"/>
                <a:gd name="T123" fmla="*/ 2147483647 h 86"/>
                <a:gd name="T124" fmla="*/ 2147483647 w 382"/>
                <a:gd name="T125" fmla="*/ 2147483647 h 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2"/>
                <a:gd name="T190" fmla="*/ 0 h 86"/>
                <a:gd name="T191" fmla="*/ 382 w 382"/>
                <a:gd name="T192" fmla="*/ 86 h 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2" h="86">
                  <a:moveTo>
                    <a:pt x="174" y="60"/>
                  </a:moveTo>
                  <a:lnTo>
                    <a:pt x="168" y="58"/>
                  </a:lnTo>
                  <a:lnTo>
                    <a:pt x="164" y="50"/>
                  </a:lnTo>
                  <a:lnTo>
                    <a:pt x="158" y="50"/>
                  </a:lnTo>
                  <a:lnTo>
                    <a:pt x="156" y="58"/>
                  </a:lnTo>
                  <a:lnTo>
                    <a:pt x="154" y="64"/>
                  </a:lnTo>
                  <a:lnTo>
                    <a:pt x="150" y="70"/>
                  </a:lnTo>
                  <a:lnTo>
                    <a:pt x="146" y="72"/>
                  </a:lnTo>
                  <a:lnTo>
                    <a:pt x="142" y="72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6"/>
                  </a:lnTo>
                  <a:lnTo>
                    <a:pt x="126" y="66"/>
                  </a:lnTo>
                  <a:lnTo>
                    <a:pt x="136" y="70"/>
                  </a:lnTo>
                  <a:lnTo>
                    <a:pt x="142" y="74"/>
                  </a:lnTo>
                  <a:lnTo>
                    <a:pt x="132" y="82"/>
                  </a:lnTo>
                  <a:lnTo>
                    <a:pt x="120" y="86"/>
                  </a:lnTo>
                  <a:lnTo>
                    <a:pt x="114" y="86"/>
                  </a:lnTo>
                  <a:lnTo>
                    <a:pt x="112" y="84"/>
                  </a:lnTo>
                  <a:lnTo>
                    <a:pt x="106" y="82"/>
                  </a:lnTo>
                  <a:lnTo>
                    <a:pt x="102" y="80"/>
                  </a:lnTo>
                  <a:lnTo>
                    <a:pt x="46" y="80"/>
                  </a:lnTo>
                  <a:lnTo>
                    <a:pt x="32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4" y="72"/>
                  </a:lnTo>
                  <a:lnTo>
                    <a:pt x="50" y="76"/>
                  </a:lnTo>
                  <a:lnTo>
                    <a:pt x="52" y="68"/>
                  </a:lnTo>
                  <a:lnTo>
                    <a:pt x="54" y="64"/>
                  </a:lnTo>
                  <a:lnTo>
                    <a:pt x="58" y="62"/>
                  </a:lnTo>
                  <a:lnTo>
                    <a:pt x="64" y="62"/>
                  </a:lnTo>
                  <a:lnTo>
                    <a:pt x="68" y="64"/>
                  </a:lnTo>
                  <a:lnTo>
                    <a:pt x="72" y="64"/>
                  </a:lnTo>
                  <a:lnTo>
                    <a:pt x="76" y="66"/>
                  </a:lnTo>
                  <a:lnTo>
                    <a:pt x="80" y="66"/>
                  </a:lnTo>
                  <a:lnTo>
                    <a:pt x="76" y="60"/>
                  </a:lnTo>
                  <a:lnTo>
                    <a:pt x="74" y="54"/>
                  </a:lnTo>
                  <a:lnTo>
                    <a:pt x="72" y="50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2" y="48"/>
                  </a:lnTo>
                  <a:lnTo>
                    <a:pt x="50" y="52"/>
                  </a:lnTo>
                  <a:lnTo>
                    <a:pt x="42" y="54"/>
                  </a:lnTo>
                  <a:lnTo>
                    <a:pt x="34" y="54"/>
                  </a:lnTo>
                  <a:lnTo>
                    <a:pt x="22" y="54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24" y="26"/>
                  </a:lnTo>
                  <a:lnTo>
                    <a:pt x="42" y="24"/>
                  </a:lnTo>
                  <a:lnTo>
                    <a:pt x="58" y="22"/>
                  </a:lnTo>
                  <a:lnTo>
                    <a:pt x="78" y="26"/>
                  </a:lnTo>
                  <a:lnTo>
                    <a:pt x="88" y="32"/>
                  </a:lnTo>
                  <a:lnTo>
                    <a:pt x="96" y="36"/>
                  </a:lnTo>
                  <a:lnTo>
                    <a:pt x="98" y="36"/>
                  </a:lnTo>
                  <a:lnTo>
                    <a:pt x="104" y="36"/>
                  </a:lnTo>
                  <a:lnTo>
                    <a:pt x="104" y="34"/>
                  </a:lnTo>
                  <a:lnTo>
                    <a:pt x="108" y="30"/>
                  </a:lnTo>
                  <a:lnTo>
                    <a:pt x="112" y="28"/>
                  </a:lnTo>
                  <a:lnTo>
                    <a:pt x="116" y="26"/>
                  </a:lnTo>
                  <a:lnTo>
                    <a:pt x="126" y="28"/>
                  </a:lnTo>
                  <a:lnTo>
                    <a:pt x="132" y="32"/>
                  </a:lnTo>
                  <a:lnTo>
                    <a:pt x="136" y="36"/>
                  </a:lnTo>
                  <a:lnTo>
                    <a:pt x="142" y="36"/>
                  </a:lnTo>
                  <a:lnTo>
                    <a:pt x="142" y="32"/>
                  </a:lnTo>
                  <a:lnTo>
                    <a:pt x="140" y="30"/>
                  </a:lnTo>
                  <a:lnTo>
                    <a:pt x="130" y="24"/>
                  </a:lnTo>
                  <a:lnTo>
                    <a:pt x="120" y="24"/>
                  </a:lnTo>
                  <a:lnTo>
                    <a:pt x="114" y="24"/>
                  </a:lnTo>
                  <a:lnTo>
                    <a:pt x="98" y="24"/>
                  </a:lnTo>
                  <a:lnTo>
                    <a:pt x="86" y="24"/>
                  </a:lnTo>
                  <a:lnTo>
                    <a:pt x="82" y="24"/>
                  </a:lnTo>
                  <a:lnTo>
                    <a:pt x="80" y="22"/>
                  </a:lnTo>
                  <a:lnTo>
                    <a:pt x="78" y="20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92" y="12"/>
                  </a:lnTo>
                  <a:lnTo>
                    <a:pt x="126" y="12"/>
                  </a:lnTo>
                  <a:lnTo>
                    <a:pt x="134" y="10"/>
                  </a:lnTo>
                  <a:lnTo>
                    <a:pt x="142" y="8"/>
                  </a:lnTo>
                  <a:lnTo>
                    <a:pt x="148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2" y="10"/>
                  </a:lnTo>
                  <a:lnTo>
                    <a:pt x="188" y="8"/>
                  </a:lnTo>
                  <a:lnTo>
                    <a:pt x="202" y="4"/>
                  </a:lnTo>
                  <a:lnTo>
                    <a:pt x="226" y="2"/>
                  </a:lnTo>
                  <a:lnTo>
                    <a:pt x="252" y="0"/>
                  </a:lnTo>
                  <a:lnTo>
                    <a:pt x="306" y="2"/>
                  </a:lnTo>
                  <a:lnTo>
                    <a:pt x="328" y="2"/>
                  </a:lnTo>
                  <a:lnTo>
                    <a:pt x="346" y="2"/>
                  </a:lnTo>
                  <a:lnTo>
                    <a:pt x="364" y="6"/>
                  </a:lnTo>
                  <a:lnTo>
                    <a:pt x="382" y="10"/>
                  </a:lnTo>
                  <a:lnTo>
                    <a:pt x="368" y="16"/>
                  </a:lnTo>
                  <a:lnTo>
                    <a:pt x="352" y="22"/>
                  </a:lnTo>
                  <a:lnTo>
                    <a:pt x="332" y="24"/>
                  </a:lnTo>
                  <a:lnTo>
                    <a:pt x="324" y="24"/>
                  </a:lnTo>
                  <a:lnTo>
                    <a:pt x="316" y="24"/>
                  </a:lnTo>
                  <a:lnTo>
                    <a:pt x="304" y="24"/>
                  </a:lnTo>
                  <a:lnTo>
                    <a:pt x="310" y="24"/>
                  </a:lnTo>
                  <a:lnTo>
                    <a:pt x="318" y="24"/>
                  </a:lnTo>
                  <a:lnTo>
                    <a:pt x="310" y="26"/>
                  </a:lnTo>
                  <a:lnTo>
                    <a:pt x="302" y="26"/>
                  </a:lnTo>
                  <a:lnTo>
                    <a:pt x="282" y="26"/>
                  </a:lnTo>
                  <a:lnTo>
                    <a:pt x="272" y="28"/>
                  </a:lnTo>
                  <a:lnTo>
                    <a:pt x="262" y="32"/>
                  </a:lnTo>
                  <a:lnTo>
                    <a:pt x="250" y="36"/>
                  </a:lnTo>
                  <a:lnTo>
                    <a:pt x="240" y="36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0" y="36"/>
                  </a:lnTo>
                  <a:lnTo>
                    <a:pt x="208" y="40"/>
                  </a:lnTo>
                  <a:lnTo>
                    <a:pt x="206" y="44"/>
                  </a:lnTo>
                  <a:lnTo>
                    <a:pt x="196" y="52"/>
                  </a:lnTo>
                  <a:lnTo>
                    <a:pt x="184" y="58"/>
                  </a:lnTo>
                  <a:lnTo>
                    <a:pt x="17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6"/>
            <p:cNvSpPr/>
            <p:nvPr/>
          </p:nvSpPr>
          <p:spPr bwMode="auto">
            <a:xfrm>
              <a:off x="3151464" y="2502140"/>
              <a:ext cx="415120" cy="300003"/>
            </a:xfrm>
            <a:custGeom>
              <a:avLst/>
              <a:gdLst>
                <a:gd name="T0" fmla="*/ 2147483647 w 284"/>
                <a:gd name="T1" fmla="*/ 2147483647 h 190"/>
                <a:gd name="T2" fmla="*/ 2147483647 w 284"/>
                <a:gd name="T3" fmla="*/ 2147483647 h 190"/>
                <a:gd name="T4" fmla="*/ 2147483647 w 284"/>
                <a:gd name="T5" fmla="*/ 2147483647 h 190"/>
                <a:gd name="T6" fmla="*/ 2147483647 w 284"/>
                <a:gd name="T7" fmla="*/ 2147483647 h 190"/>
                <a:gd name="T8" fmla="*/ 2147483647 w 284"/>
                <a:gd name="T9" fmla="*/ 2147483647 h 190"/>
                <a:gd name="T10" fmla="*/ 2147483647 w 284"/>
                <a:gd name="T11" fmla="*/ 2147483647 h 190"/>
                <a:gd name="T12" fmla="*/ 2147483647 w 284"/>
                <a:gd name="T13" fmla="*/ 2147483647 h 190"/>
                <a:gd name="T14" fmla="*/ 2147483647 w 284"/>
                <a:gd name="T15" fmla="*/ 2147483647 h 190"/>
                <a:gd name="T16" fmla="*/ 2147483647 w 284"/>
                <a:gd name="T17" fmla="*/ 2147483647 h 190"/>
                <a:gd name="T18" fmla="*/ 2147483647 w 284"/>
                <a:gd name="T19" fmla="*/ 2147483647 h 190"/>
                <a:gd name="T20" fmla="*/ 2147483647 w 284"/>
                <a:gd name="T21" fmla="*/ 2147483647 h 190"/>
                <a:gd name="T22" fmla="*/ 2147483647 w 284"/>
                <a:gd name="T23" fmla="*/ 2147483647 h 190"/>
                <a:gd name="T24" fmla="*/ 2147483647 w 284"/>
                <a:gd name="T25" fmla="*/ 2147483647 h 190"/>
                <a:gd name="T26" fmla="*/ 2147483647 w 284"/>
                <a:gd name="T27" fmla="*/ 2147483647 h 190"/>
                <a:gd name="T28" fmla="*/ 2147483647 w 284"/>
                <a:gd name="T29" fmla="*/ 2147483647 h 190"/>
                <a:gd name="T30" fmla="*/ 2147483647 w 284"/>
                <a:gd name="T31" fmla="*/ 2147483647 h 190"/>
                <a:gd name="T32" fmla="*/ 2147483647 w 284"/>
                <a:gd name="T33" fmla="*/ 2147483647 h 190"/>
                <a:gd name="T34" fmla="*/ 2147483647 w 284"/>
                <a:gd name="T35" fmla="*/ 2147483647 h 190"/>
                <a:gd name="T36" fmla="*/ 2147483647 w 284"/>
                <a:gd name="T37" fmla="*/ 2147483647 h 190"/>
                <a:gd name="T38" fmla="*/ 2147483647 w 284"/>
                <a:gd name="T39" fmla="*/ 2147483647 h 190"/>
                <a:gd name="T40" fmla="*/ 2147483647 w 284"/>
                <a:gd name="T41" fmla="*/ 2147483647 h 190"/>
                <a:gd name="T42" fmla="*/ 2147483647 w 284"/>
                <a:gd name="T43" fmla="*/ 2147483647 h 190"/>
                <a:gd name="T44" fmla="*/ 2147483647 w 284"/>
                <a:gd name="T45" fmla="*/ 2147483647 h 190"/>
                <a:gd name="T46" fmla="*/ 2147483647 w 284"/>
                <a:gd name="T47" fmla="*/ 2147483647 h 190"/>
                <a:gd name="T48" fmla="*/ 2147483647 w 284"/>
                <a:gd name="T49" fmla="*/ 2147483647 h 190"/>
                <a:gd name="T50" fmla="*/ 2147483647 w 284"/>
                <a:gd name="T51" fmla="*/ 2147483647 h 190"/>
                <a:gd name="T52" fmla="*/ 2147483647 w 284"/>
                <a:gd name="T53" fmla="*/ 2147483647 h 190"/>
                <a:gd name="T54" fmla="*/ 2147483647 w 284"/>
                <a:gd name="T55" fmla="*/ 2147483647 h 190"/>
                <a:gd name="T56" fmla="*/ 2147483647 w 284"/>
                <a:gd name="T57" fmla="*/ 2147483647 h 190"/>
                <a:gd name="T58" fmla="*/ 2147483647 w 284"/>
                <a:gd name="T59" fmla="*/ 2147483647 h 190"/>
                <a:gd name="T60" fmla="*/ 2147483647 w 284"/>
                <a:gd name="T61" fmla="*/ 2147483647 h 190"/>
                <a:gd name="T62" fmla="*/ 2147483647 w 284"/>
                <a:gd name="T63" fmla="*/ 2147483647 h 190"/>
                <a:gd name="T64" fmla="*/ 2147483647 w 284"/>
                <a:gd name="T65" fmla="*/ 2147483647 h 190"/>
                <a:gd name="T66" fmla="*/ 2147483647 w 284"/>
                <a:gd name="T67" fmla="*/ 2147483647 h 190"/>
                <a:gd name="T68" fmla="*/ 2147483647 w 284"/>
                <a:gd name="T69" fmla="*/ 2147483647 h 190"/>
                <a:gd name="T70" fmla="*/ 2147483647 w 284"/>
                <a:gd name="T71" fmla="*/ 2147483647 h 190"/>
                <a:gd name="T72" fmla="*/ 2147483647 w 284"/>
                <a:gd name="T73" fmla="*/ 2147483647 h 190"/>
                <a:gd name="T74" fmla="*/ 2147483647 w 284"/>
                <a:gd name="T75" fmla="*/ 2147483647 h 190"/>
                <a:gd name="T76" fmla="*/ 2147483647 w 284"/>
                <a:gd name="T77" fmla="*/ 2147483647 h 190"/>
                <a:gd name="T78" fmla="*/ 2147483647 w 284"/>
                <a:gd name="T79" fmla="*/ 2147483647 h 190"/>
                <a:gd name="T80" fmla="*/ 2147483647 w 284"/>
                <a:gd name="T81" fmla="*/ 2147483647 h 190"/>
                <a:gd name="T82" fmla="*/ 2147483647 w 284"/>
                <a:gd name="T83" fmla="*/ 2147483647 h 190"/>
                <a:gd name="T84" fmla="*/ 2147483647 w 284"/>
                <a:gd name="T85" fmla="*/ 2147483647 h 190"/>
                <a:gd name="T86" fmla="*/ 2147483647 w 284"/>
                <a:gd name="T87" fmla="*/ 2147483647 h 190"/>
                <a:gd name="T88" fmla="*/ 2147483647 w 284"/>
                <a:gd name="T89" fmla="*/ 2147483647 h 190"/>
                <a:gd name="T90" fmla="*/ 2147483647 w 284"/>
                <a:gd name="T91" fmla="*/ 2147483647 h 190"/>
                <a:gd name="T92" fmla="*/ 2147483647 w 284"/>
                <a:gd name="T93" fmla="*/ 2147483647 h 190"/>
                <a:gd name="T94" fmla="*/ 2147483647 w 284"/>
                <a:gd name="T95" fmla="*/ 2147483647 h 190"/>
                <a:gd name="T96" fmla="*/ 2147483647 w 284"/>
                <a:gd name="T97" fmla="*/ 2147483647 h 190"/>
                <a:gd name="T98" fmla="*/ 2147483647 w 284"/>
                <a:gd name="T99" fmla="*/ 2147483647 h 190"/>
                <a:gd name="T100" fmla="*/ 2147483647 w 284"/>
                <a:gd name="T101" fmla="*/ 2147483647 h 190"/>
                <a:gd name="T102" fmla="*/ 2147483647 w 284"/>
                <a:gd name="T103" fmla="*/ 2147483647 h 190"/>
                <a:gd name="T104" fmla="*/ 2147483647 w 284"/>
                <a:gd name="T105" fmla="*/ 2147483647 h 190"/>
                <a:gd name="T106" fmla="*/ 2147483647 w 284"/>
                <a:gd name="T107" fmla="*/ 2147483647 h 190"/>
                <a:gd name="T108" fmla="*/ 2147483647 w 284"/>
                <a:gd name="T109" fmla="*/ 2147483647 h 190"/>
                <a:gd name="T110" fmla="*/ 2147483647 w 284"/>
                <a:gd name="T111" fmla="*/ 2147483647 h 190"/>
                <a:gd name="T112" fmla="*/ 2147483647 w 284"/>
                <a:gd name="T113" fmla="*/ 2147483647 h 190"/>
                <a:gd name="T114" fmla="*/ 2147483647 w 284"/>
                <a:gd name="T115" fmla="*/ 0 h 190"/>
                <a:gd name="T116" fmla="*/ 2147483647 w 284"/>
                <a:gd name="T117" fmla="*/ 2147483647 h 190"/>
                <a:gd name="T118" fmla="*/ 2147483647 w 284"/>
                <a:gd name="T119" fmla="*/ 2147483647 h 190"/>
                <a:gd name="T120" fmla="*/ 2147483647 w 284"/>
                <a:gd name="T121" fmla="*/ 2147483647 h 190"/>
                <a:gd name="T122" fmla="*/ 2147483647 w 284"/>
                <a:gd name="T123" fmla="*/ 2147483647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190"/>
                <a:gd name="T188" fmla="*/ 284 w 284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190">
                  <a:moveTo>
                    <a:pt x="114" y="0"/>
                  </a:moveTo>
                  <a:lnTo>
                    <a:pt x="124" y="0"/>
                  </a:lnTo>
                  <a:lnTo>
                    <a:pt x="122" y="10"/>
                  </a:lnTo>
                  <a:lnTo>
                    <a:pt x="126" y="8"/>
                  </a:lnTo>
                  <a:lnTo>
                    <a:pt x="130" y="4"/>
                  </a:lnTo>
                  <a:lnTo>
                    <a:pt x="132" y="2"/>
                  </a:lnTo>
                  <a:lnTo>
                    <a:pt x="138" y="0"/>
                  </a:lnTo>
                  <a:lnTo>
                    <a:pt x="146" y="0"/>
                  </a:lnTo>
                  <a:lnTo>
                    <a:pt x="158" y="4"/>
                  </a:lnTo>
                  <a:lnTo>
                    <a:pt x="168" y="8"/>
                  </a:lnTo>
                  <a:lnTo>
                    <a:pt x="170" y="12"/>
                  </a:lnTo>
                  <a:lnTo>
                    <a:pt x="172" y="14"/>
                  </a:lnTo>
                  <a:lnTo>
                    <a:pt x="142" y="20"/>
                  </a:lnTo>
                  <a:lnTo>
                    <a:pt x="158" y="22"/>
                  </a:lnTo>
                  <a:lnTo>
                    <a:pt x="172" y="20"/>
                  </a:lnTo>
                  <a:lnTo>
                    <a:pt x="176" y="22"/>
                  </a:lnTo>
                  <a:lnTo>
                    <a:pt x="180" y="24"/>
                  </a:lnTo>
                  <a:lnTo>
                    <a:pt x="184" y="28"/>
                  </a:lnTo>
                  <a:lnTo>
                    <a:pt x="186" y="34"/>
                  </a:lnTo>
                  <a:lnTo>
                    <a:pt x="190" y="40"/>
                  </a:lnTo>
                  <a:lnTo>
                    <a:pt x="196" y="34"/>
                  </a:lnTo>
                  <a:lnTo>
                    <a:pt x="198" y="32"/>
                  </a:lnTo>
                  <a:lnTo>
                    <a:pt x="202" y="32"/>
                  </a:lnTo>
                  <a:lnTo>
                    <a:pt x="212" y="36"/>
                  </a:lnTo>
                  <a:lnTo>
                    <a:pt x="224" y="44"/>
                  </a:lnTo>
                  <a:lnTo>
                    <a:pt x="246" y="58"/>
                  </a:lnTo>
                  <a:lnTo>
                    <a:pt x="236" y="64"/>
                  </a:lnTo>
                  <a:lnTo>
                    <a:pt x="230" y="68"/>
                  </a:lnTo>
                  <a:lnTo>
                    <a:pt x="228" y="74"/>
                  </a:lnTo>
                  <a:lnTo>
                    <a:pt x="218" y="74"/>
                  </a:lnTo>
                  <a:lnTo>
                    <a:pt x="218" y="80"/>
                  </a:lnTo>
                  <a:lnTo>
                    <a:pt x="224" y="80"/>
                  </a:lnTo>
                  <a:lnTo>
                    <a:pt x="234" y="82"/>
                  </a:lnTo>
                  <a:lnTo>
                    <a:pt x="246" y="86"/>
                  </a:lnTo>
                  <a:lnTo>
                    <a:pt x="256" y="94"/>
                  </a:lnTo>
                  <a:lnTo>
                    <a:pt x="258" y="98"/>
                  </a:lnTo>
                  <a:lnTo>
                    <a:pt x="258" y="102"/>
                  </a:lnTo>
                  <a:lnTo>
                    <a:pt x="264" y="104"/>
                  </a:lnTo>
                  <a:lnTo>
                    <a:pt x="268" y="106"/>
                  </a:lnTo>
                  <a:lnTo>
                    <a:pt x="272" y="108"/>
                  </a:lnTo>
                  <a:lnTo>
                    <a:pt x="276" y="108"/>
                  </a:lnTo>
                  <a:lnTo>
                    <a:pt x="280" y="108"/>
                  </a:lnTo>
                  <a:lnTo>
                    <a:pt x="284" y="106"/>
                  </a:lnTo>
                  <a:lnTo>
                    <a:pt x="284" y="112"/>
                  </a:lnTo>
                  <a:lnTo>
                    <a:pt x="276" y="114"/>
                  </a:lnTo>
                  <a:lnTo>
                    <a:pt x="268" y="116"/>
                  </a:lnTo>
                  <a:lnTo>
                    <a:pt x="268" y="126"/>
                  </a:lnTo>
                  <a:lnTo>
                    <a:pt x="262" y="124"/>
                  </a:lnTo>
                  <a:lnTo>
                    <a:pt x="258" y="122"/>
                  </a:lnTo>
                  <a:lnTo>
                    <a:pt x="252" y="130"/>
                  </a:lnTo>
                  <a:lnTo>
                    <a:pt x="246" y="134"/>
                  </a:lnTo>
                  <a:lnTo>
                    <a:pt x="242" y="136"/>
                  </a:lnTo>
                  <a:lnTo>
                    <a:pt x="236" y="136"/>
                  </a:lnTo>
                  <a:lnTo>
                    <a:pt x="232" y="134"/>
                  </a:lnTo>
                  <a:lnTo>
                    <a:pt x="230" y="130"/>
                  </a:lnTo>
                  <a:lnTo>
                    <a:pt x="228" y="128"/>
                  </a:lnTo>
                  <a:lnTo>
                    <a:pt x="228" y="120"/>
                  </a:lnTo>
                  <a:lnTo>
                    <a:pt x="224" y="112"/>
                  </a:lnTo>
                  <a:lnTo>
                    <a:pt x="210" y="112"/>
                  </a:lnTo>
                  <a:lnTo>
                    <a:pt x="212" y="118"/>
                  </a:lnTo>
                  <a:lnTo>
                    <a:pt x="208" y="120"/>
                  </a:lnTo>
                  <a:lnTo>
                    <a:pt x="204" y="120"/>
                  </a:lnTo>
                  <a:lnTo>
                    <a:pt x="198" y="122"/>
                  </a:lnTo>
                  <a:lnTo>
                    <a:pt x="198" y="124"/>
                  </a:lnTo>
                  <a:lnTo>
                    <a:pt x="200" y="128"/>
                  </a:lnTo>
                  <a:lnTo>
                    <a:pt x="206" y="130"/>
                  </a:lnTo>
                  <a:lnTo>
                    <a:pt x="206" y="138"/>
                  </a:lnTo>
                  <a:lnTo>
                    <a:pt x="214" y="140"/>
                  </a:lnTo>
                  <a:lnTo>
                    <a:pt x="220" y="144"/>
                  </a:lnTo>
                  <a:lnTo>
                    <a:pt x="222" y="152"/>
                  </a:lnTo>
                  <a:lnTo>
                    <a:pt x="220" y="158"/>
                  </a:lnTo>
                  <a:lnTo>
                    <a:pt x="218" y="164"/>
                  </a:lnTo>
                  <a:lnTo>
                    <a:pt x="218" y="168"/>
                  </a:lnTo>
                  <a:lnTo>
                    <a:pt x="216" y="172"/>
                  </a:lnTo>
                  <a:lnTo>
                    <a:pt x="220" y="178"/>
                  </a:lnTo>
                  <a:lnTo>
                    <a:pt x="212" y="176"/>
                  </a:lnTo>
                  <a:lnTo>
                    <a:pt x="202" y="172"/>
                  </a:lnTo>
                  <a:lnTo>
                    <a:pt x="196" y="166"/>
                  </a:lnTo>
                  <a:lnTo>
                    <a:pt x="192" y="164"/>
                  </a:lnTo>
                  <a:lnTo>
                    <a:pt x="192" y="162"/>
                  </a:lnTo>
                  <a:lnTo>
                    <a:pt x="188" y="160"/>
                  </a:lnTo>
                  <a:lnTo>
                    <a:pt x="182" y="158"/>
                  </a:lnTo>
                  <a:lnTo>
                    <a:pt x="170" y="158"/>
                  </a:lnTo>
                  <a:lnTo>
                    <a:pt x="172" y="160"/>
                  </a:lnTo>
                  <a:lnTo>
                    <a:pt x="180" y="168"/>
                  </a:lnTo>
                  <a:lnTo>
                    <a:pt x="196" y="182"/>
                  </a:lnTo>
                  <a:lnTo>
                    <a:pt x="194" y="188"/>
                  </a:lnTo>
                  <a:lnTo>
                    <a:pt x="190" y="190"/>
                  </a:lnTo>
                  <a:lnTo>
                    <a:pt x="184" y="188"/>
                  </a:lnTo>
                  <a:lnTo>
                    <a:pt x="174" y="184"/>
                  </a:lnTo>
                  <a:lnTo>
                    <a:pt x="160" y="176"/>
                  </a:lnTo>
                  <a:lnTo>
                    <a:pt x="134" y="176"/>
                  </a:lnTo>
                  <a:lnTo>
                    <a:pt x="132" y="172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4"/>
                  </a:lnTo>
                  <a:lnTo>
                    <a:pt x="134" y="160"/>
                  </a:lnTo>
                  <a:lnTo>
                    <a:pt x="134" y="158"/>
                  </a:lnTo>
                  <a:lnTo>
                    <a:pt x="132" y="158"/>
                  </a:lnTo>
                  <a:lnTo>
                    <a:pt x="124" y="152"/>
                  </a:lnTo>
                  <a:lnTo>
                    <a:pt x="120" y="148"/>
                  </a:lnTo>
                  <a:lnTo>
                    <a:pt x="120" y="144"/>
                  </a:lnTo>
                  <a:lnTo>
                    <a:pt x="102" y="144"/>
                  </a:lnTo>
                  <a:lnTo>
                    <a:pt x="94" y="144"/>
                  </a:lnTo>
                  <a:lnTo>
                    <a:pt x="88" y="146"/>
                  </a:lnTo>
                  <a:lnTo>
                    <a:pt x="78" y="148"/>
                  </a:lnTo>
                  <a:lnTo>
                    <a:pt x="70" y="150"/>
                  </a:lnTo>
                  <a:lnTo>
                    <a:pt x="62" y="148"/>
                  </a:lnTo>
                  <a:lnTo>
                    <a:pt x="60" y="146"/>
                  </a:lnTo>
                  <a:lnTo>
                    <a:pt x="60" y="144"/>
                  </a:lnTo>
                  <a:lnTo>
                    <a:pt x="60" y="142"/>
                  </a:lnTo>
                  <a:lnTo>
                    <a:pt x="62" y="138"/>
                  </a:lnTo>
                  <a:lnTo>
                    <a:pt x="70" y="136"/>
                  </a:lnTo>
                  <a:lnTo>
                    <a:pt x="86" y="128"/>
                  </a:lnTo>
                  <a:lnTo>
                    <a:pt x="88" y="132"/>
                  </a:lnTo>
                  <a:lnTo>
                    <a:pt x="92" y="134"/>
                  </a:lnTo>
                  <a:lnTo>
                    <a:pt x="104" y="134"/>
                  </a:lnTo>
                  <a:lnTo>
                    <a:pt x="114" y="132"/>
                  </a:lnTo>
                  <a:lnTo>
                    <a:pt x="116" y="130"/>
                  </a:lnTo>
                  <a:lnTo>
                    <a:pt x="120" y="128"/>
                  </a:lnTo>
                  <a:lnTo>
                    <a:pt x="122" y="126"/>
                  </a:lnTo>
                  <a:lnTo>
                    <a:pt x="122" y="120"/>
                  </a:lnTo>
                  <a:lnTo>
                    <a:pt x="134" y="116"/>
                  </a:lnTo>
                  <a:lnTo>
                    <a:pt x="142" y="112"/>
                  </a:lnTo>
                  <a:lnTo>
                    <a:pt x="162" y="98"/>
                  </a:lnTo>
                  <a:lnTo>
                    <a:pt x="152" y="84"/>
                  </a:lnTo>
                  <a:lnTo>
                    <a:pt x="148" y="82"/>
                  </a:lnTo>
                  <a:lnTo>
                    <a:pt x="142" y="80"/>
                  </a:lnTo>
                  <a:lnTo>
                    <a:pt x="142" y="76"/>
                  </a:lnTo>
                  <a:lnTo>
                    <a:pt x="128" y="76"/>
                  </a:lnTo>
                  <a:lnTo>
                    <a:pt x="130" y="74"/>
                  </a:lnTo>
                  <a:lnTo>
                    <a:pt x="134" y="74"/>
                  </a:lnTo>
                  <a:lnTo>
                    <a:pt x="134" y="66"/>
                  </a:lnTo>
                  <a:lnTo>
                    <a:pt x="130" y="64"/>
                  </a:lnTo>
                  <a:lnTo>
                    <a:pt x="126" y="62"/>
                  </a:lnTo>
                  <a:lnTo>
                    <a:pt x="118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10" y="56"/>
                  </a:lnTo>
                  <a:lnTo>
                    <a:pt x="104" y="58"/>
                  </a:lnTo>
                  <a:lnTo>
                    <a:pt x="100" y="62"/>
                  </a:lnTo>
                  <a:lnTo>
                    <a:pt x="96" y="64"/>
                  </a:lnTo>
                  <a:lnTo>
                    <a:pt x="92" y="66"/>
                  </a:lnTo>
                  <a:lnTo>
                    <a:pt x="88" y="66"/>
                  </a:lnTo>
                  <a:lnTo>
                    <a:pt x="88" y="64"/>
                  </a:lnTo>
                  <a:lnTo>
                    <a:pt x="88" y="56"/>
                  </a:lnTo>
                  <a:lnTo>
                    <a:pt x="76" y="58"/>
                  </a:lnTo>
                  <a:lnTo>
                    <a:pt x="64" y="58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26" y="54"/>
                  </a:lnTo>
                  <a:lnTo>
                    <a:pt x="24" y="52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4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0" y="44"/>
                  </a:lnTo>
                  <a:lnTo>
                    <a:pt x="6" y="40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6" y="24"/>
                  </a:lnTo>
                  <a:lnTo>
                    <a:pt x="12" y="18"/>
                  </a:lnTo>
                  <a:lnTo>
                    <a:pt x="22" y="14"/>
                  </a:lnTo>
                  <a:lnTo>
                    <a:pt x="32" y="10"/>
                  </a:lnTo>
                  <a:lnTo>
                    <a:pt x="56" y="6"/>
                  </a:lnTo>
                  <a:lnTo>
                    <a:pt x="64" y="4"/>
                  </a:lnTo>
                  <a:lnTo>
                    <a:pt x="72" y="0"/>
                  </a:lnTo>
                  <a:lnTo>
                    <a:pt x="82" y="0"/>
                  </a:lnTo>
                  <a:lnTo>
                    <a:pt x="78" y="6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0" y="22"/>
                  </a:lnTo>
                  <a:lnTo>
                    <a:pt x="48" y="28"/>
                  </a:lnTo>
                  <a:lnTo>
                    <a:pt x="56" y="28"/>
                  </a:lnTo>
                  <a:lnTo>
                    <a:pt x="60" y="24"/>
                  </a:lnTo>
                  <a:lnTo>
                    <a:pt x="64" y="18"/>
                  </a:lnTo>
                  <a:lnTo>
                    <a:pt x="70" y="14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7"/>
            <p:cNvSpPr/>
            <p:nvPr/>
          </p:nvSpPr>
          <p:spPr bwMode="auto">
            <a:xfrm>
              <a:off x="3303675" y="2630901"/>
              <a:ext cx="47278" cy="29203"/>
            </a:xfrm>
            <a:custGeom>
              <a:avLst/>
              <a:gdLst>
                <a:gd name="T0" fmla="*/ 2147483647 w 32"/>
                <a:gd name="T1" fmla="*/ 2147483647 h 18"/>
                <a:gd name="T2" fmla="*/ 2147483647 w 32"/>
                <a:gd name="T3" fmla="*/ 0 h 18"/>
                <a:gd name="T4" fmla="*/ 2147483647 w 32"/>
                <a:gd name="T5" fmla="*/ 0 h 18"/>
                <a:gd name="T6" fmla="*/ 2147483647 w 32"/>
                <a:gd name="T7" fmla="*/ 2147483647 h 18"/>
                <a:gd name="T8" fmla="*/ 2147483647 w 32"/>
                <a:gd name="T9" fmla="*/ 2147483647 h 18"/>
                <a:gd name="T10" fmla="*/ 2147483647 w 32"/>
                <a:gd name="T11" fmla="*/ 2147483647 h 18"/>
                <a:gd name="T12" fmla="*/ 2147483647 w 32"/>
                <a:gd name="T13" fmla="*/ 2147483647 h 18"/>
                <a:gd name="T14" fmla="*/ 2147483647 w 32"/>
                <a:gd name="T15" fmla="*/ 2147483647 h 18"/>
                <a:gd name="T16" fmla="*/ 2147483647 w 32"/>
                <a:gd name="T17" fmla="*/ 2147483647 h 18"/>
                <a:gd name="T18" fmla="*/ 2147483647 w 32"/>
                <a:gd name="T19" fmla="*/ 2147483647 h 18"/>
                <a:gd name="T20" fmla="*/ 0 w 32"/>
                <a:gd name="T21" fmla="*/ 2147483647 h 18"/>
                <a:gd name="T22" fmla="*/ 2147483647 w 32"/>
                <a:gd name="T23" fmla="*/ 2147483647 h 18"/>
                <a:gd name="T24" fmla="*/ 2147483647 w 32"/>
                <a:gd name="T25" fmla="*/ 2147483647 h 18"/>
                <a:gd name="T26" fmla="*/ 2147483647 w 32"/>
                <a:gd name="T27" fmla="*/ 2147483647 h 18"/>
                <a:gd name="T28" fmla="*/ 2147483647 w 32"/>
                <a:gd name="T29" fmla="*/ 2147483647 h 18"/>
                <a:gd name="T30" fmla="*/ 2147483647 w 32"/>
                <a:gd name="T31" fmla="*/ 0 h 18"/>
                <a:gd name="T32" fmla="*/ 2147483647 w 32"/>
                <a:gd name="T33" fmla="*/ 2147483647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8"/>
                <a:gd name="T53" fmla="*/ 32 w 32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8">
                  <a:moveTo>
                    <a:pt x="16" y="2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9"/>
            <p:cNvSpPr/>
            <p:nvPr/>
          </p:nvSpPr>
          <p:spPr bwMode="auto">
            <a:xfrm>
              <a:off x="1955689" y="3152587"/>
              <a:ext cx="1276492" cy="687615"/>
            </a:xfrm>
            <a:custGeom>
              <a:avLst/>
              <a:gdLst>
                <a:gd name="T0" fmla="*/ 2147483647 w 872"/>
                <a:gd name="T1" fmla="*/ 2147483647 h 434"/>
                <a:gd name="T2" fmla="*/ 2147483647 w 872"/>
                <a:gd name="T3" fmla="*/ 2147483647 h 434"/>
                <a:gd name="T4" fmla="*/ 2147483647 w 872"/>
                <a:gd name="T5" fmla="*/ 2147483647 h 434"/>
                <a:gd name="T6" fmla="*/ 2147483647 w 872"/>
                <a:gd name="T7" fmla="*/ 2147483647 h 434"/>
                <a:gd name="T8" fmla="*/ 2147483647 w 872"/>
                <a:gd name="T9" fmla="*/ 2147483647 h 434"/>
                <a:gd name="T10" fmla="*/ 2147483647 w 872"/>
                <a:gd name="T11" fmla="*/ 2147483647 h 434"/>
                <a:gd name="T12" fmla="*/ 2147483647 w 872"/>
                <a:gd name="T13" fmla="*/ 2147483647 h 434"/>
                <a:gd name="T14" fmla="*/ 2147483647 w 872"/>
                <a:gd name="T15" fmla="*/ 2147483647 h 434"/>
                <a:gd name="T16" fmla="*/ 2147483647 w 872"/>
                <a:gd name="T17" fmla="*/ 2147483647 h 434"/>
                <a:gd name="T18" fmla="*/ 2147483647 w 872"/>
                <a:gd name="T19" fmla="*/ 2147483647 h 434"/>
                <a:gd name="T20" fmla="*/ 2147483647 w 872"/>
                <a:gd name="T21" fmla="*/ 2147483647 h 434"/>
                <a:gd name="T22" fmla="*/ 2147483647 w 872"/>
                <a:gd name="T23" fmla="*/ 2147483647 h 434"/>
                <a:gd name="T24" fmla="*/ 2147483647 w 872"/>
                <a:gd name="T25" fmla="*/ 2147483647 h 434"/>
                <a:gd name="T26" fmla="*/ 2147483647 w 872"/>
                <a:gd name="T27" fmla="*/ 2147483647 h 434"/>
                <a:gd name="T28" fmla="*/ 2147483647 w 872"/>
                <a:gd name="T29" fmla="*/ 2147483647 h 434"/>
                <a:gd name="T30" fmla="*/ 2147483647 w 872"/>
                <a:gd name="T31" fmla="*/ 2147483647 h 434"/>
                <a:gd name="T32" fmla="*/ 2147483647 w 872"/>
                <a:gd name="T33" fmla="*/ 2147483647 h 434"/>
                <a:gd name="T34" fmla="*/ 2147483647 w 872"/>
                <a:gd name="T35" fmla="*/ 2147483647 h 434"/>
                <a:gd name="T36" fmla="*/ 2147483647 w 872"/>
                <a:gd name="T37" fmla="*/ 2147483647 h 434"/>
                <a:gd name="T38" fmla="*/ 2147483647 w 872"/>
                <a:gd name="T39" fmla="*/ 2147483647 h 434"/>
                <a:gd name="T40" fmla="*/ 2147483647 w 872"/>
                <a:gd name="T41" fmla="*/ 2147483647 h 434"/>
                <a:gd name="T42" fmla="*/ 2147483647 w 872"/>
                <a:gd name="T43" fmla="*/ 2147483647 h 434"/>
                <a:gd name="T44" fmla="*/ 2147483647 w 872"/>
                <a:gd name="T45" fmla="*/ 2147483647 h 434"/>
                <a:gd name="T46" fmla="*/ 2147483647 w 872"/>
                <a:gd name="T47" fmla="*/ 2147483647 h 434"/>
                <a:gd name="T48" fmla="*/ 2147483647 w 872"/>
                <a:gd name="T49" fmla="*/ 2147483647 h 434"/>
                <a:gd name="T50" fmla="*/ 2147483647 w 872"/>
                <a:gd name="T51" fmla="*/ 2147483647 h 434"/>
                <a:gd name="T52" fmla="*/ 2147483647 w 872"/>
                <a:gd name="T53" fmla="*/ 2147483647 h 434"/>
                <a:gd name="T54" fmla="*/ 2147483647 w 872"/>
                <a:gd name="T55" fmla="*/ 2147483647 h 434"/>
                <a:gd name="T56" fmla="*/ 2147483647 w 872"/>
                <a:gd name="T57" fmla="*/ 2147483647 h 434"/>
                <a:gd name="T58" fmla="*/ 2147483647 w 872"/>
                <a:gd name="T59" fmla="*/ 2147483647 h 434"/>
                <a:gd name="T60" fmla="*/ 2147483647 w 872"/>
                <a:gd name="T61" fmla="*/ 2147483647 h 434"/>
                <a:gd name="T62" fmla="*/ 2147483647 w 872"/>
                <a:gd name="T63" fmla="*/ 2147483647 h 434"/>
                <a:gd name="T64" fmla="*/ 2147483647 w 872"/>
                <a:gd name="T65" fmla="*/ 2147483647 h 434"/>
                <a:gd name="T66" fmla="*/ 2147483647 w 872"/>
                <a:gd name="T67" fmla="*/ 2147483647 h 434"/>
                <a:gd name="T68" fmla="*/ 2147483647 w 872"/>
                <a:gd name="T69" fmla="*/ 2147483647 h 434"/>
                <a:gd name="T70" fmla="*/ 2147483647 w 872"/>
                <a:gd name="T71" fmla="*/ 2147483647 h 434"/>
                <a:gd name="T72" fmla="*/ 2147483647 w 872"/>
                <a:gd name="T73" fmla="*/ 2147483647 h 434"/>
                <a:gd name="T74" fmla="*/ 2147483647 w 872"/>
                <a:gd name="T75" fmla="*/ 2147483647 h 434"/>
                <a:gd name="T76" fmla="*/ 2147483647 w 872"/>
                <a:gd name="T77" fmla="*/ 2147483647 h 434"/>
                <a:gd name="T78" fmla="*/ 2147483647 w 872"/>
                <a:gd name="T79" fmla="*/ 2147483647 h 434"/>
                <a:gd name="T80" fmla="*/ 2147483647 w 872"/>
                <a:gd name="T81" fmla="*/ 2147483647 h 434"/>
                <a:gd name="T82" fmla="*/ 2147483647 w 872"/>
                <a:gd name="T83" fmla="*/ 2147483647 h 434"/>
                <a:gd name="T84" fmla="*/ 2147483647 w 872"/>
                <a:gd name="T85" fmla="*/ 2147483647 h 434"/>
                <a:gd name="T86" fmla="*/ 2147483647 w 872"/>
                <a:gd name="T87" fmla="*/ 2147483647 h 434"/>
                <a:gd name="T88" fmla="*/ 2147483647 w 872"/>
                <a:gd name="T89" fmla="*/ 2147483647 h 434"/>
                <a:gd name="T90" fmla="*/ 2147483647 w 872"/>
                <a:gd name="T91" fmla="*/ 2147483647 h 434"/>
                <a:gd name="T92" fmla="*/ 2147483647 w 872"/>
                <a:gd name="T93" fmla="*/ 2147483647 h 434"/>
                <a:gd name="T94" fmla="*/ 2147483647 w 872"/>
                <a:gd name="T95" fmla="*/ 2147483647 h 434"/>
                <a:gd name="T96" fmla="*/ 2147483647 w 872"/>
                <a:gd name="T97" fmla="*/ 2147483647 h 434"/>
                <a:gd name="T98" fmla="*/ 2147483647 w 872"/>
                <a:gd name="T99" fmla="*/ 2147483647 h 434"/>
                <a:gd name="T100" fmla="*/ 2147483647 w 872"/>
                <a:gd name="T101" fmla="*/ 2147483647 h 434"/>
                <a:gd name="T102" fmla="*/ 2147483647 w 872"/>
                <a:gd name="T103" fmla="*/ 2147483647 h 434"/>
                <a:gd name="T104" fmla="*/ 0 w 872"/>
                <a:gd name="T105" fmla="*/ 2147483647 h 434"/>
                <a:gd name="T106" fmla="*/ 2147483647 w 872"/>
                <a:gd name="T107" fmla="*/ 2147483647 h 434"/>
                <a:gd name="T108" fmla="*/ 2147483647 w 872"/>
                <a:gd name="T109" fmla="*/ 2147483647 h 43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2"/>
                <a:gd name="T166" fmla="*/ 0 h 434"/>
                <a:gd name="T167" fmla="*/ 872 w 872"/>
                <a:gd name="T168" fmla="*/ 434 h 43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2" h="434">
                  <a:moveTo>
                    <a:pt x="4" y="226"/>
                  </a:moveTo>
                  <a:lnTo>
                    <a:pt x="4" y="228"/>
                  </a:lnTo>
                  <a:lnTo>
                    <a:pt x="4" y="230"/>
                  </a:lnTo>
                  <a:lnTo>
                    <a:pt x="2" y="236"/>
                  </a:lnTo>
                  <a:lnTo>
                    <a:pt x="4" y="244"/>
                  </a:lnTo>
                  <a:lnTo>
                    <a:pt x="6" y="254"/>
                  </a:lnTo>
                  <a:lnTo>
                    <a:pt x="14" y="260"/>
                  </a:lnTo>
                  <a:lnTo>
                    <a:pt x="26" y="264"/>
                  </a:lnTo>
                  <a:lnTo>
                    <a:pt x="30" y="266"/>
                  </a:lnTo>
                  <a:lnTo>
                    <a:pt x="32" y="268"/>
                  </a:lnTo>
                  <a:lnTo>
                    <a:pt x="40" y="278"/>
                  </a:lnTo>
                  <a:lnTo>
                    <a:pt x="44" y="290"/>
                  </a:lnTo>
                  <a:lnTo>
                    <a:pt x="46" y="300"/>
                  </a:lnTo>
                  <a:lnTo>
                    <a:pt x="66" y="298"/>
                  </a:lnTo>
                  <a:lnTo>
                    <a:pt x="74" y="298"/>
                  </a:lnTo>
                  <a:lnTo>
                    <a:pt x="80" y="300"/>
                  </a:lnTo>
                  <a:lnTo>
                    <a:pt x="124" y="326"/>
                  </a:lnTo>
                  <a:lnTo>
                    <a:pt x="174" y="326"/>
                  </a:lnTo>
                  <a:lnTo>
                    <a:pt x="178" y="316"/>
                  </a:lnTo>
                  <a:lnTo>
                    <a:pt x="194" y="318"/>
                  </a:lnTo>
                  <a:lnTo>
                    <a:pt x="198" y="318"/>
                  </a:lnTo>
                  <a:lnTo>
                    <a:pt x="204" y="316"/>
                  </a:lnTo>
                  <a:lnTo>
                    <a:pt x="206" y="324"/>
                  </a:lnTo>
                  <a:lnTo>
                    <a:pt x="212" y="328"/>
                  </a:lnTo>
                  <a:lnTo>
                    <a:pt x="216" y="332"/>
                  </a:lnTo>
                  <a:lnTo>
                    <a:pt x="220" y="336"/>
                  </a:lnTo>
                  <a:lnTo>
                    <a:pt x="224" y="356"/>
                  </a:lnTo>
                  <a:lnTo>
                    <a:pt x="226" y="360"/>
                  </a:lnTo>
                  <a:lnTo>
                    <a:pt x="230" y="364"/>
                  </a:lnTo>
                  <a:lnTo>
                    <a:pt x="234" y="366"/>
                  </a:lnTo>
                  <a:lnTo>
                    <a:pt x="238" y="366"/>
                  </a:lnTo>
                  <a:lnTo>
                    <a:pt x="244" y="364"/>
                  </a:lnTo>
                  <a:lnTo>
                    <a:pt x="250" y="360"/>
                  </a:lnTo>
                  <a:lnTo>
                    <a:pt x="254" y="354"/>
                  </a:lnTo>
                  <a:lnTo>
                    <a:pt x="256" y="354"/>
                  </a:lnTo>
                  <a:lnTo>
                    <a:pt x="262" y="354"/>
                  </a:lnTo>
                  <a:lnTo>
                    <a:pt x="270" y="354"/>
                  </a:lnTo>
                  <a:lnTo>
                    <a:pt x="276" y="358"/>
                  </a:lnTo>
                  <a:lnTo>
                    <a:pt x="278" y="366"/>
                  </a:lnTo>
                  <a:lnTo>
                    <a:pt x="282" y="374"/>
                  </a:lnTo>
                  <a:lnTo>
                    <a:pt x="286" y="392"/>
                  </a:lnTo>
                  <a:lnTo>
                    <a:pt x="288" y="408"/>
                  </a:lnTo>
                  <a:lnTo>
                    <a:pt x="290" y="412"/>
                  </a:lnTo>
                  <a:lnTo>
                    <a:pt x="294" y="414"/>
                  </a:lnTo>
                  <a:lnTo>
                    <a:pt x="302" y="420"/>
                  </a:lnTo>
                  <a:lnTo>
                    <a:pt x="320" y="426"/>
                  </a:lnTo>
                  <a:lnTo>
                    <a:pt x="322" y="426"/>
                  </a:lnTo>
                  <a:lnTo>
                    <a:pt x="322" y="408"/>
                  </a:lnTo>
                  <a:lnTo>
                    <a:pt x="322" y="402"/>
                  </a:lnTo>
                  <a:lnTo>
                    <a:pt x="324" y="394"/>
                  </a:lnTo>
                  <a:lnTo>
                    <a:pt x="328" y="388"/>
                  </a:lnTo>
                  <a:lnTo>
                    <a:pt x="332" y="382"/>
                  </a:lnTo>
                  <a:lnTo>
                    <a:pt x="338" y="378"/>
                  </a:lnTo>
                  <a:lnTo>
                    <a:pt x="340" y="374"/>
                  </a:lnTo>
                  <a:lnTo>
                    <a:pt x="342" y="370"/>
                  </a:lnTo>
                  <a:lnTo>
                    <a:pt x="350" y="370"/>
                  </a:lnTo>
                  <a:lnTo>
                    <a:pt x="358" y="368"/>
                  </a:lnTo>
                  <a:lnTo>
                    <a:pt x="370" y="360"/>
                  </a:lnTo>
                  <a:lnTo>
                    <a:pt x="372" y="358"/>
                  </a:lnTo>
                  <a:lnTo>
                    <a:pt x="374" y="356"/>
                  </a:lnTo>
                  <a:lnTo>
                    <a:pt x="374" y="354"/>
                  </a:lnTo>
                  <a:lnTo>
                    <a:pt x="378" y="352"/>
                  </a:lnTo>
                  <a:lnTo>
                    <a:pt x="384" y="354"/>
                  </a:lnTo>
                  <a:lnTo>
                    <a:pt x="386" y="352"/>
                  </a:lnTo>
                  <a:lnTo>
                    <a:pt x="386" y="350"/>
                  </a:lnTo>
                  <a:lnTo>
                    <a:pt x="388" y="348"/>
                  </a:lnTo>
                  <a:lnTo>
                    <a:pt x="392" y="348"/>
                  </a:lnTo>
                  <a:lnTo>
                    <a:pt x="398" y="348"/>
                  </a:lnTo>
                  <a:lnTo>
                    <a:pt x="404" y="350"/>
                  </a:lnTo>
                  <a:lnTo>
                    <a:pt x="408" y="352"/>
                  </a:lnTo>
                  <a:lnTo>
                    <a:pt x="414" y="354"/>
                  </a:lnTo>
                  <a:lnTo>
                    <a:pt x="418" y="352"/>
                  </a:lnTo>
                  <a:lnTo>
                    <a:pt x="424" y="352"/>
                  </a:lnTo>
                  <a:lnTo>
                    <a:pt x="430" y="356"/>
                  </a:lnTo>
                  <a:lnTo>
                    <a:pt x="434" y="358"/>
                  </a:lnTo>
                  <a:lnTo>
                    <a:pt x="440" y="360"/>
                  </a:lnTo>
                  <a:lnTo>
                    <a:pt x="444" y="358"/>
                  </a:lnTo>
                  <a:lnTo>
                    <a:pt x="450" y="356"/>
                  </a:lnTo>
                  <a:lnTo>
                    <a:pt x="452" y="358"/>
                  </a:lnTo>
                  <a:lnTo>
                    <a:pt x="454" y="360"/>
                  </a:lnTo>
                  <a:lnTo>
                    <a:pt x="456" y="362"/>
                  </a:lnTo>
                  <a:lnTo>
                    <a:pt x="460" y="362"/>
                  </a:lnTo>
                  <a:lnTo>
                    <a:pt x="462" y="362"/>
                  </a:lnTo>
                  <a:lnTo>
                    <a:pt x="462" y="358"/>
                  </a:lnTo>
                  <a:lnTo>
                    <a:pt x="458" y="356"/>
                  </a:lnTo>
                  <a:lnTo>
                    <a:pt x="456" y="354"/>
                  </a:lnTo>
                  <a:lnTo>
                    <a:pt x="456" y="340"/>
                  </a:lnTo>
                  <a:lnTo>
                    <a:pt x="466" y="338"/>
                  </a:lnTo>
                  <a:lnTo>
                    <a:pt x="474" y="336"/>
                  </a:lnTo>
                  <a:lnTo>
                    <a:pt x="486" y="340"/>
                  </a:lnTo>
                  <a:lnTo>
                    <a:pt x="490" y="338"/>
                  </a:lnTo>
                  <a:lnTo>
                    <a:pt x="494" y="336"/>
                  </a:lnTo>
                  <a:lnTo>
                    <a:pt x="510" y="336"/>
                  </a:lnTo>
                  <a:lnTo>
                    <a:pt x="512" y="338"/>
                  </a:lnTo>
                  <a:lnTo>
                    <a:pt x="516" y="340"/>
                  </a:lnTo>
                  <a:lnTo>
                    <a:pt x="522" y="342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2"/>
                  </a:lnTo>
                  <a:lnTo>
                    <a:pt x="530" y="350"/>
                  </a:lnTo>
                  <a:lnTo>
                    <a:pt x="532" y="348"/>
                  </a:lnTo>
                  <a:lnTo>
                    <a:pt x="542" y="344"/>
                  </a:lnTo>
                  <a:lnTo>
                    <a:pt x="550" y="346"/>
                  </a:lnTo>
                  <a:lnTo>
                    <a:pt x="552" y="350"/>
                  </a:lnTo>
                  <a:lnTo>
                    <a:pt x="552" y="354"/>
                  </a:lnTo>
                  <a:lnTo>
                    <a:pt x="554" y="356"/>
                  </a:lnTo>
                  <a:lnTo>
                    <a:pt x="556" y="360"/>
                  </a:lnTo>
                  <a:lnTo>
                    <a:pt x="558" y="362"/>
                  </a:lnTo>
                  <a:lnTo>
                    <a:pt x="562" y="364"/>
                  </a:lnTo>
                  <a:lnTo>
                    <a:pt x="560" y="370"/>
                  </a:lnTo>
                  <a:lnTo>
                    <a:pt x="558" y="372"/>
                  </a:lnTo>
                  <a:lnTo>
                    <a:pt x="556" y="376"/>
                  </a:lnTo>
                  <a:lnTo>
                    <a:pt x="556" y="380"/>
                  </a:lnTo>
                  <a:lnTo>
                    <a:pt x="558" y="382"/>
                  </a:lnTo>
                  <a:lnTo>
                    <a:pt x="560" y="386"/>
                  </a:lnTo>
                  <a:lnTo>
                    <a:pt x="558" y="388"/>
                  </a:lnTo>
                  <a:lnTo>
                    <a:pt x="558" y="390"/>
                  </a:lnTo>
                  <a:lnTo>
                    <a:pt x="558" y="400"/>
                  </a:lnTo>
                  <a:lnTo>
                    <a:pt x="564" y="408"/>
                  </a:lnTo>
                  <a:lnTo>
                    <a:pt x="564" y="416"/>
                  </a:lnTo>
                  <a:lnTo>
                    <a:pt x="566" y="422"/>
                  </a:lnTo>
                  <a:lnTo>
                    <a:pt x="570" y="428"/>
                  </a:lnTo>
                  <a:lnTo>
                    <a:pt x="574" y="432"/>
                  </a:lnTo>
                  <a:lnTo>
                    <a:pt x="578" y="434"/>
                  </a:lnTo>
                  <a:lnTo>
                    <a:pt x="584" y="434"/>
                  </a:lnTo>
                  <a:lnTo>
                    <a:pt x="584" y="428"/>
                  </a:lnTo>
                  <a:lnTo>
                    <a:pt x="588" y="420"/>
                  </a:lnTo>
                  <a:lnTo>
                    <a:pt x="590" y="414"/>
                  </a:lnTo>
                  <a:lnTo>
                    <a:pt x="592" y="408"/>
                  </a:lnTo>
                  <a:lnTo>
                    <a:pt x="592" y="398"/>
                  </a:lnTo>
                  <a:lnTo>
                    <a:pt x="594" y="388"/>
                  </a:lnTo>
                  <a:lnTo>
                    <a:pt x="592" y="380"/>
                  </a:lnTo>
                  <a:lnTo>
                    <a:pt x="588" y="370"/>
                  </a:lnTo>
                  <a:lnTo>
                    <a:pt x="586" y="358"/>
                  </a:lnTo>
                  <a:lnTo>
                    <a:pt x="584" y="348"/>
                  </a:lnTo>
                  <a:lnTo>
                    <a:pt x="586" y="332"/>
                  </a:lnTo>
                  <a:lnTo>
                    <a:pt x="590" y="322"/>
                  </a:lnTo>
                  <a:lnTo>
                    <a:pt x="598" y="310"/>
                  </a:lnTo>
                  <a:lnTo>
                    <a:pt x="606" y="300"/>
                  </a:lnTo>
                  <a:lnTo>
                    <a:pt x="608" y="300"/>
                  </a:lnTo>
                  <a:lnTo>
                    <a:pt x="612" y="298"/>
                  </a:lnTo>
                  <a:lnTo>
                    <a:pt x="616" y="296"/>
                  </a:lnTo>
                  <a:lnTo>
                    <a:pt x="618" y="294"/>
                  </a:lnTo>
                  <a:lnTo>
                    <a:pt x="624" y="292"/>
                  </a:lnTo>
                  <a:lnTo>
                    <a:pt x="626" y="290"/>
                  </a:lnTo>
                  <a:lnTo>
                    <a:pt x="632" y="282"/>
                  </a:lnTo>
                  <a:lnTo>
                    <a:pt x="634" y="276"/>
                  </a:lnTo>
                  <a:lnTo>
                    <a:pt x="638" y="274"/>
                  </a:lnTo>
                  <a:lnTo>
                    <a:pt x="644" y="274"/>
                  </a:lnTo>
                  <a:lnTo>
                    <a:pt x="644" y="272"/>
                  </a:lnTo>
                  <a:lnTo>
                    <a:pt x="646" y="272"/>
                  </a:lnTo>
                  <a:lnTo>
                    <a:pt x="650" y="272"/>
                  </a:lnTo>
                  <a:lnTo>
                    <a:pt x="654" y="268"/>
                  </a:lnTo>
                  <a:lnTo>
                    <a:pt x="658" y="264"/>
                  </a:lnTo>
                  <a:lnTo>
                    <a:pt x="660" y="260"/>
                  </a:lnTo>
                  <a:lnTo>
                    <a:pt x="668" y="258"/>
                  </a:lnTo>
                  <a:lnTo>
                    <a:pt x="672" y="258"/>
                  </a:lnTo>
                  <a:lnTo>
                    <a:pt x="678" y="254"/>
                  </a:lnTo>
                  <a:lnTo>
                    <a:pt x="676" y="250"/>
                  </a:lnTo>
                  <a:lnTo>
                    <a:pt x="678" y="246"/>
                  </a:lnTo>
                  <a:lnTo>
                    <a:pt x="688" y="244"/>
                  </a:lnTo>
                  <a:lnTo>
                    <a:pt x="690" y="242"/>
                  </a:lnTo>
                  <a:lnTo>
                    <a:pt x="692" y="240"/>
                  </a:lnTo>
                  <a:lnTo>
                    <a:pt x="696" y="238"/>
                  </a:lnTo>
                  <a:lnTo>
                    <a:pt x="698" y="234"/>
                  </a:lnTo>
                  <a:lnTo>
                    <a:pt x="696" y="230"/>
                  </a:lnTo>
                  <a:lnTo>
                    <a:pt x="696" y="226"/>
                  </a:lnTo>
                  <a:lnTo>
                    <a:pt x="694" y="222"/>
                  </a:lnTo>
                  <a:lnTo>
                    <a:pt x="692" y="218"/>
                  </a:lnTo>
                  <a:lnTo>
                    <a:pt x="690" y="216"/>
                  </a:lnTo>
                  <a:lnTo>
                    <a:pt x="688" y="214"/>
                  </a:lnTo>
                  <a:lnTo>
                    <a:pt x="694" y="214"/>
                  </a:lnTo>
                  <a:lnTo>
                    <a:pt x="692" y="214"/>
                  </a:lnTo>
                  <a:lnTo>
                    <a:pt x="692" y="212"/>
                  </a:lnTo>
                  <a:lnTo>
                    <a:pt x="694" y="208"/>
                  </a:lnTo>
                  <a:lnTo>
                    <a:pt x="700" y="210"/>
                  </a:lnTo>
                  <a:lnTo>
                    <a:pt x="704" y="208"/>
                  </a:lnTo>
                  <a:lnTo>
                    <a:pt x="706" y="206"/>
                  </a:lnTo>
                  <a:lnTo>
                    <a:pt x="706" y="198"/>
                  </a:lnTo>
                  <a:lnTo>
                    <a:pt x="702" y="190"/>
                  </a:lnTo>
                  <a:lnTo>
                    <a:pt x="702" y="188"/>
                  </a:lnTo>
                  <a:lnTo>
                    <a:pt x="706" y="192"/>
                  </a:lnTo>
                  <a:lnTo>
                    <a:pt x="708" y="196"/>
                  </a:lnTo>
                  <a:lnTo>
                    <a:pt x="714" y="196"/>
                  </a:lnTo>
                  <a:lnTo>
                    <a:pt x="716" y="194"/>
                  </a:lnTo>
                  <a:lnTo>
                    <a:pt x="718" y="188"/>
                  </a:lnTo>
                  <a:lnTo>
                    <a:pt x="718" y="168"/>
                  </a:lnTo>
                  <a:lnTo>
                    <a:pt x="718" y="172"/>
                  </a:lnTo>
                  <a:lnTo>
                    <a:pt x="718" y="174"/>
                  </a:lnTo>
                  <a:lnTo>
                    <a:pt x="720" y="174"/>
                  </a:lnTo>
                  <a:lnTo>
                    <a:pt x="720" y="178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2" y="172"/>
                  </a:lnTo>
                  <a:lnTo>
                    <a:pt x="734" y="172"/>
                  </a:lnTo>
                  <a:lnTo>
                    <a:pt x="740" y="164"/>
                  </a:lnTo>
                  <a:lnTo>
                    <a:pt x="744" y="158"/>
                  </a:lnTo>
                  <a:lnTo>
                    <a:pt x="742" y="150"/>
                  </a:lnTo>
                  <a:lnTo>
                    <a:pt x="744" y="148"/>
                  </a:lnTo>
                  <a:lnTo>
                    <a:pt x="746" y="146"/>
                  </a:lnTo>
                  <a:lnTo>
                    <a:pt x="756" y="146"/>
                  </a:lnTo>
                  <a:lnTo>
                    <a:pt x="766" y="146"/>
                  </a:lnTo>
                  <a:lnTo>
                    <a:pt x="770" y="142"/>
                  </a:lnTo>
                  <a:lnTo>
                    <a:pt x="752" y="142"/>
                  </a:lnTo>
                  <a:lnTo>
                    <a:pt x="760" y="140"/>
                  </a:lnTo>
                  <a:lnTo>
                    <a:pt x="770" y="140"/>
                  </a:lnTo>
                  <a:lnTo>
                    <a:pt x="776" y="138"/>
                  </a:lnTo>
                  <a:lnTo>
                    <a:pt x="786" y="134"/>
                  </a:lnTo>
                  <a:lnTo>
                    <a:pt x="790" y="132"/>
                  </a:lnTo>
                  <a:lnTo>
                    <a:pt x="792" y="130"/>
                  </a:lnTo>
                  <a:lnTo>
                    <a:pt x="802" y="132"/>
                  </a:lnTo>
                  <a:lnTo>
                    <a:pt x="808" y="130"/>
                  </a:lnTo>
                  <a:lnTo>
                    <a:pt x="812" y="128"/>
                  </a:lnTo>
                  <a:lnTo>
                    <a:pt x="810" y="124"/>
                  </a:lnTo>
                  <a:lnTo>
                    <a:pt x="808" y="126"/>
                  </a:lnTo>
                  <a:lnTo>
                    <a:pt x="806" y="128"/>
                  </a:lnTo>
                  <a:lnTo>
                    <a:pt x="800" y="128"/>
                  </a:lnTo>
                  <a:lnTo>
                    <a:pt x="802" y="126"/>
                  </a:lnTo>
                  <a:lnTo>
                    <a:pt x="802" y="122"/>
                  </a:lnTo>
                  <a:lnTo>
                    <a:pt x="800" y="118"/>
                  </a:lnTo>
                  <a:lnTo>
                    <a:pt x="802" y="112"/>
                  </a:lnTo>
                  <a:lnTo>
                    <a:pt x="804" y="108"/>
                  </a:lnTo>
                  <a:lnTo>
                    <a:pt x="806" y="104"/>
                  </a:lnTo>
                  <a:lnTo>
                    <a:pt x="808" y="98"/>
                  </a:lnTo>
                  <a:lnTo>
                    <a:pt x="814" y="94"/>
                  </a:lnTo>
                  <a:lnTo>
                    <a:pt x="822" y="90"/>
                  </a:lnTo>
                  <a:lnTo>
                    <a:pt x="838" y="84"/>
                  </a:lnTo>
                  <a:lnTo>
                    <a:pt x="854" y="80"/>
                  </a:lnTo>
                  <a:lnTo>
                    <a:pt x="870" y="74"/>
                  </a:lnTo>
                  <a:lnTo>
                    <a:pt x="864" y="54"/>
                  </a:lnTo>
                  <a:lnTo>
                    <a:pt x="864" y="50"/>
                  </a:lnTo>
                  <a:lnTo>
                    <a:pt x="866" y="46"/>
                  </a:lnTo>
                  <a:lnTo>
                    <a:pt x="872" y="38"/>
                  </a:lnTo>
                  <a:lnTo>
                    <a:pt x="852" y="32"/>
                  </a:lnTo>
                  <a:lnTo>
                    <a:pt x="846" y="34"/>
                  </a:lnTo>
                  <a:lnTo>
                    <a:pt x="840" y="38"/>
                  </a:lnTo>
                  <a:lnTo>
                    <a:pt x="830" y="52"/>
                  </a:lnTo>
                  <a:lnTo>
                    <a:pt x="824" y="58"/>
                  </a:lnTo>
                  <a:lnTo>
                    <a:pt x="820" y="66"/>
                  </a:lnTo>
                  <a:lnTo>
                    <a:pt x="814" y="70"/>
                  </a:lnTo>
                  <a:lnTo>
                    <a:pt x="804" y="72"/>
                  </a:lnTo>
                  <a:lnTo>
                    <a:pt x="798" y="74"/>
                  </a:lnTo>
                  <a:lnTo>
                    <a:pt x="766" y="74"/>
                  </a:lnTo>
                  <a:lnTo>
                    <a:pt x="758" y="78"/>
                  </a:lnTo>
                  <a:lnTo>
                    <a:pt x="750" y="80"/>
                  </a:lnTo>
                  <a:lnTo>
                    <a:pt x="738" y="90"/>
                  </a:lnTo>
                  <a:lnTo>
                    <a:pt x="724" y="100"/>
                  </a:lnTo>
                  <a:lnTo>
                    <a:pt x="718" y="102"/>
                  </a:lnTo>
                  <a:lnTo>
                    <a:pt x="712" y="104"/>
                  </a:lnTo>
                  <a:lnTo>
                    <a:pt x="706" y="102"/>
                  </a:lnTo>
                  <a:lnTo>
                    <a:pt x="700" y="100"/>
                  </a:lnTo>
                  <a:lnTo>
                    <a:pt x="694" y="100"/>
                  </a:lnTo>
                  <a:lnTo>
                    <a:pt x="692" y="102"/>
                  </a:lnTo>
                  <a:lnTo>
                    <a:pt x="688" y="106"/>
                  </a:lnTo>
                  <a:lnTo>
                    <a:pt x="686" y="110"/>
                  </a:lnTo>
                  <a:lnTo>
                    <a:pt x="684" y="116"/>
                  </a:lnTo>
                  <a:lnTo>
                    <a:pt x="672" y="122"/>
                  </a:lnTo>
                  <a:lnTo>
                    <a:pt x="658" y="128"/>
                  </a:lnTo>
                  <a:lnTo>
                    <a:pt x="642" y="134"/>
                  </a:lnTo>
                  <a:lnTo>
                    <a:pt x="632" y="136"/>
                  </a:lnTo>
                  <a:lnTo>
                    <a:pt x="622" y="134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18" y="126"/>
                  </a:lnTo>
                  <a:lnTo>
                    <a:pt x="622" y="122"/>
                  </a:lnTo>
                  <a:lnTo>
                    <a:pt x="630" y="118"/>
                  </a:lnTo>
                  <a:lnTo>
                    <a:pt x="636" y="112"/>
                  </a:lnTo>
                  <a:lnTo>
                    <a:pt x="640" y="108"/>
                  </a:lnTo>
                  <a:lnTo>
                    <a:pt x="640" y="106"/>
                  </a:lnTo>
                  <a:lnTo>
                    <a:pt x="638" y="104"/>
                  </a:lnTo>
                  <a:lnTo>
                    <a:pt x="636" y="102"/>
                  </a:lnTo>
                  <a:lnTo>
                    <a:pt x="638" y="96"/>
                  </a:lnTo>
                  <a:lnTo>
                    <a:pt x="636" y="94"/>
                  </a:lnTo>
                  <a:lnTo>
                    <a:pt x="634" y="88"/>
                  </a:lnTo>
                  <a:lnTo>
                    <a:pt x="632" y="92"/>
                  </a:lnTo>
                  <a:lnTo>
                    <a:pt x="630" y="96"/>
                  </a:lnTo>
                  <a:lnTo>
                    <a:pt x="622" y="96"/>
                  </a:lnTo>
                  <a:lnTo>
                    <a:pt x="626" y="90"/>
                  </a:lnTo>
                  <a:lnTo>
                    <a:pt x="632" y="86"/>
                  </a:lnTo>
                  <a:lnTo>
                    <a:pt x="634" y="80"/>
                  </a:lnTo>
                  <a:lnTo>
                    <a:pt x="636" y="72"/>
                  </a:lnTo>
                  <a:lnTo>
                    <a:pt x="636" y="68"/>
                  </a:lnTo>
                  <a:lnTo>
                    <a:pt x="632" y="66"/>
                  </a:lnTo>
                  <a:lnTo>
                    <a:pt x="630" y="64"/>
                  </a:lnTo>
                  <a:lnTo>
                    <a:pt x="622" y="64"/>
                  </a:lnTo>
                  <a:lnTo>
                    <a:pt x="618" y="64"/>
                  </a:lnTo>
                  <a:lnTo>
                    <a:pt x="610" y="72"/>
                  </a:lnTo>
                  <a:lnTo>
                    <a:pt x="602" y="78"/>
                  </a:lnTo>
                  <a:lnTo>
                    <a:pt x="592" y="82"/>
                  </a:lnTo>
                  <a:lnTo>
                    <a:pt x="584" y="92"/>
                  </a:lnTo>
                  <a:lnTo>
                    <a:pt x="582" y="96"/>
                  </a:lnTo>
                  <a:lnTo>
                    <a:pt x="580" y="104"/>
                  </a:lnTo>
                  <a:lnTo>
                    <a:pt x="578" y="116"/>
                  </a:lnTo>
                  <a:lnTo>
                    <a:pt x="576" y="122"/>
                  </a:lnTo>
                  <a:lnTo>
                    <a:pt x="572" y="128"/>
                  </a:lnTo>
                  <a:lnTo>
                    <a:pt x="566" y="132"/>
                  </a:lnTo>
                  <a:lnTo>
                    <a:pt x="558" y="134"/>
                  </a:lnTo>
                  <a:lnTo>
                    <a:pt x="554" y="132"/>
                  </a:lnTo>
                  <a:lnTo>
                    <a:pt x="552" y="130"/>
                  </a:lnTo>
                  <a:lnTo>
                    <a:pt x="550" y="128"/>
                  </a:lnTo>
                  <a:lnTo>
                    <a:pt x="552" y="122"/>
                  </a:lnTo>
                  <a:lnTo>
                    <a:pt x="554" y="114"/>
                  </a:lnTo>
                  <a:lnTo>
                    <a:pt x="560" y="102"/>
                  </a:lnTo>
                  <a:lnTo>
                    <a:pt x="568" y="90"/>
                  </a:lnTo>
                  <a:lnTo>
                    <a:pt x="576" y="80"/>
                  </a:lnTo>
                  <a:lnTo>
                    <a:pt x="576" y="78"/>
                  </a:lnTo>
                  <a:lnTo>
                    <a:pt x="578" y="74"/>
                  </a:lnTo>
                  <a:lnTo>
                    <a:pt x="584" y="66"/>
                  </a:lnTo>
                  <a:lnTo>
                    <a:pt x="594" y="60"/>
                  </a:lnTo>
                  <a:lnTo>
                    <a:pt x="602" y="58"/>
                  </a:lnTo>
                  <a:lnTo>
                    <a:pt x="620" y="58"/>
                  </a:lnTo>
                  <a:lnTo>
                    <a:pt x="624" y="56"/>
                  </a:lnTo>
                  <a:lnTo>
                    <a:pt x="628" y="56"/>
                  </a:lnTo>
                  <a:lnTo>
                    <a:pt x="634" y="52"/>
                  </a:lnTo>
                  <a:lnTo>
                    <a:pt x="626" y="50"/>
                  </a:lnTo>
                  <a:lnTo>
                    <a:pt x="618" y="50"/>
                  </a:lnTo>
                  <a:lnTo>
                    <a:pt x="612" y="50"/>
                  </a:lnTo>
                  <a:lnTo>
                    <a:pt x="606" y="48"/>
                  </a:lnTo>
                  <a:lnTo>
                    <a:pt x="596" y="46"/>
                  </a:lnTo>
                  <a:lnTo>
                    <a:pt x="592" y="44"/>
                  </a:lnTo>
                  <a:lnTo>
                    <a:pt x="590" y="40"/>
                  </a:lnTo>
                  <a:lnTo>
                    <a:pt x="590" y="36"/>
                  </a:lnTo>
                  <a:lnTo>
                    <a:pt x="584" y="36"/>
                  </a:lnTo>
                  <a:lnTo>
                    <a:pt x="582" y="36"/>
                  </a:lnTo>
                  <a:lnTo>
                    <a:pt x="580" y="34"/>
                  </a:lnTo>
                  <a:lnTo>
                    <a:pt x="586" y="30"/>
                  </a:lnTo>
                  <a:lnTo>
                    <a:pt x="564" y="38"/>
                  </a:lnTo>
                  <a:lnTo>
                    <a:pt x="550" y="40"/>
                  </a:lnTo>
                  <a:lnTo>
                    <a:pt x="540" y="42"/>
                  </a:lnTo>
                  <a:lnTo>
                    <a:pt x="536" y="42"/>
                  </a:lnTo>
                  <a:lnTo>
                    <a:pt x="532" y="42"/>
                  </a:lnTo>
                  <a:lnTo>
                    <a:pt x="528" y="40"/>
                  </a:lnTo>
                  <a:lnTo>
                    <a:pt x="536" y="34"/>
                  </a:lnTo>
                  <a:lnTo>
                    <a:pt x="544" y="30"/>
                  </a:lnTo>
                  <a:lnTo>
                    <a:pt x="552" y="26"/>
                  </a:lnTo>
                  <a:lnTo>
                    <a:pt x="562" y="22"/>
                  </a:lnTo>
                  <a:lnTo>
                    <a:pt x="550" y="20"/>
                  </a:lnTo>
                  <a:lnTo>
                    <a:pt x="540" y="16"/>
                  </a:lnTo>
                  <a:lnTo>
                    <a:pt x="540" y="18"/>
                  </a:lnTo>
                  <a:lnTo>
                    <a:pt x="534" y="16"/>
                  </a:lnTo>
                  <a:lnTo>
                    <a:pt x="528" y="14"/>
                  </a:lnTo>
                  <a:lnTo>
                    <a:pt x="522" y="14"/>
                  </a:lnTo>
                  <a:lnTo>
                    <a:pt x="516" y="12"/>
                  </a:lnTo>
                  <a:lnTo>
                    <a:pt x="510" y="10"/>
                  </a:lnTo>
                  <a:lnTo>
                    <a:pt x="506" y="6"/>
                  </a:lnTo>
                  <a:lnTo>
                    <a:pt x="506" y="0"/>
                  </a:lnTo>
                  <a:lnTo>
                    <a:pt x="112" y="0"/>
                  </a:lnTo>
                  <a:lnTo>
                    <a:pt x="110" y="6"/>
                  </a:lnTo>
                  <a:lnTo>
                    <a:pt x="106" y="14"/>
                  </a:lnTo>
                  <a:lnTo>
                    <a:pt x="104" y="22"/>
                  </a:lnTo>
                  <a:lnTo>
                    <a:pt x="100" y="24"/>
                  </a:lnTo>
                  <a:lnTo>
                    <a:pt x="96" y="26"/>
                  </a:lnTo>
                  <a:lnTo>
                    <a:pt x="94" y="22"/>
                  </a:lnTo>
                  <a:lnTo>
                    <a:pt x="92" y="20"/>
                  </a:lnTo>
                  <a:lnTo>
                    <a:pt x="82" y="16"/>
                  </a:lnTo>
                  <a:lnTo>
                    <a:pt x="78" y="26"/>
                  </a:lnTo>
                  <a:lnTo>
                    <a:pt x="64" y="52"/>
                  </a:lnTo>
                  <a:lnTo>
                    <a:pt x="48" y="80"/>
                  </a:lnTo>
                  <a:lnTo>
                    <a:pt x="40" y="90"/>
                  </a:lnTo>
                  <a:lnTo>
                    <a:pt x="32" y="98"/>
                  </a:lnTo>
                  <a:lnTo>
                    <a:pt x="26" y="106"/>
                  </a:lnTo>
                  <a:lnTo>
                    <a:pt x="20" y="114"/>
                  </a:lnTo>
                  <a:lnTo>
                    <a:pt x="14" y="126"/>
                  </a:lnTo>
                  <a:lnTo>
                    <a:pt x="12" y="136"/>
                  </a:lnTo>
                  <a:lnTo>
                    <a:pt x="8" y="146"/>
                  </a:lnTo>
                  <a:lnTo>
                    <a:pt x="2" y="158"/>
                  </a:lnTo>
                  <a:lnTo>
                    <a:pt x="2" y="162"/>
                  </a:lnTo>
                  <a:lnTo>
                    <a:pt x="2" y="166"/>
                  </a:lnTo>
                  <a:lnTo>
                    <a:pt x="2" y="170"/>
                  </a:lnTo>
                  <a:lnTo>
                    <a:pt x="0" y="172"/>
                  </a:lnTo>
                  <a:lnTo>
                    <a:pt x="0" y="174"/>
                  </a:lnTo>
                  <a:lnTo>
                    <a:pt x="0" y="178"/>
                  </a:lnTo>
                  <a:lnTo>
                    <a:pt x="2" y="190"/>
                  </a:lnTo>
                  <a:lnTo>
                    <a:pt x="4" y="198"/>
                  </a:lnTo>
                  <a:lnTo>
                    <a:pt x="6" y="196"/>
                  </a:lnTo>
                  <a:lnTo>
                    <a:pt x="10" y="194"/>
                  </a:lnTo>
                  <a:lnTo>
                    <a:pt x="18" y="196"/>
                  </a:lnTo>
                  <a:lnTo>
                    <a:pt x="10" y="196"/>
                  </a:lnTo>
                  <a:lnTo>
                    <a:pt x="8" y="198"/>
                  </a:lnTo>
                  <a:lnTo>
                    <a:pt x="6" y="200"/>
                  </a:lnTo>
                  <a:lnTo>
                    <a:pt x="8" y="204"/>
                  </a:lnTo>
                  <a:lnTo>
                    <a:pt x="4" y="202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4" y="216"/>
                  </a:lnTo>
                  <a:lnTo>
                    <a:pt x="6" y="216"/>
                  </a:lnTo>
                  <a:lnTo>
                    <a:pt x="6" y="220"/>
                  </a:lnTo>
                  <a:lnTo>
                    <a:pt x="6" y="222"/>
                  </a:lnTo>
                  <a:lnTo>
                    <a:pt x="4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0"/>
            <p:cNvSpPr/>
            <p:nvPr/>
          </p:nvSpPr>
          <p:spPr bwMode="auto">
            <a:xfrm>
              <a:off x="1403350" y="2564529"/>
              <a:ext cx="838311" cy="439383"/>
            </a:xfrm>
            <a:custGeom>
              <a:avLst/>
              <a:gdLst>
                <a:gd name="T0" fmla="*/ 2147483647 w 574"/>
                <a:gd name="T1" fmla="*/ 2147483647 h 278"/>
                <a:gd name="T2" fmla="*/ 2147483647 w 574"/>
                <a:gd name="T3" fmla="*/ 2147483647 h 278"/>
                <a:gd name="T4" fmla="*/ 2147483647 w 574"/>
                <a:gd name="T5" fmla="*/ 2147483647 h 278"/>
                <a:gd name="T6" fmla="*/ 2147483647 w 574"/>
                <a:gd name="T7" fmla="*/ 2147483647 h 278"/>
                <a:gd name="T8" fmla="*/ 2147483647 w 574"/>
                <a:gd name="T9" fmla="*/ 2147483647 h 278"/>
                <a:gd name="T10" fmla="*/ 2147483647 w 574"/>
                <a:gd name="T11" fmla="*/ 2147483647 h 278"/>
                <a:gd name="T12" fmla="*/ 2147483647 w 574"/>
                <a:gd name="T13" fmla="*/ 2147483647 h 278"/>
                <a:gd name="T14" fmla="*/ 2147483647 w 574"/>
                <a:gd name="T15" fmla="*/ 2147483647 h 278"/>
                <a:gd name="T16" fmla="*/ 2147483647 w 574"/>
                <a:gd name="T17" fmla="*/ 2147483647 h 278"/>
                <a:gd name="T18" fmla="*/ 2147483647 w 574"/>
                <a:gd name="T19" fmla="*/ 2147483647 h 278"/>
                <a:gd name="T20" fmla="*/ 2147483647 w 574"/>
                <a:gd name="T21" fmla="*/ 2147483647 h 278"/>
                <a:gd name="T22" fmla="*/ 2147483647 w 574"/>
                <a:gd name="T23" fmla="*/ 2147483647 h 278"/>
                <a:gd name="T24" fmla="*/ 2147483647 w 574"/>
                <a:gd name="T25" fmla="*/ 2147483647 h 278"/>
                <a:gd name="T26" fmla="*/ 2147483647 w 574"/>
                <a:gd name="T27" fmla="*/ 2147483647 h 278"/>
                <a:gd name="T28" fmla="*/ 2147483647 w 574"/>
                <a:gd name="T29" fmla="*/ 2147483647 h 278"/>
                <a:gd name="T30" fmla="*/ 2147483647 w 574"/>
                <a:gd name="T31" fmla="*/ 2147483647 h 278"/>
                <a:gd name="T32" fmla="*/ 2147483647 w 574"/>
                <a:gd name="T33" fmla="*/ 2147483647 h 278"/>
                <a:gd name="T34" fmla="*/ 2147483647 w 574"/>
                <a:gd name="T35" fmla="*/ 2147483647 h 278"/>
                <a:gd name="T36" fmla="*/ 2147483647 w 574"/>
                <a:gd name="T37" fmla="*/ 2147483647 h 278"/>
                <a:gd name="T38" fmla="*/ 2147483647 w 574"/>
                <a:gd name="T39" fmla="*/ 2147483647 h 278"/>
                <a:gd name="T40" fmla="*/ 2147483647 w 574"/>
                <a:gd name="T41" fmla="*/ 2147483647 h 278"/>
                <a:gd name="T42" fmla="*/ 2147483647 w 574"/>
                <a:gd name="T43" fmla="*/ 2147483647 h 278"/>
                <a:gd name="T44" fmla="*/ 2147483647 w 574"/>
                <a:gd name="T45" fmla="*/ 2147483647 h 278"/>
                <a:gd name="T46" fmla="*/ 2147483647 w 574"/>
                <a:gd name="T47" fmla="*/ 2147483647 h 278"/>
                <a:gd name="T48" fmla="*/ 2147483647 w 574"/>
                <a:gd name="T49" fmla="*/ 2147483647 h 278"/>
                <a:gd name="T50" fmla="*/ 2147483647 w 574"/>
                <a:gd name="T51" fmla="*/ 2147483647 h 278"/>
                <a:gd name="T52" fmla="*/ 2147483647 w 574"/>
                <a:gd name="T53" fmla="*/ 2147483647 h 278"/>
                <a:gd name="T54" fmla="*/ 2147483647 w 574"/>
                <a:gd name="T55" fmla="*/ 2147483647 h 278"/>
                <a:gd name="T56" fmla="*/ 2147483647 w 574"/>
                <a:gd name="T57" fmla="*/ 2147483647 h 278"/>
                <a:gd name="T58" fmla="*/ 2147483647 w 574"/>
                <a:gd name="T59" fmla="*/ 2147483647 h 278"/>
                <a:gd name="T60" fmla="*/ 2147483647 w 574"/>
                <a:gd name="T61" fmla="*/ 2147483647 h 278"/>
                <a:gd name="T62" fmla="*/ 2147483647 w 574"/>
                <a:gd name="T63" fmla="*/ 2147483647 h 278"/>
                <a:gd name="T64" fmla="*/ 2147483647 w 574"/>
                <a:gd name="T65" fmla="*/ 2147483647 h 278"/>
                <a:gd name="T66" fmla="*/ 2147483647 w 574"/>
                <a:gd name="T67" fmla="*/ 2147483647 h 278"/>
                <a:gd name="T68" fmla="*/ 2147483647 w 574"/>
                <a:gd name="T69" fmla="*/ 2147483647 h 278"/>
                <a:gd name="T70" fmla="*/ 2147483647 w 574"/>
                <a:gd name="T71" fmla="*/ 2147483647 h 278"/>
                <a:gd name="T72" fmla="*/ 2147483647 w 574"/>
                <a:gd name="T73" fmla="*/ 2147483647 h 278"/>
                <a:gd name="T74" fmla="*/ 2147483647 w 574"/>
                <a:gd name="T75" fmla="*/ 2147483647 h 278"/>
                <a:gd name="T76" fmla="*/ 2147483647 w 574"/>
                <a:gd name="T77" fmla="*/ 2147483647 h 278"/>
                <a:gd name="T78" fmla="*/ 2147483647 w 574"/>
                <a:gd name="T79" fmla="*/ 2147483647 h 278"/>
                <a:gd name="T80" fmla="*/ 2147483647 w 574"/>
                <a:gd name="T81" fmla="*/ 2147483647 h 278"/>
                <a:gd name="T82" fmla="*/ 2147483647 w 574"/>
                <a:gd name="T83" fmla="*/ 2147483647 h 278"/>
                <a:gd name="T84" fmla="*/ 2147483647 w 574"/>
                <a:gd name="T85" fmla="*/ 2147483647 h 278"/>
                <a:gd name="T86" fmla="*/ 2147483647 w 574"/>
                <a:gd name="T87" fmla="*/ 2147483647 h 278"/>
                <a:gd name="T88" fmla="*/ 2147483647 w 574"/>
                <a:gd name="T89" fmla="*/ 2147483647 h 278"/>
                <a:gd name="T90" fmla="*/ 2147483647 w 574"/>
                <a:gd name="T91" fmla="*/ 2147483647 h 278"/>
                <a:gd name="T92" fmla="*/ 2147483647 w 574"/>
                <a:gd name="T93" fmla="*/ 2147483647 h 278"/>
                <a:gd name="T94" fmla="*/ 2147483647 w 574"/>
                <a:gd name="T95" fmla="*/ 2147483647 h 278"/>
                <a:gd name="T96" fmla="*/ 2147483647 w 574"/>
                <a:gd name="T97" fmla="*/ 2147483647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4"/>
                <a:gd name="T148" fmla="*/ 0 h 278"/>
                <a:gd name="T149" fmla="*/ 574 w 574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4" h="278">
                  <a:moveTo>
                    <a:pt x="400" y="178"/>
                  </a:moveTo>
                  <a:lnTo>
                    <a:pt x="388" y="182"/>
                  </a:lnTo>
                  <a:lnTo>
                    <a:pt x="376" y="184"/>
                  </a:lnTo>
                  <a:lnTo>
                    <a:pt x="366" y="182"/>
                  </a:lnTo>
                  <a:lnTo>
                    <a:pt x="356" y="180"/>
                  </a:lnTo>
                  <a:lnTo>
                    <a:pt x="350" y="176"/>
                  </a:lnTo>
                  <a:lnTo>
                    <a:pt x="348" y="172"/>
                  </a:lnTo>
                  <a:lnTo>
                    <a:pt x="346" y="168"/>
                  </a:lnTo>
                  <a:lnTo>
                    <a:pt x="338" y="168"/>
                  </a:lnTo>
                  <a:lnTo>
                    <a:pt x="324" y="178"/>
                  </a:lnTo>
                  <a:lnTo>
                    <a:pt x="318" y="182"/>
                  </a:lnTo>
                  <a:lnTo>
                    <a:pt x="308" y="184"/>
                  </a:lnTo>
                  <a:lnTo>
                    <a:pt x="300" y="184"/>
                  </a:lnTo>
                  <a:lnTo>
                    <a:pt x="290" y="188"/>
                  </a:lnTo>
                  <a:lnTo>
                    <a:pt x="282" y="192"/>
                  </a:lnTo>
                  <a:lnTo>
                    <a:pt x="272" y="200"/>
                  </a:lnTo>
                  <a:lnTo>
                    <a:pt x="258" y="200"/>
                  </a:lnTo>
                  <a:lnTo>
                    <a:pt x="262" y="194"/>
                  </a:lnTo>
                  <a:lnTo>
                    <a:pt x="266" y="190"/>
                  </a:lnTo>
                  <a:lnTo>
                    <a:pt x="276" y="182"/>
                  </a:lnTo>
                  <a:lnTo>
                    <a:pt x="286" y="178"/>
                  </a:lnTo>
                  <a:lnTo>
                    <a:pt x="298" y="170"/>
                  </a:lnTo>
                  <a:lnTo>
                    <a:pt x="290" y="170"/>
                  </a:lnTo>
                  <a:lnTo>
                    <a:pt x="282" y="174"/>
                  </a:lnTo>
                  <a:lnTo>
                    <a:pt x="268" y="180"/>
                  </a:lnTo>
                  <a:lnTo>
                    <a:pt x="252" y="190"/>
                  </a:lnTo>
                  <a:lnTo>
                    <a:pt x="246" y="192"/>
                  </a:lnTo>
                  <a:lnTo>
                    <a:pt x="240" y="194"/>
                  </a:lnTo>
                  <a:lnTo>
                    <a:pt x="234" y="196"/>
                  </a:lnTo>
                  <a:lnTo>
                    <a:pt x="230" y="202"/>
                  </a:lnTo>
                  <a:lnTo>
                    <a:pt x="224" y="206"/>
                  </a:lnTo>
                  <a:lnTo>
                    <a:pt x="218" y="210"/>
                  </a:lnTo>
                  <a:lnTo>
                    <a:pt x="206" y="214"/>
                  </a:lnTo>
                  <a:lnTo>
                    <a:pt x="194" y="218"/>
                  </a:lnTo>
                  <a:lnTo>
                    <a:pt x="184" y="220"/>
                  </a:lnTo>
                  <a:lnTo>
                    <a:pt x="172" y="224"/>
                  </a:lnTo>
                  <a:lnTo>
                    <a:pt x="164" y="230"/>
                  </a:lnTo>
                  <a:lnTo>
                    <a:pt x="160" y="234"/>
                  </a:lnTo>
                  <a:lnTo>
                    <a:pt x="154" y="234"/>
                  </a:lnTo>
                  <a:lnTo>
                    <a:pt x="132" y="240"/>
                  </a:lnTo>
                  <a:lnTo>
                    <a:pt x="110" y="248"/>
                  </a:lnTo>
                  <a:lnTo>
                    <a:pt x="86" y="258"/>
                  </a:lnTo>
                  <a:lnTo>
                    <a:pt x="64" y="266"/>
                  </a:lnTo>
                  <a:lnTo>
                    <a:pt x="64" y="264"/>
                  </a:lnTo>
                  <a:lnTo>
                    <a:pt x="62" y="262"/>
                  </a:lnTo>
                  <a:lnTo>
                    <a:pt x="60" y="262"/>
                  </a:lnTo>
                  <a:lnTo>
                    <a:pt x="54" y="262"/>
                  </a:lnTo>
                  <a:lnTo>
                    <a:pt x="48" y="264"/>
                  </a:lnTo>
                  <a:lnTo>
                    <a:pt x="34" y="270"/>
                  </a:lnTo>
                  <a:lnTo>
                    <a:pt x="22" y="276"/>
                  </a:lnTo>
                  <a:lnTo>
                    <a:pt x="14" y="278"/>
                  </a:lnTo>
                  <a:lnTo>
                    <a:pt x="8" y="278"/>
                  </a:lnTo>
                  <a:lnTo>
                    <a:pt x="0" y="278"/>
                  </a:lnTo>
                  <a:lnTo>
                    <a:pt x="14" y="270"/>
                  </a:lnTo>
                  <a:lnTo>
                    <a:pt x="36" y="262"/>
                  </a:lnTo>
                  <a:lnTo>
                    <a:pt x="58" y="258"/>
                  </a:lnTo>
                  <a:lnTo>
                    <a:pt x="76" y="256"/>
                  </a:lnTo>
                  <a:lnTo>
                    <a:pt x="82" y="256"/>
                  </a:lnTo>
                  <a:lnTo>
                    <a:pt x="84" y="254"/>
                  </a:lnTo>
                  <a:lnTo>
                    <a:pt x="90" y="248"/>
                  </a:lnTo>
                  <a:lnTo>
                    <a:pt x="96" y="244"/>
                  </a:lnTo>
                  <a:lnTo>
                    <a:pt x="102" y="242"/>
                  </a:lnTo>
                  <a:lnTo>
                    <a:pt x="120" y="236"/>
                  </a:lnTo>
                  <a:lnTo>
                    <a:pt x="136" y="232"/>
                  </a:lnTo>
                  <a:lnTo>
                    <a:pt x="166" y="210"/>
                  </a:lnTo>
                  <a:lnTo>
                    <a:pt x="164" y="206"/>
                  </a:lnTo>
                  <a:lnTo>
                    <a:pt x="162" y="204"/>
                  </a:lnTo>
                  <a:lnTo>
                    <a:pt x="154" y="210"/>
                  </a:lnTo>
                  <a:lnTo>
                    <a:pt x="146" y="210"/>
                  </a:lnTo>
                  <a:lnTo>
                    <a:pt x="146" y="204"/>
                  </a:lnTo>
                  <a:lnTo>
                    <a:pt x="144" y="202"/>
                  </a:lnTo>
                  <a:lnTo>
                    <a:pt x="140" y="202"/>
                  </a:lnTo>
                  <a:lnTo>
                    <a:pt x="136" y="202"/>
                  </a:lnTo>
                  <a:lnTo>
                    <a:pt x="132" y="204"/>
                  </a:lnTo>
                  <a:lnTo>
                    <a:pt x="124" y="208"/>
                  </a:lnTo>
                  <a:lnTo>
                    <a:pt x="112" y="208"/>
                  </a:lnTo>
                  <a:lnTo>
                    <a:pt x="118" y="204"/>
                  </a:lnTo>
                  <a:lnTo>
                    <a:pt x="126" y="198"/>
                  </a:lnTo>
                  <a:lnTo>
                    <a:pt x="132" y="192"/>
                  </a:lnTo>
                  <a:lnTo>
                    <a:pt x="136" y="186"/>
                  </a:lnTo>
                  <a:lnTo>
                    <a:pt x="132" y="186"/>
                  </a:lnTo>
                  <a:lnTo>
                    <a:pt x="128" y="186"/>
                  </a:lnTo>
                  <a:lnTo>
                    <a:pt x="120" y="186"/>
                  </a:lnTo>
                  <a:lnTo>
                    <a:pt x="116" y="186"/>
                  </a:lnTo>
                  <a:lnTo>
                    <a:pt x="112" y="184"/>
                  </a:lnTo>
                  <a:lnTo>
                    <a:pt x="110" y="178"/>
                  </a:lnTo>
                  <a:lnTo>
                    <a:pt x="110" y="160"/>
                  </a:lnTo>
                  <a:lnTo>
                    <a:pt x="152" y="128"/>
                  </a:lnTo>
                  <a:lnTo>
                    <a:pt x="158" y="130"/>
                  </a:lnTo>
                  <a:lnTo>
                    <a:pt x="166" y="132"/>
                  </a:lnTo>
                  <a:lnTo>
                    <a:pt x="190" y="130"/>
                  </a:lnTo>
                  <a:lnTo>
                    <a:pt x="214" y="124"/>
                  </a:lnTo>
                  <a:lnTo>
                    <a:pt x="224" y="122"/>
                  </a:lnTo>
                  <a:lnTo>
                    <a:pt x="236" y="116"/>
                  </a:lnTo>
                  <a:lnTo>
                    <a:pt x="244" y="110"/>
                  </a:lnTo>
                  <a:lnTo>
                    <a:pt x="246" y="104"/>
                  </a:lnTo>
                  <a:lnTo>
                    <a:pt x="234" y="108"/>
                  </a:lnTo>
                  <a:lnTo>
                    <a:pt x="228" y="110"/>
                  </a:lnTo>
                  <a:lnTo>
                    <a:pt x="220" y="112"/>
                  </a:lnTo>
                  <a:lnTo>
                    <a:pt x="212" y="110"/>
                  </a:lnTo>
                  <a:lnTo>
                    <a:pt x="202" y="108"/>
                  </a:lnTo>
                  <a:lnTo>
                    <a:pt x="186" y="102"/>
                  </a:lnTo>
                  <a:lnTo>
                    <a:pt x="234" y="70"/>
                  </a:lnTo>
                  <a:lnTo>
                    <a:pt x="242" y="70"/>
                  </a:lnTo>
                  <a:lnTo>
                    <a:pt x="252" y="72"/>
                  </a:lnTo>
                  <a:lnTo>
                    <a:pt x="252" y="78"/>
                  </a:lnTo>
                  <a:lnTo>
                    <a:pt x="254" y="80"/>
                  </a:lnTo>
                  <a:lnTo>
                    <a:pt x="258" y="82"/>
                  </a:lnTo>
                  <a:lnTo>
                    <a:pt x="264" y="82"/>
                  </a:lnTo>
                  <a:lnTo>
                    <a:pt x="268" y="82"/>
                  </a:lnTo>
                  <a:lnTo>
                    <a:pt x="272" y="80"/>
                  </a:lnTo>
                  <a:lnTo>
                    <a:pt x="272" y="76"/>
                  </a:lnTo>
                  <a:lnTo>
                    <a:pt x="274" y="70"/>
                  </a:lnTo>
                  <a:lnTo>
                    <a:pt x="270" y="70"/>
                  </a:lnTo>
                  <a:lnTo>
                    <a:pt x="268" y="68"/>
                  </a:lnTo>
                  <a:lnTo>
                    <a:pt x="268" y="66"/>
                  </a:lnTo>
                  <a:lnTo>
                    <a:pt x="268" y="60"/>
                  </a:lnTo>
                  <a:lnTo>
                    <a:pt x="266" y="58"/>
                  </a:lnTo>
                  <a:lnTo>
                    <a:pt x="266" y="54"/>
                  </a:lnTo>
                  <a:lnTo>
                    <a:pt x="266" y="46"/>
                  </a:lnTo>
                  <a:lnTo>
                    <a:pt x="280" y="36"/>
                  </a:lnTo>
                  <a:lnTo>
                    <a:pt x="288" y="38"/>
                  </a:lnTo>
                  <a:lnTo>
                    <a:pt x="296" y="40"/>
                  </a:lnTo>
                  <a:lnTo>
                    <a:pt x="306" y="38"/>
                  </a:lnTo>
                  <a:lnTo>
                    <a:pt x="318" y="32"/>
                  </a:lnTo>
                  <a:lnTo>
                    <a:pt x="324" y="28"/>
                  </a:lnTo>
                  <a:lnTo>
                    <a:pt x="332" y="22"/>
                  </a:lnTo>
                  <a:lnTo>
                    <a:pt x="356" y="14"/>
                  </a:lnTo>
                  <a:lnTo>
                    <a:pt x="384" y="10"/>
                  </a:lnTo>
                  <a:lnTo>
                    <a:pt x="410" y="4"/>
                  </a:lnTo>
                  <a:lnTo>
                    <a:pt x="436" y="0"/>
                  </a:lnTo>
                  <a:lnTo>
                    <a:pt x="444" y="2"/>
                  </a:lnTo>
                  <a:lnTo>
                    <a:pt x="452" y="4"/>
                  </a:lnTo>
                  <a:lnTo>
                    <a:pt x="462" y="6"/>
                  </a:lnTo>
                  <a:lnTo>
                    <a:pt x="472" y="6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510" y="12"/>
                  </a:lnTo>
                  <a:lnTo>
                    <a:pt x="516" y="14"/>
                  </a:lnTo>
                  <a:lnTo>
                    <a:pt x="520" y="16"/>
                  </a:lnTo>
                  <a:lnTo>
                    <a:pt x="534" y="16"/>
                  </a:lnTo>
                  <a:lnTo>
                    <a:pt x="548" y="16"/>
                  </a:lnTo>
                  <a:lnTo>
                    <a:pt x="554" y="18"/>
                  </a:lnTo>
                  <a:lnTo>
                    <a:pt x="562" y="20"/>
                  </a:lnTo>
                  <a:lnTo>
                    <a:pt x="574" y="20"/>
                  </a:lnTo>
                  <a:lnTo>
                    <a:pt x="402" y="178"/>
                  </a:lnTo>
                  <a:lnTo>
                    <a:pt x="400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66"/>
            <p:cNvSpPr/>
            <p:nvPr/>
          </p:nvSpPr>
          <p:spPr bwMode="auto">
            <a:xfrm>
              <a:off x="2022570" y="3625157"/>
              <a:ext cx="624986" cy="529649"/>
            </a:xfrm>
            <a:custGeom>
              <a:avLst/>
              <a:gdLst>
                <a:gd name="T0" fmla="*/ 2147483647 w 428"/>
                <a:gd name="T1" fmla="*/ 2147483647 h 336"/>
                <a:gd name="T2" fmla="*/ 2147483647 w 428"/>
                <a:gd name="T3" fmla="*/ 2147483647 h 336"/>
                <a:gd name="T4" fmla="*/ 2147483647 w 428"/>
                <a:gd name="T5" fmla="*/ 2147483647 h 336"/>
                <a:gd name="T6" fmla="*/ 2147483647 w 428"/>
                <a:gd name="T7" fmla="*/ 2147483647 h 336"/>
                <a:gd name="T8" fmla="*/ 2147483647 w 428"/>
                <a:gd name="T9" fmla="*/ 2147483647 h 336"/>
                <a:gd name="T10" fmla="*/ 2147483647 w 428"/>
                <a:gd name="T11" fmla="*/ 2147483647 h 336"/>
                <a:gd name="T12" fmla="*/ 2147483647 w 428"/>
                <a:gd name="T13" fmla="*/ 2147483647 h 336"/>
                <a:gd name="T14" fmla="*/ 2147483647 w 428"/>
                <a:gd name="T15" fmla="*/ 2147483647 h 336"/>
                <a:gd name="T16" fmla="*/ 2147483647 w 428"/>
                <a:gd name="T17" fmla="*/ 2147483647 h 336"/>
                <a:gd name="T18" fmla="*/ 2147483647 w 428"/>
                <a:gd name="T19" fmla="*/ 2147483647 h 336"/>
                <a:gd name="T20" fmla="*/ 2147483647 w 428"/>
                <a:gd name="T21" fmla="*/ 2147483647 h 336"/>
                <a:gd name="T22" fmla="*/ 2147483647 w 428"/>
                <a:gd name="T23" fmla="*/ 2147483647 h 336"/>
                <a:gd name="T24" fmla="*/ 2147483647 w 428"/>
                <a:gd name="T25" fmla="*/ 2147483647 h 336"/>
                <a:gd name="T26" fmla="*/ 2147483647 w 428"/>
                <a:gd name="T27" fmla="*/ 2147483647 h 336"/>
                <a:gd name="T28" fmla="*/ 2147483647 w 428"/>
                <a:gd name="T29" fmla="*/ 2147483647 h 336"/>
                <a:gd name="T30" fmla="*/ 2147483647 w 428"/>
                <a:gd name="T31" fmla="*/ 2147483647 h 336"/>
                <a:gd name="T32" fmla="*/ 2147483647 w 428"/>
                <a:gd name="T33" fmla="*/ 0 h 336"/>
                <a:gd name="T34" fmla="*/ 2147483647 w 428"/>
                <a:gd name="T35" fmla="*/ 2147483647 h 336"/>
                <a:gd name="T36" fmla="*/ 2147483647 w 428"/>
                <a:gd name="T37" fmla="*/ 2147483647 h 336"/>
                <a:gd name="T38" fmla="*/ 2147483647 w 428"/>
                <a:gd name="T39" fmla="*/ 2147483647 h 336"/>
                <a:gd name="T40" fmla="*/ 2147483647 w 428"/>
                <a:gd name="T41" fmla="*/ 2147483647 h 336"/>
                <a:gd name="T42" fmla="*/ 2147483647 w 428"/>
                <a:gd name="T43" fmla="*/ 2147483647 h 336"/>
                <a:gd name="T44" fmla="*/ 2147483647 w 428"/>
                <a:gd name="T45" fmla="*/ 2147483647 h 336"/>
                <a:gd name="T46" fmla="*/ 2147483647 w 428"/>
                <a:gd name="T47" fmla="*/ 2147483647 h 336"/>
                <a:gd name="T48" fmla="*/ 2147483647 w 428"/>
                <a:gd name="T49" fmla="*/ 2147483647 h 336"/>
                <a:gd name="T50" fmla="*/ 2147483647 w 428"/>
                <a:gd name="T51" fmla="*/ 2147483647 h 336"/>
                <a:gd name="T52" fmla="*/ 2147483647 w 428"/>
                <a:gd name="T53" fmla="*/ 2147483647 h 336"/>
                <a:gd name="T54" fmla="*/ 2147483647 w 428"/>
                <a:gd name="T55" fmla="*/ 2147483647 h 336"/>
                <a:gd name="T56" fmla="*/ 2147483647 w 428"/>
                <a:gd name="T57" fmla="*/ 2147483647 h 336"/>
                <a:gd name="T58" fmla="*/ 2147483647 w 428"/>
                <a:gd name="T59" fmla="*/ 2147483647 h 336"/>
                <a:gd name="T60" fmla="*/ 2147483647 w 428"/>
                <a:gd name="T61" fmla="*/ 2147483647 h 336"/>
                <a:gd name="T62" fmla="*/ 2147483647 w 428"/>
                <a:gd name="T63" fmla="*/ 2147483647 h 336"/>
                <a:gd name="T64" fmla="*/ 2147483647 w 428"/>
                <a:gd name="T65" fmla="*/ 2147483647 h 336"/>
                <a:gd name="T66" fmla="*/ 2147483647 w 428"/>
                <a:gd name="T67" fmla="*/ 2147483647 h 336"/>
                <a:gd name="T68" fmla="*/ 2147483647 w 428"/>
                <a:gd name="T69" fmla="*/ 2147483647 h 336"/>
                <a:gd name="T70" fmla="*/ 2147483647 w 428"/>
                <a:gd name="T71" fmla="*/ 2147483647 h 336"/>
                <a:gd name="T72" fmla="*/ 2147483647 w 428"/>
                <a:gd name="T73" fmla="*/ 2147483647 h 336"/>
                <a:gd name="T74" fmla="*/ 2147483647 w 428"/>
                <a:gd name="T75" fmla="*/ 2147483647 h 336"/>
                <a:gd name="T76" fmla="*/ 2147483647 w 428"/>
                <a:gd name="T77" fmla="*/ 2147483647 h 336"/>
                <a:gd name="T78" fmla="*/ 2147483647 w 428"/>
                <a:gd name="T79" fmla="*/ 2147483647 h 336"/>
                <a:gd name="T80" fmla="*/ 2147483647 w 428"/>
                <a:gd name="T81" fmla="*/ 2147483647 h 336"/>
                <a:gd name="T82" fmla="*/ 2147483647 w 428"/>
                <a:gd name="T83" fmla="*/ 2147483647 h 336"/>
                <a:gd name="T84" fmla="*/ 2147483647 w 428"/>
                <a:gd name="T85" fmla="*/ 2147483647 h 336"/>
                <a:gd name="T86" fmla="*/ 2147483647 w 428"/>
                <a:gd name="T87" fmla="*/ 2147483647 h 336"/>
                <a:gd name="T88" fmla="*/ 2147483647 w 428"/>
                <a:gd name="T89" fmla="*/ 2147483647 h 336"/>
                <a:gd name="T90" fmla="*/ 2147483647 w 428"/>
                <a:gd name="T91" fmla="*/ 2147483647 h 336"/>
                <a:gd name="T92" fmla="*/ 2147483647 w 428"/>
                <a:gd name="T93" fmla="*/ 2147483647 h 336"/>
                <a:gd name="T94" fmla="*/ 2147483647 w 428"/>
                <a:gd name="T95" fmla="*/ 2147483647 h 336"/>
                <a:gd name="T96" fmla="*/ 2147483647 w 428"/>
                <a:gd name="T97" fmla="*/ 2147483647 h 336"/>
                <a:gd name="T98" fmla="*/ 2147483647 w 428"/>
                <a:gd name="T99" fmla="*/ 2147483647 h 336"/>
                <a:gd name="T100" fmla="*/ 2147483647 w 428"/>
                <a:gd name="T101" fmla="*/ 2147483647 h 336"/>
                <a:gd name="T102" fmla="*/ 2147483647 w 428"/>
                <a:gd name="T103" fmla="*/ 2147483647 h 336"/>
                <a:gd name="T104" fmla="*/ 2147483647 w 428"/>
                <a:gd name="T105" fmla="*/ 2147483647 h 336"/>
                <a:gd name="T106" fmla="*/ 2147483647 w 428"/>
                <a:gd name="T107" fmla="*/ 2147483647 h 336"/>
                <a:gd name="T108" fmla="*/ 2147483647 w 428"/>
                <a:gd name="T109" fmla="*/ 2147483647 h 336"/>
                <a:gd name="T110" fmla="*/ 2147483647 w 428"/>
                <a:gd name="T111" fmla="*/ 2147483647 h 3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8"/>
                <a:gd name="T169" fmla="*/ 0 h 336"/>
                <a:gd name="T170" fmla="*/ 428 w 428"/>
                <a:gd name="T171" fmla="*/ 336 h 3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8" h="336">
                  <a:moveTo>
                    <a:pt x="400" y="274"/>
                  </a:moveTo>
                  <a:lnTo>
                    <a:pt x="402" y="270"/>
                  </a:lnTo>
                  <a:lnTo>
                    <a:pt x="408" y="260"/>
                  </a:lnTo>
                  <a:lnTo>
                    <a:pt x="410" y="250"/>
                  </a:lnTo>
                  <a:lnTo>
                    <a:pt x="416" y="234"/>
                  </a:lnTo>
                  <a:lnTo>
                    <a:pt x="418" y="228"/>
                  </a:lnTo>
                  <a:lnTo>
                    <a:pt x="422" y="222"/>
                  </a:lnTo>
                  <a:lnTo>
                    <a:pt x="428" y="210"/>
                  </a:lnTo>
                  <a:lnTo>
                    <a:pt x="426" y="206"/>
                  </a:lnTo>
                  <a:lnTo>
                    <a:pt x="426" y="202"/>
                  </a:lnTo>
                  <a:lnTo>
                    <a:pt x="422" y="202"/>
                  </a:lnTo>
                  <a:lnTo>
                    <a:pt x="410" y="202"/>
                  </a:lnTo>
                  <a:lnTo>
                    <a:pt x="394" y="204"/>
                  </a:lnTo>
                  <a:lnTo>
                    <a:pt x="378" y="208"/>
                  </a:lnTo>
                  <a:lnTo>
                    <a:pt x="372" y="212"/>
                  </a:lnTo>
                  <a:lnTo>
                    <a:pt x="368" y="216"/>
                  </a:lnTo>
                  <a:lnTo>
                    <a:pt x="364" y="224"/>
                  </a:lnTo>
                  <a:lnTo>
                    <a:pt x="358" y="234"/>
                  </a:lnTo>
                  <a:lnTo>
                    <a:pt x="352" y="246"/>
                  </a:lnTo>
                  <a:lnTo>
                    <a:pt x="346" y="254"/>
                  </a:lnTo>
                  <a:lnTo>
                    <a:pt x="334" y="256"/>
                  </a:lnTo>
                  <a:lnTo>
                    <a:pt x="320" y="260"/>
                  </a:lnTo>
                  <a:lnTo>
                    <a:pt x="310" y="262"/>
                  </a:lnTo>
                  <a:lnTo>
                    <a:pt x="298" y="264"/>
                  </a:lnTo>
                  <a:lnTo>
                    <a:pt x="288" y="262"/>
                  </a:lnTo>
                  <a:lnTo>
                    <a:pt x="280" y="256"/>
                  </a:lnTo>
                  <a:lnTo>
                    <a:pt x="272" y="248"/>
                  </a:lnTo>
                  <a:lnTo>
                    <a:pt x="266" y="238"/>
                  </a:lnTo>
                  <a:lnTo>
                    <a:pt x="260" y="226"/>
                  </a:lnTo>
                  <a:lnTo>
                    <a:pt x="258" y="216"/>
                  </a:lnTo>
                  <a:lnTo>
                    <a:pt x="256" y="204"/>
                  </a:lnTo>
                  <a:lnTo>
                    <a:pt x="256" y="194"/>
                  </a:lnTo>
                  <a:lnTo>
                    <a:pt x="258" y="178"/>
                  </a:lnTo>
                  <a:lnTo>
                    <a:pt x="260" y="160"/>
                  </a:lnTo>
                  <a:lnTo>
                    <a:pt x="268" y="142"/>
                  </a:lnTo>
                  <a:lnTo>
                    <a:pt x="276" y="128"/>
                  </a:lnTo>
                  <a:lnTo>
                    <a:pt x="256" y="122"/>
                  </a:lnTo>
                  <a:lnTo>
                    <a:pt x="248" y="116"/>
                  </a:lnTo>
                  <a:lnTo>
                    <a:pt x="244" y="114"/>
                  </a:lnTo>
                  <a:lnTo>
                    <a:pt x="242" y="110"/>
                  </a:lnTo>
                  <a:lnTo>
                    <a:pt x="240" y="94"/>
                  </a:lnTo>
                  <a:lnTo>
                    <a:pt x="236" y="76"/>
                  </a:lnTo>
                  <a:lnTo>
                    <a:pt x="232" y="68"/>
                  </a:lnTo>
                  <a:lnTo>
                    <a:pt x="230" y="60"/>
                  </a:lnTo>
                  <a:lnTo>
                    <a:pt x="224" y="56"/>
                  </a:lnTo>
                  <a:lnTo>
                    <a:pt x="216" y="56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204" y="62"/>
                  </a:lnTo>
                  <a:lnTo>
                    <a:pt x="198" y="66"/>
                  </a:lnTo>
                  <a:lnTo>
                    <a:pt x="192" y="68"/>
                  </a:lnTo>
                  <a:lnTo>
                    <a:pt x="188" y="68"/>
                  </a:lnTo>
                  <a:lnTo>
                    <a:pt x="184" y="66"/>
                  </a:lnTo>
                  <a:lnTo>
                    <a:pt x="180" y="62"/>
                  </a:lnTo>
                  <a:lnTo>
                    <a:pt x="178" y="58"/>
                  </a:lnTo>
                  <a:lnTo>
                    <a:pt x="174" y="38"/>
                  </a:lnTo>
                  <a:lnTo>
                    <a:pt x="170" y="34"/>
                  </a:lnTo>
                  <a:lnTo>
                    <a:pt x="166" y="30"/>
                  </a:lnTo>
                  <a:lnTo>
                    <a:pt x="160" y="26"/>
                  </a:lnTo>
                  <a:lnTo>
                    <a:pt x="158" y="18"/>
                  </a:lnTo>
                  <a:lnTo>
                    <a:pt x="152" y="20"/>
                  </a:lnTo>
                  <a:lnTo>
                    <a:pt x="148" y="20"/>
                  </a:lnTo>
                  <a:lnTo>
                    <a:pt x="132" y="18"/>
                  </a:lnTo>
                  <a:lnTo>
                    <a:pt x="128" y="28"/>
                  </a:lnTo>
                  <a:lnTo>
                    <a:pt x="78" y="28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36"/>
                  </a:lnTo>
                  <a:lnTo>
                    <a:pt x="2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2" y="62"/>
                  </a:lnTo>
                  <a:lnTo>
                    <a:pt x="20" y="70"/>
                  </a:lnTo>
                  <a:lnTo>
                    <a:pt x="22" y="74"/>
                  </a:lnTo>
                  <a:lnTo>
                    <a:pt x="22" y="78"/>
                  </a:lnTo>
                  <a:lnTo>
                    <a:pt x="20" y="82"/>
                  </a:lnTo>
                  <a:lnTo>
                    <a:pt x="14" y="84"/>
                  </a:lnTo>
                  <a:lnTo>
                    <a:pt x="12" y="88"/>
                  </a:lnTo>
                  <a:lnTo>
                    <a:pt x="8" y="92"/>
                  </a:lnTo>
                  <a:lnTo>
                    <a:pt x="8" y="96"/>
                  </a:lnTo>
                  <a:lnTo>
                    <a:pt x="12" y="102"/>
                  </a:lnTo>
                  <a:lnTo>
                    <a:pt x="16" y="108"/>
                  </a:lnTo>
                  <a:lnTo>
                    <a:pt x="24" y="110"/>
                  </a:lnTo>
                  <a:lnTo>
                    <a:pt x="32" y="112"/>
                  </a:lnTo>
                  <a:lnTo>
                    <a:pt x="34" y="118"/>
                  </a:lnTo>
                  <a:lnTo>
                    <a:pt x="38" y="120"/>
                  </a:lnTo>
                  <a:lnTo>
                    <a:pt x="40" y="124"/>
                  </a:lnTo>
                  <a:lnTo>
                    <a:pt x="40" y="130"/>
                  </a:lnTo>
                  <a:lnTo>
                    <a:pt x="40" y="134"/>
                  </a:lnTo>
                  <a:lnTo>
                    <a:pt x="40" y="138"/>
                  </a:lnTo>
                  <a:lnTo>
                    <a:pt x="38" y="140"/>
                  </a:lnTo>
                  <a:lnTo>
                    <a:pt x="38" y="144"/>
                  </a:lnTo>
                  <a:lnTo>
                    <a:pt x="38" y="148"/>
                  </a:lnTo>
                  <a:lnTo>
                    <a:pt x="40" y="150"/>
                  </a:lnTo>
                  <a:lnTo>
                    <a:pt x="42" y="154"/>
                  </a:lnTo>
                  <a:lnTo>
                    <a:pt x="48" y="158"/>
                  </a:lnTo>
                  <a:lnTo>
                    <a:pt x="54" y="164"/>
                  </a:lnTo>
                  <a:lnTo>
                    <a:pt x="66" y="182"/>
                  </a:lnTo>
                  <a:lnTo>
                    <a:pt x="68" y="180"/>
                  </a:lnTo>
                  <a:lnTo>
                    <a:pt x="72" y="178"/>
                  </a:lnTo>
                  <a:lnTo>
                    <a:pt x="74" y="176"/>
                  </a:lnTo>
                  <a:lnTo>
                    <a:pt x="76" y="172"/>
                  </a:lnTo>
                  <a:lnTo>
                    <a:pt x="74" y="164"/>
                  </a:lnTo>
                  <a:lnTo>
                    <a:pt x="68" y="158"/>
                  </a:lnTo>
                  <a:lnTo>
                    <a:pt x="66" y="152"/>
                  </a:lnTo>
                  <a:lnTo>
                    <a:pt x="60" y="146"/>
                  </a:lnTo>
                  <a:lnTo>
                    <a:pt x="62" y="142"/>
                  </a:lnTo>
                  <a:lnTo>
                    <a:pt x="60" y="138"/>
                  </a:lnTo>
                  <a:lnTo>
                    <a:pt x="56" y="128"/>
                  </a:lnTo>
                  <a:lnTo>
                    <a:pt x="54" y="116"/>
                  </a:lnTo>
                  <a:lnTo>
                    <a:pt x="50" y="108"/>
                  </a:lnTo>
                  <a:lnTo>
                    <a:pt x="48" y="106"/>
                  </a:lnTo>
                  <a:lnTo>
                    <a:pt x="46" y="104"/>
                  </a:lnTo>
                  <a:lnTo>
                    <a:pt x="46" y="102"/>
                  </a:lnTo>
                  <a:lnTo>
                    <a:pt x="44" y="90"/>
                  </a:lnTo>
                  <a:lnTo>
                    <a:pt x="42" y="8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58"/>
                  </a:lnTo>
                  <a:lnTo>
                    <a:pt x="32" y="56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6" y="48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8" y="22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2"/>
                  </a:lnTo>
                  <a:lnTo>
                    <a:pt x="52" y="44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2" y="64"/>
                  </a:lnTo>
                  <a:lnTo>
                    <a:pt x="50" y="70"/>
                  </a:lnTo>
                  <a:lnTo>
                    <a:pt x="50" y="72"/>
                  </a:lnTo>
                  <a:lnTo>
                    <a:pt x="52" y="74"/>
                  </a:lnTo>
                  <a:lnTo>
                    <a:pt x="58" y="74"/>
                  </a:lnTo>
                  <a:lnTo>
                    <a:pt x="58" y="80"/>
                  </a:lnTo>
                  <a:lnTo>
                    <a:pt x="62" y="84"/>
                  </a:lnTo>
                  <a:lnTo>
                    <a:pt x="66" y="88"/>
                  </a:lnTo>
                  <a:lnTo>
                    <a:pt x="68" y="88"/>
                  </a:lnTo>
                  <a:lnTo>
                    <a:pt x="72" y="100"/>
                  </a:lnTo>
                  <a:lnTo>
                    <a:pt x="76" y="106"/>
                  </a:lnTo>
                  <a:lnTo>
                    <a:pt x="80" y="110"/>
                  </a:lnTo>
                  <a:lnTo>
                    <a:pt x="84" y="112"/>
                  </a:lnTo>
                  <a:lnTo>
                    <a:pt x="86" y="114"/>
                  </a:lnTo>
                  <a:lnTo>
                    <a:pt x="88" y="116"/>
                  </a:lnTo>
                  <a:lnTo>
                    <a:pt x="86" y="120"/>
                  </a:lnTo>
                  <a:lnTo>
                    <a:pt x="84" y="126"/>
                  </a:lnTo>
                  <a:lnTo>
                    <a:pt x="86" y="132"/>
                  </a:lnTo>
                  <a:lnTo>
                    <a:pt x="92" y="140"/>
                  </a:lnTo>
                  <a:lnTo>
                    <a:pt x="104" y="154"/>
                  </a:lnTo>
                  <a:lnTo>
                    <a:pt x="112" y="162"/>
                  </a:lnTo>
                  <a:lnTo>
                    <a:pt x="118" y="168"/>
                  </a:lnTo>
                  <a:lnTo>
                    <a:pt x="122" y="178"/>
                  </a:lnTo>
                  <a:lnTo>
                    <a:pt x="130" y="188"/>
                  </a:lnTo>
                  <a:lnTo>
                    <a:pt x="130" y="202"/>
                  </a:lnTo>
                  <a:lnTo>
                    <a:pt x="132" y="206"/>
                  </a:lnTo>
                  <a:lnTo>
                    <a:pt x="132" y="210"/>
                  </a:lnTo>
                  <a:lnTo>
                    <a:pt x="132" y="216"/>
                  </a:lnTo>
                  <a:lnTo>
                    <a:pt x="130" y="220"/>
                  </a:lnTo>
                  <a:lnTo>
                    <a:pt x="128" y="220"/>
                  </a:lnTo>
                  <a:lnTo>
                    <a:pt x="128" y="226"/>
                  </a:lnTo>
                  <a:lnTo>
                    <a:pt x="124" y="226"/>
                  </a:lnTo>
                  <a:lnTo>
                    <a:pt x="124" y="232"/>
                  </a:lnTo>
                  <a:lnTo>
                    <a:pt x="126" y="238"/>
                  </a:lnTo>
                  <a:lnTo>
                    <a:pt x="130" y="244"/>
                  </a:lnTo>
                  <a:lnTo>
                    <a:pt x="138" y="250"/>
                  </a:lnTo>
                  <a:lnTo>
                    <a:pt x="148" y="256"/>
                  </a:lnTo>
                  <a:lnTo>
                    <a:pt x="150" y="262"/>
                  </a:lnTo>
                  <a:lnTo>
                    <a:pt x="154" y="266"/>
                  </a:lnTo>
                  <a:lnTo>
                    <a:pt x="158" y="270"/>
                  </a:lnTo>
                  <a:lnTo>
                    <a:pt x="166" y="270"/>
                  </a:lnTo>
                  <a:lnTo>
                    <a:pt x="174" y="272"/>
                  </a:lnTo>
                  <a:lnTo>
                    <a:pt x="178" y="274"/>
                  </a:lnTo>
                  <a:lnTo>
                    <a:pt x="190" y="284"/>
                  </a:lnTo>
                  <a:lnTo>
                    <a:pt x="198" y="290"/>
                  </a:lnTo>
                  <a:lnTo>
                    <a:pt x="204" y="294"/>
                  </a:lnTo>
                  <a:lnTo>
                    <a:pt x="218" y="300"/>
                  </a:lnTo>
                  <a:lnTo>
                    <a:pt x="232" y="306"/>
                  </a:lnTo>
                  <a:lnTo>
                    <a:pt x="246" y="312"/>
                  </a:lnTo>
                  <a:lnTo>
                    <a:pt x="254" y="314"/>
                  </a:lnTo>
                  <a:lnTo>
                    <a:pt x="260" y="314"/>
                  </a:lnTo>
                  <a:lnTo>
                    <a:pt x="266" y="314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86" y="302"/>
                  </a:lnTo>
                  <a:lnTo>
                    <a:pt x="290" y="304"/>
                  </a:lnTo>
                  <a:lnTo>
                    <a:pt x="296" y="306"/>
                  </a:lnTo>
                  <a:lnTo>
                    <a:pt x="306" y="312"/>
                  </a:lnTo>
                  <a:lnTo>
                    <a:pt x="314" y="320"/>
                  </a:lnTo>
                  <a:lnTo>
                    <a:pt x="318" y="328"/>
                  </a:lnTo>
                  <a:lnTo>
                    <a:pt x="324" y="336"/>
                  </a:lnTo>
                  <a:lnTo>
                    <a:pt x="328" y="324"/>
                  </a:lnTo>
                  <a:lnTo>
                    <a:pt x="330" y="318"/>
                  </a:lnTo>
                  <a:lnTo>
                    <a:pt x="334" y="312"/>
                  </a:lnTo>
                  <a:lnTo>
                    <a:pt x="354" y="312"/>
                  </a:lnTo>
                  <a:lnTo>
                    <a:pt x="354" y="306"/>
                  </a:lnTo>
                  <a:lnTo>
                    <a:pt x="352" y="302"/>
                  </a:lnTo>
                  <a:lnTo>
                    <a:pt x="348" y="300"/>
                  </a:lnTo>
                  <a:lnTo>
                    <a:pt x="346" y="296"/>
                  </a:lnTo>
                  <a:lnTo>
                    <a:pt x="344" y="292"/>
                  </a:lnTo>
                  <a:lnTo>
                    <a:pt x="348" y="284"/>
                  </a:lnTo>
                  <a:lnTo>
                    <a:pt x="352" y="280"/>
                  </a:lnTo>
                  <a:lnTo>
                    <a:pt x="356" y="278"/>
                  </a:lnTo>
                  <a:lnTo>
                    <a:pt x="380" y="278"/>
                  </a:lnTo>
                  <a:lnTo>
                    <a:pt x="384" y="278"/>
                  </a:lnTo>
                  <a:lnTo>
                    <a:pt x="386" y="276"/>
                  </a:lnTo>
                  <a:lnTo>
                    <a:pt x="388" y="274"/>
                  </a:lnTo>
                  <a:lnTo>
                    <a:pt x="390" y="270"/>
                  </a:lnTo>
                  <a:lnTo>
                    <a:pt x="392" y="268"/>
                  </a:lnTo>
                  <a:lnTo>
                    <a:pt x="396" y="268"/>
                  </a:lnTo>
                  <a:lnTo>
                    <a:pt x="398" y="270"/>
                  </a:lnTo>
                  <a:lnTo>
                    <a:pt x="398" y="274"/>
                  </a:lnTo>
                  <a:lnTo>
                    <a:pt x="400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7"/>
            <p:cNvSpPr/>
            <p:nvPr/>
          </p:nvSpPr>
          <p:spPr bwMode="auto">
            <a:xfrm>
              <a:off x="2694833" y="3902592"/>
              <a:ext cx="236387" cy="100886"/>
            </a:xfrm>
            <a:custGeom>
              <a:avLst/>
              <a:gdLst>
                <a:gd name="T0" fmla="*/ 2147483647 w 162"/>
                <a:gd name="T1" fmla="*/ 2147483647 h 64"/>
                <a:gd name="T2" fmla="*/ 2147483647 w 162"/>
                <a:gd name="T3" fmla="*/ 2147483647 h 64"/>
                <a:gd name="T4" fmla="*/ 2147483647 w 162"/>
                <a:gd name="T5" fmla="*/ 2147483647 h 64"/>
                <a:gd name="T6" fmla="*/ 2147483647 w 162"/>
                <a:gd name="T7" fmla="*/ 2147483647 h 64"/>
                <a:gd name="T8" fmla="*/ 2147483647 w 162"/>
                <a:gd name="T9" fmla="*/ 2147483647 h 64"/>
                <a:gd name="T10" fmla="*/ 2147483647 w 162"/>
                <a:gd name="T11" fmla="*/ 2147483647 h 64"/>
                <a:gd name="T12" fmla="*/ 2147483647 w 162"/>
                <a:gd name="T13" fmla="*/ 2147483647 h 64"/>
                <a:gd name="T14" fmla="*/ 2147483647 w 162"/>
                <a:gd name="T15" fmla="*/ 2147483647 h 64"/>
                <a:gd name="T16" fmla="*/ 2147483647 w 162"/>
                <a:gd name="T17" fmla="*/ 2147483647 h 64"/>
                <a:gd name="T18" fmla="*/ 2147483647 w 162"/>
                <a:gd name="T19" fmla="*/ 2147483647 h 64"/>
                <a:gd name="T20" fmla="*/ 2147483647 w 162"/>
                <a:gd name="T21" fmla="*/ 2147483647 h 64"/>
                <a:gd name="T22" fmla="*/ 2147483647 w 162"/>
                <a:gd name="T23" fmla="*/ 2147483647 h 64"/>
                <a:gd name="T24" fmla="*/ 2147483647 w 162"/>
                <a:gd name="T25" fmla="*/ 2147483647 h 64"/>
                <a:gd name="T26" fmla="*/ 0 w 162"/>
                <a:gd name="T27" fmla="*/ 2147483647 h 64"/>
                <a:gd name="T28" fmla="*/ 2147483647 w 162"/>
                <a:gd name="T29" fmla="*/ 2147483647 h 64"/>
                <a:gd name="T30" fmla="*/ 2147483647 w 162"/>
                <a:gd name="T31" fmla="*/ 2147483647 h 64"/>
                <a:gd name="T32" fmla="*/ 2147483647 w 162"/>
                <a:gd name="T33" fmla="*/ 2147483647 h 64"/>
                <a:gd name="T34" fmla="*/ 2147483647 w 162"/>
                <a:gd name="T35" fmla="*/ 2147483647 h 64"/>
                <a:gd name="T36" fmla="*/ 2147483647 w 162"/>
                <a:gd name="T37" fmla="*/ 2147483647 h 64"/>
                <a:gd name="T38" fmla="*/ 2147483647 w 162"/>
                <a:gd name="T39" fmla="*/ 2147483647 h 64"/>
                <a:gd name="T40" fmla="*/ 2147483647 w 162"/>
                <a:gd name="T41" fmla="*/ 0 h 64"/>
                <a:gd name="T42" fmla="*/ 2147483647 w 162"/>
                <a:gd name="T43" fmla="*/ 0 h 64"/>
                <a:gd name="T44" fmla="*/ 2147483647 w 162"/>
                <a:gd name="T45" fmla="*/ 0 h 64"/>
                <a:gd name="T46" fmla="*/ 2147483647 w 162"/>
                <a:gd name="T47" fmla="*/ 2147483647 h 64"/>
                <a:gd name="T48" fmla="*/ 2147483647 w 162"/>
                <a:gd name="T49" fmla="*/ 2147483647 h 64"/>
                <a:gd name="T50" fmla="*/ 2147483647 w 162"/>
                <a:gd name="T51" fmla="*/ 2147483647 h 64"/>
                <a:gd name="T52" fmla="*/ 2147483647 w 162"/>
                <a:gd name="T53" fmla="*/ 2147483647 h 64"/>
                <a:gd name="T54" fmla="*/ 2147483647 w 162"/>
                <a:gd name="T55" fmla="*/ 2147483647 h 64"/>
                <a:gd name="T56" fmla="*/ 2147483647 w 162"/>
                <a:gd name="T57" fmla="*/ 2147483647 h 64"/>
                <a:gd name="T58" fmla="*/ 2147483647 w 162"/>
                <a:gd name="T59" fmla="*/ 2147483647 h 64"/>
                <a:gd name="T60" fmla="*/ 2147483647 w 162"/>
                <a:gd name="T61" fmla="*/ 2147483647 h 64"/>
                <a:gd name="T62" fmla="*/ 2147483647 w 162"/>
                <a:gd name="T63" fmla="*/ 2147483647 h 64"/>
                <a:gd name="T64" fmla="*/ 2147483647 w 162"/>
                <a:gd name="T65" fmla="*/ 2147483647 h 64"/>
                <a:gd name="T66" fmla="*/ 2147483647 w 162"/>
                <a:gd name="T67" fmla="*/ 2147483647 h 64"/>
                <a:gd name="T68" fmla="*/ 2147483647 w 162"/>
                <a:gd name="T69" fmla="*/ 2147483647 h 64"/>
                <a:gd name="T70" fmla="*/ 2147483647 w 162"/>
                <a:gd name="T71" fmla="*/ 2147483647 h 64"/>
                <a:gd name="T72" fmla="*/ 2147483647 w 162"/>
                <a:gd name="T73" fmla="*/ 2147483647 h 64"/>
                <a:gd name="T74" fmla="*/ 2147483647 w 162"/>
                <a:gd name="T75" fmla="*/ 2147483647 h 64"/>
                <a:gd name="T76" fmla="*/ 2147483647 w 162"/>
                <a:gd name="T77" fmla="*/ 2147483647 h 64"/>
                <a:gd name="T78" fmla="*/ 2147483647 w 162"/>
                <a:gd name="T79" fmla="*/ 2147483647 h 64"/>
                <a:gd name="T80" fmla="*/ 2147483647 w 162"/>
                <a:gd name="T81" fmla="*/ 2147483647 h 64"/>
                <a:gd name="T82" fmla="*/ 2147483647 w 162"/>
                <a:gd name="T83" fmla="*/ 2147483647 h 64"/>
                <a:gd name="T84" fmla="*/ 2147483647 w 162"/>
                <a:gd name="T85" fmla="*/ 2147483647 h 64"/>
                <a:gd name="T86" fmla="*/ 2147483647 w 162"/>
                <a:gd name="T87" fmla="*/ 2147483647 h 64"/>
                <a:gd name="T88" fmla="*/ 2147483647 w 162"/>
                <a:gd name="T89" fmla="*/ 2147483647 h 64"/>
                <a:gd name="T90" fmla="*/ 2147483647 w 162"/>
                <a:gd name="T91" fmla="*/ 2147483647 h 64"/>
                <a:gd name="T92" fmla="*/ 2147483647 w 162"/>
                <a:gd name="T93" fmla="*/ 2147483647 h 64"/>
                <a:gd name="T94" fmla="*/ 2147483647 w 162"/>
                <a:gd name="T95" fmla="*/ 2147483647 h 64"/>
                <a:gd name="T96" fmla="*/ 2147483647 w 162"/>
                <a:gd name="T97" fmla="*/ 2147483647 h 64"/>
                <a:gd name="T98" fmla="*/ 2147483647 w 162"/>
                <a:gd name="T99" fmla="*/ 2147483647 h 64"/>
                <a:gd name="T100" fmla="*/ 2147483647 w 162"/>
                <a:gd name="T101" fmla="*/ 2147483647 h 64"/>
                <a:gd name="T102" fmla="*/ 2147483647 w 162"/>
                <a:gd name="T103" fmla="*/ 2147483647 h 64"/>
                <a:gd name="T104" fmla="*/ 2147483647 w 162"/>
                <a:gd name="T105" fmla="*/ 2147483647 h 64"/>
                <a:gd name="T106" fmla="*/ 2147483647 w 162"/>
                <a:gd name="T107" fmla="*/ 2147483647 h 64"/>
                <a:gd name="T108" fmla="*/ 2147483647 w 162"/>
                <a:gd name="T109" fmla="*/ 2147483647 h 64"/>
                <a:gd name="T110" fmla="*/ 2147483647 w 162"/>
                <a:gd name="T111" fmla="*/ 2147483647 h 64"/>
                <a:gd name="T112" fmla="*/ 2147483647 w 162"/>
                <a:gd name="T113" fmla="*/ 2147483647 h 64"/>
                <a:gd name="T114" fmla="*/ 2147483647 w 162"/>
                <a:gd name="T115" fmla="*/ 2147483647 h 64"/>
                <a:gd name="T116" fmla="*/ 2147483647 w 162"/>
                <a:gd name="T117" fmla="*/ 2147483647 h 64"/>
                <a:gd name="T118" fmla="*/ 2147483647 w 162"/>
                <a:gd name="T119" fmla="*/ 2147483647 h 64"/>
                <a:gd name="T120" fmla="*/ 2147483647 w 162"/>
                <a:gd name="T121" fmla="*/ 2147483647 h 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2"/>
                <a:gd name="T184" fmla="*/ 0 h 64"/>
                <a:gd name="T185" fmla="*/ 162 w 162"/>
                <a:gd name="T186" fmla="*/ 64 h 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2" h="64">
                  <a:moveTo>
                    <a:pt x="44" y="18"/>
                  </a:moveTo>
                  <a:lnTo>
                    <a:pt x="44" y="16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36" y="12"/>
                  </a:lnTo>
                  <a:lnTo>
                    <a:pt x="30" y="16"/>
                  </a:lnTo>
                  <a:lnTo>
                    <a:pt x="22" y="18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6" y="26"/>
                  </a:lnTo>
                  <a:lnTo>
                    <a:pt x="0" y="26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12" y="14"/>
                  </a:lnTo>
                  <a:lnTo>
                    <a:pt x="18" y="10"/>
                  </a:lnTo>
                  <a:lnTo>
                    <a:pt x="24" y="6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2" y="2"/>
                  </a:lnTo>
                  <a:lnTo>
                    <a:pt x="66" y="4"/>
                  </a:lnTo>
                  <a:lnTo>
                    <a:pt x="78" y="8"/>
                  </a:lnTo>
                  <a:lnTo>
                    <a:pt x="86" y="16"/>
                  </a:lnTo>
                  <a:lnTo>
                    <a:pt x="90" y="16"/>
                  </a:lnTo>
                  <a:lnTo>
                    <a:pt x="96" y="16"/>
                  </a:lnTo>
                  <a:lnTo>
                    <a:pt x="102" y="18"/>
                  </a:lnTo>
                  <a:lnTo>
                    <a:pt x="114" y="24"/>
                  </a:lnTo>
                  <a:lnTo>
                    <a:pt x="122" y="32"/>
                  </a:lnTo>
                  <a:lnTo>
                    <a:pt x="130" y="38"/>
                  </a:lnTo>
                  <a:lnTo>
                    <a:pt x="142" y="42"/>
                  </a:lnTo>
                  <a:lnTo>
                    <a:pt x="140" y="44"/>
                  </a:lnTo>
                  <a:lnTo>
                    <a:pt x="154" y="48"/>
                  </a:lnTo>
                  <a:lnTo>
                    <a:pt x="160" y="52"/>
                  </a:lnTo>
                  <a:lnTo>
                    <a:pt x="162" y="58"/>
                  </a:lnTo>
                  <a:lnTo>
                    <a:pt x="154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42" y="64"/>
                  </a:lnTo>
                  <a:lnTo>
                    <a:pt x="130" y="64"/>
                  </a:lnTo>
                  <a:lnTo>
                    <a:pt x="108" y="62"/>
                  </a:lnTo>
                  <a:lnTo>
                    <a:pt x="112" y="58"/>
                  </a:lnTo>
                  <a:lnTo>
                    <a:pt x="118" y="52"/>
                  </a:lnTo>
                  <a:lnTo>
                    <a:pt x="118" y="48"/>
                  </a:lnTo>
                  <a:lnTo>
                    <a:pt x="110" y="48"/>
                  </a:lnTo>
                  <a:lnTo>
                    <a:pt x="102" y="46"/>
                  </a:lnTo>
                  <a:lnTo>
                    <a:pt x="100" y="44"/>
                  </a:lnTo>
                  <a:lnTo>
                    <a:pt x="98" y="38"/>
                  </a:lnTo>
                  <a:lnTo>
                    <a:pt x="98" y="34"/>
                  </a:lnTo>
                  <a:lnTo>
                    <a:pt x="96" y="32"/>
                  </a:lnTo>
                  <a:lnTo>
                    <a:pt x="92" y="30"/>
                  </a:lnTo>
                  <a:lnTo>
                    <a:pt x="78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0" y="22"/>
                  </a:lnTo>
                  <a:lnTo>
                    <a:pt x="50" y="18"/>
                  </a:lnTo>
                  <a:lnTo>
                    <a:pt x="44" y="16"/>
                  </a:lnTo>
                  <a:lnTo>
                    <a:pt x="4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68"/>
            <p:cNvSpPr/>
            <p:nvPr/>
          </p:nvSpPr>
          <p:spPr bwMode="auto">
            <a:xfrm>
              <a:off x="2834359" y="4036663"/>
              <a:ext cx="46124" cy="23894"/>
            </a:xfrm>
            <a:custGeom>
              <a:avLst/>
              <a:gdLst>
                <a:gd name="T0" fmla="*/ 0 w 30"/>
                <a:gd name="T1" fmla="*/ 2147483647 h 14"/>
                <a:gd name="T2" fmla="*/ 0 w 30"/>
                <a:gd name="T3" fmla="*/ 2147483647 h 14"/>
                <a:gd name="T4" fmla="*/ 2147483647 w 30"/>
                <a:gd name="T5" fmla="*/ 2147483647 h 14"/>
                <a:gd name="T6" fmla="*/ 2147483647 w 30"/>
                <a:gd name="T7" fmla="*/ 0 h 14"/>
                <a:gd name="T8" fmla="*/ 2147483647 w 30"/>
                <a:gd name="T9" fmla="*/ 0 h 14"/>
                <a:gd name="T10" fmla="*/ 2147483647 w 30"/>
                <a:gd name="T11" fmla="*/ 2147483647 h 14"/>
                <a:gd name="T12" fmla="*/ 2147483647 w 30"/>
                <a:gd name="T13" fmla="*/ 2147483647 h 14"/>
                <a:gd name="T14" fmla="*/ 2147483647 w 30"/>
                <a:gd name="T15" fmla="*/ 2147483647 h 14"/>
                <a:gd name="T16" fmla="*/ 2147483647 w 30"/>
                <a:gd name="T17" fmla="*/ 2147483647 h 14"/>
                <a:gd name="T18" fmla="*/ 2147483647 w 30"/>
                <a:gd name="T19" fmla="*/ 2147483647 h 14"/>
                <a:gd name="T20" fmla="*/ 2147483647 w 30"/>
                <a:gd name="T21" fmla="*/ 2147483647 h 14"/>
                <a:gd name="T22" fmla="*/ 0 w 30"/>
                <a:gd name="T23" fmla="*/ 2147483647 h 14"/>
                <a:gd name="T24" fmla="*/ 0 w 30"/>
                <a:gd name="T25" fmla="*/ 2147483647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14"/>
                <a:gd name="T41" fmla="*/ 30 w 30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14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0" y="4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8" y="12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9"/>
            <p:cNvSpPr/>
            <p:nvPr/>
          </p:nvSpPr>
          <p:spPr bwMode="auto">
            <a:xfrm>
              <a:off x="3084584" y="4036663"/>
              <a:ext cx="38053" cy="21239"/>
            </a:xfrm>
            <a:custGeom>
              <a:avLst/>
              <a:gdLst>
                <a:gd name="T0" fmla="*/ 2147483647 w 26"/>
                <a:gd name="T1" fmla="*/ 2147483647 h 12"/>
                <a:gd name="T2" fmla="*/ 2147483647 w 26"/>
                <a:gd name="T3" fmla="*/ 0 h 12"/>
                <a:gd name="T4" fmla="*/ 2147483647 w 26"/>
                <a:gd name="T5" fmla="*/ 2147483647 h 12"/>
                <a:gd name="T6" fmla="*/ 2147483647 w 26"/>
                <a:gd name="T7" fmla="*/ 2147483647 h 12"/>
                <a:gd name="T8" fmla="*/ 2147483647 w 26"/>
                <a:gd name="T9" fmla="*/ 2147483647 h 12"/>
                <a:gd name="T10" fmla="*/ 2147483647 w 26"/>
                <a:gd name="T11" fmla="*/ 2147483647 h 12"/>
                <a:gd name="T12" fmla="*/ 2147483647 w 26"/>
                <a:gd name="T13" fmla="*/ 2147483647 h 12"/>
                <a:gd name="T14" fmla="*/ 2147483647 w 26"/>
                <a:gd name="T15" fmla="*/ 2147483647 h 12"/>
                <a:gd name="T16" fmla="*/ 0 w 26"/>
                <a:gd name="T17" fmla="*/ 2147483647 h 12"/>
                <a:gd name="T18" fmla="*/ 0 w 26"/>
                <a:gd name="T19" fmla="*/ 2147483647 h 12"/>
                <a:gd name="T20" fmla="*/ 2147483647 w 26"/>
                <a:gd name="T21" fmla="*/ 2147483647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12"/>
                <a:gd name="T35" fmla="*/ 26 w 26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12">
                  <a:moveTo>
                    <a:pt x="10" y="2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12" y="12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0"/>
            <p:cNvSpPr/>
            <p:nvPr/>
          </p:nvSpPr>
          <p:spPr bwMode="auto">
            <a:xfrm>
              <a:off x="2853962" y="3852149"/>
              <a:ext cx="13837" cy="22567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0 w 10"/>
                <a:gd name="T9" fmla="*/ 2147483647 h 14"/>
                <a:gd name="T10" fmla="*/ 2147483647 w 10"/>
                <a:gd name="T11" fmla="*/ 2147483647 h 14"/>
                <a:gd name="T12" fmla="*/ 2147483647 w 10"/>
                <a:gd name="T13" fmla="*/ 0 h 14"/>
                <a:gd name="T14" fmla="*/ 2147483647 w 10"/>
                <a:gd name="T15" fmla="*/ 2147483647 h 14"/>
                <a:gd name="T16" fmla="*/ 2147483647 w 10"/>
                <a:gd name="T17" fmla="*/ 214748364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4"/>
                <a:gd name="T29" fmla="*/ 10 w 10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4">
                  <a:moveTo>
                    <a:pt x="10" y="8"/>
                  </a:moveTo>
                  <a:lnTo>
                    <a:pt x="8" y="12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71"/>
            <p:cNvSpPr/>
            <p:nvPr/>
          </p:nvSpPr>
          <p:spPr bwMode="auto">
            <a:xfrm>
              <a:off x="2705211" y="4295515"/>
              <a:ext cx="126842" cy="65044"/>
            </a:xfrm>
            <a:custGeom>
              <a:avLst/>
              <a:gdLst>
                <a:gd name="T0" fmla="*/ 0 w 88"/>
                <a:gd name="T1" fmla="*/ 2147483647 h 42"/>
                <a:gd name="T2" fmla="*/ 0 w 88"/>
                <a:gd name="T3" fmla="*/ 2147483647 h 42"/>
                <a:gd name="T4" fmla="*/ 0 w 88"/>
                <a:gd name="T5" fmla="*/ 2147483647 h 42"/>
                <a:gd name="T6" fmla="*/ 0 w 88"/>
                <a:gd name="T7" fmla="*/ 2147483647 h 42"/>
                <a:gd name="T8" fmla="*/ 2147483647 w 88"/>
                <a:gd name="T9" fmla="*/ 2147483647 h 42"/>
                <a:gd name="T10" fmla="*/ 2147483647 w 88"/>
                <a:gd name="T11" fmla="*/ 2147483647 h 42"/>
                <a:gd name="T12" fmla="*/ 2147483647 w 88"/>
                <a:gd name="T13" fmla="*/ 2147483647 h 42"/>
                <a:gd name="T14" fmla="*/ 2147483647 w 88"/>
                <a:gd name="T15" fmla="*/ 2147483647 h 42"/>
                <a:gd name="T16" fmla="*/ 2147483647 w 88"/>
                <a:gd name="T17" fmla="*/ 2147483647 h 42"/>
                <a:gd name="T18" fmla="*/ 2147483647 w 88"/>
                <a:gd name="T19" fmla="*/ 2147483647 h 42"/>
                <a:gd name="T20" fmla="*/ 2147483647 w 88"/>
                <a:gd name="T21" fmla="*/ 2147483647 h 42"/>
                <a:gd name="T22" fmla="*/ 2147483647 w 88"/>
                <a:gd name="T23" fmla="*/ 2147483647 h 42"/>
                <a:gd name="T24" fmla="*/ 2147483647 w 88"/>
                <a:gd name="T25" fmla="*/ 2147483647 h 42"/>
                <a:gd name="T26" fmla="*/ 2147483647 w 88"/>
                <a:gd name="T27" fmla="*/ 2147483647 h 42"/>
                <a:gd name="T28" fmla="*/ 2147483647 w 88"/>
                <a:gd name="T29" fmla="*/ 0 h 42"/>
                <a:gd name="T30" fmla="*/ 2147483647 w 88"/>
                <a:gd name="T31" fmla="*/ 0 h 42"/>
                <a:gd name="T32" fmla="*/ 2147483647 w 88"/>
                <a:gd name="T33" fmla="*/ 2147483647 h 42"/>
                <a:gd name="T34" fmla="*/ 2147483647 w 88"/>
                <a:gd name="T35" fmla="*/ 2147483647 h 42"/>
                <a:gd name="T36" fmla="*/ 2147483647 w 88"/>
                <a:gd name="T37" fmla="*/ 2147483647 h 42"/>
                <a:gd name="T38" fmla="*/ 2147483647 w 88"/>
                <a:gd name="T39" fmla="*/ 2147483647 h 42"/>
                <a:gd name="T40" fmla="*/ 2147483647 w 88"/>
                <a:gd name="T41" fmla="*/ 2147483647 h 42"/>
                <a:gd name="T42" fmla="*/ 2147483647 w 88"/>
                <a:gd name="T43" fmla="*/ 2147483647 h 42"/>
                <a:gd name="T44" fmla="*/ 2147483647 w 88"/>
                <a:gd name="T45" fmla="*/ 2147483647 h 42"/>
                <a:gd name="T46" fmla="*/ 2147483647 w 88"/>
                <a:gd name="T47" fmla="*/ 2147483647 h 42"/>
                <a:gd name="T48" fmla="*/ 2147483647 w 88"/>
                <a:gd name="T49" fmla="*/ 2147483647 h 42"/>
                <a:gd name="T50" fmla="*/ 2147483647 w 88"/>
                <a:gd name="T51" fmla="*/ 2147483647 h 42"/>
                <a:gd name="T52" fmla="*/ 2147483647 w 88"/>
                <a:gd name="T53" fmla="*/ 2147483647 h 42"/>
                <a:gd name="T54" fmla="*/ 2147483647 w 88"/>
                <a:gd name="T55" fmla="*/ 2147483647 h 42"/>
                <a:gd name="T56" fmla="*/ 2147483647 w 88"/>
                <a:gd name="T57" fmla="*/ 2147483647 h 42"/>
                <a:gd name="T58" fmla="*/ 2147483647 w 88"/>
                <a:gd name="T59" fmla="*/ 2147483647 h 42"/>
                <a:gd name="T60" fmla="*/ 2147483647 w 88"/>
                <a:gd name="T61" fmla="*/ 2147483647 h 42"/>
                <a:gd name="T62" fmla="*/ 2147483647 w 88"/>
                <a:gd name="T63" fmla="*/ 2147483647 h 42"/>
                <a:gd name="T64" fmla="*/ 2147483647 w 88"/>
                <a:gd name="T65" fmla="*/ 2147483647 h 42"/>
                <a:gd name="T66" fmla="*/ 2147483647 w 88"/>
                <a:gd name="T67" fmla="*/ 2147483647 h 42"/>
                <a:gd name="T68" fmla="*/ 2147483647 w 88"/>
                <a:gd name="T69" fmla="*/ 2147483647 h 42"/>
                <a:gd name="T70" fmla="*/ 2147483647 w 88"/>
                <a:gd name="T71" fmla="*/ 2147483647 h 42"/>
                <a:gd name="T72" fmla="*/ 2147483647 w 88"/>
                <a:gd name="T73" fmla="*/ 2147483647 h 42"/>
                <a:gd name="T74" fmla="*/ 2147483647 w 88"/>
                <a:gd name="T75" fmla="*/ 2147483647 h 42"/>
                <a:gd name="T76" fmla="*/ 2147483647 w 88"/>
                <a:gd name="T77" fmla="*/ 2147483647 h 42"/>
                <a:gd name="T78" fmla="*/ 2147483647 w 88"/>
                <a:gd name="T79" fmla="*/ 2147483647 h 42"/>
                <a:gd name="T80" fmla="*/ 2147483647 w 88"/>
                <a:gd name="T81" fmla="*/ 2147483647 h 42"/>
                <a:gd name="T82" fmla="*/ 2147483647 w 88"/>
                <a:gd name="T83" fmla="*/ 2147483647 h 42"/>
                <a:gd name="T84" fmla="*/ 2147483647 w 88"/>
                <a:gd name="T85" fmla="*/ 2147483647 h 42"/>
                <a:gd name="T86" fmla="*/ 2147483647 w 88"/>
                <a:gd name="T87" fmla="*/ 2147483647 h 42"/>
                <a:gd name="T88" fmla="*/ 2147483647 w 88"/>
                <a:gd name="T89" fmla="*/ 2147483647 h 42"/>
                <a:gd name="T90" fmla="*/ 2147483647 w 88"/>
                <a:gd name="T91" fmla="*/ 2147483647 h 42"/>
                <a:gd name="T92" fmla="*/ 2147483647 w 88"/>
                <a:gd name="T93" fmla="*/ 2147483647 h 42"/>
                <a:gd name="T94" fmla="*/ 2147483647 w 88"/>
                <a:gd name="T95" fmla="*/ 2147483647 h 42"/>
                <a:gd name="T96" fmla="*/ 2147483647 w 88"/>
                <a:gd name="T97" fmla="*/ 2147483647 h 42"/>
                <a:gd name="T98" fmla="*/ 0 w 88"/>
                <a:gd name="T99" fmla="*/ 2147483647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8"/>
                <a:gd name="T151" fmla="*/ 0 h 42"/>
                <a:gd name="T152" fmla="*/ 88 w 88"/>
                <a:gd name="T153" fmla="*/ 42 h 4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8" h="42">
                  <a:moveTo>
                    <a:pt x="0" y="22"/>
                  </a:moveTo>
                  <a:lnTo>
                    <a:pt x="0" y="18"/>
                  </a:lnTo>
                  <a:lnTo>
                    <a:pt x="0" y="14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20" y="14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44" y="2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62" y="2"/>
                  </a:lnTo>
                  <a:lnTo>
                    <a:pt x="70" y="8"/>
                  </a:lnTo>
                  <a:lnTo>
                    <a:pt x="80" y="14"/>
                  </a:lnTo>
                  <a:lnTo>
                    <a:pt x="86" y="18"/>
                  </a:lnTo>
                  <a:lnTo>
                    <a:pt x="88" y="18"/>
                  </a:lnTo>
                  <a:lnTo>
                    <a:pt x="86" y="20"/>
                  </a:lnTo>
                  <a:lnTo>
                    <a:pt x="86" y="26"/>
                  </a:lnTo>
                  <a:lnTo>
                    <a:pt x="88" y="32"/>
                  </a:lnTo>
                  <a:lnTo>
                    <a:pt x="86" y="34"/>
                  </a:lnTo>
                  <a:lnTo>
                    <a:pt x="82" y="38"/>
                  </a:lnTo>
                  <a:lnTo>
                    <a:pt x="76" y="42"/>
                  </a:lnTo>
                  <a:lnTo>
                    <a:pt x="70" y="30"/>
                  </a:lnTo>
                  <a:lnTo>
                    <a:pt x="70" y="26"/>
                  </a:lnTo>
                  <a:lnTo>
                    <a:pt x="76" y="26"/>
                  </a:lnTo>
                  <a:lnTo>
                    <a:pt x="68" y="16"/>
                  </a:lnTo>
                  <a:lnTo>
                    <a:pt x="64" y="14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6" y="2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6" y="42"/>
                  </a:lnTo>
                  <a:lnTo>
                    <a:pt x="32" y="42"/>
                  </a:lnTo>
                  <a:lnTo>
                    <a:pt x="30" y="42"/>
                  </a:lnTo>
                  <a:lnTo>
                    <a:pt x="30" y="36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6" y="30"/>
                  </a:lnTo>
                  <a:lnTo>
                    <a:pt x="12" y="26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72"/>
            <p:cNvSpPr/>
            <p:nvPr/>
          </p:nvSpPr>
          <p:spPr bwMode="auto">
            <a:xfrm>
              <a:off x="2637177" y="4259674"/>
              <a:ext cx="78411" cy="70354"/>
            </a:xfrm>
            <a:custGeom>
              <a:avLst/>
              <a:gdLst>
                <a:gd name="T0" fmla="*/ 2147483647 w 54"/>
                <a:gd name="T1" fmla="*/ 2147483647 h 44"/>
                <a:gd name="T2" fmla="*/ 2147483647 w 54"/>
                <a:gd name="T3" fmla="*/ 2147483647 h 44"/>
                <a:gd name="T4" fmla="*/ 2147483647 w 54"/>
                <a:gd name="T5" fmla="*/ 2147483647 h 44"/>
                <a:gd name="T6" fmla="*/ 2147483647 w 54"/>
                <a:gd name="T7" fmla="*/ 2147483647 h 44"/>
                <a:gd name="T8" fmla="*/ 2147483647 w 54"/>
                <a:gd name="T9" fmla="*/ 2147483647 h 44"/>
                <a:gd name="T10" fmla="*/ 2147483647 w 54"/>
                <a:gd name="T11" fmla="*/ 2147483647 h 44"/>
                <a:gd name="T12" fmla="*/ 2147483647 w 54"/>
                <a:gd name="T13" fmla="*/ 2147483647 h 44"/>
                <a:gd name="T14" fmla="*/ 2147483647 w 54"/>
                <a:gd name="T15" fmla="*/ 2147483647 h 44"/>
                <a:gd name="T16" fmla="*/ 2147483647 w 54"/>
                <a:gd name="T17" fmla="*/ 2147483647 h 44"/>
                <a:gd name="T18" fmla="*/ 2147483647 w 54"/>
                <a:gd name="T19" fmla="*/ 2147483647 h 44"/>
                <a:gd name="T20" fmla="*/ 2147483647 w 54"/>
                <a:gd name="T21" fmla="*/ 2147483647 h 44"/>
                <a:gd name="T22" fmla="*/ 2147483647 w 54"/>
                <a:gd name="T23" fmla="*/ 2147483647 h 44"/>
                <a:gd name="T24" fmla="*/ 2147483647 w 54"/>
                <a:gd name="T25" fmla="*/ 2147483647 h 44"/>
                <a:gd name="T26" fmla="*/ 2147483647 w 54"/>
                <a:gd name="T27" fmla="*/ 2147483647 h 44"/>
                <a:gd name="T28" fmla="*/ 2147483647 w 54"/>
                <a:gd name="T29" fmla="*/ 2147483647 h 44"/>
                <a:gd name="T30" fmla="*/ 2147483647 w 54"/>
                <a:gd name="T31" fmla="*/ 2147483647 h 44"/>
                <a:gd name="T32" fmla="*/ 0 w 54"/>
                <a:gd name="T33" fmla="*/ 2147483647 h 44"/>
                <a:gd name="T34" fmla="*/ 2147483647 w 54"/>
                <a:gd name="T35" fmla="*/ 2147483647 h 44"/>
                <a:gd name="T36" fmla="*/ 2147483647 w 54"/>
                <a:gd name="T37" fmla="*/ 2147483647 h 44"/>
                <a:gd name="T38" fmla="*/ 2147483647 w 54"/>
                <a:gd name="T39" fmla="*/ 2147483647 h 44"/>
                <a:gd name="T40" fmla="*/ 2147483647 w 54"/>
                <a:gd name="T41" fmla="*/ 0 h 44"/>
                <a:gd name="T42" fmla="*/ 2147483647 w 54"/>
                <a:gd name="T43" fmla="*/ 2147483647 h 44"/>
                <a:gd name="T44" fmla="*/ 2147483647 w 54"/>
                <a:gd name="T45" fmla="*/ 2147483647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4"/>
                <a:gd name="T71" fmla="*/ 54 w 54"/>
                <a:gd name="T72" fmla="*/ 44 h 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4">
                  <a:moveTo>
                    <a:pt x="38" y="6"/>
                  </a:moveTo>
                  <a:lnTo>
                    <a:pt x="46" y="18"/>
                  </a:lnTo>
                  <a:lnTo>
                    <a:pt x="54" y="28"/>
                  </a:lnTo>
                  <a:lnTo>
                    <a:pt x="46" y="28"/>
                  </a:lnTo>
                  <a:lnTo>
                    <a:pt x="46" y="44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24" y="22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16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20" y="4"/>
                  </a:lnTo>
                  <a:lnTo>
                    <a:pt x="3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3"/>
            <p:cNvSpPr/>
            <p:nvPr/>
          </p:nvSpPr>
          <p:spPr bwMode="auto">
            <a:xfrm>
              <a:off x="2604890" y="4146841"/>
              <a:ext cx="104933" cy="123453"/>
            </a:xfrm>
            <a:custGeom>
              <a:avLst/>
              <a:gdLst>
                <a:gd name="T0" fmla="*/ 2147483647 w 72"/>
                <a:gd name="T1" fmla="*/ 0 h 78"/>
                <a:gd name="T2" fmla="*/ 2147483647 w 72"/>
                <a:gd name="T3" fmla="*/ 2147483647 h 78"/>
                <a:gd name="T4" fmla="*/ 2147483647 w 72"/>
                <a:gd name="T5" fmla="*/ 2147483647 h 78"/>
                <a:gd name="T6" fmla="*/ 2147483647 w 72"/>
                <a:gd name="T7" fmla="*/ 2147483647 h 78"/>
                <a:gd name="T8" fmla="*/ 2147483647 w 72"/>
                <a:gd name="T9" fmla="*/ 2147483647 h 78"/>
                <a:gd name="T10" fmla="*/ 2147483647 w 72"/>
                <a:gd name="T11" fmla="*/ 2147483647 h 78"/>
                <a:gd name="T12" fmla="*/ 2147483647 w 72"/>
                <a:gd name="T13" fmla="*/ 2147483647 h 78"/>
                <a:gd name="T14" fmla="*/ 2147483647 w 72"/>
                <a:gd name="T15" fmla="*/ 2147483647 h 78"/>
                <a:gd name="T16" fmla="*/ 2147483647 w 72"/>
                <a:gd name="T17" fmla="*/ 2147483647 h 78"/>
                <a:gd name="T18" fmla="*/ 2147483647 w 72"/>
                <a:gd name="T19" fmla="*/ 2147483647 h 78"/>
                <a:gd name="T20" fmla="*/ 2147483647 w 72"/>
                <a:gd name="T21" fmla="*/ 2147483647 h 78"/>
                <a:gd name="T22" fmla="*/ 2147483647 w 72"/>
                <a:gd name="T23" fmla="*/ 2147483647 h 78"/>
                <a:gd name="T24" fmla="*/ 2147483647 w 72"/>
                <a:gd name="T25" fmla="*/ 2147483647 h 78"/>
                <a:gd name="T26" fmla="*/ 2147483647 w 72"/>
                <a:gd name="T27" fmla="*/ 2147483647 h 78"/>
                <a:gd name="T28" fmla="*/ 2147483647 w 72"/>
                <a:gd name="T29" fmla="*/ 2147483647 h 78"/>
                <a:gd name="T30" fmla="*/ 2147483647 w 72"/>
                <a:gd name="T31" fmla="*/ 2147483647 h 78"/>
                <a:gd name="T32" fmla="*/ 2147483647 w 72"/>
                <a:gd name="T33" fmla="*/ 2147483647 h 78"/>
                <a:gd name="T34" fmla="*/ 2147483647 w 72"/>
                <a:gd name="T35" fmla="*/ 2147483647 h 78"/>
                <a:gd name="T36" fmla="*/ 2147483647 w 72"/>
                <a:gd name="T37" fmla="*/ 2147483647 h 78"/>
                <a:gd name="T38" fmla="*/ 2147483647 w 72"/>
                <a:gd name="T39" fmla="*/ 2147483647 h 78"/>
                <a:gd name="T40" fmla="*/ 0 w 72"/>
                <a:gd name="T41" fmla="*/ 2147483647 h 78"/>
                <a:gd name="T42" fmla="*/ 2147483647 w 72"/>
                <a:gd name="T43" fmla="*/ 2147483647 h 78"/>
                <a:gd name="T44" fmla="*/ 2147483647 w 72"/>
                <a:gd name="T45" fmla="*/ 2147483647 h 78"/>
                <a:gd name="T46" fmla="*/ 2147483647 w 72"/>
                <a:gd name="T47" fmla="*/ 2147483647 h 78"/>
                <a:gd name="T48" fmla="*/ 2147483647 w 72"/>
                <a:gd name="T49" fmla="*/ 2147483647 h 78"/>
                <a:gd name="T50" fmla="*/ 2147483647 w 72"/>
                <a:gd name="T51" fmla="*/ 2147483647 h 78"/>
                <a:gd name="T52" fmla="*/ 2147483647 w 72"/>
                <a:gd name="T53" fmla="*/ 2147483647 h 78"/>
                <a:gd name="T54" fmla="*/ 2147483647 w 72"/>
                <a:gd name="T55" fmla="*/ 2147483647 h 78"/>
                <a:gd name="T56" fmla="*/ 2147483647 w 72"/>
                <a:gd name="T57" fmla="*/ 2147483647 h 78"/>
                <a:gd name="T58" fmla="*/ 2147483647 w 72"/>
                <a:gd name="T59" fmla="*/ 2147483647 h 78"/>
                <a:gd name="T60" fmla="*/ 2147483647 w 72"/>
                <a:gd name="T61" fmla="*/ 2147483647 h 78"/>
                <a:gd name="T62" fmla="*/ 2147483647 w 72"/>
                <a:gd name="T63" fmla="*/ 2147483647 h 78"/>
                <a:gd name="T64" fmla="*/ 2147483647 w 72"/>
                <a:gd name="T65" fmla="*/ 2147483647 h 78"/>
                <a:gd name="T66" fmla="*/ 2147483647 w 72"/>
                <a:gd name="T67" fmla="*/ 2147483647 h 78"/>
                <a:gd name="T68" fmla="*/ 2147483647 w 72"/>
                <a:gd name="T69" fmla="*/ 2147483647 h 78"/>
                <a:gd name="T70" fmla="*/ 2147483647 w 72"/>
                <a:gd name="T71" fmla="*/ 2147483647 h 78"/>
                <a:gd name="T72" fmla="*/ 2147483647 w 72"/>
                <a:gd name="T73" fmla="*/ 2147483647 h 78"/>
                <a:gd name="T74" fmla="*/ 2147483647 w 72"/>
                <a:gd name="T75" fmla="*/ 2147483647 h 78"/>
                <a:gd name="T76" fmla="*/ 2147483647 w 72"/>
                <a:gd name="T77" fmla="*/ 0 h 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2"/>
                <a:gd name="T118" fmla="*/ 0 h 78"/>
                <a:gd name="T119" fmla="*/ 72 w 72"/>
                <a:gd name="T120" fmla="*/ 78 h 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2" h="78">
                  <a:moveTo>
                    <a:pt x="72" y="0"/>
                  </a:moveTo>
                  <a:lnTo>
                    <a:pt x="72" y="2"/>
                  </a:lnTo>
                  <a:lnTo>
                    <a:pt x="70" y="10"/>
                  </a:lnTo>
                  <a:lnTo>
                    <a:pt x="68" y="20"/>
                  </a:lnTo>
                  <a:lnTo>
                    <a:pt x="66" y="26"/>
                  </a:lnTo>
                  <a:lnTo>
                    <a:pt x="64" y="36"/>
                  </a:lnTo>
                  <a:lnTo>
                    <a:pt x="64" y="44"/>
                  </a:lnTo>
                  <a:lnTo>
                    <a:pt x="60" y="50"/>
                  </a:lnTo>
                  <a:lnTo>
                    <a:pt x="56" y="54"/>
                  </a:lnTo>
                  <a:lnTo>
                    <a:pt x="56" y="60"/>
                  </a:lnTo>
                  <a:lnTo>
                    <a:pt x="56" y="66"/>
                  </a:lnTo>
                  <a:lnTo>
                    <a:pt x="58" y="74"/>
                  </a:lnTo>
                  <a:lnTo>
                    <a:pt x="60" y="78"/>
                  </a:lnTo>
                  <a:lnTo>
                    <a:pt x="42" y="76"/>
                  </a:lnTo>
                  <a:lnTo>
                    <a:pt x="26" y="72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16" y="58"/>
                  </a:lnTo>
                  <a:lnTo>
                    <a:pt x="8" y="50"/>
                  </a:lnTo>
                  <a:lnTo>
                    <a:pt x="4" y="44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30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32" y="18"/>
                  </a:lnTo>
                  <a:lnTo>
                    <a:pt x="40" y="8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6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4"/>
            <p:cNvSpPr/>
            <p:nvPr/>
          </p:nvSpPr>
          <p:spPr bwMode="auto">
            <a:xfrm>
              <a:off x="2546082" y="4166754"/>
              <a:ext cx="56503" cy="23894"/>
            </a:xfrm>
            <a:custGeom>
              <a:avLst/>
              <a:gdLst>
                <a:gd name="T0" fmla="*/ 2147483647 w 38"/>
                <a:gd name="T1" fmla="*/ 2147483647 h 16"/>
                <a:gd name="T2" fmla="*/ 2147483647 w 38"/>
                <a:gd name="T3" fmla="*/ 2147483647 h 16"/>
                <a:gd name="T4" fmla="*/ 2147483647 w 38"/>
                <a:gd name="T5" fmla="*/ 2147483647 h 16"/>
                <a:gd name="T6" fmla="*/ 2147483647 w 38"/>
                <a:gd name="T7" fmla="*/ 2147483647 h 16"/>
                <a:gd name="T8" fmla="*/ 2147483647 w 38"/>
                <a:gd name="T9" fmla="*/ 2147483647 h 16"/>
                <a:gd name="T10" fmla="*/ 0 w 38"/>
                <a:gd name="T11" fmla="*/ 2147483647 h 16"/>
                <a:gd name="T12" fmla="*/ 2147483647 w 38"/>
                <a:gd name="T13" fmla="*/ 2147483647 h 16"/>
                <a:gd name="T14" fmla="*/ 2147483647 w 38"/>
                <a:gd name="T15" fmla="*/ 0 h 16"/>
                <a:gd name="T16" fmla="*/ 2147483647 w 38"/>
                <a:gd name="T17" fmla="*/ 0 h 16"/>
                <a:gd name="T18" fmla="*/ 2147483647 w 38"/>
                <a:gd name="T19" fmla="*/ 2147483647 h 16"/>
                <a:gd name="T20" fmla="*/ 2147483647 w 38"/>
                <a:gd name="T21" fmla="*/ 2147483647 h 16"/>
                <a:gd name="T22" fmla="*/ 2147483647 w 38"/>
                <a:gd name="T23" fmla="*/ 2147483647 h 16"/>
                <a:gd name="T24" fmla="*/ 2147483647 w 38"/>
                <a:gd name="T25" fmla="*/ 2147483647 h 16"/>
                <a:gd name="T26" fmla="*/ 2147483647 w 38"/>
                <a:gd name="T27" fmla="*/ 2147483647 h 16"/>
                <a:gd name="T28" fmla="*/ 2147483647 w 38"/>
                <a:gd name="T29" fmla="*/ 2147483647 h 16"/>
                <a:gd name="T30" fmla="*/ 2147483647 w 38"/>
                <a:gd name="T31" fmla="*/ 2147483647 h 16"/>
                <a:gd name="T32" fmla="*/ 2147483647 w 38"/>
                <a:gd name="T33" fmla="*/ 2147483647 h 16"/>
                <a:gd name="T34" fmla="*/ 2147483647 w 38"/>
                <a:gd name="T35" fmla="*/ 2147483647 h 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"/>
                <a:gd name="T55" fmla="*/ 0 h 16"/>
                <a:gd name="T56" fmla="*/ 38 w 38"/>
                <a:gd name="T57" fmla="*/ 16 h 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" h="16">
                  <a:moveTo>
                    <a:pt x="36" y="16"/>
                  </a:moveTo>
                  <a:lnTo>
                    <a:pt x="30" y="16"/>
                  </a:lnTo>
                  <a:lnTo>
                    <a:pt x="24" y="16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6" y="6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6" y="12"/>
                  </a:lnTo>
                  <a:lnTo>
                    <a:pt x="38" y="14"/>
                  </a:lnTo>
                  <a:lnTo>
                    <a:pt x="38" y="16"/>
                  </a:lnTo>
                  <a:lnTo>
                    <a:pt x="3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5"/>
            <p:cNvSpPr/>
            <p:nvPr/>
          </p:nvSpPr>
          <p:spPr bwMode="auto">
            <a:xfrm>
              <a:off x="2563378" y="4108345"/>
              <a:ext cx="146445" cy="94249"/>
            </a:xfrm>
            <a:custGeom>
              <a:avLst/>
              <a:gdLst>
                <a:gd name="T0" fmla="*/ 2147483647 w 100"/>
                <a:gd name="T1" fmla="*/ 2147483647 h 60"/>
                <a:gd name="T2" fmla="*/ 2147483647 w 100"/>
                <a:gd name="T3" fmla="*/ 2147483647 h 60"/>
                <a:gd name="T4" fmla="*/ 2147483647 w 100"/>
                <a:gd name="T5" fmla="*/ 2147483647 h 60"/>
                <a:gd name="T6" fmla="*/ 2147483647 w 100"/>
                <a:gd name="T7" fmla="*/ 2147483647 h 60"/>
                <a:gd name="T8" fmla="*/ 2147483647 w 100"/>
                <a:gd name="T9" fmla="*/ 2147483647 h 60"/>
                <a:gd name="T10" fmla="*/ 2147483647 w 100"/>
                <a:gd name="T11" fmla="*/ 2147483647 h 60"/>
                <a:gd name="T12" fmla="*/ 2147483647 w 100"/>
                <a:gd name="T13" fmla="*/ 2147483647 h 60"/>
                <a:gd name="T14" fmla="*/ 2147483647 w 100"/>
                <a:gd name="T15" fmla="*/ 2147483647 h 60"/>
                <a:gd name="T16" fmla="*/ 2147483647 w 100"/>
                <a:gd name="T17" fmla="*/ 2147483647 h 60"/>
                <a:gd name="T18" fmla="*/ 2147483647 w 100"/>
                <a:gd name="T19" fmla="*/ 2147483647 h 60"/>
                <a:gd name="T20" fmla="*/ 2147483647 w 100"/>
                <a:gd name="T21" fmla="*/ 2147483647 h 60"/>
                <a:gd name="T22" fmla="*/ 2147483647 w 100"/>
                <a:gd name="T23" fmla="*/ 2147483647 h 60"/>
                <a:gd name="T24" fmla="*/ 2147483647 w 100"/>
                <a:gd name="T25" fmla="*/ 2147483647 h 60"/>
                <a:gd name="T26" fmla="*/ 2147483647 w 100"/>
                <a:gd name="T27" fmla="*/ 2147483647 h 60"/>
                <a:gd name="T28" fmla="*/ 2147483647 w 100"/>
                <a:gd name="T29" fmla="*/ 2147483647 h 60"/>
                <a:gd name="T30" fmla="*/ 2147483647 w 100"/>
                <a:gd name="T31" fmla="*/ 2147483647 h 60"/>
                <a:gd name="T32" fmla="*/ 2147483647 w 100"/>
                <a:gd name="T33" fmla="*/ 2147483647 h 60"/>
                <a:gd name="T34" fmla="*/ 2147483647 w 100"/>
                <a:gd name="T35" fmla="*/ 2147483647 h 60"/>
                <a:gd name="T36" fmla="*/ 2147483647 w 100"/>
                <a:gd name="T37" fmla="*/ 2147483647 h 60"/>
                <a:gd name="T38" fmla="*/ 2147483647 w 100"/>
                <a:gd name="T39" fmla="*/ 2147483647 h 60"/>
                <a:gd name="T40" fmla="*/ 2147483647 w 100"/>
                <a:gd name="T41" fmla="*/ 2147483647 h 60"/>
                <a:gd name="T42" fmla="*/ 2147483647 w 100"/>
                <a:gd name="T43" fmla="*/ 2147483647 h 60"/>
                <a:gd name="T44" fmla="*/ 2147483647 w 100"/>
                <a:gd name="T45" fmla="*/ 2147483647 h 60"/>
                <a:gd name="T46" fmla="*/ 2147483647 w 100"/>
                <a:gd name="T47" fmla="*/ 2147483647 h 60"/>
                <a:gd name="T48" fmla="*/ 2147483647 w 100"/>
                <a:gd name="T49" fmla="*/ 2147483647 h 60"/>
                <a:gd name="T50" fmla="*/ 2147483647 w 100"/>
                <a:gd name="T51" fmla="*/ 2147483647 h 60"/>
                <a:gd name="T52" fmla="*/ 2147483647 w 100"/>
                <a:gd name="T53" fmla="*/ 2147483647 h 60"/>
                <a:gd name="T54" fmla="*/ 0 w 100"/>
                <a:gd name="T55" fmla="*/ 2147483647 h 60"/>
                <a:gd name="T56" fmla="*/ 2147483647 w 100"/>
                <a:gd name="T57" fmla="*/ 2147483647 h 60"/>
                <a:gd name="T58" fmla="*/ 2147483647 w 100"/>
                <a:gd name="T59" fmla="*/ 2147483647 h 60"/>
                <a:gd name="T60" fmla="*/ 2147483647 w 100"/>
                <a:gd name="T61" fmla="*/ 2147483647 h 60"/>
                <a:gd name="T62" fmla="*/ 2147483647 w 100"/>
                <a:gd name="T63" fmla="*/ 2147483647 h 60"/>
                <a:gd name="T64" fmla="*/ 2147483647 w 100"/>
                <a:gd name="T65" fmla="*/ 2147483647 h 60"/>
                <a:gd name="T66" fmla="*/ 2147483647 w 100"/>
                <a:gd name="T67" fmla="*/ 0 h 60"/>
                <a:gd name="T68" fmla="*/ 2147483647 w 100"/>
                <a:gd name="T69" fmla="*/ 0 h 60"/>
                <a:gd name="T70" fmla="*/ 2147483647 w 100"/>
                <a:gd name="T71" fmla="*/ 2147483647 h 60"/>
                <a:gd name="T72" fmla="*/ 2147483647 w 100"/>
                <a:gd name="T73" fmla="*/ 2147483647 h 60"/>
                <a:gd name="T74" fmla="*/ 2147483647 w 100"/>
                <a:gd name="T75" fmla="*/ 2147483647 h 60"/>
                <a:gd name="T76" fmla="*/ 2147483647 w 100"/>
                <a:gd name="T77" fmla="*/ 2147483647 h 6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60"/>
                <a:gd name="T119" fmla="*/ 100 w 100"/>
                <a:gd name="T120" fmla="*/ 60 h 6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60">
                  <a:moveTo>
                    <a:pt x="100" y="24"/>
                  </a:moveTo>
                  <a:lnTo>
                    <a:pt x="94" y="26"/>
                  </a:lnTo>
                  <a:lnTo>
                    <a:pt x="90" y="26"/>
                  </a:lnTo>
                  <a:lnTo>
                    <a:pt x="86" y="28"/>
                  </a:lnTo>
                  <a:lnTo>
                    <a:pt x="80" y="30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6" y="28"/>
                  </a:lnTo>
                  <a:lnTo>
                    <a:pt x="72" y="28"/>
                  </a:lnTo>
                  <a:lnTo>
                    <a:pt x="68" y="32"/>
                  </a:lnTo>
                  <a:lnTo>
                    <a:pt x="60" y="42"/>
                  </a:lnTo>
                  <a:lnTo>
                    <a:pt x="54" y="44"/>
                  </a:lnTo>
                  <a:lnTo>
                    <a:pt x="50" y="44"/>
                  </a:lnTo>
                  <a:lnTo>
                    <a:pt x="44" y="46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8" y="54"/>
                  </a:lnTo>
                  <a:lnTo>
                    <a:pt x="34" y="60"/>
                  </a:lnTo>
                  <a:lnTo>
                    <a:pt x="28" y="60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4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4" y="28"/>
                  </a:lnTo>
                  <a:lnTo>
                    <a:pt x="8" y="22"/>
                  </a:lnTo>
                  <a:lnTo>
                    <a:pt x="18" y="16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80" y="0"/>
                  </a:lnTo>
                  <a:lnTo>
                    <a:pt x="84" y="6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6"/>
            <p:cNvSpPr/>
            <p:nvPr/>
          </p:nvSpPr>
          <p:spPr bwMode="auto">
            <a:xfrm>
              <a:off x="2573756" y="4048611"/>
              <a:ext cx="34594" cy="65044"/>
            </a:xfrm>
            <a:custGeom>
              <a:avLst/>
              <a:gdLst>
                <a:gd name="T0" fmla="*/ 2147483647 w 24"/>
                <a:gd name="T1" fmla="*/ 2147483647 h 42"/>
                <a:gd name="T2" fmla="*/ 2147483647 w 24"/>
                <a:gd name="T3" fmla="*/ 2147483647 h 42"/>
                <a:gd name="T4" fmla="*/ 2147483647 w 24"/>
                <a:gd name="T5" fmla="*/ 2147483647 h 42"/>
                <a:gd name="T6" fmla="*/ 2147483647 w 24"/>
                <a:gd name="T7" fmla="*/ 2147483647 h 42"/>
                <a:gd name="T8" fmla="*/ 2147483647 w 24"/>
                <a:gd name="T9" fmla="*/ 2147483647 h 42"/>
                <a:gd name="T10" fmla="*/ 2147483647 w 24"/>
                <a:gd name="T11" fmla="*/ 2147483647 h 42"/>
                <a:gd name="T12" fmla="*/ 2147483647 w 24"/>
                <a:gd name="T13" fmla="*/ 2147483647 h 42"/>
                <a:gd name="T14" fmla="*/ 0 w 24"/>
                <a:gd name="T15" fmla="*/ 2147483647 h 42"/>
                <a:gd name="T16" fmla="*/ 2147483647 w 24"/>
                <a:gd name="T17" fmla="*/ 2147483647 h 42"/>
                <a:gd name="T18" fmla="*/ 2147483647 w 24"/>
                <a:gd name="T19" fmla="*/ 2147483647 h 42"/>
                <a:gd name="T20" fmla="*/ 2147483647 w 24"/>
                <a:gd name="T21" fmla="*/ 2147483647 h 42"/>
                <a:gd name="T22" fmla="*/ 2147483647 w 24"/>
                <a:gd name="T23" fmla="*/ 2147483647 h 42"/>
                <a:gd name="T24" fmla="*/ 2147483647 w 24"/>
                <a:gd name="T25" fmla="*/ 2147483647 h 42"/>
                <a:gd name="T26" fmla="*/ 2147483647 w 24"/>
                <a:gd name="T27" fmla="*/ 0 h 42"/>
                <a:gd name="T28" fmla="*/ 2147483647 w 24"/>
                <a:gd name="T29" fmla="*/ 0 h 42"/>
                <a:gd name="T30" fmla="*/ 2147483647 w 24"/>
                <a:gd name="T31" fmla="*/ 2147483647 h 42"/>
                <a:gd name="T32" fmla="*/ 2147483647 w 24"/>
                <a:gd name="T33" fmla="*/ 2147483647 h 42"/>
                <a:gd name="T34" fmla="*/ 2147483647 w 24"/>
                <a:gd name="T35" fmla="*/ 2147483647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42"/>
                <a:gd name="T56" fmla="*/ 24 w 24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42">
                  <a:moveTo>
                    <a:pt x="24" y="6"/>
                  </a:moveTo>
                  <a:lnTo>
                    <a:pt x="18" y="10"/>
                  </a:lnTo>
                  <a:lnTo>
                    <a:pt x="18" y="18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10" y="42"/>
                  </a:lnTo>
                  <a:lnTo>
                    <a:pt x="0" y="42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7"/>
            <p:cNvSpPr/>
            <p:nvPr/>
          </p:nvSpPr>
          <p:spPr bwMode="auto">
            <a:xfrm>
              <a:off x="2497651" y="4063212"/>
              <a:ext cx="104933" cy="115488"/>
            </a:xfrm>
            <a:custGeom>
              <a:avLst/>
              <a:gdLst>
                <a:gd name="T0" fmla="*/ 2147483647 w 72"/>
                <a:gd name="T1" fmla="*/ 2147483647 h 72"/>
                <a:gd name="T2" fmla="*/ 2147483647 w 72"/>
                <a:gd name="T3" fmla="*/ 2147483647 h 72"/>
                <a:gd name="T4" fmla="*/ 2147483647 w 72"/>
                <a:gd name="T5" fmla="*/ 2147483647 h 72"/>
                <a:gd name="T6" fmla="*/ 2147483647 w 72"/>
                <a:gd name="T7" fmla="*/ 2147483647 h 72"/>
                <a:gd name="T8" fmla="*/ 2147483647 w 72"/>
                <a:gd name="T9" fmla="*/ 0 h 72"/>
                <a:gd name="T10" fmla="*/ 2147483647 w 72"/>
                <a:gd name="T11" fmla="*/ 0 h 72"/>
                <a:gd name="T12" fmla="*/ 2147483647 w 72"/>
                <a:gd name="T13" fmla="*/ 2147483647 h 72"/>
                <a:gd name="T14" fmla="*/ 2147483647 w 72"/>
                <a:gd name="T15" fmla="*/ 2147483647 h 72"/>
                <a:gd name="T16" fmla="*/ 2147483647 w 72"/>
                <a:gd name="T17" fmla="*/ 2147483647 h 72"/>
                <a:gd name="T18" fmla="*/ 2147483647 w 72"/>
                <a:gd name="T19" fmla="*/ 2147483647 h 72"/>
                <a:gd name="T20" fmla="*/ 2147483647 w 72"/>
                <a:gd name="T21" fmla="*/ 2147483647 h 72"/>
                <a:gd name="T22" fmla="*/ 2147483647 w 72"/>
                <a:gd name="T23" fmla="*/ 2147483647 h 72"/>
                <a:gd name="T24" fmla="*/ 2147483647 w 72"/>
                <a:gd name="T25" fmla="*/ 2147483647 h 72"/>
                <a:gd name="T26" fmla="*/ 2147483647 w 72"/>
                <a:gd name="T27" fmla="*/ 2147483647 h 72"/>
                <a:gd name="T28" fmla="*/ 2147483647 w 72"/>
                <a:gd name="T29" fmla="*/ 2147483647 h 72"/>
                <a:gd name="T30" fmla="*/ 2147483647 w 72"/>
                <a:gd name="T31" fmla="*/ 2147483647 h 72"/>
                <a:gd name="T32" fmla="*/ 2147483647 w 72"/>
                <a:gd name="T33" fmla="*/ 2147483647 h 72"/>
                <a:gd name="T34" fmla="*/ 0 w 72"/>
                <a:gd name="T35" fmla="*/ 2147483647 h 72"/>
                <a:gd name="T36" fmla="*/ 2147483647 w 72"/>
                <a:gd name="T37" fmla="*/ 2147483647 h 72"/>
                <a:gd name="T38" fmla="*/ 2147483647 w 72"/>
                <a:gd name="T39" fmla="*/ 2147483647 h 72"/>
                <a:gd name="T40" fmla="*/ 2147483647 w 72"/>
                <a:gd name="T41" fmla="*/ 2147483647 h 72"/>
                <a:gd name="T42" fmla="*/ 2147483647 w 72"/>
                <a:gd name="T43" fmla="*/ 2147483647 h 72"/>
                <a:gd name="T44" fmla="*/ 2147483647 w 72"/>
                <a:gd name="T45" fmla="*/ 2147483647 h 72"/>
                <a:gd name="T46" fmla="*/ 2147483647 w 72"/>
                <a:gd name="T47" fmla="*/ 2147483647 h 72"/>
                <a:gd name="T48" fmla="*/ 2147483647 w 72"/>
                <a:gd name="T49" fmla="*/ 2147483647 h 72"/>
                <a:gd name="T50" fmla="*/ 2147483647 w 72"/>
                <a:gd name="T51" fmla="*/ 2147483647 h 72"/>
                <a:gd name="T52" fmla="*/ 2147483647 w 72"/>
                <a:gd name="T53" fmla="*/ 2147483647 h 72"/>
                <a:gd name="T54" fmla="*/ 2147483647 w 72"/>
                <a:gd name="T55" fmla="*/ 2147483647 h 72"/>
                <a:gd name="T56" fmla="*/ 2147483647 w 72"/>
                <a:gd name="T57" fmla="*/ 2147483647 h 72"/>
                <a:gd name="T58" fmla="*/ 2147483647 w 72"/>
                <a:gd name="T59" fmla="*/ 2147483647 h 72"/>
                <a:gd name="T60" fmla="*/ 2147483647 w 72"/>
                <a:gd name="T61" fmla="*/ 2147483647 h 72"/>
                <a:gd name="T62" fmla="*/ 2147483647 w 72"/>
                <a:gd name="T63" fmla="*/ 2147483647 h 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2"/>
                <a:gd name="T97" fmla="*/ 0 h 72"/>
                <a:gd name="T98" fmla="*/ 72 w 72"/>
                <a:gd name="T99" fmla="*/ 72 h 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2" h="72">
                  <a:moveTo>
                    <a:pt x="72" y="30"/>
                  </a:moveTo>
                  <a:lnTo>
                    <a:pt x="68" y="32"/>
                  </a:lnTo>
                  <a:lnTo>
                    <a:pt x="62" y="32"/>
                  </a:lnTo>
                  <a:lnTo>
                    <a:pt x="52" y="32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6"/>
                  </a:lnTo>
                  <a:lnTo>
                    <a:pt x="20" y="14"/>
                  </a:lnTo>
                  <a:lnTo>
                    <a:pt x="22" y="18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8"/>
                  </a:lnTo>
                  <a:lnTo>
                    <a:pt x="30" y="34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4" y="46"/>
                  </a:lnTo>
                  <a:lnTo>
                    <a:pt x="0" y="58"/>
                  </a:lnTo>
                  <a:lnTo>
                    <a:pt x="8" y="66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4" y="72"/>
                  </a:lnTo>
                  <a:lnTo>
                    <a:pt x="40" y="70"/>
                  </a:lnTo>
                  <a:lnTo>
                    <a:pt x="42" y="64"/>
                  </a:lnTo>
                  <a:lnTo>
                    <a:pt x="46" y="64"/>
                  </a:lnTo>
                  <a:lnTo>
                    <a:pt x="50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8" y="36"/>
                  </a:lnTo>
                  <a:lnTo>
                    <a:pt x="7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78"/>
            <p:cNvSpPr/>
            <p:nvPr/>
          </p:nvSpPr>
          <p:spPr bwMode="auto">
            <a:xfrm>
              <a:off x="2920842" y="3996840"/>
              <a:ext cx="64574" cy="58407"/>
            </a:xfrm>
            <a:custGeom>
              <a:avLst/>
              <a:gdLst>
                <a:gd name="T0" fmla="*/ 2147483647 w 44"/>
                <a:gd name="T1" fmla="*/ 2147483647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0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2147483647 w 44"/>
                <a:gd name="T23" fmla="*/ 2147483647 h 36"/>
                <a:gd name="T24" fmla="*/ 2147483647 w 44"/>
                <a:gd name="T25" fmla="*/ 2147483647 h 36"/>
                <a:gd name="T26" fmla="*/ 2147483647 w 44"/>
                <a:gd name="T27" fmla="*/ 2147483647 h 36"/>
                <a:gd name="T28" fmla="*/ 2147483647 w 44"/>
                <a:gd name="T29" fmla="*/ 2147483647 h 36"/>
                <a:gd name="T30" fmla="*/ 2147483647 w 44"/>
                <a:gd name="T31" fmla="*/ 2147483647 h 36"/>
                <a:gd name="T32" fmla="*/ 2147483647 w 44"/>
                <a:gd name="T33" fmla="*/ 2147483647 h 36"/>
                <a:gd name="T34" fmla="*/ 2147483647 w 44"/>
                <a:gd name="T35" fmla="*/ 2147483647 h 36"/>
                <a:gd name="T36" fmla="*/ 2147483647 w 44"/>
                <a:gd name="T37" fmla="*/ 0 h 36"/>
                <a:gd name="T38" fmla="*/ 2147483647 w 44"/>
                <a:gd name="T39" fmla="*/ 2147483647 h 36"/>
                <a:gd name="T40" fmla="*/ 2147483647 w 44"/>
                <a:gd name="T41" fmla="*/ 2147483647 h 36"/>
                <a:gd name="T42" fmla="*/ 2147483647 w 44"/>
                <a:gd name="T43" fmla="*/ 2147483647 h 36"/>
                <a:gd name="T44" fmla="*/ 2147483647 w 44"/>
                <a:gd name="T45" fmla="*/ 2147483647 h 36"/>
                <a:gd name="T46" fmla="*/ 2147483647 w 44"/>
                <a:gd name="T47" fmla="*/ 2147483647 h 36"/>
                <a:gd name="T48" fmla="*/ 2147483647 w 44"/>
                <a:gd name="T49" fmla="*/ 2147483647 h 36"/>
                <a:gd name="T50" fmla="*/ 2147483647 w 44"/>
                <a:gd name="T51" fmla="*/ 2147483647 h 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"/>
                <a:gd name="T79" fmla="*/ 0 h 36"/>
                <a:gd name="T80" fmla="*/ 44 w 44"/>
                <a:gd name="T81" fmla="*/ 36 h 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" h="36">
                  <a:moveTo>
                    <a:pt x="42" y="36"/>
                  </a:moveTo>
                  <a:lnTo>
                    <a:pt x="42" y="34"/>
                  </a:lnTo>
                  <a:lnTo>
                    <a:pt x="14" y="34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14" y="22"/>
                  </a:lnTo>
                  <a:lnTo>
                    <a:pt x="20" y="24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44" y="2"/>
                  </a:lnTo>
                  <a:lnTo>
                    <a:pt x="44" y="6"/>
                  </a:lnTo>
                  <a:lnTo>
                    <a:pt x="42" y="8"/>
                  </a:lnTo>
                  <a:lnTo>
                    <a:pt x="42" y="18"/>
                  </a:lnTo>
                  <a:lnTo>
                    <a:pt x="40" y="28"/>
                  </a:lnTo>
                  <a:lnTo>
                    <a:pt x="40" y="34"/>
                  </a:lnTo>
                  <a:lnTo>
                    <a:pt x="4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79"/>
            <p:cNvSpPr/>
            <p:nvPr/>
          </p:nvSpPr>
          <p:spPr bwMode="auto">
            <a:xfrm>
              <a:off x="2978498" y="4002150"/>
              <a:ext cx="85330" cy="55752"/>
            </a:xfrm>
            <a:custGeom>
              <a:avLst/>
              <a:gdLst>
                <a:gd name="T0" fmla="*/ 0 w 58"/>
                <a:gd name="T1" fmla="*/ 2147483647 h 36"/>
                <a:gd name="T2" fmla="*/ 0 w 58"/>
                <a:gd name="T3" fmla="*/ 2147483647 h 36"/>
                <a:gd name="T4" fmla="*/ 2147483647 w 58"/>
                <a:gd name="T5" fmla="*/ 2147483647 h 36"/>
                <a:gd name="T6" fmla="*/ 2147483647 w 58"/>
                <a:gd name="T7" fmla="*/ 2147483647 h 36"/>
                <a:gd name="T8" fmla="*/ 2147483647 w 58"/>
                <a:gd name="T9" fmla="*/ 2147483647 h 36"/>
                <a:gd name="T10" fmla="*/ 2147483647 w 58"/>
                <a:gd name="T11" fmla="*/ 0 h 36"/>
                <a:gd name="T12" fmla="*/ 2147483647 w 58"/>
                <a:gd name="T13" fmla="*/ 2147483647 h 36"/>
                <a:gd name="T14" fmla="*/ 2147483647 w 58"/>
                <a:gd name="T15" fmla="*/ 2147483647 h 36"/>
                <a:gd name="T16" fmla="*/ 2147483647 w 58"/>
                <a:gd name="T17" fmla="*/ 2147483647 h 36"/>
                <a:gd name="T18" fmla="*/ 2147483647 w 58"/>
                <a:gd name="T19" fmla="*/ 2147483647 h 36"/>
                <a:gd name="T20" fmla="*/ 2147483647 w 58"/>
                <a:gd name="T21" fmla="*/ 2147483647 h 36"/>
                <a:gd name="T22" fmla="*/ 2147483647 w 58"/>
                <a:gd name="T23" fmla="*/ 2147483647 h 36"/>
                <a:gd name="T24" fmla="*/ 2147483647 w 58"/>
                <a:gd name="T25" fmla="*/ 2147483647 h 36"/>
                <a:gd name="T26" fmla="*/ 2147483647 w 58"/>
                <a:gd name="T27" fmla="*/ 2147483647 h 36"/>
                <a:gd name="T28" fmla="*/ 2147483647 w 58"/>
                <a:gd name="T29" fmla="*/ 2147483647 h 36"/>
                <a:gd name="T30" fmla="*/ 2147483647 w 58"/>
                <a:gd name="T31" fmla="*/ 2147483647 h 36"/>
                <a:gd name="T32" fmla="*/ 2147483647 w 58"/>
                <a:gd name="T33" fmla="*/ 2147483647 h 36"/>
                <a:gd name="T34" fmla="*/ 2147483647 w 58"/>
                <a:gd name="T35" fmla="*/ 2147483647 h 36"/>
                <a:gd name="T36" fmla="*/ 2147483647 w 58"/>
                <a:gd name="T37" fmla="*/ 2147483647 h 36"/>
                <a:gd name="T38" fmla="*/ 2147483647 w 58"/>
                <a:gd name="T39" fmla="*/ 2147483647 h 36"/>
                <a:gd name="T40" fmla="*/ 2147483647 w 58"/>
                <a:gd name="T41" fmla="*/ 2147483647 h 36"/>
                <a:gd name="T42" fmla="*/ 2147483647 w 58"/>
                <a:gd name="T43" fmla="*/ 2147483647 h 36"/>
                <a:gd name="T44" fmla="*/ 2147483647 w 58"/>
                <a:gd name="T45" fmla="*/ 2147483647 h 36"/>
                <a:gd name="T46" fmla="*/ 2147483647 w 58"/>
                <a:gd name="T47" fmla="*/ 2147483647 h 36"/>
                <a:gd name="T48" fmla="*/ 2147483647 w 58"/>
                <a:gd name="T49" fmla="*/ 2147483647 h 36"/>
                <a:gd name="T50" fmla="*/ 2147483647 w 58"/>
                <a:gd name="T51" fmla="*/ 2147483647 h 36"/>
                <a:gd name="T52" fmla="*/ 2147483647 w 58"/>
                <a:gd name="T53" fmla="*/ 2147483647 h 36"/>
                <a:gd name="T54" fmla="*/ 2147483647 w 58"/>
                <a:gd name="T55" fmla="*/ 2147483647 h 36"/>
                <a:gd name="T56" fmla="*/ 2147483647 w 58"/>
                <a:gd name="T57" fmla="*/ 2147483647 h 36"/>
                <a:gd name="T58" fmla="*/ 2147483647 w 58"/>
                <a:gd name="T59" fmla="*/ 2147483647 h 36"/>
                <a:gd name="T60" fmla="*/ 2147483647 w 58"/>
                <a:gd name="T61" fmla="*/ 2147483647 h 36"/>
                <a:gd name="T62" fmla="*/ 2147483647 w 58"/>
                <a:gd name="T63" fmla="*/ 2147483647 h 36"/>
                <a:gd name="T64" fmla="*/ 2147483647 w 58"/>
                <a:gd name="T65" fmla="*/ 2147483647 h 36"/>
                <a:gd name="T66" fmla="*/ 2147483647 w 58"/>
                <a:gd name="T67" fmla="*/ 2147483647 h 36"/>
                <a:gd name="T68" fmla="*/ 0 w 58"/>
                <a:gd name="T69" fmla="*/ 2147483647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8"/>
                <a:gd name="T106" fmla="*/ 0 h 36"/>
                <a:gd name="T107" fmla="*/ 58 w 58"/>
                <a:gd name="T108" fmla="*/ 36 h 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8" h="36">
                  <a:moveTo>
                    <a:pt x="0" y="32"/>
                  </a:moveTo>
                  <a:lnTo>
                    <a:pt x="0" y="26"/>
                  </a:lnTo>
                  <a:lnTo>
                    <a:pt x="2" y="1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14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8" y="14"/>
                  </a:lnTo>
                  <a:lnTo>
                    <a:pt x="52" y="16"/>
                  </a:lnTo>
                  <a:lnTo>
                    <a:pt x="54" y="18"/>
                  </a:lnTo>
                  <a:lnTo>
                    <a:pt x="58" y="26"/>
                  </a:lnTo>
                  <a:lnTo>
                    <a:pt x="52" y="28"/>
                  </a:lnTo>
                  <a:lnTo>
                    <a:pt x="50" y="32"/>
                  </a:lnTo>
                  <a:lnTo>
                    <a:pt x="48" y="30"/>
                  </a:lnTo>
                  <a:lnTo>
                    <a:pt x="46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2" y="34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85"/>
            <p:cNvSpPr/>
            <p:nvPr/>
          </p:nvSpPr>
          <p:spPr bwMode="auto">
            <a:xfrm>
              <a:off x="3198742" y="4259674"/>
              <a:ext cx="16144" cy="19911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2147483647 w 12"/>
                <a:gd name="T11" fmla="*/ 0 h 12"/>
                <a:gd name="T12" fmla="*/ 0 w 12"/>
                <a:gd name="T13" fmla="*/ 2147483647 h 12"/>
                <a:gd name="T14" fmla="*/ 2147483647 w 12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2"/>
                <a:gd name="T26" fmla="*/ 12 w 12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2">
                  <a:moveTo>
                    <a:pt x="8" y="12"/>
                  </a:moveTo>
                  <a:lnTo>
                    <a:pt x="10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10"/>
                  </a:ln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86"/>
            <p:cNvSpPr/>
            <p:nvPr/>
          </p:nvSpPr>
          <p:spPr bwMode="auto">
            <a:xfrm>
              <a:off x="3450120" y="4568968"/>
              <a:ext cx="57656" cy="54425"/>
            </a:xfrm>
            <a:custGeom>
              <a:avLst/>
              <a:gdLst>
                <a:gd name="T0" fmla="*/ 0 w 40"/>
                <a:gd name="T1" fmla="*/ 2147483647 h 34"/>
                <a:gd name="T2" fmla="*/ 2147483647 w 40"/>
                <a:gd name="T3" fmla="*/ 2147483647 h 34"/>
                <a:gd name="T4" fmla="*/ 2147483647 w 40"/>
                <a:gd name="T5" fmla="*/ 2147483647 h 34"/>
                <a:gd name="T6" fmla="*/ 2147483647 w 40"/>
                <a:gd name="T7" fmla="*/ 2147483647 h 34"/>
                <a:gd name="T8" fmla="*/ 2147483647 w 40"/>
                <a:gd name="T9" fmla="*/ 2147483647 h 34"/>
                <a:gd name="T10" fmla="*/ 2147483647 w 40"/>
                <a:gd name="T11" fmla="*/ 2147483647 h 34"/>
                <a:gd name="T12" fmla="*/ 2147483647 w 40"/>
                <a:gd name="T13" fmla="*/ 2147483647 h 34"/>
                <a:gd name="T14" fmla="*/ 2147483647 w 40"/>
                <a:gd name="T15" fmla="*/ 2147483647 h 34"/>
                <a:gd name="T16" fmla="*/ 2147483647 w 40"/>
                <a:gd name="T17" fmla="*/ 2147483647 h 34"/>
                <a:gd name="T18" fmla="*/ 2147483647 w 40"/>
                <a:gd name="T19" fmla="*/ 2147483647 h 34"/>
                <a:gd name="T20" fmla="*/ 2147483647 w 40"/>
                <a:gd name="T21" fmla="*/ 2147483647 h 34"/>
                <a:gd name="T22" fmla="*/ 2147483647 w 40"/>
                <a:gd name="T23" fmla="*/ 0 h 34"/>
                <a:gd name="T24" fmla="*/ 2147483647 w 40"/>
                <a:gd name="T25" fmla="*/ 0 h 34"/>
                <a:gd name="T26" fmla="*/ 2147483647 w 40"/>
                <a:gd name="T27" fmla="*/ 0 h 34"/>
                <a:gd name="T28" fmla="*/ 2147483647 w 40"/>
                <a:gd name="T29" fmla="*/ 2147483647 h 34"/>
                <a:gd name="T30" fmla="*/ 2147483647 w 40"/>
                <a:gd name="T31" fmla="*/ 2147483647 h 34"/>
                <a:gd name="T32" fmla="*/ 2147483647 w 40"/>
                <a:gd name="T33" fmla="*/ 2147483647 h 34"/>
                <a:gd name="T34" fmla="*/ 0 w 40"/>
                <a:gd name="T35" fmla="*/ 2147483647 h 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4"/>
                <a:gd name="T56" fmla="*/ 40 w 40"/>
                <a:gd name="T57" fmla="*/ 34 h 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4">
                  <a:moveTo>
                    <a:pt x="0" y="22"/>
                  </a:moveTo>
                  <a:lnTo>
                    <a:pt x="4" y="30"/>
                  </a:lnTo>
                  <a:lnTo>
                    <a:pt x="18" y="32"/>
                  </a:lnTo>
                  <a:lnTo>
                    <a:pt x="26" y="34"/>
                  </a:lnTo>
                  <a:lnTo>
                    <a:pt x="28" y="32"/>
                  </a:lnTo>
                  <a:lnTo>
                    <a:pt x="32" y="32"/>
                  </a:lnTo>
                  <a:lnTo>
                    <a:pt x="36" y="22"/>
                  </a:lnTo>
                  <a:lnTo>
                    <a:pt x="38" y="12"/>
                  </a:lnTo>
                  <a:lnTo>
                    <a:pt x="40" y="6"/>
                  </a:lnTo>
                  <a:lnTo>
                    <a:pt x="30" y="4"/>
                  </a:lnTo>
                  <a:lnTo>
                    <a:pt x="22" y="4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87"/>
            <p:cNvSpPr/>
            <p:nvPr/>
          </p:nvSpPr>
          <p:spPr bwMode="auto">
            <a:xfrm>
              <a:off x="3416680" y="6053049"/>
              <a:ext cx="59962" cy="25221"/>
            </a:xfrm>
            <a:custGeom>
              <a:avLst/>
              <a:gdLst>
                <a:gd name="T0" fmla="*/ 2147483647 w 40"/>
                <a:gd name="T1" fmla="*/ 2147483647 h 16"/>
                <a:gd name="T2" fmla="*/ 2147483647 w 40"/>
                <a:gd name="T3" fmla="*/ 2147483647 h 16"/>
                <a:gd name="T4" fmla="*/ 2147483647 w 40"/>
                <a:gd name="T5" fmla="*/ 2147483647 h 16"/>
                <a:gd name="T6" fmla="*/ 2147483647 w 40"/>
                <a:gd name="T7" fmla="*/ 2147483647 h 16"/>
                <a:gd name="T8" fmla="*/ 2147483647 w 40"/>
                <a:gd name="T9" fmla="*/ 2147483647 h 16"/>
                <a:gd name="T10" fmla="*/ 2147483647 w 40"/>
                <a:gd name="T11" fmla="*/ 2147483647 h 16"/>
                <a:gd name="T12" fmla="*/ 2147483647 w 40"/>
                <a:gd name="T13" fmla="*/ 2147483647 h 16"/>
                <a:gd name="T14" fmla="*/ 2147483647 w 40"/>
                <a:gd name="T15" fmla="*/ 2147483647 h 16"/>
                <a:gd name="T16" fmla="*/ 2147483647 w 40"/>
                <a:gd name="T17" fmla="*/ 2147483647 h 16"/>
                <a:gd name="T18" fmla="*/ 2147483647 w 40"/>
                <a:gd name="T19" fmla="*/ 2147483647 h 16"/>
                <a:gd name="T20" fmla="*/ 2147483647 w 40"/>
                <a:gd name="T21" fmla="*/ 2147483647 h 16"/>
                <a:gd name="T22" fmla="*/ 2147483647 w 40"/>
                <a:gd name="T23" fmla="*/ 0 h 16"/>
                <a:gd name="T24" fmla="*/ 2147483647 w 40"/>
                <a:gd name="T25" fmla="*/ 0 h 16"/>
                <a:gd name="T26" fmla="*/ 2147483647 w 40"/>
                <a:gd name="T27" fmla="*/ 0 h 16"/>
                <a:gd name="T28" fmla="*/ 2147483647 w 40"/>
                <a:gd name="T29" fmla="*/ 2147483647 h 16"/>
                <a:gd name="T30" fmla="*/ 2147483647 w 40"/>
                <a:gd name="T31" fmla="*/ 2147483647 h 16"/>
                <a:gd name="T32" fmla="*/ 2147483647 w 40"/>
                <a:gd name="T33" fmla="*/ 2147483647 h 16"/>
                <a:gd name="T34" fmla="*/ 0 w 40"/>
                <a:gd name="T35" fmla="*/ 2147483647 h 16"/>
                <a:gd name="T36" fmla="*/ 2147483647 w 40"/>
                <a:gd name="T37" fmla="*/ 2147483647 h 16"/>
                <a:gd name="T38" fmla="*/ 2147483647 w 40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16"/>
                <a:gd name="T62" fmla="*/ 40 w 40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16">
                  <a:moveTo>
                    <a:pt x="12" y="14"/>
                  </a:moveTo>
                  <a:lnTo>
                    <a:pt x="14" y="14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10"/>
                  </a:lnTo>
                  <a:lnTo>
                    <a:pt x="38" y="6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8" y="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88"/>
            <p:cNvSpPr/>
            <p:nvPr/>
          </p:nvSpPr>
          <p:spPr bwMode="auto">
            <a:xfrm>
              <a:off x="3201048" y="4323392"/>
              <a:ext cx="102627" cy="219028"/>
            </a:xfrm>
            <a:custGeom>
              <a:avLst/>
              <a:gdLst>
                <a:gd name="T0" fmla="*/ 2147483647 w 70"/>
                <a:gd name="T1" fmla="*/ 0 h 138"/>
                <a:gd name="T2" fmla="*/ 2147483647 w 70"/>
                <a:gd name="T3" fmla="*/ 2147483647 h 138"/>
                <a:gd name="T4" fmla="*/ 2147483647 w 70"/>
                <a:gd name="T5" fmla="*/ 2147483647 h 138"/>
                <a:gd name="T6" fmla="*/ 2147483647 w 70"/>
                <a:gd name="T7" fmla="*/ 2147483647 h 138"/>
                <a:gd name="T8" fmla="*/ 2147483647 w 70"/>
                <a:gd name="T9" fmla="*/ 2147483647 h 138"/>
                <a:gd name="T10" fmla="*/ 2147483647 w 70"/>
                <a:gd name="T11" fmla="*/ 2147483647 h 138"/>
                <a:gd name="T12" fmla="*/ 2147483647 w 70"/>
                <a:gd name="T13" fmla="*/ 2147483647 h 138"/>
                <a:gd name="T14" fmla="*/ 0 w 70"/>
                <a:gd name="T15" fmla="*/ 2147483647 h 138"/>
                <a:gd name="T16" fmla="*/ 0 w 70"/>
                <a:gd name="T17" fmla="*/ 2147483647 h 138"/>
                <a:gd name="T18" fmla="*/ 2147483647 w 70"/>
                <a:gd name="T19" fmla="*/ 2147483647 h 138"/>
                <a:gd name="T20" fmla="*/ 2147483647 w 70"/>
                <a:gd name="T21" fmla="*/ 2147483647 h 138"/>
                <a:gd name="T22" fmla="*/ 2147483647 w 70"/>
                <a:gd name="T23" fmla="*/ 2147483647 h 138"/>
                <a:gd name="T24" fmla="*/ 2147483647 w 70"/>
                <a:gd name="T25" fmla="*/ 2147483647 h 138"/>
                <a:gd name="T26" fmla="*/ 2147483647 w 70"/>
                <a:gd name="T27" fmla="*/ 2147483647 h 138"/>
                <a:gd name="T28" fmla="*/ 2147483647 w 70"/>
                <a:gd name="T29" fmla="*/ 2147483647 h 138"/>
                <a:gd name="T30" fmla="*/ 2147483647 w 70"/>
                <a:gd name="T31" fmla="*/ 2147483647 h 138"/>
                <a:gd name="T32" fmla="*/ 2147483647 w 70"/>
                <a:gd name="T33" fmla="*/ 2147483647 h 138"/>
                <a:gd name="T34" fmla="*/ 2147483647 w 70"/>
                <a:gd name="T35" fmla="*/ 2147483647 h 138"/>
                <a:gd name="T36" fmla="*/ 2147483647 w 70"/>
                <a:gd name="T37" fmla="*/ 2147483647 h 138"/>
                <a:gd name="T38" fmla="*/ 2147483647 w 70"/>
                <a:gd name="T39" fmla="*/ 2147483647 h 138"/>
                <a:gd name="T40" fmla="*/ 2147483647 w 70"/>
                <a:gd name="T41" fmla="*/ 2147483647 h 138"/>
                <a:gd name="T42" fmla="*/ 2147483647 w 70"/>
                <a:gd name="T43" fmla="*/ 2147483647 h 138"/>
                <a:gd name="T44" fmla="*/ 2147483647 w 70"/>
                <a:gd name="T45" fmla="*/ 2147483647 h 138"/>
                <a:gd name="T46" fmla="*/ 2147483647 w 70"/>
                <a:gd name="T47" fmla="*/ 2147483647 h 138"/>
                <a:gd name="T48" fmla="*/ 2147483647 w 70"/>
                <a:gd name="T49" fmla="*/ 2147483647 h 138"/>
                <a:gd name="T50" fmla="*/ 2147483647 w 70"/>
                <a:gd name="T51" fmla="*/ 2147483647 h 138"/>
                <a:gd name="T52" fmla="*/ 2147483647 w 70"/>
                <a:gd name="T53" fmla="*/ 2147483647 h 138"/>
                <a:gd name="T54" fmla="*/ 2147483647 w 70"/>
                <a:gd name="T55" fmla="*/ 2147483647 h 138"/>
                <a:gd name="T56" fmla="*/ 2147483647 w 70"/>
                <a:gd name="T57" fmla="*/ 2147483647 h 138"/>
                <a:gd name="T58" fmla="*/ 2147483647 w 70"/>
                <a:gd name="T59" fmla="*/ 2147483647 h 138"/>
                <a:gd name="T60" fmla="*/ 2147483647 w 70"/>
                <a:gd name="T61" fmla="*/ 2147483647 h 138"/>
                <a:gd name="T62" fmla="*/ 2147483647 w 70"/>
                <a:gd name="T63" fmla="*/ 2147483647 h 138"/>
                <a:gd name="T64" fmla="*/ 2147483647 w 70"/>
                <a:gd name="T65" fmla="*/ 2147483647 h 138"/>
                <a:gd name="T66" fmla="*/ 2147483647 w 70"/>
                <a:gd name="T67" fmla="*/ 2147483647 h 138"/>
                <a:gd name="T68" fmla="*/ 2147483647 w 70"/>
                <a:gd name="T69" fmla="*/ 2147483647 h 138"/>
                <a:gd name="T70" fmla="*/ 2147483647 w 70"/>
                <a:gd name="T71" fmla="*/ 2147483647 h 138"/>
                <a:gd name="T72" fmla="*/ 2147483647 w 70"/>
                <a:gd name="T73" fmla="*/ 2147483647 h 138"/>
                <a:gd name="T74" fmla="*/ 2147483647 w 70"/>
                <a:gd name="T75" fmla="*/ 2147483647 h 138"/>
                <a:gd name="T76" fmla="*/ 2147483647 w 70"/>
                <a:gd name="T77" fmla="*/ 2147483647 h 138"/>
                <a:gd name="T78" fmla="*/ 2147483647 w 70"/>
                <a:gd name="T79" fmla="*/ 2147483647 h 138"/>
                <a:gd name="T80" fmla="*/ 2147483647 w 70"/>
                <a:gd name="T81" fmla="*/ 2147483647 h 138"/>
                <a:gd name="T82" fmla="*/ 2147483647 w 70"/>
                <a:gd name="T83" fmla="*/ 2147483647 h 138"/>
                <a:gd name="T84" fmla="*/ 2147483647 w 70"/>
                <a:gd name="T85" fmla="*/ 2147483647 h 138"/>
                <a:gd name="T86" fmla="*/ 2147483647 w 70"/>
                <a:gd name="T87" fmla="*/ 2147483647 h 138"/>
                <a:gd name="T88" fmla="*/ 2147483647 w 70"/>
                <a:gd name="T89" fmla="*/ 2147483647 h 138"/>
                <a:gd name="T90" fmla="*/ 2147483647 w 70"/>
                <a:gd name="T91" fmla="*/ 2147483647 h 138"/>
                <a:gd name="T92" fmla="*/ 2147483647 w 70"/>
                <a:gd name="T93" fmla="*/ 2147483647 h 138"/>
                <a:gd name="T94" fmla="*/ 2147483647 w 70"/>
                <a:gd name="T95" fmla="*/ 2147483647 h 138"/>
                <a:gd name="T96" fmla="*/ 2147483647 w 70"/>
                <a:gd name="T97" fmla="*/ 2147483647 h 138"/>
                <a:gd name="T98" fmla="*/ 2147483647 w 70"/>
                <a:gd name="T99" fmla="*/ 2147483647 h 138"/>
                <a:gd name="T100" fmla="*/ 2147483647 w 70"/>
                <a:gd name="T101" fmla="*/ 2147483647 h 138"/>
                <a:gd name="T102" fmla="*/ 2147483647 w 70"/>
                <a:gd name="T103" fmla="*/ 2147483647 h 138"/>
                <a:gd name="T104" fmla="*/ 2147483647 w 70"/>
                <a:gd name="T105" fmla="*/ 2147483647 h 138"/>
                <a:gd name="T106" fmla="*/ 2147483647 w 70"/>
                <a:gd name="T107" fmla="*/ 2147483647 h 138"/>
                <a:gd name="T108" fmla="*/ 2147483647 w 70"/>
                <a:gd name="T109" fmla="*/ 0 h 1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0"/>
                <a:gd name="T166" fmla="*/ 0 h 138"/>
                <a:gd name="T167" fmla="*/ 70 w 70"/>
                <a:gd name="T168" fmla="*/ 138 h 1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0" h="138">
                  <a:moveTo>
                    <a:pt x="26" y="0"/>
                  </a:moveTo>
                  <a:lnTo>
                    <a:pt x="22" y="8"/>
                  </a:lnTo>
                  <a:lnTo>
                    <a:pt x="18" y="14"/>
                  </a:lnTo>
                  <a:lnTo>
                    <a:pt x="12" y="18"/>
                  </a:lnTo>
                  <a:lnTo>
                    <a:pt x="10" y="24"/>
                  </a:lnTo>
                  <a:lnTo>
                    <a:pt x="12" y="28"/>
                  </a:lnTo>
                  <a:lnTo>
                    <a:pt x="18" y="32"/>
                  </a:lnTo>
                  <a:lnTo>
                    <a:pt x="0" y="42"/>
                  </a:lnTo>
                  <a:lnTo>
                    <a:pt x="0" y="54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20" y="6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6" y="88"/>
                  </a:lnTo>
                  <a:lnTo>
                    <a:pt x="26" y="94"/>
                  </a:lnTo>
                  <a:lnTo>
                    <a:pt x="26" y="98"/>
                  </a:lnTo>
                  <a:lnTo>
                    <a:pt x="26" y="102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4" y="122"/>
                  </a:lnTo>
                  <a:lnTo>
                    <a:pt x="26" y="130"/>
                  </a:lnTo>
                  <a:lnTo>
                    <a:pt x="32" y="136"/>
                  </a:lnTo>
                  <a:lnTo>
                    <a:pt x="34" y="138"/>
                  </a:lnTo>
                  <a:lnTo>
                    <a:pt x="38" y="138"/>
                  </a:lnTo>
                  <a:lnTo>
                    <a:pt x="44" y="138"/>
                  </a:lnTo>
                  <a:lnTo>
                    <a:pt x="48" y="136"/>
                  </a:lnTo>
                  <a:lnTo>
                    <a:pt x="54" y="132"/>
                  </a:lnTo>
                  <a:lnTo>
                    <a:pt x="60" y="126"/>
                  </a:lnTo>
                  <a:lnTo>
                    <a:pt x="64" y="124"/>
                  </a:lnTo>
                  <a:lnTo>
                    <a:pt x="70" y="124"/>
                  </a:lnTo>
                  <a:lnTo>
                    <a:pt x="68" y="118"/>
                  </a:lnTo>
                  <a:lnTo>
                    <a:pt x="66" y="112"/>
                  </a:lnTo>
                  <a:lnTo>
                    <a:pt x="60" y="104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86"/>
                  </a:lnTo>
                  <a:lnTo>
                    <a:pt x="54" y="82"/>
                  </a:lnTo>
                  <a:lnTo>
                    <a:pt x="54" y="78"/>
                  </a:lnTo>
                  <a:lnTo>
                    <a:pt x="58" y="74"/>
                  </a:lnTo>
                  <a:lnTo>
                    <a:pt x="64" y="70"/>
                  </a:lnTo>
                  <a:lnTo>
                    <a:pt x="68" y="64"/>
                  </a:lnTo>
                  <a:lnTo>
                    <a:pt x="70" y="44"/>
                  </a:lnTo>
                  <a:lnTo>
                    <a:pt x="60" y="36"/>
                  </a:lnTo>
                  <a:lnTo>
                    <a:pt x="56" y="32"/>
                  </a:lnTo>
                  <a:lnTo>
                    <a:pt x="52" y="32"/>
                  </a:lnTo>
                  <a:lnTo>
                    <a:pt x="46" y="32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0" y="12"/>
                  </a:lnTo>
                  <a:lnTo>
                    <a:pt x="32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89"/>
            <p:cNvSpPr/>
            <p:nvPr/>
          </p:nvSpPr>
          <p:spPr bwMode="auto">
            <a:xfrm>
              <a:off x="3279459" y="4393746"/>
              <a:ext cx="96861" cy="135399"/>
            </a:xfrm>
            <a:custGeom>
              <a:avLst/>
              <a:gdLst>
                <a:gd name="T0" fmla="*/ 2147483647 w 66"/>
                <a:gd name="T1" fmla="*/ 2147483647 h 86"/>
                <a:gd name="T2" fmla="*/ 2147483647 w 66"/>
                <a:gd name="T3" fmla="*/ 2147483647 h 86"/>
                <a:gd name="T4" fmla="*/ 2147483647 w 66"/>
                <a:gd name="T5" fmla="*/ 2147483647 h 86"/>
                <a:gd name="T6" fmla="*/ 2147483647 w 66"/>
                <a:gd name="T7" fmla="*/ 2147483647 h 86"/>
                <a:gd name="T8" fmla="*/ 2147483647 w 66"/>
                <a:gd name="T9" fmla="*/ 2147483647 h 86"/>
                <a:gd name="T10" fmla="*/ 2147483647 w 66"/>
                <a:gd name="T11" fmla="*/ 2147483647 h 86"/>
                <a:gd name="T12" fmla="*/ 2147483647 w 66"/>
                <a:gd name="T13" fmla="*/ 2147483647 h 86"/>
                <a:gd name="T14" fmla="*/ 2147483647 w 66"/>
                <a:gd name="T15" fmla="*/ 2147483647 h 86"/>
                <a:gd name="T16" fmla="*/ 2147483647 w 66"/>
                <a:gd name="T17" fmla="*/ 2147483647 h 86"/>
                <a:gd name="T18" fmla="*/ 2147483647 w 66"/>
                <a:gd name="T19" fmla="*/ 2147483647 h 86"/>
                <a:gd name="T20" fmla="*/ 2147483647 w 66"/>
                <a:gd name="T21" fmla="*/ 2147483647 h 86"/>
                <a:gd name="T22" fmla="*/ 2147483647 w 66"/>
                <a:gd name="T23" fmla="*/ 2147483647 h 86"/>
                <a:gd name="T24" fmla="*/ 2147483647 w 66"/>
                <a:gd name="T25" fmla="*/ 2147483647 h 86"/>
                <a:gd name="T26" fmla="*/ 2147483647 w 66"/>
                <a:gd name="T27" fmla="*/ 2147483647 h 86"/>
                <a:gd name="T28" fmla="*/ 2147483647 w 66"/>
                <a:gd name="T29" fmla="*/ 2147483647 h 86"/>
                <a:gd name="T30" fmla="*/ 2147483647 w 66"/>
                <a:gd name="T31" fmla="*/ 2147483647 h 86"/>
                <a:gd name="T32" fmla="*/ 2147483647 w 66"/>
                <a:gd name="T33" fmla="*/ 2147483647 h 86"/>
                <a:gd name="T34" fmla="*/ 2147483647 w 66"/>
                <a:gd name="T35" fmla="*/ 2147483647 h 86"/>
                <a:gd name="T36" fmla="*/ 2147483647 w 66"/>
                <a:gd name="T37" fmla="*/ 2147483647 h 86"/>
                <a:gd name="T38" fmla="*/ 2147483647 w 66"/>
                <a:gd name="T39" fmla="*/ 2147483647 h 86"/>
                <a:gd name="T40" fmla="*/ 2147483647 w 66"/>
                <a:gd name="T41" fmla="*/ 2147483647 h 86"/>
                <a:gd name="T42" fmla="*/ 2147483647 w 66"/>
                <a:gd name="T43" fmla="*/ 2147483647 h 86"/>
                <a:gd name="T44" fmla="*/ 2147483647 w 66"/>
                <a:gd name="T45" fmla="*/ 2147483647 h 86"/>
                <a:gd name="T46" fmla="*/ 2147483647 w 66"/>
                <a:gd name="T47" fmla="*/ 2147483647 h 86"/>
                <a:gd name="T48" fmla="*/ 0 w 66"/>
                <a:gd name="T49" fmla="*/ 2147483647 h 86"/>
                <a:gd name="T50" fmla="*/ 0 w 66"/>
                <a:gd name="T51" fmla="*/ 2147483647 h 86"/>
                <a:gd name="T52" fmla="*/ 0 w 66"/>
                <a:gd name="T53" fmla="*/ 2147483647 h 86"/>
                <a:gd name="T54" fmla="*/ 0 w 66"/>
                <a:gd name="T55" fmla="*/ 2147483647 h 86"/>
                <a:gd name="T56" fmla="*/ 0 w 66"/>
                <a:gd name="T57" fmla="*/ 2147483647 h 86"/>
                <a:gd name="T58" fmla="*/ 2147483647 w 66"/>
                <a:gd name="T59" fmla="*/ 2147483647 h 86"/>
                <a:gd name="T60" fmla="*/ 2147483647 w 66"/>
                <a:gd name="T61" fmla="*/ 2147483647 h 86"/>
                <a:gd name="T62" fmla="*/ 2147483647 w 66"/>
                <a:gd name="T63" fmla="*/ 2147483647 h 86"/>
                <a:gd name="T64" fmla="*/ 2147483647 w 66"/>
                <a:gd name="T65" fmla="*/ 0 h 86"/>
                <a:gd name="T66" fmla="*/ 2147483647 w 66"/>
                <a:gd name="T67" fmla="*/ 2147483647 h 86"/>
                <a:gd name="T68" fmla="*/ 2147483647 w 66"/>
                <a:gd name="T69" fmla="*/ 2147483647 h 86"/>
                <a:gd name="T70" fmla="*/ 2147483647 w 66"/>
                <a:gd name="T71" fmla="*/ 2147483647 h 86"/>
                <a:gd name="T72" fmla="*/ 2147483647 w 66"/>
                <a:gd name="T73" fmla="*/ 2147483647 h 86"/>
                <a:gd name="T74" fmla="*/ 2147483647 w 66"/>
                <a:gd name="T75" fmla="*/ 2147483647 h 8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86"/>
                <a:gd name="T116" fmla="*/ 66 w 66"/>
                <a:gd name="T117" fmla="*/ 86 h 8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86">
                  <a:moveTo>
                    <a:pt x="66" y="10"/>
                  </a:moveTo>
                  <a:lnTo>
                    <a:pt x="64" y="18"/>
                  </a:lnTo>
                  <a:lnTo>
                    <a:pt x="60" y="24"/>
                  </a:lnTo>
                  <a:lnTo>
                    <a:pt x="58" y="30"/>
                  </a:lnTo>
                  <a:lnTo>
                    <a:pt x="56" y="36"/>
                  </a:lnTo>
                  <a:lnTo>
                    <a:pt x="58" y="42"/>
                  </a:lnTo>
                  <a:lnTo>
                    <a:pt x="60" y="46"/>
                  </a:lnTo>
                  <a:lnTo>
                    <a:pt x="62" y="52"/>
                  </a:lnTo>
                  <a:lnTo>
                    <a:pt x="64" y="58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4" y="76"/>
                  </a:lnTo>
                  <a:lnTo>
                    <a:pt x="52" y="74"/>
                  </a:lnTo>
                  <a:lnTo>
                    <a:pt x="50" y="68"/>
                  </a:lnTo>
                  <a:lnTo>
                    <a:pt x="40" y="72"/>
                  </a:lnTo>
                  <a:lnTo>
                    <a:pt x="28" y="76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2" y="82"/>
                  </a:lnTo>
                  <a:lnTo>
                    <a:pt x="20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2" y="68"/>
                  </a:lnTo>
                  <a:lnTo>
                    <a:pt x="6" y="60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10" y="26"/>
                  </a:lnTo>
                  <a:lnTo>
                    <a:pt x="14" y="20"/>
                  </a:lnTo>
                  <a:lnTo>
                    <a:pt x="16" y="0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6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90"/>
            <p:cNvSpPr/>
            <p:nvPr/>
          </p:nvSpPr>
          <p:spPr bwMode="auto">
            <a:xfrm>
              <a:off x="3359024" y="4409675"/>
              <a:ext cx="83024" cy="106196"/>
            </a:xfrm>
            <a:custGeom>
              <a:avLst/>
              <a:gdLst>
                <a:gd name="T0" fmla="*/ 2147483647 w 56"/>
                <a:gd name="T1" fmla="*/ 2147483647 h 68"/>
                <a:gd name="T2" fmla="*/ 2147483647 w 56"/>
                <a:gd name="T3" fmla="*/ 2147483647 h 68"/>
                <a:gd name="T4" fmla="*/ 2147483647 w 56"/>
                <a:gd name="T5" fmla="*/ 2147483647 h 68"/>
                <a:gd name="T6" fmla="*/ 2147483647 w 56"/>
                <a:gd name="T7" fmla="*/ 2147483647 h 68"/>
                <a:gd name="T8" fmla="*/ 2147483647 w 56"/>
                <a:gd name="T9" fmla="*/ 2147483647 h 68"/>
                <a:gd name="T10" fmla="*/ 2147483647 w 56"/>
                <a:gd name="T11" fmla="*/ 2147483647 h 68"/>
                <a:gd name="T12" fmla="*/ 2147483647 w 56"/>
                <a:gd name="T13" fmla="*/ 2147483647 h 68"/>
                <a:gd name="T14" fmla="*/ 2147483647 w 56"/>
                <a:gd name="T15" fmla="*/ 2147483647 h 68"/>
                <a:gd name="T16" fmla="*/ 2147483647 w 56"/>
                <a:gd name="T17" fmla="*/ 2147483647 h 68"/>
                <a:gd name="T18" fmla="*/ 0 w 56"/>
                <a:gd name="T19" fmla="*/ 2147483647 h 68"/>
                <a:gd name="T20" fmla="*/ 2147483647 w 56"/>
                <a:gd name="T21" fmla="*/ 2147483647 h 68"/>
                <a:gd name="T22" fmla="*/ 2147483647 w 56"/>
                <a:gd name="T23" fmla="*/ 2147483647 h 68"/>
                <a:gd name="T24" fmla="*/ 2147483647 w 56"/>
                <a:gd name="T25" fmla="*/ 2147483647 h 68"/>
                <a:gd name="T26" fmla="*/ 2147483647 w 56"/>
                <a:gd name="T27" fmla="*/ 2147483647 h 68"/>
                <a:gd name="T28" fmla="*/ 2147483647 w 56"/>
                <a:gd name="T29" fmla="*/ 2147483647 h 68"/>
                <a:gd name="T30" fmla="*/ 2147483647 w 56"/>
                <a:gd name="T31" fmla="*/ 2147483647 h 68"/>
                <a:gd name="T32" fmla="*/ 2147483647 w 56"/>
                <a:gd name="T33" fmla="*/ 2147483647 h 68"/>
                <a:gd name="T34" fmla="*/ 2147483647 w 56"/>
                <a:gd name="T35" fmla="*/ 2147483647 h 68"/>
                <a:gd name="T36" fmla="*/ 2147483647 w 56"/>
                <a:gd name="T37" fmla="*/ 2147483647 h 68"/>
                <a:gd name="T38" fmla="*/ 2147483647 w 56"/>
                <a:gd name="T39" fmla="*/ 2147483647 h 68"/>
                <a:gd name="T40" fmla="*/ 2147483647 w 56"/>
                <a:gd name="T41" fmla="*/ 0 h 68"/>
                <a:gd name="T42" fmla="*/ 2147483647 w 56"/>
                <a:gd name="T43" fmla="*/ 2147483647 h 68"/>
                <a:gd name="T44" fmla="*/ 2147483647 w 56"/>
                <a:gd name="T45" fmla="*/ 2147483647 h 68"/>
                <a:gd name="T46" fmla="*/ 2147483647 w 56"/>
                <a:gd name="T47" fmla="*/ 2147483647 h 68"/>
                <a:gd name="T48" fmla="*/ 2147483647 w 56"/>
                <a:gd name="T49" fmla="*/ 2147483647 h 68"/>
                <a:gd name="T50" fmla="*/ 2147483647 w 56"/>
                <a:gd name="T51" fmla="*/ 2147483647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68"/>
                <a:gd name="T80" fmla="*/ 56 w 56"/>
                <a:gd name="T81" fmla="*/ 68 h 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68">
                  <a:moveTo>
                    <a:pt x="56" y="28"/>
                  </a:moveTo>
                  <a:lnTo>
                    <a:pt x="54" y="26"/>
                  </a:lnTo>
                  <a:lnTo>
                    <a:pt x="48" y="40"/>
                  </a:lnTo>
                  <a:lnTo>
                    <a:pt x="40" y="52"/>
                  </a:lnTo>
                  <a:lnTo>
                    <a:pt x="34" y="58"/>
                  </a:lnTo>
                  <a:lnTo>
                    <a:pt x="28" y="64"/>
                  </a:lnTo>
                  <a:lnTo>
                    <a:pt x="22" y="68"/>
                  </a:lnTo>
                  <a:lnTo>
                    <a:pt x="12" y="68"/>
                  </a:lnTo>
                  <a:lnTo>
                    <a:pt x="6" y="68"/>
                  </a:lnTo>
                  <a:lnTo>
                    <a:pt x="0" y="66"/>
                  </a:lnTo>
                  <a:lnTo>
                    <a:pt x="4" y="56"/>
                  </a:lnTo>
                  <a:lnTo>
                    <a:pt x="8" y="52"/>
                  </a:lnTo>
                  <a:lnTo>
                    <a:pt x="10" y="48"/>
                  </a:lnTo>
                  <a:lnTo>
                    <a:pt x="8" y="42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2" y="0"/>
                  </a:lnTo>
                  <a:lnTo>
                    <a:pt x="26" y="4"/>
                  </a:lnTo>
                  <a:lnTo>
                    <a:pt x="34" y="10"/>
                  </a:lnTo>
                  <a:lnTo>
                    <a:pt x="44" y="18"/>
                  </a:lnTo>
                  <a:lnTo>
                    <a:pt x="54" y="26"/>
                  </a:lnTo>
                  <a:lnTo>
                    <a:pt x="5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91"/>
            <p:cNvSpPr/>
            <p:nvPr/>
          </p:nvSpPr>
          <p:spPr bwMode="auto">
            <a:xfrm>
              <a:off x="2925454" y="4235780"/>
              <a:ext cx="314799" cy="322569"/>
            </a:xfrm>
            <a:custGeom>
              <a:avLst/>
              <a:gdLst>
                <a:gd name="T0" fmla="*/ 2147483647 w 214"/>
                <a:gd name="T1" fmla="*/ 2147483647 h 204"/>
                <a:gd name="T2" fmla="*/ 2147483647 w 214"/>
                <a:gd name="T3" fmla="*/ 2147483647 h 204"/>
                <a:gd name="T4" fmla="*/ 2147483647 w 214"/>
                <a:gd name="T5" fmla="*/ 2147483647 h 204"/>
                <a:gd name="T6" fmla="*/ 2147483647 w 214"/>
                <a:gd name="T7" fmla="*/ 2147483647 h 204"/>
                <a:gd name="T8" fmla="*/ 2147483647 w 214"/>
                <a:gd name="T9" fmla="*/ 2147483647 h 204"/>
                <a:gd name="T10" fmla="*/ 2147483647 w 214"/>
                <a:gd name="T11" fmla="*/ 2147483647 h 204"/>
                <a:gd name="T12" fmla="*/ 2147483647 w 214"/>
                <a:gd name="T13" fmla="*/ 2147483647 h 204"/>
                <a:gd name="T14" fmla="*/ 2147483647 w 214"/>
                <a:gd name="T15" fmla="*/ 2147483647 h 204"/>
                <a:gd name="T16" fmla="*/ 2147483647 w 214"/>
                <a:gd name="T17" fmla="*/ 2147483647 h 204"/>
                <a:gd name="T18" fmla="*/ 2147483647 w 214"/>
                <a:gd name="T19" fmla="*/ 2147483647 h 204"/>
                <a:gd name="T20" fmla="*/ 2147483647 w 214"/>
                <a:gd name="T21" fmla="*/ 2147483647 h 204"/>
                <a:gd name="T22" fmla="*/ 2147483647 w 214"/>
                <a:gd name="T23" fmla="*/ 2147483647 h 204"/>
                <a:gd name="T24" fmla="*/ 2147483647 w 214"/>
                <a:gd name="T25" fmla="*/ 2147483647 h 204"/>
                <a:gd name="T26" fmla="*/ 2147483647 w 214"/>
                <a:gd name="T27" fmla="*/ 2147483647 h 204"/>
                <a:gd name="T28" fmla="*/ 2147483647 w 214"/>
                <a:gd name="T29" fmla="*/ 2147483647 h 204"/>
                <a:gd name="T30" fmla="*/ 2147483647 w 214"/>
                <a:gd name="T31" fmla="*/ 2147483647 h 204"/>
                <a:gd name="T32" fmla="*/ 2147483647 w 214"/>
                <a:gd name="T33" fmla="*/ 2147483647 h 204"/>
                <a:gd name="T34" fmla="*/ 2147483647 w 214"/>
                <a:gd name="T35" fmla="*/ 2147483647 h 204"/>
                <a:gd name="T36" fmla="*/ 2147483647 w 214"/>
                <a:gd name="T37" fmla="*/ 2147483647 h 204"/>
                <a:gd name="T38" fmla="*/ 2147483647 w 214"/>
                <a:gd name="T39" fmla="*/ 2147483647 h 204"/>
                <a:gd name="T40" fmla="*/ 2147483647 w 214"/>
                <a:gd name="T41" fmla="*/ 2147483647 h 204"/>
                <a:gd name="T42" fmla="*/ 2147483647 w 214"/>
                <a:gd name="T43" fmla="*/ 2147483647 h 204"/>
                <a:gd name="T44" fmla="*/ 2147483647 w 214"/>
                <a:gd name="T45" fmla="*/ 2147483647 h 204"/>
                <a:gd name="T46" fmla="*/ 0 w 214"/>
                <a:gd name="T47" fmla="*/ 2147483647 h 204"/>
                <a:gd name="T48" fmla="*/ 2147483647 w 214"/>
                <a:gd name="T49" fmla="*/ 2147483647 h 204"/>
                <a:gd name="T50" fmla="*/ 2147483647 w 214"/>
                <a:gd name="T51" fmla="*/ 2147483647 h 204"/>
                <a:gd name="T52" fmla="*/ 2147483647 w 214"/>
                <a:gd name="T53" fmla="*/ 2147483647 h 204"/>
                <a:gd name="T54" fmla="*/ 2147483647 w 214"/>
                <a:gd name="T55" fmla="*/ 2147483647 h 204"/>
                <a:gd name="T56" fmla="*/ 2147483647 w 214"/>
                <a:gd name="T57" fmla="*/ 2147483647 h 204"/>
                <a:gd name="T58" fmla="*/ 2147483647 w 214"/>
                <a:gd name="T59" fmla="*/ 2147483647 h 204"/>
                <a:gd name="T60" fmla="*/ 2147483647 w 214"/>
                <a:gd name="T61" fmla="*/ 2147483647 h 204"/>
                <a:gd name="T62" fmla="*/ 2147483647 w 214"/>
                <a:gd name="T63" fmla="*/ 2147483647 h 204"/>
                <a:gd name="T64" fmla="*/ 2147483647 w 214"/>
                <a:gd name="T65" fmla="*/ 2147483647 h 204"/>
                <a:gd name="T66" fmla="*/ 2147483647 w 214"/>
                <a:gd name="T67" fmla="*/ 2147483647 h 204"/>
                <a:gd name="T68" fmla="*/ 2147483647 w 214"/>
                <a:gd name="T69" fmla="*/ 2147483647 h 204"/>
                <a:gd name="T70" fmla="*/ 2147483647 w 214"/>
                <a:gd name="T71" fmla="*/ 2147483647 h 204"/>
                <a:gd name="T72" fmla="*/ 2147483647 w 214"/>
                <a:gd name="T73" fmla="*/ 2147483647 h 204"/>
                <a:gd name="T74" fmla="*/ 2147483647 w 214"/>
                <a:gd name="T75" fmla="*/ 2147483647 h 204"/>
                <a:gd name="T76" fmla="*/ 2147483647 w 214"/>
                <a:gd name="T77" fmla="*/ 2147483647 h 204"/>
                <a:gd name="T78" fmla="*/ 2147483647 w 214"/>
                <a:gd name="T79" fmla="*/ 2147483647 h 204"/>
                <a:gd name="T80" fmla="*/ 2147483647 w 214"/>
                <a:gd name="T81" fmla="*/ 2147483647 h 204"/>
                <a:gd name="T82" fmla="*/ 2147483647 w 214"/>
                <a:gd name="T83" fmla="*/ 2147483647 h 2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4"/>
                <a:gd name="T127" fmla="*/ 0 h 204"/>
                <a:gd name="T128" fmla="*/ 214 w 214"/>
                <a:gd name="T129" fmla="*/ 204 h 20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4" h="204">
                  <a:moveTo>
                    <a:pt x="214" y="56"/>
                  </a:moveTo>
                  <a:lnTo>
                    <a:pt x="210" y="64"/>
                  </a:lnTo>
                  <a:lnTo>
                    <a:pt x="206" y="70"/>
                  </a:lnTo>
                  <a:lnTo>
                    <a:pt x="200" y="74"/>
                  </a:lnTo>
                  <a:lnTo>
                    <a:pt x="198" y="80"/>
                  </a:lnTo>
                  <a:lnTo>
                    <a:pt x="200" y="84"/>
                  </a:lnTo>
                  <a:lnTo>
                    <a:pt x="206" y="88"/>
                  </a:lnTo>
                  <a:lnTo>
                    <a:pt x="188" y="98"/>
                  </a:lnTo>
                  <a:lnTo>
                    <a:pt x="188" y="110"/>
                  </a:lnTo>
                  <a:lnTo>
                    <a:pt x="190" y="114"/>
                  </a:lnTo>
                  <a:lnTo>
                    <a:pt x="192" y="116"/>
                  </a:lnTo>
                  <a:lnTo>
                    <a:pt x="196" y="120"/>
                  </a:lnTo>
                  <a:lnTo>
                    <a:pt x="196" y="124"/>
                  </a:lnTo>
                  <a:lnTo>
                    <a:pt x="196" y="130"/>
                  </a:lnTo>
                  <a:lnTo>
                    <a:pt x="192" y="134"/>
                  </a:lnTo>
                  <a:lnTo>
                    <a:pt x="188" y="136"/>
                  </a:lnTo>
                  <a:lnTo>
                    <a:pt x="184" y="140"/>
                  </a:lnTo>
                  <a:lnTo>
                    <a:pt x="170" y="146"/>
                  </a:lnTo>
                  <a:lnTo>
                    <a:pt x="166" y="150"/>
                  </a:lnTo>
                  <a:lnTo>
                    <a:pt x="162" y="154"/>
                  </a:lnTo>
                  <a:lnTo>
                    <a:pt x="150" y="148"/>
                  </a:lnTo>
                  <a:lnTo>
                    <a:pt x="144" y="144"/>
                  </a:lnTo>
                  <a:lnTo>
                    <a:pt x="134" y="142"/>
                  </a:lnTo>
                  <a:lnTo>
                    <a:pt x="142" y="162"/>
                  </a:lnTo>
                  <a:lnTo>
                    <a:pt x="146" y="170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46" y="186"/>
                  </a:lnTo>
                  <a:lnTo>
                    <a:pt x="134" y="194"/>
                  </a:lnTo>
                  <a:lnTo>
                    <a:pt x="124" y="200"/>
                  </a:lnTo>
                  <a:lnTo>
                    <a:pt x="116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98" y="202"/>
                  </a:lnTo>
                  <a:lnTo>
                    <a:pt x="96" y="198"/>
                  </a:lnTo>
                  <a:lnTo>
                    <a:pt x="96" y="188"/>
                  </a:lnTo>
                  <a:lnTo>
                    <a:pt x="92" y="178"/>
                  </a:lnTo>
                  <a:lnTo>
                    <a:pt x="88" y="170"/>
                  </a:lnTo>
                  <a:lnTo>
                    <a:pt x="86" y="166"/>
                  </a:lnTo>
                  <a:lnTo>
                    <a:pt x="86" y="162"/>
                  </a:lnTo>
                  <a:lnTo>
                    <a:pt x="88" y="162"/>
                  </a:lnTo>
                  <a:lnTo>
                    <a:pt x="90" y="158"/>
                  </a:lnTo>
                  <a:lnTo>
                    <a:pt x="90" y="156"/>
                  </a:lnTo>
                  <a:lnTo>
                    <a:pt x="88" y="150"/>
                  </a:lnTo>
                  <a:lnTo>
                    <a:pt x="86" y="146"/>
                  </a:lnTo>
                  <a:lnTo>
                    <a:pt x="82" y="142"/>
                  </a:lnTo>
                  <a:lnTo>
                    <a:pt x="80" y="136"/>
                  </a:lnTo>
                  <a:lnTo>
                    <a:pt x="82" y="130"/>
                  </a:lnTo>
                  <a:lnTo>
                    <a:pt x="84" y="120"/>
                  </a:lnTo>
                  <a:lnTo>
                    <a:pt x="92" y="104"/>
                  </a:lnTo>
                  <a:lnTo>
                    <a:pt x="84" y="104"/>
                  </a:lnTo>
                  <a:lnTo>
                    <a:pt x="78" y="106"/>
                  </a:lnTo>
                  <a:lnTo>
                    <a:pt x="74" y="106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54" y="104"/>
                  </a:lnTo>
                  <a:lnTo>
                    <a:pt x="50" y="100"/>
                  </a:lnTo>
                  <a:lnTo>
                    <a:pt x="50" y="94"/>
                  </a:lnTo>
                  <a:lnTo>
                    <a:pt x="38" y="92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2"/>
                  </a:lnTo>
                  <a:lnTo>
                    <a:pt x="10" y="80"/>
                  </a:lnTo>
                  <a:lnTo>
                    <a:pt x="12" y="76"/>
                  </a:lnTo>
                  <a:lnTo>
                    <a:pt x="16" y="70"/>
                  </a:lnTo>
                  <a:lnTo>
                    <a:pt x="14" y="64"/>
                  </a:lnTo>
                  <a:lnTo>
                    <a:pt x="10" y="60"/>
                  </a:lnTo>
                  <a:lnTo>
                    <a:pt x="8" y="56"/>
                  </a:lnTo>
                  <a:lnTo>
                    <a:pt x="6" y="52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6" y="28"/>
                  </a:lnTo>
                  <a:lnTo>
                    <a:pt x="18" y="16"/>
                  </a:lnTo>
                  <a:lnTo>
                    <a:pt x="26" y="6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4" y="28"/>
                  </a:lnTo>
                  <a:lnTo>
                    <a:pt x="24" y="34"/>
                  </a:lnTo>
                  <a:lnTo>
                    <a:pt x="24" y="44"/>
                  </a:lnTo>
                  <a:lnTo>
                    <a:pt x="28" y="48"/>
                  </a:lnTo>
                  <a:lnTo>
                    <a:pt x="30" y="48"/>
                  </a:lnTo>
                  <a:lnTo>
                    <a:pt x="34" y="46"/>
                  </a:lnTo>
                  <a:lnTo>
                    <a:pt x="38" y="44"/>
                  </a:lnTo>
                  <a:lnTo>
                    <a:pt x="40" y="38"/>
                  </a:lnTo>
                  <a:lnTo>
                    <a:pt x="38" y="34"/>
                  </a:lnTo>
                  <a:lnTo>
                    <a:pt x="36" y="30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44" y="10"/>
                  </a:lnTo>
                  <a:lnTo>
                    <a:pt x="50" y="4"/>
                  </a:lnTo>
                  <a:lnTo>
                    <a:pt x="58" y="0"/>
                  </a:lnTo>
                  <a:lnTo>
                    <a:pt x="62" y="4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82" y="12"/>
                  </a:lnTo>
                  <a:lnTo>
                    <a:pt x="88" y="18"/>
                  </a:lnTo>
                  <a:lnTo>
                    <a:pt x="94" y="20"/>
                  </a:lnTo>
                  <a:lnTo>
                    <a:pt x="106" y="22"/>
                  </a:lnTo>
                  <a:lnTo>
                    <a:pt x="114" y="22"/>
                  </a:lnTo>
                  <a:lnTo>
                    <a:pt x="120" y="24"/>
                  </a:lnTo>
                  <a:lnTo>
                    <a:pt x="126" y="26"/>
                  </a:lnTo>
                  <a:lnTo>
                    <a:pt x="132" y="28"/>
                  </a:lnTo>
                  <a:lnTo>
                    <a:pt x="146" y="24"/>
                  </a:lnTo>
                  <a:lnTo>
                    <a:pt x="162" y="20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74" y="18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4" y="34"/>
                  </a:lnTo>
                  <a:lnTo>
                    <a:pt x="180" y="32"/>
                  </a:lnTo>
                  <a:lnTo>
                    <a:pt x="184" y="34"/>
                  </a:lnTo>
                  <a:lnTo>
                    <a:pt x="190" y="38"/>
                  </a:lnTo>
                  <a:lnTo>
                    <a:pt x="194" y="40"/>
                  </a:lnTo>
                  <a:lnTo>
                    <a:pt x="196" y="46"/>
                  </a:lnTo>
                  <a:lnTo>
                    <a:pt x="196" y="52"/>
                  </a:lnTo>
                  <a:lnTo>
                    <a:pt x="192" y="56"/>
                  </a:lnTo>
                  <a:lnTo>
                    <a:pt x="200" y="54"/>
                  </a:lnTo>
                  <a:lnTo>
                    <a:pt x="204" y="54"/>
                  </a:lnTo>
                  <a:lnTo>
                    <a:pt x="208" y="56"/>
                  </a:lnTo>
                  <a:lnTo>
                    <a:pt x="21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92"/>
            <p:cNvSpPr/>
            <p:nvPr/>
          </p:nvSpPr>
          <p:spPr bwMode="auto">
            <a:xfrm>
              <a:off x="2908158" y="4430914"/>
              <a:ext cx="924794" cy="1103105"/>
            </a:xfrm>
            <a:custGeom>
              <a:avLst/>
              <a:gdLst>
                <a:gd name="T0" fmla="*/ 2147483647 w 632"/>
                <a:gd name="T1" fmla="*/ 2147483647 h 698"/>
                <a:gd name="T2" fmla="*/ 2147483647 w 632"/>
                <a:gd name="T3" fmla="*/ 2147483647 h 698"/>
                <a:gd name="T4" fmla="*/ 2147483647 w 632"/>
                <a:gd name="T5" fmla="*/ 2147483647 h 698"/>
                <a:gd name="T6" fmla="*/ 2147483647 w 632"/>
                <a:gd name="T7" fmla="*/ 2147483647 h 698"/>
                <a:gd name="T8" fmla="*/ 2147483647 w 632"/>
                <a:gd name="T9" fmla="*/ 2147483647 h 698"/>
                <a:gd name="T10" fmla="*/ 2147483647 w 632"/>
                <a:gd name="T11" fmla="*/ 2147483647 h 698"/>
                <a:gd name="T12" fmla="*/ 2147483647 w 632"/>
                <a:gd name="T13" fmla="*/ 2147483647 h 698"/>
                <a:gd name="T14" fmla="*/ 2147483647 w 632"/>
                <a:gd name="T15" fmla="*/ 2147483647 h 698"/>
                <a:gd name="T16" fmla="*/ 2147483647 w 632"/>
                <a:gd name="T17" fmla="*/ 2147483647 h 698"/>
                <a:gd name="T18" fmla="*/ 2147483647 w 632"/>
                <a:gd name="T19" fmla="*/ 2147483647 h 698"/>
                <a:gd name="T20" fmla="*/ 2147483647 w 632"/>
                <a:gd name="T21" fmla="*/ 2147483647 h 698"/>
                <a:gd name="T22" fmla="*/ 2147483647 w 632"/>
                <a:gd name="T23" fmla="*/ 2147483647 h 698"/>
                <a:gd name="T24" fmla="*/ 2147483647 w 632"/>
                <a:gd name="T25" fmla="*/ 2147483647 h 698"/>
                <a:gd name="T26" fmla="*/ 2147483647 w 632"/>
                <a:gd name="T27" fmla="*/ 2147483647 h 698"/>
                <a:gd name="T28" fmla="*/ 2147483647 w 632"/>
                <a:gd name="T29" fmla="*/ 2147483647 h 698"/>
                <a:gd name="T30" fmla="*/ 0 w 632"/>
                <a:gd name="T31" fmla="*/ 2147483647 h 698"/>
                <a:gd name="T32" fmla="*/ 2147483647 w 632"/>
                <a:gd name="T33" fmla="*/ 2147483647 h 698"/>
                <a:gd name="T34" fmla="*/ 2147483647 w 632"/>
                <a:gd name="T35" fmla="*/ 2147483647 h 698"/>
                <a:gd name="T36" fmla="*/ 2147483647 w 632"/>
                <a:gd name="T37" fmla="*/ 2147483647 h 698"/>
                <a:gd name="T38" fmla="*/ 2147483647 w 632"/>
                <a:gd name="T39" fmla="*/ 2147483647 h 698"/>
                <a:gd name="T40" fmla="*/ 2147483647 w 632"/>
                <a:gd name="T41" fmla="*/ 2147483647 h 698"/>
                <a:gd name="T42" fmla="*/ 2147483647 w 632"/>
                <a:gd name="T43" fmla="*/ 2147483647 h 698"/>
                <a:gd name="T44" fmla="*/ 2147483647 w 632"/>
                <a:gd name="T45" fmla="*/ 2147483647 h 698"/>
                <a:gd name="T46" fmla="*/ 2147483647 w 632"/>
                <a:gd name="T47" fmla="*/ 2147483647 h 698"/>
                <a:gd name="T48" fmla="*/ 2147483647 w 632"/>
                <a:gd name="T49" fmla="*/ 2147483647 h 698"/>
                <a:gd name="T50" fmla="*/ 2147483647 w 632"/>
                <a:gd name="T51" fmla="*/ 2147483647 h 698"/>
                <a:gd name="T52" fmla="*/ 2147483647 w 632"/>
                <a:gd name="T53" fmla="*/ 2147483647 h 698"/>
                <a:gd name="T54" fmla="*/ 2147483647 w 632"/>
                <a:gd name="T55" fmla="*/ 2147483647 h 698"/>
                <a:gd name="T56" fmla="*/ 2147483647 w 632"/>
                <a:gd name="T57" fmla="*/ 2147483647 h 698"/>
                <a:gd name="T58" fmla="*/ 2147483647 w 632"/>
                <a:gd name="T59" fmla="*/ 2147483647 h 698"/>
                <a:gd name="T60" fmla="*/ 2147483647 w 632"/>
                <a:gd name="T61" fmla="*/ 2147483647 h 698"/>
                <a:gd name="T62" fmla="*/ 2147483647 w 632"/>
                <a:gd name="T63" fmla="*/ 2147483647 h 698"/>
                <a:gd name="T64" fmla="*/ 2147483647 w 632"/>
                <a:gd name="T65" fmla="*/ 2147483647 h 698"/>
                <a:gd name="T66" fmla="*/ 2147483647 w 632"/>
                <a:gd name="T67" fmla="*/ 2147483647 h 698"/>
                <a:gd name="T68" fmla="*/ 2147483647 w 632"/>
                <a:gd name="T69" fmla="*/ 2147483647 h 698"/>
                <a:gd name="T70" fmla="*/ 2147483647 w 632"/>
                <a:gd name="T71" fmla="*/ 2147483647 h 698"/>
                <a:gd name="T72" fmla="*/ 2147483647 w 632"/>
                <a:gd name="T73" fmla="*/ 2147483647 h 698"/>
                <a:gd name="T74" fmla="*/ 2147483647 w 632"/>
                <a:gd name="T75" fmla="*/ 2147483647 h 698"/>
                <a:gd name="T76" fmla="*/ 2147483647 w 632"/>
                <a:gd name="T77" fmla="*/ 2147483647 h 698"/>
                <a:gd name="T78" fmla="*/ 2147483647 w 632"/>
                <a:gd name="T79" fmla="*/ 2147483647 h 698"/>
                <a:gd name="T80" fmla="*/ 2147483647 w 632"/>
                <a:gd name="T81" fmla="*/ 2147483647 h 698"/>
                <a:gd name="T82" fmla="*/ 2147483647 w 632"/>
                <a:gd name="T83" fmla="*/ 2147483647 h 698"/>
                <a:gd name="T84" fmla="*/ 2147483647 w 632"/>
                <a:gd name="T85" fmla="*/ 2147483647 h 698"/>
                <a:gd name="T86" fmla="*/ 2147483647 w 632"/>
                <a:gd name="T87" fmla="*/ 2147483647 h 698"/>
                <a:gd name="T88" fmla="*/ 2147483647 w 632"/>
                <a:gd name="T89" fmla="*/ 2147483647 h 698"/>
                <a:gd name="T90" fmla="*/ 2147483647 w 632"/>
                <a:gd name="T91" fmla="*/ 2147483647 h 698"/>
                <a:gd name="T92" fmla="*/ 2147483647 w 632"/>
                <a:gd name="T93" fmla="*/ 2147483647 h 698"/>
                <a:gd name="T94" fmla="*/ 2147483647 w 632"/>
                <a:gd name="T95" fmla="*/ 2147483647 h 698"/>
                <a:gd name="T96" fmla="*/ 2147483647 w 632"/>
                <a:gd name="T97" fmla="*/ 2147483647 h 698"/>
                <a:gd name="T98" fmla="*/ 2147483647 w 632"/>
                <a:gd name="T99" fmla="*/ 2147483647 h 698"/>
                <a:gd name="T100" fmla="*/ 2147483647 w 632"/>
                <a:gd name="T101" fmla="*/ 2147483647 h 698"/>
                <a:gd name="T102" fmla="*/ 2147483647 w 632"/>
                <a:gd name="T103" fmla="*/ 2147483647 h 698"/>
                <a:gd name="T104" fmla="*/ 2147483647 w 632"/>
                <a:gd name="T105" fmla="*/ 2147483647 h 6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32"/>
                <a:gd name="T160" fmla="*/ 0 h 698"/>
                <a:gd name="T161" fmla="*/ 632 w 632"/>
                <a:gd name="T162" fmla="*/ 698 h 6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32" h="698">
                  <a:moveTo>
                    <a:pt x="362" y="12"/>
                  </a:moveTo>
                  <a:lnTo>
                    <a:pt x="356" y="26"/>
                  </a:lnTo>
                  <a:lnTo>
                    <a:pt x="348" y="38"/>
                  </a:lnTo>
                  <a:lnTo>
                    <a:pt x="342" y="44"/>
                  </a:lnTo>
                  <a:lnTo>
                    <a:pt x="336" y="50"/>
                  </a:lnTo>
                  <a:lnTo>
                    <a:pt x="330" y="54"/>
                  </a:lnTo>
                  <a:lnTo>
                    <a:pt x="320" y="54"/>
                  </a:lnTo>
                  <a:lnTo>
                    <a:pt x="314" y="54"/>
                  </a:lnTo>
                  <a:lnTo>
                    <a:pt x="308" y="52"/>
                  </a:lnTo>
                  <a:lnTo>
                    <a:pt x="306" y="50"/>
                  </a:lnTo>
                  <a:lnTo>
                    <a:pt x="304" y="44"/>
                  </a:lnTo>
                  <a:lnTo>
                    <a:pt x="294" y="48"/>
                  </a:lnTo>
                  <a:lnTo>
                    <a:pt x="282" y="52"/>
                  </a:lnTo>
                  <a:lnTo>
                    <a:pt x="282" y="62"/>
                  </a:lnTo>
                  <a:lnTo>
                    <a:pt x="280" y="60"/>
                  </a:lnTo>
                  <a:lnTo>
                    <a:pt x="276" y="58"/>
                  </a:lnTo>
                  <a:lnTo>
                    <a:pt x="274" y="56"/>
                  </a:lnTo>
                  <a:lnTo>
                    <a:pt x="270" y="56"/>
                  </a:lnTo>
                  <a:lnTo>
                    <a:pt x="264" y="56"/>
                  </a:lnTo>
                  <a:lnTo>
                    <a:pt x="260" y="58"/>
                  </a:lnTo>
                  <a:lnTo>
                    <a:pt x="254" y="64"/>
                  </a:lnTo>
                  <a:lnTo>
                    <a:pt x="248" y="68"/>
                  </a:lnTo>
                  <a:lnTo>
                    <a:pt x="244" y="70"/>
                  </a:lnTo>
                  <a:lnTo>
                    <a:pt x="238" y="70"/>
                  </a:lnTo>
                  <a:lnTo>
                    <a:pt x="234" y="70"/>
                  </a:lnTo>
                  <a:lnTo>
                    <a:pt x="232" y="68"/>
                  </a:lnTo>
                  <a:lnTo>
                    <a:pt x="226" y="62"/>
                  </a:lnTo>
                  <a:lnTo>
                    <a:pt x="224" y="54"/>
                  </a:lnTo>
                  <a:lnTo>
                    <a:pt x="222" y="44"/>
                  </a:lnTo>
                  <a:lnTo>
                    <a:pt x="224" y="38"/>
                  </a:lnTo>
                  <a:lnTo>
                    <a:pt x="226" y="34"/>
                  </a:lnTo>
                  <a:lnTo>
                    <a:pt x="226" y="30"/>
                  </a:lnTo>
                  <a:lnTo>
                    <a:pt x="226" y="26"/>
                  </a:lnTo>
                  <a:lnTo>
                    <a:pt x="226" y="20"/>
                  </a:lnTo>
                  <a:lnTo>
                    <a:pt x="224" y="14"/>
                  </a:lnTo>
                  <a:lnTo>
                    <a:pt x="220" y="10"/>
                  </a:lnTo>
                  <a:lnTo>
                    <a:pt x="220" y="8"/>
                  </a:lnTo>
                  <a:lnTo>
                    <a:pt x="220" y="0"/>
                  </a:lnTo>
                  <a:lnTo>
                    <a:pt x="208" y="0"/>
                  </a:lnTo>
                  <a:lnTo>
                    <a:pt x="208" y="6"/>
                  </a:lnTo>
                  <a:lnTo>
                    <a:pt x="204" y="10"/>
                  </a:lnTo>
                  <a:lnTo>
                    <a:pt x="200" y="12"/>
                  </a:lnTo>
                  <a:lnTo>
                    <a:pt x="196" y="16"/>
                  </a:lnTo>
                  <a:lnTo>
                    <a:pt x="182" y="22"/>
                  </a:lnTo>
                  <a:lnTo>
                    <a:pt x="178" y="26"/>
                  </a:lnTo>
                  <a:lnTo>
                    <a:pt x="174" y="30"/>
                  </a:lnTo>
                  <a:lnTo>
                    <a:pt x="162" y="24"/>
                  </a:lnTo>
                  <a:lnTo>
                    <a:pt x="156" y="20"/>
                  </a:lnTo>
                  <a:lnTo>
                    <a:pt x="146" y="18"/>
                  </a:lnTo>
                  <a:lnTo>
                    <a:pt x="154" y="38"/>
                  </a:lnTo>
                  <a:lnTo>
                    <a:pt x="158" y="46"/>
                  </a:lnTo>
                  <a:lnTo>
                    <a:pt x="160" y="48"/>
                  </a:lnTo>
                  <a:lnTo>
                    <a:pt x="164" y="52"/>
                  </a:lnTo>
                  <a:lnTo>
                    <a:pt x="158" y="62"/>
                  </a:lnTo>
                  <a:lnTo>
                    <a:pt x="146" y="70"/>
                  </a:lnTo>
                  <a:lnTo>
                    <a:pt x="136" y="76"/>
                  </a:lnTo>
                  <a:lnTo>
                    <a:pt x="128" y="80"/>
                  </a:lnTo>
                  <a:lnTo>
                    <a:pt x="120" y="80"/>
                  </a:lnTo>
                  <a:lnTo>
                    <a:pt x="114" y="80"/>
                  </a:lnTo>
                  <a:lnTo>
                    <a:pt x="110" y="78"/>
                  </a:lnTo>
                  <a:lnTo>
                    <a:pt x="108" y="74"/>
                  </a:lnTo>
                  <a:lnTo>
                    <a:pt x="108" y="64"/>
                  </a:lnTo>
                  <a:lnTo>
                    <a:pt x="104" y="54"/>
                  </a:lnTo>
                  <a:lnTo>
                    <a:pt x="90" y="62"/>
                  </a:lnTo>
                  <a:lnTo>
                    <a:pt x="80" y="64"/>
                  </a:lnTo>
                  <a:lnTo>
                    <a:pt x="68" y="64"/>
                  </a:lnTo>
                  <a:lnTo>
                    <a:pt x="62" y="68"/>
                  </a:lnTo>
                  <a:lnTo>
                    <a:pt x="64" y="68"/>
                  </a:lnTo>
                  <a:lnTo>
                    <a:pt x="66" y="70"/>
                  </a:lnTo>
                  <a:lnTo>
                    <a:pt x="68" y="74"/>
                  </a:lnTo>
                  <a:lnTo>
                    <a:pt x="72" y="76"/>
                  </a:lnTo>
                  <a:lnTo>
                    <a:pt x="72" y="84"/>
                  </a:lnTo>
                  <a:lnTo>
                    <a:pt x="66" y="84"/>
                  </a:lnTo>
                  <a:lnTo>
                    <a:pt x="62" y="86"/>
                  </a:lnTo>
                  <a:lnTo>
                    <a:pt x="60" y="90"/>
                  </a:lnTo>
                  <a:lnTo>
                    <a:pt x="58" y="92"/>
                  </a:lnTo>
                  <a:lnTo>
                    <a:pt x="60" y="98"/>
                  </a:lnTo>
                  <a:lnTo>
                    <a:pt x="62" y="104"/>
                  </a:lnTo>
                  <a:lnTo>
                    <a:pt x="66" y="110"/>
                  </a:lnTo>
                  <a:lnTo>
                    <a:pt x="68" y="116"/>
                  </a:lnTo>
                  <a:lnTo>
                    <a:pt x="66" y="140"/>
                  </a:lnTo>
                  <a:lnTo>
                    <a:pt x="62" y="168"/>
                  </a:lnTo>
                  <a:lnTo>
                    <a:pt x="62" y="172"/>
                  </a:lnTo>
                  <a:lnTo>
                    <a:pt x="58" y="174"/>
                  </a:lnTo>
                  <a:lnTo>
                    <a:pt x="46" y="176"/>
                  </a:lnTo>
                  <a:lnTo>
                    <a:pt x="36" y="178"/>
                  </a:lnTo>
                  <a:lnTo>
                    <a:pt x="26" y="180"/>
                  </a:lnTo>
                  <a:lnTo>
                    <a:pt x="20" y="184"/>
                  </a:lnTo>
                  <a:lnTo>
                    <a:pt x="18" y="188"/>
                  </a:lnTo>
                  <a:lnTo>
                    <a:pt x="16" y="196"/>
                  </a:lnTo>
                  <a:lnTo>
                    <a:pt x="14" y="204"/>
                  </a:lnTo>
                  <a:lnTo>
                    <a:pt x="10" y="216"/>
                  </a:lnTo>
                  <a:lnTo>
                    <a:pt x="8" y="220"/>
                  </a:lnTo>
                  <a:lnTo>
                    <a:pt x="6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6"/>
                  </a:lnTo>
                  <a:lnTo>
                    <a:pt x="4" y="240"/>
                  </a:lnTo>
                  <a:lnTo>
                    <a:pt x="8" y="248"/>
                  </a:lnTo>
                  <a:lnTo>
                    <a:pt x="14" y="256"/>
                  </a:lnTo>
                  <a:lnTo>
                    <a:pt x="16" y="260"/>
                  </a:lnTo>
                  <a:lnTo>
                    <a:pt x="16" y="266"/>
                  </a:lnTo>
                  <a:lnTo>
                    <a:pt x="24" y="268"/>
                  </a:lnTo>
                  <a:lnTo>
                    <a:pt x="30" y="272"/>
                  </a:lnTo>
                  <a:lnTo>
                    <a:pt x="36" y="278"/>
                  </a:lnTo>
                  <a:lnTo>
                    <a:pt x="40" y="280"/>
                  </a:lnTo>
                  <a:lnTo>
                    <a:pt x="44" y="278"/>
                  </a:lnTo>
                  <a:lnTo>
                    <a:pt x="46" y="278"/>
                  </a:lnTo>
                  <a:lnTo>
                    <a:pt x="48" y="270"/>
                  </a:lnTo>
                  <a:lnTo>
                    <a:pt x="58" y="270"/>
                  </a:lnTo>
                  <a:lnTo>
                    <a:pt x="58" y="286"/>
                  </a:lnTo>
                  <a:lnTo>
                    <a:pt x="58" y="292"/>
                  </a:lnTo>
                  <a:lnTo>
                    <a:pt x="60" y="294"/>
                  </a:lnTo>
                  <a:lnTo>
                    <a:pt x="62" y="296"/>
                  </a:lnTo>
                  <a:lnTo>
                    <a:pt x="64" y="296"/>
                  </a:lnTo>
                  <a:lnTo>
                    <a:pt x="66" y="296"/>
                  </a:lnTo>
                  <a:lnTo>
                    <a:pt x="74" y="298"/>
                  </a:lnTo>
                  <a:lnTo>
                    <a:pt x="86" y="300"/>
                  </a:lnTo>
                  <a:lnTo>
                    <a:pt x="94" y="296"/>
                  </a:lnTo>
                  <a:lnTo>
                    <a:pt x="102" y="290"/>
                  </a:lnTo>
                  <a:lnTo>
                    <a:pt x="116" y="280"/>
                  </a:lnTo>
                  <a:lnTo>
                    <a:pt x="122" y="276"/>
                  </a:lnTo>
                  <a:lnTo>
                    <a:pt x="130" y="274"/>
                  </a:lnTo>
                  <a:lnTo>
                    <a:pt x="136" y="274"/>
                  </a:lnTo>
                  <a:lnTo>
                    <a:pt x="138" y="276"/>
                  </a:lnTo>
                  <a:lnTo>
                    <a:pt x="140" y="280"/>
                  </a:lnTo>
                  <a:lnTo>
                    <a:pt x="140" y="284"/>
                  </a:lnTo>
                  <a:lnTo>
                    <a:pt x="138" y="294"/>
                  </a:lnTo>
                  <a:lnTo>
                    <a:pt x="140" y="304"/>
                  </a:lnTo>
                  <a:lnTo>
                    <a:pt x="144" y="310"/>
                  </a:lnTo>
                  <a:lnTo>
                    <a:pt x="148" y="318"/>
                  </a:lnTo>
                  <a:lnTo>
                    <a:pt x="158" y="324"/>
                  </a:lnTo>
                  <a:lnTo>
                    <a:pt x="168" y="328"/>
                  </a:lnTo>
                  <a:lnTo>
                    <a:pt x="172" y="326"/>
                  </a:lnTo>
                  <a:lnTo>
                    <a:pt x="174" y="328"/>
                  </a:lnTo>
                  <a:lnTo>
                    <a:pt x="178" y="332"/>
                  </a:lnTo>
                  <a:lnTo>
                    <a:pt x="182" y="334"/>
                  </a:lnTo>
                  <a:lnTo>
                    <a:pt x="188" y="336"/>
                  </a:lnTo>
                  <a:lnTo>
                    <a:pt x="188" y="340"/>
                  </a:lnTo>
                  <a:lnTo>
                    <a:pt x="190" y="342"/>
                  </a:lnTo>
                  <a:lnTo>
                    <a:pt x="194" y="342"/>
                  </a:lnTo>
                  <a:lnTo>
                    <a:pt x="198" y="342"/>
                  </a:lnTo>
                  <a:lnTo>
                    <a:pt x="208" y="340"/>
                  </a:lnTo>
                  <a:lnTo>
                    <a:pt x="212" y="342"/>
                  </a:lnTo>
                  <a:lnTo>
                    <a:pt x="216" y="344"/>
                  </a:lnTo>
                  <a:lnTo>
                    <a:pt x="220" y="354"/>
                  </a:lnTo>
                  <a:lnTo>
                    <a:pt x="222" y="364"/>
                  </a:lnTo>
                  <a:lnTo>
                    <a:pt x="224" y="366"/>
                  </a:lnTo>
                  <a:lnTo>
                    <a:pt x="226" y="368"/>
                  </a:lnTo>
                  <a:lnTo>
                    <a:pt x="226" y="376"/>
                  </a:lnTo>
                  <a:lnTo>
                    <a:pt x="226" y="382"/>
                  </a:lnTo>
                  <a:lnTo>
                    <a:pt x="228" y="386"/>
                  </a:lnTo>
                  <a:lnTo>
                    <a:pt x="232" y="390"/>
                  </a:lnTo>
                  <a:lnTo>
                    <a:pt x="242" y="392"/>
                  </a:lnTo>
                  <a:lnTo>
                    <a:pt x="254" y="394"/>
                  </a:lnTo>
                  <a:lnTo>
                    <a:pt x="254" y="400"/>
                  </a:lnTo>
                  <a:lnTo>
                    <a:pt x="254" y="404"/>
                  </a:lnTo>
                  <a:lnTo>
                    <a:pt x="258" y="408"/>
                  </a:lnTo>
                  <a:lnTo>
                    <a:pt x="260" y="412"/>
                  </a:lnTo>
                  <a:lnTo>
                    <a:pt x="268" y="420"/>
                  </a:lnTo>
                  <a:lnTo>
                    <a:pt x="270" y="422"/>
                  </a:lnTo>
                  <a:lnTo>
                    <a:pt x="270" y="430"/>
                  </a:lnTo>
                  <a:lnTo>
                    <a:pt x="270" y="436"/>
                  </a:lnTo>
                  <a:lnTo>
                    <a:pt x="266" y="444"/>
                  </a:lnTo>
                  <a:lnTo>
                    <a:pt x="264" y="448"/>
                  </a:lnTo>
                  <a:lnTo>
                    <a:pt x="264" y="454"/>
                  </a:lnTo>
                  <a:lnTo>
                    <a:pt x="264" y="464"/>
                  </a:lnTo>
                  <a:lnTo>
                    <a:pt x="270" y="480"/>
                  </a:lnTo>
                  <a:lnTo>
                    <a:pt x="276" y="496"/>
                  </a:lnTo>
                  <a:lnTo>
                    <a:pt x="278" y="500"/>
                  </a:lnTo>
                  <a:lnTo>
                    <a:pt x="282" y="502"/>
                  </a:lnTo>
                  <a:lnTo>
                    <a:pt x="292" y="502"/>
                  </a:lnTo>
                  <a:lnTo>
                    <a:pt x="300" y="504"/>
                  </a:lnTo>
                  <a:lnTo>
                    <a:pt x="306" y="508"/>
                  </a:lnTo>
                  <a:lnTo>
                    <a:pt x="308" y="514"/>
                  </a:lnTo>
                  <a:lnTo>
                    <a:pt x="314" y="526"/>
                  </a:lnTo>
                  <a:lnTo>
                    <a:pt x="320" y="536"/>
                  </a:lnTo>
                  <a:lnTo>
                    <a:pt x="322" y="532"/>
                  </a:lnTo>
                  <a:lnTo>
                    <a:pt x="326" y="530"/>
                  </a:lnTo>
                  <a:lnTo>
                    <a:pt x="328" y="528"/>
                  </a:lnTo>
                  <a:lnTo>
                    <a:pt x="332" y="530"/>
                  </a:lnTo>
                  <a:lnTo>
                    <a:pt x="332" y="534"/>
                  </a:lnTo>
                  <a:lnTo>
                    <a:pt x="332" y="540"/>
                  </a:lnTo>
                  <a:lnTo>
                    <a:pt x="332" y="554"/>
                  </a:lnTo>
                  <a:lnTo>
                    <a:pt x="332" y="564"/>
                  </a:lnTo>
                  <a:lnTo>
                    <a:pt x="338" y="564"/>
                  </a:lnTo>
                  <a:lnTo>
                    <a:pt x="344" y="562"/>
                  </a:lnTo>
                  <a:lnTo>
                    <a:pt x="346" y="572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6" y="590"/>
                  </a:lnTo>
                  <a:lnTo>
                    <a:pt x="340" y="596"/>
                  </a:lnTo>
                  <a:lnTo>
                    <a:pt x="326" y="602"/>
                  </a:lnTo>
                  <a:lnTo>
                    <a:pt x="318" y="610"/>
                  </a:lnTo>
                  <a:lnTo>
                    <a:pt x="308" y="622"/>
                  </a:lnTo>
                  <a:lnTo>
                    <a:pt x="302" y="636"/>
                  </a:lnTo>
                  <a:lnTo>
                    <a:pt x="298" y="642"/>
                  </a:lnTo>
                  <a:lnTo>
                    <a:pt x="298" y="648"/>
                  </a:lnTo>
                  <a:lnTo>
                    <a:pt x="308" y="648"/>
                  </a:lnTo>
                  <a:lnTo>
                    <a:pt x="318" y="652"/>
                  </a:lnTo>
                  <a:lnTo>
                    <a:pt x="330" y="660"/>
                  </a:lnTo>
                  <a:lnTo>
                    <a:pt x="340" y="666"/>
                  </a:lnTo>
                  <a:lnTo>
                    <a:pt x="362" y="684"/>
                  </a:lnTo>
                  <a:lnTo>
                    <a:pt x="380" y="698"/>
                  </a:lnTo>
                  <a:lnTo>
                    <a:pt x="382" y="686"/>
                  </a:lnTo>
                  <a:lnTo>
                    <a:pt x="384" y="674"/>
                  </a:lnTo>
                  <a:lnTo>
                    <a:pt x="390" y="672"/>
                  </a:lnTo>
                  <a:lnTo>
                    <a:pt x="396" y="668"/>
                  </a:lnTo>
                  <a:lnTo>
                    <a:pt x="402" y="664"/>
                  </a:lnTo>
                  <a:lnTo>
                    <a:pt x="406" y="656"/>
                  </a:lnTo>
                  <a:lnTo>
                    <a:pt x="414" y="638"/>
                  </a:lnTo>
                  <a:lnTo>
                    <a:pt x="418" y="624"/>
                  </a:lnTo>
                  <a:lnTo>
                    <a:pt x="422" y="620"/>
                  </a:lnTo>
                  <a:lnTo>
                    <a:pt x="424" y="620"/>
                  </a:lnTo>
                  <a:lnTo>
                    <a:pt x="426" y="618"/>
                  </a:lnTo>
                  <a:lnTo>
                    <a:pt x="430" y="614"/>
                  </a:lnTo>
                  <a:lnTo>
                    <a:pt x="436" y="596"/>
                  </a:lnTo>
                  <a:lnTo>
                    <a:pt x="434" y="594"/>
                  </a:lnTo>
                  <a:lnTo>
                    <a:pt x="432" y="592"/>
                  </a:lnTo>
                  <a:lnTo>
                    <a:pt x="428" y="588"/>
                  </a:lnTo>
                  <a:lnTo>
                    <a:pt x="428" y="560"/>
                  </a:lnTo>
                  <a:lnTo>
                    <a:pt x="432" y="554"/>
                  </a:lnTo>
                  <a:lnTo>
                    <a:pt x="438" y="546"/>
                  </a:lnTo>
                  <a:lnTo>
                    <a:pt x="454" y="534"/>
                  </a:lnTo>
                  <a:lnTo>
                    <a:pt x="472" y="524"/>
                  </a:lnTo>
                  <a:lnTo>
                    <a:pt x="488" y="516"/>
                  </a:lnTo>
                  <a:lnTo>
                    <a:pt x="498" y="514"/>
                  </a:lnTo>
                  <a:lnTo>
                    <a:pt x="510" y="514"/>
                  </a:lnTo>
                  <a:lnTo>
                    <a:pt x="522" y="512"/>
                  </a:lnTo>
                  <a:lnTo>
                    <a:pt x="528" y="510"/>
                  </a:lnTo>
                  <a:lnTo>
                    <a:pt x="528" y="506"/>
                  </a:lnTo>
                  <a:lnTo>
                    <a:pt x="538" y="494"/>
                  </a:lnTo>
                  <a:lnTo>
                    <a:pt x="546" y="478"/>
                  </a:lnTo>
                  <a:lnTo>
                    <a:pt x="558" y="448"/>
                  </a:lnTo>
                  <a:lnTo>
                    <a:pt x="560" y="438"/>
                  </a:lnTo>
                  <a:lnTo>
                    <a:pt x="562" y="428"/>
                  </a:lnTo>
                  <a:lnTo>
                    <a:pt x="562" y="420"/>
                  </a:lnTo>
                  <a:lnTo>
                    <a:pt x="564" y="418"/>
                  </a:lnTo>
                  <a:lnTo>
                    <a:pt x="568" y="414"/>
                  </a:lnTo>
                  <a:lnTo>
                    <a:pt x="562" y="412"/>
                  </a:lnTo>
                  <a:lnTo>
                    <a:pt x="572" y="380"/>
                  </a:lnTo>
                  <a:lnTo>
                    <a:pt x="570" y="366"/>
                  </a:lnTo>
                  <a:lnTo>
                    <a:pt x="568" y="360"/>
                  </a:lnTo>
                  <a:lnTo>
                    <a:pt x="568" y="350"/>
                  </a:lnTo>
                  <a:lnTo>
                    <a:pt x="566" y="340"/>
                  </a:lnTo>
                  <a:lnTo>
                    <a:pt x="564" y="338"/>
                  </a:lnTo>
                  <a:lnTo>
                    <a:pt x="566" y="332"/>
                  </a:lnTo>
                  <a:lnTo>
                    <a:pt x="568" y="328"/>
                  </a:lnTo>
                  <a:lnTo>
                    <a:pt x="572" y="326"/>
                  </a:lnTo>
                  <a:lnTo>
                    <a:pt x="580" y="326"/>
                  </a:lnTo>
                  <a:lnTo>
                    <a:pt x="584" y="316"/>
                  </a:lnTo>
                  <a:lnTo>
                    <a:pt x="590" y="306"/>
                  </a:lnTo>
                  <a:lnTo>
                    <a:pt x="590" y="304"/>
                  </a:lnTo>
                  <a:lnTo>
                    <a:pt x="596" y="294"/>
                  </a:lnTo>
                  <a:lnTo>
                    <a:pt x="602" y="284"/>
                  </a:lnTo>
                  <a:lnTo>
                    <a:pt x="614" y="268"/>
                  </a:lnTo>
                  <a:lnTo>
                    <a:pt x="622" y="258"/>
                  </a:lnTo>
                  <a:lnTo>
                    <a:pt x="628" y="250"/>
                  </a:lnTo>
                  <a:lnTo>
                    <a:pt x="630" y="236"/>
                  </a:lnTo>
                  <a:lnTo>
                    <a:pt x="632" y="224"/>
                  </a:lnTo>
                  <a:lnTo>
                    <a:pt x="632" y="208"/>
                  </a:lnTo>
                  <a:lnTo>
                    <a:pt x="628" y="196"/>
                  </a:lnTo>
                  <a:lnTo>
                    <a:pt x="626" y="192"/>
                  </a:lnTo>
                  <a:lnTo>
                    <a:pt x="622" y="186"/>
                  </a:lnTo>
                  <a:lnTo>
                    <a:pt x="618" y="184"/>
                  </a:lnTo>
                  <a:lnTo>
                    <a:pt x="614" y="182"/>
                  </a:lnTo>
                  <a:lnTo>
                    <a:pt x="604" y="182"/>
                  </a:lnTo>
                  <a:lnTo>
                    <a:pt x="594" y="176"/>
                  </a:lnTo>
                  <a:lnTo>
                    <a:pt x="586" y="172"/>
                  </a:lnTo>
                  <a:lnTo>
                    <a:pt x="580" y="166"/>
                  </a:lnTo>
                  <a:lnTo>
                    <a:pt x="566" y="152"/>
                  </a:lnTo>
                  <a:lnTo>
                    <a:pt x="556" y="146"/>
                  </a:lnTo>
                  <a:lnTo>
                    <a:pt x="548" y="142"/>
                  </a:lnTo>
                  <a:lnTo>
                    <a:pt x="538" y="142"/>
                  </a:lnTo>
                  <a:lnTo>
                    <a:pt x="530" y="142"/>
                  </a:lnTo>
                  <a:lnTo>
                    <a:pt x="522" y="144"/>
                  </a:lnTo>
                  <a:lnTo>
                    <a:pt x="512" y="142"/>
                  </a:lnTo>
                  <a:lnTo>
                    <a:pt x="508" y="140"/>
                  </a:lnTo>
                  <a:lnTo>
                    <a:pt x="504" y="136"/>
                  </a:lnTo>
                  <a:lnTo>
                    <a:pt x="500" y="134"/>
                  </a:lnTo>
                  <a:lnTo>
                    <a:pt x="494" y="132"/>
                  </a:lnTo>
                  <a:lnTo>
                    <a:pt x="486" y="134"/>
                  </a:lnTo>
                  <a:lnTo>
                    <a:pt x="480" y="136"/>
                  </a:lnTo>
                  <a:lnTo>
                    <a:pt x="476" y="140"/>
                  </a:lnTo>
                  <a:lnTo>
                    <a:pt x="472" y="142"/>
                  </a:lnTo>
                  <a:lnTo>
                    <a:pt x="470" y="132"/>
                  </a:lnTo>
                  <a:lnTo>
                    <a:pt x="466" y="124"/>
                  </a:lnTo>
                  <a:lnTo>
                    <a:pt x="460" y="120"/>
                  </a:lnTo>
                  <a:lnTo>
                    <a:pt x="454" y="114"/>
                  </a:lnTo>
                  <a:lnTo>
                    <a:pt x="446" y="110"/>
                  </a:lnTo>
                  <a:lnTo>
                    <a:pt x="440" y="106"/>
                  </a:lnTo>
                  <a:lnTo>
                    <a:pt x="430" y="104"/>
                  </a:lnTo>
                  <a:lnTo>
                    <a:pt x="422" y="104"/>
                  </a:lnTo>
                  <a:lnTo>
                    <a:pt x="414" y="102"/>
                  </a:lnTo>
                  <a:lnTo>
                    <a:pt x="412" y="114"/>
                  </a:lnTo>
                  <a:lnTo>
                    <a:pt x="406" y="120"/>
                  </a:lnTo>
                  <a:lnTo>
                    <a:pt x="400" y="126"/>
                  </a:lnTo>
                  <a:lnTo>
                    <a:pt x="394" y="134"/>
                  </a:lnTo>
                  <a:lnTo>
                    <a:pt x="392" y="122"/>
                  </a:lnTo>
                  <a:lnTo>
                    <a:pt x="380" y="122"/>
                  </a:lnTo>
                  <a:lnTo>
                    <a:pt x="370" y="120"/>
                  </a:lnTo>
                  <a:lnTo>
                    <a:pt x="360" y="120"/>
                  </a:lnTo>
                  <a:lnTo>
                    <a:pt x="348" y="120"/>
                  </a:lnTo>
                  <a:lnTo>
                    <a:pt x="358" y="116"/>
                  </a:lnTo>
                  <a:lnTo>
                    <a:pt x="366" y="112"/>
                  </a:lnTo>
                  <a:lnTo>
                    <a:pt x="368" y="104"/>
                  </a:lnTo>
                  <a:lnTo>
                    <a:pt x="358" y="106"/>
                  </a:lnTo>
                  <a:lnTo>
                    <a:pt x="364" y="96"/>
                  </a:lnTo>
                  <a:lnTo>
                    <a:pt x="370" y="86"/>
                  </a:lnTo>
                  <a:lnTo>
                    <a:pt x="374" y="82"/>
                  </a:lnTo>
                  <a:lnTo>
                    <a:pt x="380" y="76"/>
                  </a:lnTo>
                  <a:lnTo>
                    <a:pt x="382" y="70"/>
                  </a:lnTo>
                  <a:lnTo>
                    <a:pt x="386" y="64"/>
                  </a:lnTo>
                  <a:lnTo>
                    <a:pt x="376" y="56"/>
                  </a:lnTo>
                  <a:lnTo>
                    <a:pt x="370" y="50"/>
                  </a:lnTo>
                  <a:lnTo>
                    <a:pt x="368" y="42"/>
                  </a:lnTo>
                  <a:lnTo>
                    <a:pt x="368" y="36"/>
                  </a:lnTo>
                  <a:lnTo>
                    <a:pt x="368" y="28"/>
                  </a:lnTo>
                  <a:lnTo>
                    <a:pt x="368" y="20"/>
                  </a:lnTo>
                  <a:lnTo>
                    <a:pt x="364" y="14"/>
                  </a:lnTo>
                  <a:lnTo>
                    <a:pt x="36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93"/>
            <p:cNvSpPr/>
            <p:nvPr/>
          </p:nvSpPr>
          <p:spPr bwMode="auto">
            <a:xfrm>
              <a:off x="2742110" y="4535783"/>
              <a:ext cx="127995" cy="185842"/>
            </a:xfrm>
            <a:custGeom>
              <a:avLst/>
              <a:gdLst>
                <a:gd name="T0" fmla="*/ 2147483647 w 88"/>
                <a:gd name="T1" fmla="*/ 2147483647 h 118"/>
                <a:gd name="T2" fmla="*/ 2147483647 w 88"/>
                <a:gd name="T3" fmla="*/ 2147483647 h 118"/>
                <a:gd name="T4" fmla="*/ 2147483647 w 88"/>
                <a:gd name="T5" fmla="*/ 2147483647 h 118"/>
                <a:gd name="T6" fmla="*/ 2147483647 w 88"/>
                <a:gd name="T7" fmla="*/ 2147483647 h 118"/>
                <a:gd name="T8" fmla="*/ 2147483647 w 88"/>
                <a:gd name="T9" fmla="*/ 2147483647 h 118"/>
                <a:gd name="T10" fmla="*/ 2147483647 w 88"/>
                <a:gd name="T11" fmla="*/ 2147483647 h 118"/>
                <a:gd name="T12" fmla="*/ 2147483647 w 88"/>
                <a:gd name="T13" fmla="*/ 2147483647 h 118"/>
                <a:gd name="T14" fmla="*/ 2147483647 w 88"/>
                <a:gd name="T15" fmla="*/ 2147483647 h 118"/>
                <a:gd name="T16" fmla="*/ 2147483647 w 88"/>
                <a:gd name="T17" fmla="*/ 2147483647 h 118"/>
                <a:gd name="T18" fmla="*/ 2147483647 w 88"/>
                <a:gd name="T19" fmla="*/ 2147483647 h 118"/>
                <a:gd name="T20" fmla="*/ 2147483647 w 88"/>
                <a:gd name="T21" fmla="*/ 2147483647 h 118"/>
                <a:gd name="T22" fmla="*/ 2147483647 w 88"/>
                <a:gd name="T23" fmla="*/ 2147483647 h 118"/>
                <a:gd name="T24" fmla="*/ 2147483647 w 88"/>
                <a:gd name="T25" fmla="*/ 2147483647 h 118"/>
                <a:gd name="T26" fmla="*/ 2147483647 w 88"/>
                <a:gd name="T27" fmla="*/ 2147483647 h 118"/>
                <a:gd name="T28" fmla="*/ 2147483647 w 88"/>
                <a:gd name="T29" fmla="*/ 2147483647 h 118"/>
                <a:gd name="T30" fmla="*/ 2147483647 w 88"/>
                <a:gd name="T31" fmla="*/ 2147483647 h 118"/>
                <a:gd name="T32" fmla="*/ 2147483647 w 88"/>
                <a:gd name="T33" fmla="*/ 2147483647 h 118"/>
                <a:gd name="T34" fmla="*/ 2147483647 w 88"/>
                <a:gd name="T35" fmla="*/ 2147483647 h 118"/>
                <a:gd name="T36" fmla="*/ 2147483647 w 88"/>
                <a:gd name="T37" fmla="*/ 2147483647 h 118"/>
                <a:gd name="T38" fmla="*/ 2147483647 w 88"/>
                <a:gd name="T39" fmla="*/ 2147483647 h 118"/>
                <a:gd name="T40" fmla="*/ 2147483647 w 88"/>
                <a:gd name="T41" fmla="*/ 2147483647 h 118"/>
                <a:gd name="T42" fmla="*/ 2147483647 w 88"/>
                <a:gd name="T43" fmla="*/ 2147483647 h 118"/>
                <a:gd name="T44" fmla="*/ 2147483647 w 88"/>
                <a:gd name="T45" fmla="*/ 2147483647 h 118"/>
                <a:gd name="T46" fmla="*/ 2147483647 w 88"/>
                <a:gd name="T47" fmla="*/ 2147483647 h 118"/>
                <a:gd name="T48" fmla="*/ 2147483647 w 88"/>
                <a:gd name="T49" fmla="*/ 2147483647 h 118"/>
                <a:gd name="T50" fmla="*/ 2147483647 w 88"/>
                <a:gd name="T51" fmla="*/ 2147483647 h 118"/>
                <a:gd name="T52" fmla="*/ 2147483647 w 88"/>
                <a:gd name="T53" fmla="*/ 2147483647 h 118"/>
                <a:gd name="T54" fmla="*/ 2147483647 w 88"/>
                <a:gd name="T55" fmla="*/ 0 h 118"/>
                <a:gd name="T56" fmla="*/ 2147483647 w 88"/>
                <a:gd name="T57" fmla="*/ 2147483647 h 118"/>
                <a:gd name="T58" fmla="*/ 2147483647 w 88"/>
                <a:gd name="T59" fmla="*/ 2147483647 h 118"/>
                <a:gd name="T60" fmla="*/ 2147483647 w 88"/>
                <a:gd name="T61" fmla="*/ 2147483647 h 118"/>
                <a:gd name="T62" fmla="*/ 2147483647 w 88"/>
                <a:gd name="T63" fmla="*/ 2147483647 h 118"/>
                <a:gd name="T64" fmla="*/ 2147483647 w 88"/>
                <a:gd name="T65" fmla="*/ 2147483647 h 118"/>
                <a:gd name="T66" fmla="*/ 2147483647 w 88"/>
                <a:gd name="T67" fmla="*/ 2147483647 h 118"/>
                <a:gd name="T68" fmla="*/ 2147483647 w 88"/>
                <a:gd name="T69" fmla="*/ 2147483647 h 118"/>
                <a:gd name="T70" fmla="*/ 0 w 88"/>
                <a:gd name="T71" fmla="*/ 2147483647 h 118"/>
                <a:gd name="T72" fmla="*/ 2147483647 w 88"/>
                <a:gd name="T73" fmla="*/ 2147483647 h 118"/>
                <a:gd name="T74" fmla="*/ 2147483647 w 88"/>
                <a:gd name="T75" fmla="*/ 2147483647 h 118"/>
                <a:gd name="T76" fmla="*/ 2147483647 w 88"/>
                <a:gd name="T77" fmla="*/ 2147483647 h 118"/>
                <a:gd name="T78" fmla="*/ 2147483647 w 88"/>
                <a:gd name="T79" fmla="*/ 2147483647 h 118"/>
                <a:gd name="T80" fmla="*/ 2147483647 w 88"/>
                <a:gd name="T81" fmla="*/ 2147483647 h 118"/>
                <a:gd name="T82" fmla="*/ 2147483647 w 88"/>
                <a:gd name="T83" fmla="*/ 2147483647 h 118"/>
                <a:gd name="T84" fmla="*/ 2147483647 w 88"/>
                <a:gd name="T85" fmla="*/ 2147483647 h 118"/>
                <a:gd name="T86" fmla="*/ 2147483647 w 88"/>
                <a:gd name="T87" fmla="*/ 2147483647 h 118"/>
                <a:gd name="T88" fmla="*/ 2147483647 w 88"/>
                <a:gd name="T89" fmla="*/ 2147483647 h 118"/>
                <a:gd name="T90" fmla="*/ 2147483647 w 88"/>
                <a:gd name="T91" fmla="*/ 2147483647 h 118"/>
                <a:gd name="T92" fmla="*/ 2147483647 w 88"/>
                <a:gd name="T93" fmla="*/ 2147483647 h 11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8"/>
                <a:gd name="T142" fmla="*/ 0 h 118"/>
                <a:gd name="T143" fmla="*/ 88 w 88"/>
                <a:gd name="T144" fmla="*/ 118 h 11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8" h="118">
                  <a:moveTo>
                    <a:pt x="12" y="86"/>
                  </a:moveTo>
                  <a:lnTo>
                    <a:pt x="10" y="90"/>
                  </a:lnTo>
                  <a:lnTo>
                    <a:pt x="12" y="92"/>
                  </a:lnTo>
                  <a:lnTo>
                    <a:pt x="12" y="98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0" y="118"/>
                  </a:lnTo>
                  <a:lnTo>
                    <a:pt x="34" y="116"/>
                  </a:lnTo>
                  <a:lnTo>
                    <a:pt x="36" y="112"/>
                  </a:lnTo>
                  <a:lnTo>
                    <a:pt x="40" y="102"/>
                  </a:lnTo>
                  <a:lnTo>
                    <a:pt x="46" y="88"/>
                  </a:lnTo>
                  <a:lnTo>
                    <a:pt x="50" y="84"/>
                  </a:lnTo>
                  <a:lnTo>
                    <a:pt x="56" y="80"/>
                  </a:lnTo>
                  <a:lnTo>
                    <a:pt x="68" y="74"/>
                  </a:lnTo>
                  <a:lnTo>
                    <a:pt x="78" y="66"/>
                  </a:lnTo>
                  <a:lnTo>
                    <a:pt x="84" y="54"/>
                  </a:lnTo>
                  <a:lnTo>
                    <a:pt x="86" y="50"/>
                  </a:lnTo>
                  <a:lnTo>
                    <a:pt x="86" y="42"/>
                  </a:lnTo>
                  <a:lnTo>
                    <a:pt x="88" y="40"/>
                  </a:lnTo>
                  <a:lnTo>
                    <a:pt x="86" y="32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70" y="24"/>
                  </a:lnTo>
                  <a:lnTo>
                    <a:pt x="56" y="18"/>
                  </a:lnTo>
                  <a:lnTo>
                    <a:pt x="42" y="10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26"/>
                  </a:lnTo>
                  <a:lnTo>
                    <a:pt x="6" y="40"/>
                  </a:lnTo>
                  <a:lnTo>
                    <a:pt x="2" y="54"/>
                  </a:lnTo>
                  <a:lnTo>
                    <a:pt x="0" y="64"/>
                  </a:lnTo>
                  <a:lnTo>
                    <a:pt x="4" y="70"/>
                  </a:lnTo>
                  <a:lnTo>
                    <a:pt x="6" y="72"/>
                  </a:lnTo>
                  <a:lnTo>
                    <a:pt x="10" y="72"/>
                  </a:lnTo>
                  <a:lnTo>
                    <a:pt x="14" y="70"/>
                  </a:lnTo>
                  <a:lnTo>
                    <a:pt x="18" y="66"/>
                  </a:lnTo>
                  <a:lnTo>
                    <a:pt x="18" y="74"/>
                  </a:lnTo>
                  <a:lnTo>
                    <a:pt x="18" y="80"/>
                  </a:lnTo>
                  <a:lnTo>
                    <a:pt x="12" y="84"/>
                  </a:lnTo>
                  <a:lnTo>
                    <a:pt x="8" y="86"/>
                  </a:lnTo>
                  <a:lnTo>
                    <a:pt x="10" y="86"/>
                  </a:lnTo>
                  <a:lnTo>
                    <a:pt x="12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94"/>
            <p:cNvSpPr/>
            <p:nvPr/>
          </p:nvSpPr>
          <p:spPr bwMode="auto">
            <a:xfrm>
              <a:off x="2735191" y="4584898"/>
              <a:ext cx="305574" cy="525667"/>
            </a:xfrm>
            <a:custGeom>
              <a:avLst/>
              <a:gdLst>
                <a:gd name="T0" fmla="*/ 2147483647 w 208"/>
                <a:gd name="T1" fmla="*/ 2147483647 h 332"/>
                <a:gd name="T2" fmla="*/ 2147483647 w 208"/>
                <a:gd name="T3" fmla="*/ 2147483647 h 332"/>
                <a:gd name="T4" fmla="*/ 2147483647 w 208"/>
                <a:gd name="T5" fmla="*/ 2147483647 h 332"/>
                <a:gd name="T6" fmla="*/ 2147483647 w 208"/>
                <a:gd name="T7" fmla="*/ 2147483647 h 332"/>
                <a:gd name="T8" fmla="*/ 2147483647 w 208"/>
                <a:gd name="T9" fmla="*/ 2147483647 h 332"/>
                <a:gd name="T10" fmla="*/ 2147483647 w 208"/>
                <a:gd name="T11" fmla="*/ 2147483647 h 332"/>
                <a:gd name="T12" fmla="*/ 2147483647 w 208"/>
                <a:gd name="T13" fmla="*/ 2147483647 h 332"/>
                <a:gd name="T14" fmla="*/ 2147483647 w 208"/>
                <a:gd name="T15" fmla="*/ 2147483647 h 332"/>
                <a:gd name="T16" fmla="*/ 0 w 208"/>
                <a:gd name="T17" fmla="*/ 2147483647 h 332"/>
                <a:gd name="T18" fmla="*/ 2147483647 w 208"/>
                <a:gd name="T19" fmla="*/ 2147483647 h 332"/>
                <a:gd name="T20" fmla="*/ 2147483647 w 208"/>
                <a:gd name="T21" fmla="*/ 2147483647 h 332"/>
                <a:gd name="T22" fmla="*/ 2147483647 w 208"/>
                <a:gd name="T23" fmla="*/ 2147483647 h 332"/>
                <a:gd name="T24" fmla="*/ 2147483647 w 208"/>
                <a:gd name="T25" fmla="*/ 2147483647 h 332"/>
                <a:gd name="T26" fmla="*/ 2147483647 w 208"/>
                <a:gd name="T27" fmla="*/ 2147483647 h 332"/>
                <a:gd name="T28" fmla="*/ 2147483647 w 208"/>
                <a:gd name="T29" fmla="*/ 2147483647 h 332"/>
                <a:gd name="T30" fmla="*/ 2147483647 w 208"/>
                <a:gd name="T31" fmla="*/ 2147483647 h 332"/>
                <a:gd name="T32" fmla="*/ 2147483647 w 208"/>
                <a:gd name="T33" fmla="*/ 0 h 332"/>
                <a:gd name="T34" fmla="*/ 2147483647 w 208"/>
                <a:gd name="T35" fmla="*/ 2147483647 h 332"/>
                <a:gd name="T36" fmla="*/ 2147483647 w 208"/>
                <a:gd name="T37" fmla="*/ 2147483647 h 332"/>
                <a:gd name="T38" fmla="*/ 2147483647 w 208"/>
                <a:gd name="T39" fmla="*/ 2147483647 h 332"/>
                <a:gd name="T40" fmla="*/ 2147483647 w 208"/>
                <a:gd name="T41" fmla="*/ 2147483647 h 332"/>
                <a:gd name="T42" fmla="*/ 2147483647 w 208"/>
                <a:gd name="T43" fmla="*/ 2147483647 h 332"/>
                <a:gd name="T44" fmla="*/ 2147483647 w 208"/>
                <a:gd name="T45" fmla="*/ 2147483647 h 332"/>
                <a:gd name="T46" fmla="*/ 2147483647 w 208"/>
                <a:gd name="T47" fmla="*/ 2147483647 h 332"/>
                <a:gd name="T48" fmla="*/ 2147483647 w 208"/>
                <a:gd name="T49" fmla="*/ 2147483647 h 332"/>
                <a:gd name="T50" fmla="*/ 2147483647 w 208"/>
                <a:gd name="T51" fmla="*/ 2147483647 h 332"/>
                <a:gd name="T52" fmla="*/ 2147483647 w 208"/>
                <a:gd name="T53" fmla="*/ 2147483647 h 332"/>
                <a:gd name="T54" fmla="*/ 2147483647 w 208"/>
                <a:gd name="T55" fmla="*/ 2147483647 h 332"/>
                <a:gd name="T56" fmla="*/ 2147483647 w 208"/>
                <a:gd name="T57" fmla="*/ 2147483647 h 332"/>
                <a:gd name="T58" fmla="*/ 2147483647 w 208"/>
                <a:gd name="T59" fmla="*/ 2147483647 h 332"/>
                <a:gd name="T60" fmla="*/ 2147483647 w 208"/>
                <a:gd name="T61" fmla="*/ 2147483647 h 332"/>
                <a:gd name="T62" fmla="*/ 2147483647 w 208"/>
                <a:gd name="T63" fmla="*/ 2147483647 h 332"/>
                <a:gd name="T64" fmla="*/ 2147483647 w 208"/>
                <a:gd name="T65" fmla="*/ 2147483647 h 332"/>
                <a:gd name="T66" fmla="*/ 2147483647 w 208"/>
                <a:gd name="T67" fmla="*/ 2147483647 h 332"/>
                <a:gd name="T68" fmla="*/ 2147483647 w 208"/>
                <a:gd name="T69" fmla="*/ 2147483647 h 332"/>
                <a:gd name="T70" fmla="*/ 2147483647 w 208"/>
                <a:gd name="T71" fmla="*/ 2147483647 h 332"/>
                <a:gd name="T72" fmla="*/ 2147483647 w 208"/>
                <a:gd name="T73" fmla="*/ 2147483647 h 332"/>
                <a:gd name="T74" fmla="*/ 2147483647 w 208"/>
                <a:gd name="T75" fmla="*/ 2147483647 h 332"/>
                <a:gd name="T76" fmla="*/ 2147483647 w 208"/>
                <a:gd name="T77" fmla="*/ 2147483647 h 332"/>
                <a:gd name="T78" fmla="*/ 2147483647 w 208"/>
                <a:gd name="T79" fmla="*/ 2147483647 h 332"/>
                <a:gd name="T80" fmla="*/ 2147483647 w 208"/>
                <a:gd name="T81" fmla="*/ 2147483647 h 332"/>
                <a:gd name="T82" fmla="*/ 2147483647 w 208"/>
                <a:gd name="T83" fmla="*/ 2147483647 h 332"/>
                <a:gd name="T84" fmla="*/ 2147483647 w 208"/>
                <a:gd name="T85" fmla="*/ 2147483647 h 3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8"/>
                <a:gd name="T130" fmla="*/ 0 h 332"/>
                <a:gd name="T131" fmla="*/ 208 w 208"/>
                <a:gd name="T132" fmla="*/ 332 h 3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8" h="332">
                  <a:moveTo>
                    <a:pt x="186" y="332"/>
                  </a:moveTo>
                  <a:lnTo>
                    <a:pt x="180" y="324"/>
                  </a:lnTo>
                  <a:lnTo>
                    <a:pt x="174" y="318"/>
                  </a:lnTo>
                  <a:lnTo>
                    <a:pt x="154" y="300"/>
                  </a:lnTo>
                  <a:lnTo>
                    <a:pt x="146" y="294"/>
                  </a:lnTo>
                  <a:lnTo>
                    <a:pt x="136" y="292"/>
                  </a:lnTo>
                  <a:lnTo>
                    <a:pt x="118" y="282"/>
                  </a:lnTo>
                  <a:lnTo>
                    <a:pt x="108" y="276"/>
                  </a:lnTo>
                  <a:lnTo>
                    <a:pt x="98" y="268"/>
                  </a:lnTo>
                  <a:lnTo>
                    <a:pt x="94" y="262"/>
                  </a:lnTo>
                  <a:lnTo>
                    <a:pt x="90" y="254"/>
                  </a:lnTo>
                  <a:lnTo>
                    <a:pt x="80" y="232"/>
                  </a:lnTo>
                  <a:lnTo>
                    <a:pt x="72" y="212"/>
                  </a:lnTo>
                  <a:lnTo>
                    <a:pt x="62" y="194"/>
                  </a:lnTo>
                  <a:lnTo>
                    <a:pt x="52" y="174"/>
                  </a:lnTo>
                  <a:lnTo>
                    <a:pt x="46" y="158"/>
                  </a:lnTo>
                  <a:lnTo>
                    <a:pt x="40" y="146"/>
                  </a:lnTo>
                  <a:lnTo>
                    <a:pt x="32" y="132"/>
                  </a:lnTo>
                  <a:lnTo>
                    <a:pt x="24" y="118"/>
                  </a:lnTo>
                  <a:lnTo>
                    <a:pt x="22" y="114"/>
                  </a:lnTo>
                  <a:lnTo>
                    <a:pt x="18" y="112"/>
                  </a:lnTo>
                  <a:lnTo>
                    <a:pt x="12" y="108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2" y="64"/>
                  </a:lnTo>
                  <a:lnTo>
                    <a:pt x="4" y="60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6"/>
                  </a:lnTo>
                  <a:lnTo>
                    <a:pt x="14" y="70"/>
                  </a:lnTo>
                  <a:lnTo>
                    <a:pt x="12" y="74"/>
                  </a:lnTo>
                  <a:lnTo>
                    <a:pt x="22" y="80"/>
                  </a:lnTo>
                  <a:lnTo>
                    <a:pt x="34" y="86"/>
                  </a:lnTo>
                  <a:lnTo>
                    <a:pt x="38" y="84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50" y="56"/>
                  </a:lnTo>
                  <a:lnTo>
                    <a:pt x="54" y="52"/>
                  </a:lnTo>
                  <a:lnTo>
                    <a:pt x="60" y="48"/>
                  </a:lnTo>
                  <a:lnTo>
                    <a:pt x="72" y="42"/>
                  </a:lnTo>
                  <a:lnTo>
                    <a:pt x="82" y="34"/>
                  </a:lnTo>
                  <a:lnTo>
                    <a:pt x="88" y="22"/>
                  </a:lnTo>
                  <a:lnTo>
                    <a:pt x="90" y="18"/>
                  </a:lnTo>
                  <a:lnTo>
                    <a:pt x="90" y="10"/>
                  </a:lnTo>
                  <a:lnTo>
                    <a:pt x="92" y="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4" y="14"/>
                  </a:lnTo>
                  <a:lnTo>
                    <a:pt x="120" y="22"/>
                  </a:lnTo>
                  <a:lnTo>
                    <a:pt x="124" y="26"/>
                  </a:lnTo>
                  <a:lnTo>
                    <a:pt x="126" y="34"/>
                  </a:lnTo>
                  <a:lnTo>
                    <a:pt x="128" y="42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0"/>
                  </a:lnTo>
                  <a:lnTo>
                    <a:pt x="152" y="38"/>
                  </a:lnTo>
                  <a:lnTo>
                    <a:pt x="154" y="38"/>
                  </a:lnTo>
                  <a:lnTo>
                    <a:pt x="156" y="40"/>
                  </a:lnTo>
                  <a:lnTo>
                    <a:pt x="160" y="44"/>
                  </a:lnTo>
                  <a:lnTo>
                    <a:pt x="160" y="40"/>
                  </a:lnTo>
                  <a:lnTo>
                    <a:pt x="164" y="38"/>
                  </a:lnTo>
                  <a:lnTo>
                    <a:pt x="172" y="40"/>
                  </a:lnTo>
                  <a:lnTo>
                    <a:pt x="178" y="44"/>
                  </a:lnTo>
                  <a:lnTo>
                    <a:pt x="176" y="48"/>
                  </a:lnTo>
                  <a:lnTo>
                    <a:pt x="174" y="52"/>
                  </a:lnTo>
                  <a:lnTo>
                    <a:pt x="170" y="56"/>
                  </a:lnTo>
                  <a:lnTo>
                    <a:pt x="168" y="60"/>
                  </a:lnTo>
                  <a:lnTo>
                    <a:pt x="170" y="64"/>
                  </a:lnTo>
                  <a:lnTo>
                    <a:pt x="174" y="66"/>
                  </a:lnTo>
                  <a:lnTo>
                    <a:pt x="180" y="70"/>
                  </a:lnTo>
                  <a:lnTo>
                    <a:pt x="180" y="74"/>
                  </a:lnTo>
                  <a:lnTo>
                    <a:pt x="176" y="76"/>
                  </a:lnTo>
                  <a:lnTo>
                    <a:pt x="164" y="78"/>
                  </a:lnTo>
                  <a:lnTo>
                    <a:pt x="154" y="80"/>
                  </a:lnTo>
                  <a:lnTo>
                    <a:pt x="144" y="82"/>
                  </a:lnTo>
                  <a:lnTo>
                    <a:pt x="138" y="86"/>
                  </a:lnTo>
                  <a:lnTo>
                    <a:pt x="136" y="90"/>
                  </a:lnTo>
                  <a:lnTo>
                    <a:pt x="134" y="98"/>
                  </a:lnTo>
                  <a:lnTo>
                    <a:pt x="132" y="106"/>
                  </a:lnTo>
                  <a:lnTo>
                    <a:pt x="128" y="118"/>
                  </a:lnTo>
                  <a:lnTo>
                    <a:pt x="126" y="122"/>
                  </a:lnTo>
                  <a:lnTo>
                    <a:pt x="124" y="124"/>
                  </a:lnTo>
                  <a:lnTo>
                    <a:pt x="120" y="128"/>
                  </a:lnTo>
                  <a:lnTo>
                    <a:pt x="118" y="132"/>
                  </a:lnTo>
                  <a:lnTo>
                    <a:pt x="120" y="138"/>
                  </a:lnTo>
                  <a:lnTo>
                    <a:pt x="122" y="142"/>
                  </a:lnTo>
                  <a:lnTo>
                    <a:pt x="126" y="150"/>
                  </a:lnTo>
                  <a:lnTo>
                    <a:pt x="132" y="158"/>
                  </a:lnTo>
                  <a:lnTo>
                    <a:pt x="134" y="162"/>
                  </a:lnTo>
                  <a:lnTo>
                    <a:pt x="134" y="168"/>
                  </a:lnTo>
                  <a:lnTo>
                    <a:pt x="142" y="170"/>
                  </a:lnTo>
                  <a:lnTo>
                    <a:pt x="148" y="174"/>
                  </a:lnTo>
                  <a:lnTo>
                    <a:pt x="154" y="180"/>
                  </a:lnTo>
                  <a:lnTo>
                    <a:pt x="158" y="182"/>
                  </a:lnTo>
                  <a:lnTo>
                    <a:pt x="162" y="180"/>
                  </a:lnTo>
                  <a:lnTo>
                    <a:pt x="164" y="180"/>
                  </a:lnTo>
                  <a:lnTo>
                    <a:pt x="166" y="172"/>
                  </a:lnTo>
                  <a:lnTo>
                    <a:pt x="176" y="172"/>
                  </a:lnTo>
                  <a:lnTo>
                    <a:pt x="176" y="188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0" y="198"/>
                  </a:lnTo>
                  <a:lnTo>
                    <a:pt x="182" y="198"/>
                  </a:lnTo>
                  <a:lnTo>
                    <a:pt x="184" y="198"/>
                  </a:lnTo>
                  <a:lnTo>
                    <a:pt x="192" y="200"/>
                  </a:lnTo>
                  <a:lnTo>
                    <a:pt x="202" y="212"/>
                  </a:lnTo>
                  <a:lnTo>
                    <a:pt x="206" y="218"/>
                  </a:lnTo>
                  <a:lnTo>
                    <a:pt x="208" y="226"/>
                  </a:lnTo>
                  <a:lnTo>
                    <a:pt x="206" y="258"/>
                  </a:lnTo>
                  <a:lnTo>
                    <a:pt x="204" y="264"/>
                  </a:lnTo>
                  <a:lnTo>
                    <a:pt x="204" y="266"/>
                  </a:lnTo>
                  <a:lnTo>
                    <a:pt x="202" y="270"/>
                  </a:lnTo>
                  <a:lnTo>
                    <a:pt x="200" y="276"/>
                  </a:lnTo>
                  <a:lnTo>
                    <a:pt x="202" y="290"/>
                  </a:lnTo>
                  <a:lnTo>
                    <a:pt x="204" y="294"/>
                  </a:lnTo>
                  <a:lnTo>
                    <a:pt x="208" y="296"/>
                  </a:lnTo>
                  <a:lnTo>
                    <a:pt x="204" y="306"/>
                  </a:lnTo>
                  <a:lnTo>
                    <a:pt x="202" y="316"/>
                  </a:lnTo>
                  <a:lnTo>
                    <a:pt x="200" y="322"/>
                  </a:lnTo>
                  <a:lnTo>
                    <a:pt x="196" y="326"/>
                  </a:lnTo>
                  <a:lnTo>
                    <a:pt x="190" y="330"/>
                  </a:lnTo>
                  <a:lnTo>
                    <a:pt x="186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95"/>
            <p:cNvSpPr/>
            <p:nvPr/>
          </p:nvSpPr>
          <p:spPr bwMode="auto">
            <a:xfrm>
              <a:off x="3017704" y="4863660"/>
              <a:ext cx="285971" cy="375666"/>
            </a:xfrm>
            <a:custGeom>
              <a:avLst/>
              <a:gdLst>
                <a:gd name="T0" fmla="*/ 2147483647 w 196"/>
                <a:gd name="T1" fmla="*/ 2147483647 h 238"/>
                <a:gd name="T2" fmla="*/ 2147483647 w 196"/>
                <a:gd name="T3" fmla="*/ 2147483647 h 238"/>
                <a:gd name="T4" fmla="*/ 2147483647 w 196"/>
                <a:gd name="T5" fmla="*/ 2147483647 h 238"/>
                <a:gd name="T6" fmla="*/ 2147483647 w 196"/>
                <a:gd name="T7" fmla="*/ 2147483647 h 238"/>
                <a:gd name="T8" fmla="*/ 2147483647 w 196"/>
                <a:gd name="T9" fmla="*/ 2147483647 h 238"/>
                <a:gd name="T10" fmla="*/ 2147483647 w 196"/>
                <a:gd name="T11" fmla="*/ 2147483647 h 238"/>
                <a:gd name="T12" fmla="*/ 2147483647 w 196"/>
                <a:gd name="T13" fmla="*/ 2147483647 h 238"/>
                <a:gd name="T14" fmla="*/ 2147483647 w 196"/>
                <a:gd name="T15" fmla="*/ 2147483647 h 238"/>
                <a:gd name="T16" fmla="*/ 2147483647 w 196"/>
                <a:gd name="T17" fmla="*/ 2147483647 h 238"/>
                <a:gd name="T18" fmla="*/ 2147483647 w 196"/>
                <a:gd name="T19" fmla="*/ 2147483647 h 238"/>
                <a:gd name="T20" fmla="*/ 2147483647 w 196"/>
                <a:gd name="T21" fmla="*/ 2147483647 h 238"/>
                <a:gd name="T22" fmla="*/ 2147483647 w 196"/>
                <a:gd name="T23" fmla="*/ 2147483647 h 238"/>
                <a:gd name="T24" fmla="*/ 2147483647 w 196"/>
                <a:gd name="T25" fmla="*/ 2147483647 h 238"/>
                <a:gd name="T26" fmla="*/ 2147483647 w 196"/>
                <a:gd name="T27" fmla="*/ 2147483647 h 238"/>
                <a:gd name="T28" fmla="*/ 2147483647 w 196"/>
                <a:gd name="T29" fmla="*/ 2147483647 h 238"/>
                <a:gd name="T30" fmla="*/ 2147483647 w 196"/>
                <a:gd name="T31" fmla="*/ 2147483647 h 238"/>
                <a:gd name="T32" fmla="*/ 2147483647 w 196"/>
                <a:gd name="T33" fmla="*/ 2147483647 h 238"/>
                <a:gd name="T34" fmla="*/ 2147483647 w 196"/>
                <a:gd name="T35" fmla="*/ 2147483647 h 238"/>
                <a:gd name="T36" fmla="*/ 2147483647 w 196"/>
                <a:gd name="T37" fmla="*/ 2147483647 h 238"/>
                <a:gd name="T38" fmla="*/ 2147483647 w 196"/>
                <a:gd name="T39" fmla="*/ 2147483647 h 238"/>
                <a:gd name="T40" fmla="*/ 2147483647 w 196"/>
                <a:gd name="T41" fmla="*/ 2147483647 h 238"/>
                <a:gd name="T42" fmla="*/ 2147483647 w 196"/>
                <a:gd name="T43" fmla="*/ 2147483647 h 238"/>
                <a:gd name="T44" fmla="*/ 2147483647 w 196"/>
                <a:gd name="T45" fmla="*/ 2147483647 h 238"/>
                <a:gd name="T46" fmla="*/ 2147483647 w 196"/>
                <a:gd name="T47" fmla="*/ 2147483647 h 238"/>
                <a:gd name="T48" fmla="*/ 2147483647 w 196"/>
                <a:gd name="T49" fmla="*/ 2147483647 h 238"/>
                <a:gd name="T50" fmla="*/ 2147483647 w 196"/>
                <a:gd name="T51" fmla="*/ 2147483647 h 238"/>
                <a:gd name="T52" fmla="*/ 2147483647 w 196"/>
                <a:gd name="T53" fmla="*/ 2147483647 h 238"/>
                <a:gd name="T54" fmla="*/ 2147483647 w 196"/>
                <a:gd name="T55" fmla="*/ 2147483647 h 238"/>
                <a:gd name="T56" fmla="*/ 2147483647 w 196"/>
                <a:gd name="T57" fmla="*/ 2147483647 h 238"/>
                <a:gd name="T58" fmla="*/ 2147483647 w 196"/>
                <a:gd name="T59" fmla="*/ 2147483647 h 238"/>
                <a:gd name="T60" fmla="*/ 2147483647 w 196"/>
                <a:gd name="T61" fmla="*/ 2147483647 h 238"/>
                <a:gd name="T62" fmla="*/ 2147483647 w 196"/>
                <a:gd name="T63" fmla="*/ 2147483647 h 238"/>
                <a:gd name="T64" fmla="*/ 2147483647 w 196"/>
                <a:gd name="T65" fmla="*/ 2147483647 h 238"/>
                <a:gd name="T66" fmla="*/ 2147483647 w 196"/>
                <a:gd name="T67" fmla="*/ 2147483647 h 238"/>
                <a:gd name="T68" fmla="*/ 2147483647 w 196"/>
                <a:gd name="T69" fmla="*/ 2147483647 h 238"/>
                <a:gd name="T70" fmla="*/ 2147483647 w 196"/>
                <a:gd name="T71" fmla="*/ 2147483647 h 238"/>
                <a:gd name="T72" fmla="*/ 2147483647 w 196"/>
                <a:gd name="T73" fmla="*/ 2147483647 h 238"/>
                <a:gd name="T74" fmla="*/ 2147483647 w 196"/>
                <a:gd name="T75" fmla="*/ 2147483647 h 238"/>
                <a:gd name="T76" fmla="*/ 2147483647 w 196"/>
                <a:gd name="T77" fmla="*/ 2147483647 h 238"/>
                <a:gd name="T78" fmla="*/ 2147483647 w 196"/>
                <a:gd name="T79" fmla="*/ 2147483647 h 238"/>
                <a:gd name="T80" fmla="*/ 2147483647 w 196"/>
                <a:gd name="T81" fmla="*/ 2147483647 h 238"/>
                <a:gd name="T82" fmla="*/ 2147483647 w 196"/>
                <a:gd name="T83" fmla="*/ 2147483647 h 238"/>
                <a:gd name="T84" fmla="*/ 2147483647 w 196"/>
                <a:gd name="T85" fmla="*/ 2147483647 h 238"/>
                <a:gd name="T86" fmla="*/ 2147483647 w 196"/>
                <a:gd name="T87" fmla="*/ 2147483647 h 238"/>
                <a:gd name="T88" fmla="*/ 2147483647 w 196"/>
                <a:gd name="T89" fmla="*/ 0 h 238"/>
                <a:gd name="T90" fmla="*/ 2147483647 w 196"/>
                <a:gd name="T91" fmla="*/ 2147483647 h 238"/>
                <a:gd name="T92" fmla="*/ 2147483647 w 196"/>
                <a:gd name="T93" fmla="*/ 2147483647 h 238"/>
                <a:gd name="T94" fmla="*/ 2147483647 w 196"/>
                <a:gd name="T95" fmla="*/ 2147483647 h 238"/>
                <a:gd name="T96" fmla="*/ 0 w 196"/>
                <a:gd name="T97" fmla="*/ 2147483647 h 2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6"/>
                <a:gd name="T148" fmla="*/ 0 h 238"/>
                <a:gd name="T149" fmla="*/ 196 w 196"/>
                <a:gd name="T150" fmla="*/ 238 h 2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6" h="238">
                  <a:moveTo>
                    <a:pt x="0" y="24"/>
                  </a:moveTo>
                  <a:lnTo>
                    <a:pt x="10" y="34"/>
                  </a:lnTo>
                  <a:lnTo>
                    <a:pt x="14" y="42"/>
                  </a:lnTo>
                  <a:lnTo>
                    <a:pt x="16" y="50"/>
                  </a:lnTo>
                  <a:lnTo>
                    <a:pt x="14" y="82"/>
                  </a:lnTo>
                  <a:lnTo>
                    <a:pt x="12" y="88"/>
                  </a:lnTo>
                  <a:lnTo>
                    <a:pt x="12" y="90"/>
                  </a:lnTo>
                  <a:lnTo>
                    <a:pt x="10" y="94"/>
                  </a:lnTo>
                  <a:lnTo>
                    <a:pt x="8" y="100"/>
                  </a:lnTo>
                  <a:lnTo>
                    <a:pt x="10" y="114"/>
                  </a:lnTo>
                  <a:lnTo>
                    <a:pt x="12" y="118"/>
                  </a:lnTo>
                  <a:lnTo>
                    <a:pt x="16" y="120"/>
                  </a:lnTo>
                  <a:lnTo>
                    <a:pt x="14" y="126"/>
                  </a:lnTo>
                  <a:lnTo>
                    <a:pt x="12" y="132"/>
                  </a:lnTo>
                  <a:lnTo>
                    <a:pt x="8" y="146"/>
                  </a:lnTo>
                  <a:lnTo>
                    <a:pt x="18" y="156"/>
                  </a:lnTo>
                  <a:lnTo>
                    <a:pt x="22" y="168"/>
                  </a:lnTo>
                  <a:lnTo>
                    <a:pt x="26" y="198"/>
                  </a:lnTo>
                  <a:lnTo>
                    <a:pt x="28" y="200"/>
                  </a:lnTo>
                  <a:lnTo>
                    <a:pt x="30" y="202"/>
                  </a:lnTo>
                  <a:lnTo>
                    <a:pt x="34" y="204"/>
                  </a:lnTo>
                  <a:lnTo>
                    <a:pt x="36" y="208"/>
                  </a:lnTo>
                  <a:lnTo>
                    <a:pt x="42" y="228"/>
                  </a:lnTo>
                  <a:lnTo>
                    <a:pt x="44" y="234"/>
                  </a:lnTo>
                  <a:lnTo>
                    <a:pt x="46" y="238"/>
                  </a:lnTo>
                  <a:lnTo>
                    <a:pt x="50" y="238"/>
                  </a:lnTo>
                  <a:lnTo>
                    <a:pt x="56" y="236"/>
                  </a:lnTo>
                  <a:lnTo>
                    <a:pt x="60" y="232"/>
                  </a:lnTo>
                  <a:lnTo>
                    <a:pt x="70" y="220"/>
                  </a:lnTo>
                  <a:lnTo>
                    <a:pt x="76" y="226"/>
                  </a:lnTo>
                  <a:lnTo>
                    <a:pt x="84" y="228"/>
                  </a:lnTo>
                  <a:lnTo>
                    <a:pt x="92" y="230"/>
                  </a:lnTo>
                  <a:lnTo>
                    <a:pt x="98" y="238"/>
                  </a:lnTo>
                  <a:lnTo>
                    <a:pt x="100" y="232"/>
                  </a:lnTo>
                  <a:lnTo>
                    <a:pt x="104" y="230"/>
                  </a:lnTo>
                  <a:lnTo>
                    <a:pt x="112" y="228"/>
                  </a:lnTo>
                  <a:lnTo>
                    <a:pt x="126" y="228"/>
                  </a:lnTo>
                  <a:lnTo>
                    <a:pt x="126" y="204"/>
                  </a:lnTo>
                  <a:lnTo>
                    <a:pt x="128" y="196"/>
                  </a:lnTo>
                  <a:lnTo>
                    <a:pt x="132" y="188"/>
                  </a:lnTo>
                  <a:lnTo>
                    <a:pt x="136" y="180"/>
                  </a:lnTo>
                  <a:lnTo>
                    <a:pt x="144" y="176"/>
                  </a:lnTo>
                  <a:lnTo>
                    <a:pt x="152" y="172"/>
                  </a:lnTo>
                  <a:lnTo>
                    <a:pt x="162" y="172"/>
                  </a:lnTo>
                  <a:lnTo>
                    <a:pt x="170" y="172"/>
                  </a:lnTo>
                  <a:lnTo>
                    <a:pt x="178" y="174"/>
                  </a:lnTo>
                  <a:lnTo>
                    <a:pt x="190" y="180"/>
                  </a:lnTo>
                  <a:lnTo>
                    <a:pt x="190" y="174"/>
                  </a:lnTo>
                  <a:lnTo>
                    <a:pt x="192" y="170"/>
                  </a:lnTo>
                  <a:lnTo>
                    <a:pt x="196" y="162"/>
                  </a:lnTo>
                  <a:lnTo>
                    <a:pt x="196" y="156"/>
                  </a:lnTo>
                  <a:lnTo>
                    <a:pt x="196" y="148"/>
                  </a:lnTo>
                  <a:lnTo>
                    <a:pt x="194" y="146"/>
                  </a:lnTo>
                  <a:lnTo>
                    <a:pt x="186" y="138"/>
                  </a:lnTo>
                  <a:lnTo>
                    <a:pt x="184" y="134"/>
                  </a:lnTo>
                  <a:lnTo>
                    <a:pt x="180" y="130"/>
                  </a:lnTo>
                  <a:lnTo>
                    <a:pt x="180" y="126"/>
                  </a:lnTo>
                  <a:lnTo>
                    <a:pt x="180" y="120"/>
                  </a:lnTo>
                  <a:lnTo>
                    <a:pt x="168" y="118"/>
                  </a:lnTo>
                  <a:lnTo>
                    <a:pt x="158" y="116"/>
                  </a:lnTo>
                  <a:lnTo>
                    <a:pt x="154" y="112"/>
                  </a:lnTo>
                  <a:lnTo>
                    <a:pt x="152" y="108"/>
                  </a:lnTo>
                  <a:lnTo>
                    <a:pt x="152" y="102"/>
                  </a:lnTo>
                  <a:lnTo>
                    <a:pt x="152" y="94"/>
                  </a:lnTo>
                  <a:lnTo>
                    <a:pt x="150" y="92"/>
                  </a:lnTo>
                  <a:lnTo>
                    <a:pt x="148" y="90"/>
                  </a:lnTo>
                  <a:lnTo>
                    <a:pt x="146" y="80"/>
                  </a:lnTo>
                  <a:lnTo>
                    <a:pt x="142" y="70"/>
                  </a:lnTo>
                  <a:lnTo>
                    <a:pt x="138" y="68"/>
                  </a:lnTo>
                  <a:lnTo>
                    <a:pt x="134" y="66"/>
                  </a:lnTo>
                  <a:lnTo>
                    <a:pt x="124" y="68"/>
                  </a:lnTo>
                  <a:lnTo>
                    <a:pt x="120" y="68"/>
                  </a:lnTo>
                  <a:lnTo>
                    <a:pt x="116" y="68"/>
                  </a:lnTo>
                  <a:lnTo>
                    <a:pt x="114" y="66"/>
                  </a:lnTo>
                  <a:lnTo>
                    <a:pt x="114" y="62"/>
                  </a:lnTo>
                  <a:lnTo>
                    <a:pt x="108" y="60"/>
                  </a:lnTo>
                  <a:lnTo>
                    <a:pt x="104" y="58"/>
                  </a:lnTo>
                  <a:lnTo>
                    <a:pt x="100" y="54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84" y="50"/>
                  </a:lnTo>
                  <a:lnTo>
                    <a:pt x="74" y="44"/>
                  </a:lnTo>
                  <a:lnTo>
                    <a:pt x="70" y="36"/>
                  </a:lnTo>
                  <a:lnTo>
                    <a:pt x="66" y="30"/>
                  </a:lnTo>
                  <a:lnTo>
                    <a:pt x="64" y="20"/>
                  </a:lnTo>
                  <a:lnTo>
                    <a:pt x="66" y="10"/>
                  </a:lnTo>
                  <a:lnTo>
                    <a:pt x="66" y="6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8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20" y="22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96"/>
            <p:cNvSpPr/>
            <p:nvPr/>
          </p:nvSpPr>
          <p:spPr bwMode="auto">
            <a:xfrm>
              <a:off x="3201048" y="5137114"/>
              <a:ext cx="196029" cy="238940"/>
            </a:xfrm>
            <a:custGeom>
              <a:avLst/>
              <a:gdLst>
                <a:gd name="T0" fmla="*/ 2147483647 w 134"/>
                <a:gd name="T1" fmla="*/ 2147483647 h 152"/>
                <a:gd name="T2" fmla="*/ 2147483647 w 134"/>
                <a:gd name="T3" fmla="*/ 2147483647 h 152"/>
                <a:gd name="T4" fmla="*/ 2147483647 w 134"/>
                <a:gd name="T5" fmla="*/ 2147483647 h 152"/>
                <a:gd name="T6" fmla="*/ 2147483647 w 134"/>
                <a:gd name="T7" fmla="*/ 2147483647 h 152"/>
                <a:gd name="T8" fmla="*/ 2147483647 w 134"/>
                <a:gd name="T9" fmla="*/ 2147483647 h 152"/>
                <a:gd name="T10" fmla="*/ 2147483647 w 134"/>
                <a:gd name="T11" fmla="*/ 2147483647 h 152"/>
                <a:gd name="T12" fmla="*/ 2147483647 w 134"/>
                <a:gd name="T13" fmla="*/ 2147483647 h 152"/>
                <a:gd name="T14" fmla="*/ 2147483647 w 134"/>
                <a:gd name="T15" fmla="*/ 2147483647 h 152"/>
                <a:gd name="T16" fmla="*/ 2147483647 w 134"/>
                <a:gd name="T17" fmla="*/ 2147483647 h 152"/>
                <a:gd name="T18" fmla="*/ 2147483647 w 134"/>
                <a:gd name="T19" fmla="*/ 2147483647 h 152"/>
                <a:gd name="T20" fmla="*/ 2147483647 w 134"/>
                <a:gd name="T21" fmla="*/ 2147483647 h 152"/>
                <a:gd name="T22" fmla="*/ 2147483647 w 134"/>
                <a:gd name="T23" fmla="*/ 2147483647 h 152"/>
                <a:gd name="T24" fmla="*/ 2147483647 w 134"/>
                <a:gd name="T25" fmla="*/ 2147483647 h 152"/>
                <a:gd name="T26" fmla="*/ 2147483647 w 134"/>
                <a:gd name="T27" fmla="*/ 2147483647 h 152"/>
                <a:gd name="T28" fmla="*/ 2147483647 w 134"/>
                <a:gd name="T29" fmla="*/ 2147483647 h 152"/>
                <a:gd name="T30" fmla="*/ 2147483647 w 134"/>
                <a:gd name="T31" fmla="*/ 2147483647 h 152"/>
                <a:gd name="T32" fmla="*/ 2147483647 w 134"/>
                <a:gd name="T33" fmla="*/ 2147483647 h 152"/>
                <a:gd name="T34" fmla="*/ 2147483647 w 134"/>
                <a:gd name="T35" fmla="*/ 2147483647 h 152"/>
                <a:gd name="T36" fmla="*/ 2147483647 w 134"/>
                <a:gd name="T37" fmla="*/ 2147483647 h 152"/>
                <a:gd name="T38" fmla="*/ 2147483647 w 134"/>
                <a:gd name="T39" fmla="*/ 2147483647 h 152"/>
                <a:gd name="T40" fmla="*/ 2147483647 w 134"/>
                <a:gd name="T41" fmla="*/ 2147483647 h 152"/>
                <a:gd name="T42" fmla="*/ 2147483647 w 134"/>
                <a:gd name="T43" fmla="*/ 2147483647 h 152"/>
                <a:gd name="T44" fmla="*/ 2147483647 w 134"/>
                <a:gd name="T45" fmla="*/ 2147483647 h 152"/>
                <a:gd name="T46" fmla="*/ 2147483647 w 134"/>
                <a:gd name="T47" fmla="*/ 2147483647 h 152"/>
                <a:gd name="T48" fmla="*/ 2147483647 w 134"/>
                <a:gd name="T49" fmla="*/ 2147483647 h 152"/>
                <a:gd name="T50" fmla="*/ 2147483647 w 134"/>
                <a:gd name="T51" fmla="*/ 2147483647 h 152"/>
                <a:gd name="T52" fmla="*/ 2147483647 w 134"/>
                <a:gd name="T53" fmla="*/ 2147483647 h 152"/>
                <a:gd name="T54" fmla="*/ 2147483647 w 134"/>
                <a:gd name="T55" fmla="*/ 2147483647 h 152"/>
                <a:gd name="T56" fmla="*/ 2147483647 w 134"/>
                <a:gd name="T57" fmla="*/ 2147483647 h 152"/>
                <a:gd name="T58" fmla="*/ 2147483647 w 134"/>
                <a:gd name="T59" fmla="*/ 2147483647 h 152"/>
                <a:gd name="T60" fmla="*/ 2147483647 w 134"/>
                <a:gd name="T61" fmla="*/ 2147483647 h 152"/>
                <a:gd name="T62" fmla="*/ 2147483647 w 134"/>
                <a:gd name="T63" fmla="*/ 2147483647 h 152"/>
                <a:gd name="T64" fmla="*/ 0 w 134"/>
                <a:gd name="T65" fmla="*/ 2147483647 h 152"/>
                <a:gd name="T66" fmla="*/ 0 w 134"/>
                <a:gd name="T67" fmla="*/ 2147483647 h 152"/>
                <a:gd name="T68" fmla="*/ 0 w 134"/>
                <a:gd name="T69" fmla="*/ 2147483647 h 152"/>
                <a:gd name="T70" fmla="*/ 2147483647 w 134"/>
                <a:gd name="T71" fmla="*/ 2147483647 h 152"/>
                <a:gd name="T72" fmla="*/ 2147483647 w 134"/>
                <a:gd name="T73" fmla="*/ 2147483647 h 152"/>
                <a:gd name="T74" fmla="*/ 2147483647 w 134"/>
                <a:gd name="T75" fmla="*/ 2147483647 h 152"/>
                <a:gd name="T76" fmla="*/ 2147483647 w 134"/>
                <a:gd name="T77" fmla="*/ 2147483647 h 152"/>
                <a:gd name="T78" fmla="*/ 2147483647 w 134"/>
                <a:gd name="T79" fmla="*/ 0 h 152"/>
                <a:gd name="T80" fmla="*/ 2147483647 w 134"/>
                <a:gd name="T81" fmla="*/ 0 h 152"/>
                <a:gd name="T82" fmla="*/ 2147483647 w 134"/>
                <a:gd name="T83" fmla="*/ 0 h 152"/>
                <a:gd name="T84" fmla="*/ 2147483647 w 134"/>
                <a:gd name="T85" fmla="*/ 2147483647 h 152"/>
                <a:gd name="T86" fmla="*/ 2147483647 w 134"/>
                <a:gd name="T87" fmla="*/ 2147483647 h 152"/>
                <a:gd name="T88" fmla="*/ 2147483647 w 134"/>
                <a:gd name="T89" fmla="*/ 2147483647 h 152"/>
                <a:gd name="T90" fmla="*/ 2147483647 w 134"/>
                <a:gd name="T91" fmla="*/ 2147483647 h 152"/>
                <a:gd name="T92" fmla="*/ 2147483647 w 134"/>
                <a:gd name="T93" fmla="*/ 2147483647 h 152"/>
                <a:gd name="T94" fmla="*/ 2147483647 w 134"/>
                <a:gd name="T95" fmla="*/ 2147483647 h 152"/>
                <a:gd name="T96" fmla="*/ 2147483647 w 134"/>
                <a:gd name="T97" fmla="*/ 2147483647 h 152"/>
                <a:gd name="T98" fmla="*/ 2147483647 w 134"/>
                <a:gd name="T99" fmla="*/ 2147483647 h 152"/>
                <a:gd name="T100" fmla="*/ 2147483647 w 134"/>
                <a:gd name="T101" fmla="*/ 2147483647 h 152"/>
                <a:gd name="T102" fmla="*/ 2147483647 w 134"/>
                <a:gd name="T103" fmla="*/ 2147483647 h 152"/>
                <a:gd name="T104" fmla="*/ 2147483647 w 134"/>
                <a:gd name="T105" fmla="*/ 2147483647 h 152"/>
                <a:gd name="T106" fmla="*/ 2147483647 w 134"/>
                <a:gd name="T107" fmla="*/ 2147483647 h 152"/>
                <a:gd name="T108" fmla="*/ 2147483647 w 134"/>
                <a:gd name="T109" fmla="*/ 2147483647 h 152"/>
                <a:gd name="T110" fmla="*/ 2147483647 w 134"/>
                <a:gd name="T111" fmla="*/ 2147483647 h 152"/>
                <a:gd name="T112" fmla="*/ 2147483647 w 134"/>
                <a:gd name="T113" fmla="*/ 2147483647 h 152"/>
                <a:gd name="T114" fmla="*/ 2147483647 w 134"/>
                <a:gd name="T115" fmla="*/ 2147483647 h 152"/>
                <a:gd name="T116" fmla="*/ 2147483647 w 134"/>
                <a:gd name="T117" fmla="*/ 2147483647 h 152"/>
                <a:gd name="T118" fmla="*/ 2147483647 w 134"/>
                <a:gd name="T119" fmla="*/ 2147483647 h 152"/>
                <a:gd name="T120" fmla="*/ 2147483647 w 134"/>
                <a:gd name="T121" fmla="*/ 2147483647 h 152"/>
                <a:gd name="T122" fmla="*/ 2147483647 w 134"/>
                <a:gd name="T123" fmla="*/ 2147483647 h 152"/>
                <a:gd name="T124" fmla="*/ 2147483647 w 134"/>
                <a:gd name="T125" fmla="*/ 2147483647 h 15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4"/>
                <a:gd name="T190" fmla="*/ 0 h 152"/>
                <a:gd name="T191" fmla="*/ 134 w 134"/>
                <a:gd name="T192" fmla="*/ 152 h 15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4" h="152">
                  <a:moveTo>
                    <a:pt x="132" y="118"/>
                  </a:moveTo>
                  <a:lnTo>
                    <a:pt x="134" y="122"/>
                  </a:lnTo>
                  <a:lnTo>
                    <a:pt x="134" y="130"/>
                  </a:lnTo>
                  <a:lnTo>
                    <a:pt x="134" y="136"/>
                  </a:lnTo>
                  <a:lnTo>
                    <a:pt x="130" y="138"/>
                  </a:lnTo>
                  <a:lnTo>
                    <a:pt x="122" y="146"/>
                  </a:lnTo>
                  <a:lnTo>
                    <a:pt x="112" y="150"/>
                  </a:lnTo>
                  <a:lnTo>
                    <a:pt x="102" y="152"/>
                  </a:lnTo>
                  <a:lnTo>
                    <a:pt x="94" y="152"/>
                  </a:lnTo>
                  <a:lnTo>
                    <a:pt x="86" y="150"/>
                  </a:lnTo>
                  <a:lnTo>
                    <a:pt x="82" y="148"/>
                  </a:lnTo>
                  <a:lnTo>
                    <a:pt x="74" y="148"/>
                  </a:lnTo>
                  <a:lnTo>
                    <a:pt x="76" y="138"/>
                  </a:lnTo>
                  <a:lnTo>
                    <a:pt x="80" y="132"/>
                  </a:lnTo>
                  <a:lnTo>
                    <a:pt x="82" y="124"/>
                  </a:lnTo>
                  <a:lnTo>
                    <a:pt x="84" y="116"/>
                  </a:lnTo>
                  <a:lnTo>
                    <a:pt x="82" y="110"/>
                  </a:lnTo>
                  <a:lnTo>
                    <a:pt x="78" y="106"/>
                  </a:lnTo>
                  <a:lnTo>
                    <a:pt x="72" y="106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60" y="98"/>
                  </a:lnTo>
                  <a:lnTo>
                    <a:pt x="58" y="94"/>
                  </a:lnTo>
                  <a:lnTo>
                    <a:pt x="54" y="92"/>
                  </a:lnTo>
                  <a:lnTo>
                    <a:pt x="46" y="90"/>
                  </a:lnTo>
                  <a:lnTo>
                    <a:pt x="40" y="88"/>
                  </a:lnTo>
                  <a:lnTo>
                    <a:pt x="34" y="88"/>
                  </a:lnTo>
                  <a:lnTo>
                    <a:pt x="30" y="86"/>
                  </a:lnTo>
                  <a:lnTo>
                    <a:pt x="24" y="82"/>
                  </a:lnTo>
                  <a:lnTo>
                    <a:pt x="12" y="66"/>
                  </a:lnTo>
                  <a:lnTo>
                    <a:pt x="4" y="62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2"/>
                  </a:lnTo>
                  <a:lnTo>
                    <a:pt x="64" y="8"/>
                  </a:lnTo>
                  <a:lnTo>
                    <a:pt x="64" y="18"/>
                  </a:lnTo>
                  <a:lnTo>
                    <a:pt x="70" y="34"/>
                  </a:lnTo>
                  <a:lnTo>
                    <a:pt x="76" y="50"/>
                  </a:lnTo>
                  <a:lnTo>
                    <a:pt x="78" y="54"/>
                  </a:lnTo>
                  <a:lnTo>
                    <a:pt x="82" y="56"/>
                  </a:lnTo>
                  <a:lnTo>
                    <a:pt x="92" y="56"/>
                  </a:lnTo>
                  <a:lnTo>
                    <a:pt x="100" y="58"/>
                  </a:lnTo>
                  <a:lnTo>
                    <a:pt x="106" y="62"/>
                  </a:lnTo>
                  <a:lnTo>
                    <a:pt x="108" y="68"/>
                  </a:lnTo>
                  <a:lnTo>
                    <a:pt x="114" y="80"/>
                  </a:lnTo>
                  <a:lnTo>
                    <a:pt x="120" y="90"/>
                  </a:lnTo>
                  <a:lnTo>
                    <a:pt x="122" y="86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2" y="84"/>
                  </a:lnTo>
                  <a:lnTo>
                    <a:pt x="132" y="88"/>
                  </a:lnTo>
                  <a:lnTo>
                    <a:pt x="132" y="94"/>
                  </a:lnTo>
                  <a:lnTo>
                    <a:pt x="132" y="106"/>
                  </a:lnTo>
                  <a:lnTo>
                    <a:pt x="13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97"/>
            <p:cNvSpPr/>
            <p:nvPr/>
          </p:nvSpPr>
          <p:spPr bwMode="auto">
            <a:xfrm>
              <a:off x="3341727" y="5455700"/>
              <a:ext cx="122230" cy="128763"/>
            </a:xfrm>
            <a:custGeom>
              <a:avLst/>
              <a:gdLst>
                <a:gd name="T0" fmla="*/ 2147483647 w 84"/>
                <a:gd name="T1" fmla="*/ 0 h 82"/>
                <a:gd name="T2" fmla="*/ 2147483647 w 84"/>
                <a:gd name="T3" fmla="*/ 0 h 82"/>
                <a:gd name="T4" fmla="*/ 2147483647 w 84"/>
                <a:gd name="T5" fmla="*/ 2147483647 h 82"/>
                <a:gd name="T6" fmla="*/ 2147483647 w 84"/>
                <a:gd name="T7" fmla="*/ 2147483647 h 82"/>
                <a:gd name="T8" fmla="*/ 2147483647 w 84"/>
                <a:gd name="T9" fmla="*/ 2147483647 h 82"/>
                <a:gd name="T10" fmla="*/ 2147483647 w 84"/>
                <a:gd name="T11" fmla="*/ 2147483647 h 82"/>
                <a:gd name="T12" fmla="*/ 2147483647 w 84"/>
                <a:gd name="T13" fmla="*/ 2147483647 h 82"/>
                <a:gd name="T14" fmla="*/ 2147483647 w 84"/>
                <a:gd name="T15" fmla="*/ 2147483647 h 82"/>
                <a:gd name="T16" fmla="*/ 2147483647 w 84"/>
                <a:gd name="T17" fmla="*/ 2147483647 h 82"/>
                <a:gd name="T18" fmla="*/ 2147483647 w 84"/>
                <a:gd name="T19" fmla="*/ 2147483647 h 82"/>
                <a:gd name="T20" fmla="*/ 2147483647 w 84"/>
                <a:gd name="T21" fmla="*/ 2147483647 h 82"/>
                <a:gd name="T22" fmla="*/ 2147483647 w 84"/>
                <a:gd name="T23" fmla="*/ 2147483647 h 82"/>
                <a:gd name="T24" fmla="*/ 2147483647 w 84"/>
                <a:gd name="T25" fmla="*/ 2147483647 h 82"/>
                <a:gd name="T26" fmla="*/ 2147483647 w 84"/>
                <a:gd name="T27" fmla="*/ 2147483647 h 82"/>
                <a:gd name="T28" fmla="*/ 2147483647 w 84"/>
                <a:gd name="T29" fmla="*/ 2147483647 h 82"/>
                <a:gd name="T30" fmla="*/ 0 w 84"/>
                <a:gd name="T31" fmla="*/ 2147483647 h 82"/>
                <a:gd name="T32" fmla="*/ 2147483647 w 84"/>
                <a:gd name="T33" fmla="*/ 0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4"/>
                <a:gd name="T52" fmla="*/ 0 h 82"/>
                <a:gd name="T53" fmla="*/ 84 w 84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4" h="82">
                  <a:moveTo>
                    <a:pt x="2" y="0"/>
                  </a:moveTo>
                  <a:lnTo>
                    <a:pt x="12" y="0"/>
                  </a:lnTo>
                  <a:lnTo>
                    <a:pt x="22" y="4"/>
                  </a:lnTo>
                  <a:lnTo>
                    <a:pt x="34" y="12"/>
                  </a:lnTo>
                  <a:lnTo>
                    <a:pt x="44" y="18"/>
                  </a:lnTo>
                  <a:lnTo>
                    <a:pt x="66" y="36"/>
                  </a:lnTo>
                  <a:lnTo>
                    <a:pt x="84" y="50"/>
                  </a:lnTo>
                  <a:lnTo>
                    <a:pt x="78" y="62"/>
                  </a:lnTo>
                  <a:lnTo>
                    <a:pt x="72" y="72"/>
                  </a:lnTo>
                  <a:lnTo>
                    <a:pt x="66" y="78"/>
                  </a:lnTo>
                  <a:lnTo>
                    <a:pt x="60" y="82"/>
                  </a:lnTo>
                  <a:lnTo>
                    <a:pt x="58" y="82"/>
                  </a:lnTo>
                  <a:lnTo>
                    <a:pt x="40" y="80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0" y="66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98"/>
            <p:cNvSpPr/>
            <p:nvPr/>
          </p:nvSpPr>
          <p:spPr bwMode="auto">
            <a:xfrm>
              <a:off x="3059216" y="5212778"/>
              <a:ext cx="357464" cy="872130"/>
            </a:xfrm>
            <a:custGeom>
              <a:avLst/>
              <a:gdLst>
                <a:gd name="T0" fmla="*/ 2147483647 w 246"/>
                <a:gd name="T1" fmla="*/ 2147483647 h 552"/>
                <a:gd name="T2" fmla="*/ 2147483647 w 246"/>
                <a:gd name="T3" fmla="*/ 2147483647 h 552"/>
                <a:gd name="T4" fmla="*/ 2147483647 w 246"/>
                <a:gd name="T5" fmla="*/ 2147483647 h 552"/>
                <a:gd name="T6" fmla="*/ 2147483647 w 246"/>
                <a:gd name="T7" fmla="*/ 2147483647 h 552"/>
                <a:gd name="T8" fmla="*/ 2147483647 w 246"/>
                <a:gd name="T9" fmla="*/ 2147483647 h 552"/>
                <a:gd name="T10" fmla="*/ 2147483647 w 246"/>
                <a:gd name="T11" fmla="*/ 2147483647 h 552"/>
                <a:gd name="T12" fmla="*/ 2147483647 w 246"/>
                <a:gd name="T13" fmla="*/ 2147483647 h 552"/>
                <a:gd name="T14" fmla="*/ 2147483647 w 246"/>
                <a:gd name="T15" fmla="*/ 2147483647 h 552"/>
                <a:gd name="T16" fmla="*/ 2147483647 w 246"/>
                <a:gd name="T17" fmla="*/ 2147483647 h 552"/>
                <a:gd name="T18" fmla="*/ 2147483647 w 246"/>
                <a:gd name="T19" fmla="*/ 2147483647 h 552"/>
                <a:gd name="T20" fmla="*/ 2147483647 w 246"/>
                <a:gd name="T21" fmla="*/ 2147483647 h 552"/>
                <a:gd name="T22" fmla="*/ 2147483647 w 246"/>
                <a:gd name="T23" fmla="*/ 2147483647 h 552"/>
                <a:gd name="T24" fmla="*/ 2147483647 w 246"/>
                <a:gd name="T25" fmla="*/ 2147483647 h 552"/>
                <a:gd name="T26" fmla="*/ 2147483647 w 246"/>
                <a:gd name="T27" fmla="*/ 2147483647 h 552"/>
                <a:gd name="T28" fmla="*/ 2147483647 w 246"/>
                <a:gd name="T29" fmla="*/ 2147483647 h 552"/>
                <a:gd name="T30" fmla="*/ 2147483647 w 246"/>
                <a:gd name="T31" fmla="*/ 2147483647 h 552"/>
                <a:gd name="T32" fmla="*/ 2147483647 w 246"/>
                <a:gd name="T33" fmla="*/ 2147483647 h 552"/>
                <a:gd name="T34" fmla="*/ 2147483647 w 246"/>
                <a:gd name="T35" fmla="*/ 2147483647 h 552"/>
                <a:gd name="T36" fmla="*/ 2147483647 w 246"/>
                <a:gd name="T37" fmla="*/ 2147483647 h 552"/>
                <a:gd name="T38" fmla="*/ 2147483647 w 246"/>
                <a:gd name="T39" fmla="*/ 2147483647 h 552"/>
                <a:gd name="T40" fmla="*/ 2147483647 w 246"/>
                <a:gd name="T41" fmla="*/ 2147483647 h 552"/>
                <a:gd name="T42" fmla="*/ 2147483647 w 246"/>
                <a:gd name="T43" fmla="*/ 2147483647 h 552"/>
                <a:gd name="T44" fmla="*/ 2147483647 w 246"/>
                <a:gd name="T45" fmla="*/ 2147483647 h 552"/>
                <a:gd name="T46" fmla="*/ 2147483647 w 246"/>
                <a:gd name="T47" fmla="*/ 2147483647 h 552"/>
                <a:gd name="T48" fmla="*/ 2147483647 w 246"/>
                <a:gd name="T49" fmla="*/ 2147483647 h 552"/>
                <a:gd name="T50" fmla="*/ 2147483647 w 246"/>
                <a:gd name="T51" fmla="*/ 2147483647 h 552"/>
                <a:gd name="T52" fmla="*/ 2147483647 w 246"/>
                <a:gd name="T53" fmla="*/ 2147483647 h 552"/>
                <a:gd name="T54" fmla="*/ 2147483647 w 246"/>
                <a:gd name="T55" fmla="*/ 2147483647 h 552"/>
                <a:gd name="T56" fmla="*/ 2147483647 w 246"/>
                <a:gd name="T57" fmla="*/ 2147483647 h 552"/>
                <a:gd name="T58" fmla="*/ 2147483647 w 246"/>
                <a:gd name="T59" fmla="*/ 2147483647 h 552"/>
                <a:gd name="T60" fmla="*/ 2147483647 w 246"/>
                <a:gd name="T61" fmla="*/ 2147483647 h 552"/>
                <a:gd name="T62" fmla="*/ 2147483647 w 246"/>
                <a:gd name="T63" fmla="*/ 2147483647 h 552"/>
                <a:gd name="T64" fmla="*/ 2147483647 w 246"/>
                <a:gd name="T65" fmla="*/ 2147483647 h 552"/>
                <a:gd name="T66" fmla="*/ 2147483647 w 246"/>
                <a:gd name="T67" fmla="*/ 2147483647 h 552"/>
                <a:gd name="T68" fmla="*/ 2147483647 w 246"/>
                <a:gd name="T69" fmla="*/ 2147483647 h 552"/>
                <a:gd name="T70" fmla="*/ 2147483647 w 246"/>
                <a:gd name="T71" fmla="*/ 2147483647 h 552"/>
                <a:gd name="T72" fmla="*/ 2147483647 w 246"/>
                <a:gd name="T73" fmla="*/ 2147483647 h 552"/>
                <a:gd name="T74" fmla="*/ 2147483647 w 246"/>
                <a:gd name="T75" fmla="*/ 2147483647 h 552"/>
                <a:gd name="T76" fmla="*/ 2147483647 w 246"/>
                <a:gd name="T77" fmla="*/ 2147483647 h 552"/>
                <a:gd name="T78" fmla="*/ 2147483647 w 246"/>
                <a:gd name="T79" fmla="*/ 2147483647 h 552"/>
                <a:gd name="T80" fmla="*/ 2147483647 w 246"/>
                <a:gd name="T81" fmla="*/ 2147483647 h 552"/>
                <a:gd name="T82" fmla="*/ 2147483647 w 246"/>
                <a:gd name="T83" fmla="*/ 2147483647 h 552"/>
                <a:gd name="T84" fmla="*/ 2147483647 w 246"/>
                <a:gd name="T85" fmla="*/ 2147483647 h 552"/>
                <a:gd name="T86" fmla="*/ 2147483647 w 246"/>
                <a:gd name="T87" fmla="*/ 2147483647 h 552"/>
                <a:gd name="T88" fmla="*/ 2147483647 w 246"/>
                <a:gd name="T89" fmla="*/ 2147483647 h 552"/>
                <a:gd name="T90" fmla="*/ 2147483647 w 246"/>
                <a:gd name="T91" fmla="*/ 2147483647 h 552"/>
                <a:gd name="T92" fmla="*/ 2147483647 w 246"/>
                <a:gd name="T93" fmla="*/ 2147483647 h 552"/>
                <a:gd name="T94" fmla="*/ 2147483647 w 246"/>
                <a:gd name="T95" fmla="*/ 2147483647 h 552"/>
                <a:gd name="T96" fmla="*/ 2147483647 w 246"/>
                <a:gd name="T97" fmla="*/ 2147483647 h 552"/>
                <a:gd name="T98" fmla="*/ 2147483647 w 246"/>
                <a:gd name="T99" fmla="*/ 2147483647 h 552"/>
                <a:gd name="T100" fmla="*/ 2147483647 w 246"/>
                <a:gd name="T101" fmla="*/ 2147483647 h 552"/>
                <a:gd name="T102" fmla="*/ 2147483647 w 246"/>
                <a:gd name="T103" fmla="*/ 2147483647 h 552"/>
                <a:gd name="T104" fmla="*/ 2147483647 w 246"/>
                <a:gd name="T105" fmla="*/ 2147483647 h 552"/>
                <a:gd name="T106" fmla="*/ 2147483647 w 246"/>
                <a:gd name="T107" fmla="*/ 2147483647 h 552"/>
                <a:gd name="T108" fmla="*/ 2147483647 w 246"/>
                <a:gd name="T109" fmla="*/ 2147483647 h 552"/>
                <a:gd name="T110" fmla="*/ 2147483647 w 246"/>
                <a:gd name="T111" fmla="*/ 2147483647 h 552"/>
                <a:gd name="T112" fmla="*/ 2147483647 w 246"/>
                <a:gd name="T113" fmla="*/ 2147483647 h 552"/>
                <a:gd name="T114" fmla="*/ 2147483647 w 246"/>
                <a:gd name="T115" fmla="*/ 2147483647 h 552"/>
                <a:gd name="T116" fmla="*/ 2147483647 w 246"/>
                <a:gd name="T117" fmla="*/ 2147483647 h 5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"/>
                <a:gd name="T178" fmla="*/ 0 h 552"/>
                <a:gd name="T179" fmla="*/ 246 w 246"/>
                <a:gd name="T180" fmla="*/ 552 h 5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" h="552">
                  <a:moveTo>
                    <a:pt x="196" y="154"/>
                  </a:move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36" y="70"/>
                  </a:lnTo>
                  <a:lnTo>
                    <a:pt x="230" y="70"/>
                  </a:lnTo>
                  <a:lnTo>
                    <a:pt x="232" y="74"/>
                  </a:lnTo>
                  <a:lnTo>
                    <a:pt x="232" y="82"/>
                  </a:lnTo>
                  <a:lnTo>
                    <a:pt x="232" y="88"/>
                  </a:lnTo>
                  <a:lnTo>
                    <a:pt x="228" y="90"/>
                  </a:lnTo>
                  <a:lnTo>
                    <a:pt x="220" y="98"/>
                  </a:lnTo>
                  <a:lnTo>
                    <a:pt x="210" y="102"/>
                  </a:lnTo>
                  <a:lnTo>
                    <a:pt x="200" y="104"/>
                  </a:lnTo>
                  <a:lnTo>
                    <a:pt x="192" y="104"/>
                  </a:lnTo>
                  <a:lnTo>
                    <a:pt x="184" y="102"/>
                  </a:lnTo>
                  <a:lnTo>
                    <a:pt x="180" y="100"/>
                  </a:lnTo>
                  <a:lnTo>
                    <a:pt x="172" y="100"/>
                  </a:lnTo>
                  <a:lnTo>
                    <a:pt x="174" y="90"/>
                  </a:lnTo>
                  <a:lnTo>
                    <a:pt x="178" y="84"/>
                  </a:lnTo>
                  <a:lnTo>
                    <a:pt x="180" y="76"/>
                  </a:lnTo>
                  <a:lnTo>
                    <a:pt x="182" y="68"/>
                  </a:lnTo>
                  <a:lnTo>
                    <a:pt x="180" y="62"/>
                  </a:lnTo>
                  <a:lnTo>
                    <a:pt x="176" y="58"/>
                  </a:lnTo>
                  <a:lnTo>
                    <a:pt x="170" y="58"/>
                  </a:lnTo>
                  <a:lnTo>
                    <a:pt x="162" y="56"/>
                  </a:lnTo>
                  <a:lnTo>
                    <a:pt x="160" y="54"/>
                  </a:lnTo>
                  <a:lnTo>
                    <a:pt x="158" y="50"/>
                  </a:lnTo>
                  <a:lnTo>
                    <a:pt x="156" y="46"/>
                  </a:lnTo>
                  <a:lnTo>
                    <a:pt x="152" y="44"/>
                  </a:lnTo>
                  <a:lnTo>
                    <a:pt x="144" y="42"/>
                  </a:lnTo>
                  <a:lnTo>
                    <a:pt x="138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2" y="34"/>
                  </a:lnTo>
                  <a:lnTo>
                    <a:pt x="110" y="18"/>
                  </a:lnTo>
                  <a:lnTo>
                    <a:pt x="102" y="14"/>
                  </a:lnTo>
                  <a:lnTo>
                    <a:pt x="98" y="10"/>
                  </a:lnTo>
                  <a:lnTo>
                    <a:pt x="98" y="8"/>
                  </a:lnTo>
                  <a:lnTo>
                    <a:pt x="84" y="8"/>
                  </a:lnTo>
                  <a:lnTo>
                    <a:pt x="76" y="10"/>
                  </a:lnTo>
                  <a:lnTo>
                    <a:pt x="72" y="12"/>
                  </a:lnTo>
                  <a:lnTo>
                    <a:pt x="70" y="18"/>
                  </a:lnTo>
                  <a:lnTo>
                    <a:pt x="64" y="10"/>
                  </a:lnTo>
                  <a:lnTo>
                    <a:pt x="56" y="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34" y="8"/>
                  </a:lnTo>
                  <a:lnTo>
                    <a:pt x="28" y="1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28" y="40"/>
                  </a:lnTo>
                  <a:lnTo>
                    <a:pt x="22" y="46"/>
                  </a:lnTo>
                  <a:lnTo>
                    <a:pt x="16" y="50"/>
                  </a:lnTo>
                  <a:lnTo>
                    <a:pt x="14" y="54"/>
                  </a:lnTo>
                  <a:lnTo>
                    <a:pt x="12" y="62"/>
                  </a:lnTo>
                  <a:lnTo>
                    <a:pt x="14" y="80"/>
                  </a:lnTo>
                  <a:lnTo>
                    <a:pt x="16" y="86"/>
                  </a:lnTo>
                  <a:lnTo>
                    <a:pt x="20" y="92"/>
                  </a:lnTo>
                  <a:lnTo>
                    <a:pt x="16" y="100"/>
                  </a:lnTo>
                  <a:lnTo>
                    <a:pt x="8" y="112"/>
                  </a:lnTo>
                  <a:lnTo>
                    <a:pt x="2" y="122"/>
                  </a:lnTo>
                  <a:lnTo>
                    <a:pt x="0" y="136"/>
                  </a:lnTo>
                  <a:lnTo>
                    <a:pt x="2" y="140"/>
                  </a:lnTo>
                  <a:lnTo>
                    <a:pt x="4" y="144"/>
                  </a:lnTo>
                  <a:lnTo>
                    <a:pt x="8" y="146"/>
                  </a:lnTo>
                  <a:lnTo>
                    <a:pt x="8" y="152"/>
                  </a:lnTo>
                  <a:lnTo>
                    <a:pt x="4" y="162"/>
                  </a:lnTo>
                  <a:lnTo>
                    <a:pt x="2" y="170"/>
                  </a:lnTo>
                  <a:lnTo>
                    <a:pt x="0" y="174"/>
                  </a:lnTo>
                  <a:lnTo>
                    <a:pt x="2" y="180"/>
                  </a:lnTo>
                  <a:lnTo>
                    <a:pt x="4" y="186"/>
                  </a:lnTo>
                  <a:lnTo>
                    <a:pt x="8" y="192"/>
                  </a:lnTo>
                  <a:lnTo>
                    <a:pt x="10" y="198"/>
                  </a:lnTo>
                  <a:lnTo>
                    <a:pt x="12" y="204"/>
                  </a:lnTo>
                  <a:lnTo>
                    <a:pt x="16" y="210"/>
                  </a:lnTo>
                  <a:lnTo>
                    <a:pt x="18" y="218"/>
                  </a:lnTo>
                  <a:lnTo>
                    <a:pt x="20" y="226"/>
                  </a:lnTo>
                  <a:lnTo>
                    <a:pt x="20" y="256"/>
                  </a:lnTo>
                  <a:lnTo>
                    <a:pt x="18" y="260"/>
                  </a:lnTo>
                  <a:lnTo>
                    <a:pt x="16" y="266"/>
                  </a:lnTo>
                  <a:lnTo>
                    <a:pt x="14" y="270"/>
                  </a:lnTo>
                  <a:lnTo>
                    <a:pt x="12" y="274"/>
                  </a:lnTo>
                  <a:lnTo>
                    <a:pt x="16" y="280"/>
                  </a:lnTo>
                  <a:lnTo>
                    <a:pt x="18" y="292"/>
                  </a:lnTo>
                  <a:lnTo>
                    <a:pt x="24" y="300"/>
                  </a:lnTo>
                  <a:lnTo>
                    <a:pt x="26" y="308"/>
                  </a:lnTo>
                  <a:lnTo>
                    <a:pt x="24" y="310"/>
                  </a:lnTo>
                  <a:lnTo>
                    <a:pt x="22" y="312"/>
                  </a:lnTo>
                  <a:lnTo>
                    <a:pt x="20" y="316"/>
                  </a:lnTo>
                  <a:lnTo>
                    <a:pt x="18" y="322"/>
                  </a:lnTo>
                  <a:lnTo>
                    <a:pt x="20" y="336"/>
                  </a:lnTo>
                  <a:lnTo>
                    <a:pt x="26" y="348"/>
                  </a:lnTo>
                  <a:lnTo>
                    <a:pt x="30" y="362"/>
                  </a:lnTo>
                  <a:lnTo>
                    <a:pt x="32" y="370"/>
                  </a:lnTo>
                  <a:lnTo>
                    <a:pt x="30" y="374"/>
                  </a:lnTo>
                  <a:lnTo>
                    <a:pt x="26" y="374"/>
                  </a:lnTo>
                  <a:lnTo>
                    <a:pt x="38" y="394"/>
                  </a:lnTo>
                  <a:lnTo>
                    <a:pt x="46" y="408"/>
                  </a:lnTo>
                  <a:lnTo>
                    <a:pt x="50" y="412"/>
                  </a:lnTo>
                  <a:lnTo>
                    <a:pt x="54" y="414"/>
                  </a:lnTo>
                  <a:lnTo>
                    <a:pt x="52" y="418"/>
                  </a:lnTo>
                  <a:lnTo>
                    <a:pt x="50" y="422"/>
                  </a:lnTo>
                  <a:lnTo>
                    <a:pt x="52" y="432"/>
                  </a:lnTo>
                  <a:lnTo>
                    <a:pt x="54" y="438"/>
                  </a:lnTo>
                  <a:lnTo>
                    <a:pt x="58" y="446"/>
                  </a:lnTo>
                  <a:lnTo>
                    <a:pt x="58" y="456"/>
                  </a:lnTo>
                  <a:lnTo>
                    <a:pt x="58" y="462"/>
                  </a:lnTo>
                  <a:lnTo>
                    <a:pt x="56" y="464"/>
                  </a:lnTo>
                  <a:lnTo>
                    <a:pt x="54" y="468"/>
                  </a:lnTo>
                  <a:lnTo>
                    <a:pt x="52" y="472"/>
                  </a:lnTo>
                  <a:lnTo>
                    <a:pt x="54" y="474"/>
                  </a:lnTo>
                  <a:lnTo>
                    <a:pt x="54" y="476"/>
                  </a:lnTo>
                  <a:lnTo>
                    <a:pt x="56" y="480"/>
                  </a:lnTo>
                  <a:lnTo>
                    <a:pt x="56" y="484"/>
                  </a:lnTo>
                  <a:lnTo>
                    <a:pt x="54" y="494"/>
                  </a:lnTo>
                  <a:lnTo>
                    <a:pt x="52" y="504"/>
                  </a:lnTo>
                  <a:lnTo>
                    <a:pt x="54" y="510"/>
                  </a:lnTo>
                  <a:lnTo>
                    <a:pt x="56" y="514"/>
                  </a:lnTo>
                  <a:lnTo>
                    <a:pt x="64" y="520"/>
                  </a:lnTo>
                  <a:lnTo>
                    <a:pt x="70" y="524"/>
                  </a:lnTo>
                  <a:lnTo>
                    <a:pt x="78" y="528"/>
                  </a:lnTo>
                  <a:lnTo>
                    <a:pt x="84" y="534"/>
                  </a:lnTo>
                  <a:lnTo>
                    <a:pt x="86" y="540"/>
                  </a:lnTo>
                  <a:lnTo>
                    <a:pt x="88" y="546"/>
                  </a:lnTo>
                  <a:lnTo>
                    <a:pt x="92" y="552"/>
                  </a:lnTo>
                  <a:lnTo>
                    <a:pt x="140" y="552"/>
                  </a:lnTo>
                  <a:lnTo>
                    <a:pt x="128" y="532"/>
                  </a:lnTo>
                  <a:lnTo>
                    <a:pt x="124" y="526"/>
                  </a:lnTo>
                  <a:lnTo>
                    <a:pt x="124" y="522"/>
                  </a:lnTo>
                  <a:lnTo>
                    <a:pt x="124" y="518"/>
                  </a:lnTo>
                  <a:lnTo>
                    <a:pt x="124" y="516"/>
                  </a:lnTo>
                  <a:lnTo>
                    <a:pt x="124" y="514"/>
                  </a:lnTo>
                  <a:lnTo>
                    <a:pt x="128" y="512"/>
                  </a:lnTo>
                  <a:lnTo>
                    <a:pt x="134" y="508"/>
                  </a:lnTo>
                  <a:lnTo>
                    <a:pt x="138" y="504"/>
                  </a:lnTo>
                  <a:lnTo>
                    <a:pt x="134" y="502"/>
                  </a:lnTo>
                  <a:lnTo>
                    <a:pt x="134" y="500"/>
                  </a:lnTo>
                  <a:lnTo>
                    <a:pt x="134" y="494"/>
                  </a:lnTo>
                  <a:lnTo>
                    <a:pt x="136" y="490"/>
                  </a:lnTo>
                  <a:lnTo>
                    <a:pt x="142" y="484"/>
                  </a:lnTo>
                  <a:lnTo>
                    <a:pt x="150" y="478"/>
                  </a:lnTo>
                  <a:lnTo>
                    <a:pt x="152" y="474"/>
                  </a:lnTo>
                  <a:lnTo>
                    <a:pt x="152" y="470"/>
                  </a:lnTo>
                  <a:lnTo>
                    <a:pt x="152" y="464"/>
                  </a:lnTo>
                  <a:lnTo>
                    <a:pt x="148" y="460"/>
                  </a:lnTo>
                  <a:lnTo>
                    <a:pt x="148" y="458"/>
                  </a:lnTo>
                  <a:lnTo>
                    <a:pt x="140" y="456"/>
                  </a:lnTo>
                  <a:lnTo>
                    <a:pt x="128" y="450"/>
                  </a:lnTo>
                  <a:lnTo>
                    <a:pt x="118" y="444"/>
                  </a:lnTo>
                  <a:lnTo>
                    <a:pt x="116" y="442"/>
                  </a:lnTo>
                  <a:lnTo>
                    <a:pt x="114" y="440"/>
                  </a:lnTo>
                  <a:lnTo>
                    <a:pt x="116" y="436"/>
                  </a:lnTo>
                  <a:lnTo>
                    <a:pt x="118" y="432"/>
                  </a:lnTo>
                  <a:lnTo>
                    <a:pt x="124" y="424"/>
                  </a:lnTo>
                  <a:lnTo>
                    <a:pt x="134" y="418"/>
                  </a:lnTo>
                  <a:lnTo>
                    <a:pt x="140" y="410"/>
                  </a:lnTo>
                  <a:lnTo>
                    <a:pt x="138" y="404"/>
                  </a:lnTo>
                  <a:lnTo>
                    <a:pt x="136" y="396"/>
                  </a:lnTo>
                  <a:lnTo>
                    <a:pt x="138" y="390"/>
                  </a:lnTo>
                  <a:lnTo>
                    <a:pt x="140" y="388"/>
                  </a:lnTo>
                  <a:lnTo>
                    <a:pt x="144" y="386"/>
                  </a:lnTo>
                  <a:lnTo>
                    <a:pt x="140" y="380"/>
                  </a:lnTo>
                  <a:lnTo>
                    <a:pt x="136" y="374"/>
                  </a:lnTo>
                  <a:lnTo>
                    <a:pt x="142" y="378"/>
                  </a:lnTo>
                  <a:lnTo>
                    <a:pt x="144" y="380"/>
                  </a:lnTo>
                  <a:lnTo>
                    <a:pt x="148" y="382"/>
                  </a:lnTo>
                  <a:lnTo>
                    <a:pt x="152" y="380"/>
                  </a:lnTo>
                  <a:lnTo>
                    <a:pt x="152" y="374"/>
                  </a:lnTo>
                  <a:lnTo>
                    <a:pt x="152" y="368"/>
                  </a:lnTo>
                  <a:lnTo>
                    <a:pt x="146" y="366"/>
                  </a:lnTo>
                  <a:lnTo>
                    <a:pt x="140" y="368"/>
                  </a:lnTo>
                  <a:lnTo>
                    <a:pt x="134" y="370"/>
                  </a:lnTo>
                  <a:lnTo>
                    <a:pt x="126" y="360"/>
                  </a:lnTo>
                  <a:lnTo>
                    <a:pt x="122" y="346"/>
                  </a:lnTo>
                  <a:lnTo>
                    <a:pt x="128" y="346"/>
                  </a:lnTo>
                  <a:lnTo>
                    <a:pt x="136" y="346"/>
                  </a:lnTo>
                  <a:lnTo>
                    <a:pt x="144" y="350"/>
                  </a:lnTo>
                  <a:lnTo>
                    <a:pt x="152" y="350"/>
                  </a:lnTo>
                  <a:lnTo>
                    <a:pt x="158" y="348"/>
                  </a:lnTo>
                  <a:lnTo>
                    <a:pt x="164" y="344"/>
                  </a:lnTo>
                  <a:lnTo>
                    <a:pt x="160" y="340"/>
                  </a:lnTo>
                  <a:lnTo>
                    <a:pt x="156" y="336"/>
                  </a:lnTo>
                  <a:lnTo>
                    <a:pt x="156" y="334"/>
                  </a:lnTo>
                  <a:lnTo>
                    <a:pt x="156" y="326"/>
                  </a:lnTo>
                  <a:lnTo>
                    <a:pt x="162" y="320"/>
                  </a:lnTo>
                  <a:lnTo>
                    <a:pt x="168" y="314"/>
                  </a:lnTo>
                  <a:lnTo>
                    <a:pt x="176" y="312"/>
                  </a:lnTo>
                  <a:lnTo>
                    <a:pt x="192" y="308"/>
                  </a:lnTo>
                  <a:lnTo>
                    <a:pt x="206" y="306"/>
                  </a:lnTo>
                  <a:lnTo>
                    <a:pt x="210" y="304"/>
                  </a:lnTo>
                  <a:lnTo>
                    <a:pt x="216" y="300"/>
                  </a:lnTo>
                  <a:lnTo>
                    <a:pt x="224" y="290"/>
                  </a:lnTo>
                  <a:lnTo>
                    <a:pt x="230" y="280"/>
                  </a:lnTo>
                  <a:lnTo>
                    <a:pt x="232" y="268"/>
                  </a:lnTo>
                  <a:lnTo>
                    <a:pt x="230" y="262"/>
                  </a:lnTo>
                  <a:lnTo>
                    <a:pt x="226" y="258"/>
                  </a:lnTo>
                  <a:lnTo>
                    <a:pt x="222" y="254"/>
                  </a:lnTo>
                  <a:lnTo>
                    <a:pt x="220" y="250"/>
                  </a:lnTo>
                  <a:lnTo>
                    <a:pt x="220" y="248"/>
                  </a:lnTo>
                  <a:lnTo>
                    <a:pt x="220" y="242"/>
                  </a:lnTo>
                  <a:lnTo>
                    <a:pt x="206" y="232"/>
                  </a:lnTo>
                  <a:lnTo>
                    <a:pt x="198" y="226"/>
                  </a:lnTo>
                  <a:lnTo>
                    <a:pt x="194" y="220"/>
                  </a:lnTo>
                  <a:lnTo>
                    <a:pt x="196" y="154"/>
                  </a:ln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44" y="78"/>
                  </a:lnTo>
                  <a:lnTo>
                    <a:pt x="246" y="88"/>
                  </a:lnTo>
                  <a:lnTo>
                    <a:pt x="246" y="92"/>
                  </a:lnTo>
                  <a:lnTo>
                    <a:pt x="244" y="96"/>
                  </a:lnTo>
                  <a:lnTo>
                    <a:pt x="238" y="102"/>
                  </a:lnTo>
                  <a:lnTo>
                    <a:pt x="224" y="108"/>
                  </a:lnTo>
                  <a:lnTo>
                    <a:pt x="216" y="116"/>
                  </a:lnTo>
                  <a:lnTo>
                    <a:pt x="206" y="128"/>
                  </a:lnTo>
                  <a:lnTo>
                    <a:pt x="200" y="142"/>
                  </a:lnTo>
                  <a:lnTo>
                    <a:pt x="196" y="148"/>
                  </a:lnTo>
                  <a:lnTo>
                    <a:pt x="196" y="154"/>
                  </a:lnTo>
                  <a:lnTo>
                    <a:pt x="194" y="220"/>
                  </a:lnTo>
                  <a:lnTo>
                    <a:pt x="19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99"/>
            <p:cNvSpPr/>
            <p:nvPr/>
          </p:nvSpPr>
          <p:spPr bwMode="auto">
            <a:xfrm>
              <a:off x="3007326" y="5097291"/>
              <a:ext cx="281358" cy="1071246"/>
            </a:xfrm>
            <a:custGeom>
              <a:avLst/>
              <a:gdLst>
                <a:gd name="T0" fmla="*/ 2147483647 w 192"/>
                <a:gd name="T1" fmla="*/ 2147483647 h 678"/>
                <a:gd name="T2" fmla="*/ 2147483647 w 192"/>
                <a:gd name="T3" fmla="*/ 2147483647 h 678"/>
                <a:gd name="T4" fmla="*/ 2147483647 w 192"/>
                <a:gd name="T5" fmla="*/ 2147483647 h 678"/>
                <a:gd name="T6" fmla="*/ 2147483647 w 192"/>
                <a:gd name="T7" fmla="*/ 2147483647 h 678"/>
                <a:gd name="T8" fmla="*/ 2147483647 w 192"/>
                <a:gd name="T9" fmla="*/ 2147483647 h 678"/>
                <a:gd name="T10" fmla="*/ 2147483647 w 192"/>
                <a:gd name="T11" fmla="*/ 2147483647 h 678"/>
                <a:gd name="T12" fmla="*/ 2147483647 w 192"/>
                <a:gd name="T13" fmla="*/ 2147483647 h 678"/>
                <a:gd name="T14" fmla="*/ 2147483647 w 192"/>
                <a:gd name="T15" fmla="*/ 2147483647 h 678"/>
                <a:gd name="T16" fmla="*/ 2147483647 w 192"/>
                <a:gd name="T17" fmla="*/ 2147483647 h 678"/>
                <a:gd name="T18" fmla="*/ 2147483647 w 192"/>
                <a:gd name="T19" fmla="*/ 2147483647 h 678"/>
                <a:gd name="T20" fmla="*/ 2147483647 w 192"/>
                <a:gd name="T21" fmla="*/ 2147483647 h 678"/>
                <a:gd name="T22" fmla="*/ 2147483647 w 192"/>
                <a:gd name="T23" fmla="*/ 2147483647 h 678"/>
                <a:gd name="T24" fmla="*/ 2147483647 w 192"/>
                <a:gd name="T25" fmla="*/ 2147483647 h 678"/>
                <a:gd name="T26" fmla="*/ 2147483647 w 192"/>
                <a:gd name="T27" fmla="*/ 2147483647 h 678"/>
                <a:gd name="T28" fmla="*/ 2147483647 w 192"/>
                <a:gd name="T29" fmla="*/ 2147483647 h 678"/>
                <a:gd name="T30" fmla="*/ 2147483647 w 192"/>
                <a:gd name="T31" fmla="*/ 2147483647 h 678"/>
                <a:gd name="T32" fmla="*/ 2147483647 w 192"/>
                <a:gd name="T33" fmla="*/ 2147483647 h 678"/>
                <a:gd name="T34" fmla="*/ 2147483647 w 192"/>
                <a:gd name="T35" fmla="*/ 2147483647 h 678"/>
                <a:gd name="T36" fmla="*/ 2147483647 w 192"/>
                <a:gd name="T37" fmla="*/ 2147483647 h 678"/>
                <a:gd name="T38" fmla="*/ 2147483647 w 192"/>
                <a:gd name="T39" fmla="*/ 2147483647 h 678"/>
                <a:gd name="T40" fmla="*/ 2147483647 w 192"/>
                <a:gd name="T41" fmla="*/ 2147483647 h 678"/>
                <a:gd name="T42" fmla="*/ 2147483647 w 192"/>
                <a:gd name="T43" fmla="*/ 2147483647 h 678"/>
                <a:gd name="T44" fmla="*/ 2147483647 w 192"/>
                <a:gd name="T45" fmla="*/ 0 h 678"/>
                <a:gd name="T46" fmla="*/ 0 w 192"/>
                <a:gd name="T47" fmla="*/ 2147483647 h 678"/>
                <a:gd name="T48" fmla="*/ 2147483647 w 192"/>
                <a:gd name="T49" fmla="*/ 2147483647 h 678"/>
                <a:gd name="T50" fmla="*/ 2147483647 w 192"/>
                <a:gd name="T51" fmla="*/ 2147483647 h 678"/>
                <a:gd name="T52" fmla="*/ 2147483647 w 192"/>
                <a:gd name="T53" fmla="*/ 2147483647 h 678"/>
                <a:gd name="T54" fmla="*/ 2147483647 w 192"/>
                <a:gd name="T55" fmla="*/ 2147483647 h 678"/>
                <a:gd name="T56" fmla="*/ 2147483647 w 192"/>
                <a:gd name="T57" fmla="*/ 2147483647 h 678"/>
                <a:gd name="T58" fmla="*/ 2147483647 w 192"/>
                <a:gd name="T59" fmla="*/ 2147483647 h 678"/>
                <a:gd name="T60" fmla="*/ 2147483647 w 192"/>
                <a:gd name="T61" fmla="*/ 2147483647 h 678"/>
                <a:gd name="T62" fmla="*/ 2147483647 w 192"/>
                <a:gd name="T63" fmla="*/ 2147483647 h 678"/>
                <a:gd name="T64" fmla="*/ 2147483647 w 192"/>
                <a:gd name="T65" fmla="*/ 2147483647 h 678"/>
                <a:gd name="T66" fmla="*/ 2147483647 w 192"/>
                <a:gd name="T67" fmla="*/ 2147483647 h 678"/>
                <a:gd name="T68" fmla="*/ 2147483647 w 192"/>
                <a:gd name="T69" fmla="*/ 2147483647 h 678"/>
                <a:gd name="T70" fmla="*/ 2147483647 w 192"/>
                <a:gd name="T71" fmla="*/ 2147483647 h 678"/>
                <a:gd name="T72" fmla="*/ 2147483647 w 192"/>
                <a:gd name="T73" fmla="*/ 2147483647 h 678"/>
                <a:gd name="T74" fmla="*/ 2147483647 w 192"/>
                <a:gd name="T75" fmla="*/ 2147483647 h 678"/>
                <a:gd name="T76" fmla="*/ 2147483647 w 192"/>
                <a:gd name="T77" fmla="*/ 2147483647 h 678"/>
                <a:gd name="T78" fmla="*/ 2147483647 w 192"/>
                <a:gd name="T79" fmla="*/ 2147483647 h 678"/>
                <a:gd name="T80" fmla="*/ 2147483647 w 192"/>
                <a:gd name="T81" fmla="*/ 2147483647 h 678"/>
                <a:gd name="T82" fmla="*/ 2147483647 w 192"/>
                <a:gd name="T83" fmla="*/ 2147483647 h 678"/>
                <a:gd name="T84" fmla="*/ 2147483647 w 192"/>
                <a:gd name="T85" fmla="*/ 2147483647 h 678"/>
                <a:gd name="T86" fmla="*/ 2147483647 w 192"/>
                <a:gd name="T87" fmla="*/ 2147483647 h 678"/>
                <a:gd name="T88" fmla="*/ 2147483647 w 192"/>
                <a:gd name="T89" fmla="*/ 2147483647 h 678"/>
                <a:gd name="T90" fmla="*/ 2147483647 w 192"/>
                <a:gd name="T91" fmla="*/ 2147483647 h 678"/>
                <a:gd name="T92" fmla="*/ 2147483647 w 192"/>
                <a:gd name="T93" fmla="*/ 2147483647 h 678"/>
                <a:gd name="T94" fmla="*/ 2147483647 w 192"/>
                <a:gd name="T95" fmla="*/ 2147483647 h 6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2"/>
                <a:gd name="T145" fmla="*/ 0 h 678"/>
                <a:gd name="T146" fmla="*/ 192 w 192"/>
                <a:gd name="T147" fmla="*/ 678 h 6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2" h="678">
                  <a:moveTo>
                    <a:pt x="174" y="624"/>
                  </a:moveTo>
                  <a:lnTo>
                    <a:pt x="126" y="624"/>
                  </a:lnTo>
                  <a:lnTo>
                    <a:pt x="122" y="618"/>
                  </a:lnTo>
                  <a:lnTo>
                    <a:pt x="120" y="612"/>
                  </a:lnTo>
                  <a:lnTo>
                    <a:pt x="118" y="606"/>
                  </a:lnTo>
                  <a:lnTo>
                    <a:pt x="112" y="600"/>
                  </a:lnTo>
                  <a:lnTo>
                    <a:pt x="104" y="596"/>
                  </a:lnTo>
                  <a:lnTo>
                    <a:pt x="98" y="592"/>
                  </a:lnTo>
                  <a:lnTo>
                    <a:pt x="90" y="586"/>
                  </a:lnTo>
                  <a:lnTo>
                    <a:pt x="88" y="582"/>
                  </a:lnTo>
                  <a:lnTo>
                    <a:pt x="86" y="576"/>
                  </a:lnTo>
                  <a:lnTo>
                    <a:pt x="88" y="566"/>
                  </a:lnTo>
                  <a:lnTo>
                    <a:pt x="90" y="556"/>
                  </a:lnTo>
                  <a:lnTo>
                    <a:pt x="90" y="552"/>
                  </a:lnTo>
                  <a:lnTo>
                    <a:pt x="88" y="548"/>
                  </a:lnTo>
                  <a:lnTo>
                    <a:pt x="88" y="546"/>
                  </a:lnTo>
                  <a:lnTo>
                    <a:pt x="86" y="544"/>
                  </a:lnTo>
                  <a:lnTo>
                    <a:pt x="88" y="540"/>
                  </a:lnTo>
                  <a:lnTo>
                    <a:pt x="90" y="536"/>
                  </a:lnTo>
                  <a:lnTo>
                    <a:pt x="92" y="534"/>
                  </a:lnTo>
                  <a:lnTo>
                    <a:pt x="92" y="528"/>
                  </a:lnTo>
                  <a:lnTo>
                    <a:pt x="92" y="518"/>
                  </a:lnTo>
                  <a:lnTo>
                    <a:pt x="88" y="510"/>
                  </a:lnTo>
                  <a:lnTo>
                    <a:pt x="86" y="504"/>
                  </a:lnTo>
                  <a:lnTo>
                    <a:pt x="84" y="494"/>
                  </a:lnTo>
                  <a:lnTo>
                    <a:pt x="86" y="490"/>
                  </a:lnTo>
                  <a:lnTo>
                    <a:pt x="88" y="486"/>
                  </a:lnTo>
                  <a:lnTo>
                    <a:pt x="84" y="484"/>
                  </a:lnTo>
                  <a:lnTo>
                    <a:pt x="80" y="480"/>
                  </a:lnTo>
                  <a:lnTo>
                    <a:pt x="72" y="466"/>
                  </a:lnTo>
                  <a:lnTo>
                    <a:pt x="60" y="446"/>
                  </a:lnTo>
                  <a:lnTo>
                    <a:pt x="64" y="446"/>
                  </a:lnTo>
                  <a:lnTo>
                    <a:pt x="66" y="442"/>
                  </a:lnTo>
                  <a:lnTo>
                    <a:pt x="64" y="434"/>
                  </a:lnTo>
                  <a:lnTo>
                    <a:pt x="60" y="420"/>
                  </a:lnTo>
                  <a:lnTo>
                    <a:pt x="54" y="408"/>
                  </a:lnTo>
                  <a:lnTo>
                    <a:pt x="52" y="394"/>
                  </a:lnTo>
                  <a:lnTo>
                    <a:pt x="54" y="388"/>
                  </a:lnTo>
                  <a:lnTo>
                    <a:pt x="56" y="384"/>
                  </a:lnTo>
                  <a:lnTo>
                    <a:pt x="58" y="382"/>
                  </a:lnTo>
                  <a:lnTo>
                    <a:pt x="60" y="380"/>
                  </a:lnTo>
                  <a:lnTo>
                    <a:pt x="58" y="372"/>
                  </a:lnTo>
                  <a:lnTo>
                    <a:pt x="52" y="364"/>
                  </a:lnTo>
                  <a:lnTo>
                    <a:pt x="50" y="352"/>
                  </a:lnTo>
                  <a:lnTo>
                    <a:pt x="46" y="346"/>
                  </a:lnTo>
                  <a:lnTo>
                    <a:pt x="48" y="342"/>
                  </a:lnTo>
                  <a:lnTo>
                    <a:pt x="50" y="338"/>
                  </a:lnTo>
                  <a:lnTo>
                    <a:pt x="52" y="332"/>
                  </a:lnTo>
                  <a:lnTo>
                    <a:pt x="54" y="328"/>
                  </a:lnTo>
                  <a:lnTo>
                    <a:pt x="54" y="298"/>
                  </a:lnTo>
                  <a:lnTo>
                    <a:pt x="52" y="290"/>
                  </a:lnTo>
                  <a:lnTo>
                    <a:pt x="50" y="282"/>
                  </a:lnTo>
                  <a:lnTo>
                    <a:pt x="46" y="276"/>
                  </a:lnTo>
                  <a:lnTo>
                    <a:pt x="44" y="270"/>
                  </a:lnTo>
                  <a:lnTo>
                    <a:pt x="42" y="264"/>
                  </a:lnTo>
                  <a:lnTo>
                    <a:pt x="38" y="258"/>
                  </a:lnTo>
                  <a:lnTo>
                    <a:pt x="36" y="252"/>
                  </a:lnTo>
                  <a:lnTo>
                    <a:pt x="34" y="246"/>
                  </a:lnTo>
                  <a:lnTo>
                    <a:pt x="36" y="242"/>
                  </a:lnTo>
                  <a:lnTo>
                    <a:pt x="38" y="234"/>
                  </a:lnTo>
                  <a:lnTo>
                    <a:pt x="42" y="224"/>
                  </a:lnTo>
                  <a:lnTo>
                    <a:pt x="42" y="218"/>
                  </a:lnTo>
                  <a:lnTo>
                    <a:pt x="38" y="216"/>
                  </a:lnTo>
                  <a:lnTo>
                    <a:pt x="36" y="212"/>
                  </a:lnTo>
                  <a:lnTo>
                    <a:pt x="34" y="208"/>
                  </a:lnTo>
                  <a:lnTo>
                    <a:pt x="36" y="194"/>
                  </a:lnTo>
                  <a:lnTo>
                    <a:pt x="42" y="184"/>
                  </a:lnTo>
                  <a:lnTo>
                    <a:pt x="50" y="172"/>
                  </a:lnTo>
                  <a:lnTo>
                    <a:pt x="54" y="164"/>
                  </a:lnTo>
                  <a:lnTo>
                    <a:pt x="50" y="158"/>
                  </a:lnTo>
                  <a:lnTo>
                    <a:pt x="48" y="152"/>
                  </a:lnTo>
                  <a:lnTo>
                    <a:pt x="46" y="134"/>
                  </a:lnTo>
                  <a:lnTo>
                    <a:pt x="48" y="126"/>
                  </a:lnTo>
                  <a:lnTo>
                    <a:pt x="50" y="122"/>
                  </a:lnTo>
                  <a:lnTo>
                    <a:pt x="56" y="118"/>
                  </a:lnTo>
                  <a:lnTo>
                    <a:pt x="62" y="112"/>
                  </a:lnTo>
                  <a:lnTo>
                    <a:pt x="64" y="106"/>
                  </a:lnTo>
                  <a:lnTo>
                    <a:pt x="64" y="102"/>
                  </a:lnTo>
                  <a:lnTo>
                    <a:pt x="62" y="88"/>
                  </a:lnTo>
                  <a:lnTo>
                    <a:pt x="60" y="90"/>
                  </a:lnTo>
                  <a:lnTo>
                    <a:pt x="56" y="90"/>
                  </a:lnTo>
                  <a:lnTo>
                    <a:pt x="52" y="90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60"/>
                  </a:lnTo>
                  <a:lnTo>
                    <a:pt x="40" y="56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20"/>
                  </a:lnTo>
                  <a:lnTo>
                    <a:pt x="22" y="8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8"/>
                  </a:lnTo>
                  <a:lnTo>
                    <a:pt x="4" y="18"/>
                  </a:lnTo>
                  <a:lnTo>
                    <a:pt x="8" y="32"/>
                  </a:lnTo>
                  <a:lnTo>
                    <a:pt x="12" y="48"/>
                  </a:lnTo>
                  <a:lnTo>
                    <a:pt x="14" y="66"/>
                  </a:lnTo>
                  <a:lnTo>
                    <a:pt x="10" y="80"/>
                  </a:lnTo>
                  <a:lnTo>
                    <a:pt x="8" y="96"/>
                  </a:lnTo>
                  <a:lnTo>
                    <a:pt x="12" y="102"/>
                  </a:lnTo>
                  <a:lnTo>
                    <a:pt x="16" y="106"/>
                  </a:lnTo>
                  <a:lnTo>
                    <a:pt x="18" y="118"/>
                  </a:lnTo>
                  <a:lnTo>
                    <a:pt x="18" y="134"/>
                  </a:lnTo>
                  <a:lnTo>
                    <a:pt x="16" y="162"/>
                  </a:lnTo>
                  <a:lnTo>
                    <a:pt x="10" y="192"/>
                  </a:lnTo>
                  <a:lnTo>
                    <a:pt x="12" y="198"/>
                  </a:lnTo>
                  <a:lnTo>
                    <a:pt x="14" y="202"/>
                  </a:lnTo>
                  <a:lnTo>
                    <a:pt x="16" y="206"/>
                  </a:lnTo>
                  <a:lnTo>
                    <a:pt x="18" y="210"/>
                  </a:lnTo>
                  <a:lnTo>
                    <a:pt x="18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4" y="218"/>
                  </a:lnTo>
                  <a:lnTo>
                    <a:pt x="14" y="236"/>
                  </a:lnTo>
                  <a:lnTo>
                    <a:pt x="20" y="252"/>
                  </a:lnTo>
                  <a:lnTo>
                    <a:pt x="22" y="268"/>
                  </a:lnTo>
                  <a:lnTo>
                    <a:pt x="24" y="286"/>
                  </a:lnTo>
                  <a:lnTo>
                    <a:pt x="22" y="302"/>
                  </a:lnTo>
                  <a:lnTo>
                    <a:pt x="22" y="310"/>
                  </a:lnTo>
                  <a:lnTo>
                    <a:pt x="20" y="318"/>
                  </a:lnTo>
                  <a:lnTo>
                    <a:pt x="22" y="326"/>
                  </a:lnTo>
                  <a:lnTo>
                    <a:pt x="22" y="332"/>
                  </a:lnTo>
                  <a:lnTo>
                    <a:pt x="20" y="340"/>
                  </a:lnTo>
                  <a:lnTo>
                    <a:pt x="16" y="346"/>
                  </a:lnTo>
                  <a:lnTo>
                    <a:pt x="12" y="350"/>
                  </a:lnTo>
                  <a:lnTo>
                    <a:pt x="10" y="352"/>
                  </a:lnTo>
                  <a:lnTo>
                    <a:pt x="10" y="358"/>
                  </a:lnTo>
                  <a:lnTo>
                    <a:pt x="12" y="362"/>
                  </a:lnTo>
                  <a:lnTo>
                    <a:pt x="18" y="372"/>
                  </a:lnTo>
                  <a:lnTo>
                    <a:pt x="22" y="380"/>
                  </a:lnTo>
                  <a:lnTo>
                    <a:pt x="24" y="388"/>
                  </a:lnTo>
                  <a:lnTo>
                    <a:pt x="24" y="404"/>
                  </a:lnTo>
                  <a:lnTo>
                    <a:pt x="26" y="418"/>
                  </a:lnTo>
                  <a:lnTo>
                    <a:pt x="28" y="436"/>
                  </a:lnTo>
                  <a:lnTo>
                    <a:pt x="34" y="456"/>
                  </a:lnTo>
                  <a:lnTo>
                    <a:pt x="36" y="462"/>
                  </a:lnTo>
                  <a:lnTo>
                    <a:pt x="40" y="462"/>
                  </a:lnTo>
                  <a:lnTo>
                    <a:pt x="44" y="462"/>
                  </a:lnTo>
                  <a:lnTo>
                    <a:pt x="46" y="462"/>
                  </a:lnTo>
                  <a:lnTo>
                    <a:pt x="46" y="460"/>
                  </a:lnTo>
                  <a:lnTo>
                    <a:pt x="44" y="448"/>
                  </a:lnTo>
                  <a:lnTo>
                    <a:pt x="40" y="436"/>
                  </a:lnTo>
                  <a:lnTo>
                    <a:pt x="44" y="434"/>
                  </a:lnTo>
                  <a:lnTo>
                    <a:pt x="50" y="434"/>
                  </a:lnTo>
                  <a:lnTo>
                    <a:pt x="52" y="442"/>
                  </a:lnTo>
                  <a:lnTo>
                    <a:pt x="52" y="456"/>
                  </a:lnTo>
                  <a:lnTo>
                    <a:pt x="54" y="462"/>
                  </a:lnTo>
                  <a:lnTo>
                    <a:pt x="56" y="466"/>
                  </a:lnTo>
                  <a:lnTo>
                    <a:pt x="56" y="480"/>
                  </a:lnTo>
                  <a:lnTo>
                    <a:pt x="50" y="482"/>
                  </a:lnTo>
                  <a:lnTo>
                    <a:pt x="44" y="482"/>
                  </a:lnTo>
                  <a:lnTo>
                    <a:pt x="46" y="486"/>
                  </a:lnTo>
                  <a:lnTo>
                    <a:pt x="48" y="490"/>
                  </a:lnTo>
                  <a:lnTo>
                    <a:pt x="50" y="492"/>
                  </a:lnTo>
                  <a:lnTo>
                    <a:pt x="50" y="496"/>
                  </a:lnTo>
                  <a:lnTo>
                    <a:pt x="50" y="502"/>
                  </a:lnTo>
                  <a:lnTo>
                    <a:pt x="46" y="506"/>
                  </a:lnTo>
                  <a:lnTo>
                    <a:pt x="42" y="512"/>
                  </a:lnTo>
                  <a:lnTo>
                    <a:pt x="40" y="518"/>
                  </a:lnTo>
                  <a:lnTo>
                    <a:pt x="42" y="522"/>
                  </a:lnTo>
                  <a:lnTo>
                    <a:pt x="46" y="524"/>
                  </a:lnTo>
                  <a:lnTo>
                    <a:pt x="56" y="526"/>
                  </a:lnTo>
                  <a:lnTo>
                    <a:pt x="54" y="530"/>
                  </a:lnTo>
                  <a:lnTo>
                    <a:pt x="56" y="534"/>
                  </a:lnTo>
                  <a:lnTo>
                    <a:pt x="58" y="540"/>
                  </a:lnTo>
                  <a:lnTo>
                    <a:pt x="58" y="544"/>
                  </a:lnTo>
                  <a:lnTo>
                    <a:pt x="50" y="544"/>
                  </a:lnTo>
                  <a:lnTo>
                    <a:pt x="50" y="554"/>
                  </a:lnTo>
                  <a:lnTo>
                    <a:pt x="54" y="560"/>
                  </a:lnTo>
                  <a:lnTo>
                    <a:pt x="62" y="568"/>
                  </a:lnTo>
                  <a:lnTo>
                    <a:pt x="62" y="572"/>
                  </a:lnTo>
                  <a:lnTo>
                    <a:pt x="62" y="576"/>
                  </a:lnTo>
                  <a:lnTo>
                    <a:pt x="66" y="582"/>
                  </a:lnTo>
                  <a:lnTo>
                    <a:pt x="74" y="594"/>
                  </a:lnTo>
                  <a:lnTo>
                    <a:pt x="80" y="602"/>
                  </a:lnTo>
                  <a:lnTo>
                    <a:pt x="86" y="606"/>
                  </a:lnTo>
                  <a:lnTo>
                    <a:pt x="96" y="606"/>
                  </a:lnTo>
                  <a:lnTo>
                    <a:pt x="94" y="618"/>
                  </a:lnTo>
                  <a:lnTo>
                    <a:pt x="96" y="622"/>
                  </a:lnTo>
                  <a:lnTo>
                    <a:pt x="100" y="626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22" y="648"/>
                  </a:lnTo>
                  <a:lnTo>
                    <a:pt x="154" y="660"/>
                  </a:lnTo>
                  <a:lnTo>
                    <a:pt x="156" y="664"/>
                  </a:lnTo>
                  <a:lnTo>
                    <a:pt x="158" y="666"/>
                  </a:lnTo>
                  <a:lnTo>
                    <a:pt x="160" y="668"/>
                  </a:lnTo>
                  <a:lnTo>
                    <a:pt x="164" y="670"/>
                  </a:lnTo>
                  <a:lnTo>
                    <a:pt x="172" y="672"/>
                  </a:lnTo>
                  <a:lnTo>
                    <a:pt x="178" y="674"/>
                  </a:lnTo>
                  <a:lnTo>
                    <a:pt x="192" y="678"/>
                  </a:lnTo>
                  <a:lnTo>
                    <a:pt x="174" y="6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00"/>
            <p:cNvSpPr/>
            <p:nvPr/>
          </p:nvSpPr>
          <p:spPr bwMode="auto">
            <a:xfrm>
              <a:off x="3263316" y="6084908"/>
              <a:ext cx="99168" cy="88938"/>
            </a:xfrm>
            <a:custGeom>
              <a:avLst/>
              <a:gdLst>
                <a:gd name="T0" fmla="*/ 0 w 68"/>
                <a:gd name="T1" fmla="*/ 0 h 56"/>
                <a:gd name="T2" fmla="*/ 2147483647 w 68"/>
                <a:gd name="T3" fmla="*/ 2147483647 h 56"/>
                <a:gd name="T4" fmla="*/ 2147483647 w 68"/>
                <a:gd name="T5" fmla="*/ 2147483647 h 56"/>
                <a:gd name="T6" fmla="*/ 2147483647 w 68"/>
                <a:gd name="T7" fmla="*/ 2147483647 h 56"/>
                <a:gd name="T8" fmla="*/ 2147483647 w 68"/>
                <a:gd name="T9" fmla="*/ 2147483647 h 56"/>
                <a:gd name="T10" fmla="*/ 2147483647 w 68"/>
                <a:gd name="T11" fmla="*/ 2147483647 h 56"/>
                <a:gd name="T12" fmla="*/ 2147483647 w 68"/>
                <a:gd name="T13" fmla="*/ 2147483647 h 56"/>
                <a:gd name="T14" fmla="*/ 2147483647 w 68"/>
                <a:gd name="T15" fmla="*/ 2147483647 h 56"/>
                <a:gd name="T16" fmla="*/ 2147483647 w 68"/>
                <a:gd name="T17" fmla="*/ 2147483647 h 56"/>
                <a:gd name="T18" fmla="*/ 2147483647 w 68"/>
                <a:gd name="T19" fmla="*/ 2147483647 h 56"/>
                <a:gd name="T20" fmla="*/ 2147483647 w 68"/>
                <a:gd name="T21" fmla="*/ 2147483647 h 56"/>
                <a:gd name="T22" fmla="*/ 2147483647 w 68"/>
                <a:gd name="T23" fmla="*/ 2147483647 h 56"/>
                <a:gd name="T24" fmla="*/ 2147483647 w 68"/>
                <a:gd name="T25" fmla="*/ 2147483647 h 56"/>
                <a:gd name="T26" fmla="*/ 0 w 68"/>
                <a:gd name="T27" fmla="*/ 0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56"/>
                <a:gd name="T44" fmla="*/ 68 w 68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56">
                  <a:moveTo>
                    <a:pt x="0" y="0"/>
                  </a:moveTo>
                  <a:lnTo>
                    <a:pt x="6" y="6"/>
                  </a:lnTo>
                  <a:lnTo>
                    <a:pt x="12" y="14"/>
                  </a:lnTo>
                  <a:lnTo>
                    <a:pt x="28" y="26"/>
                  </a:lnTo>
                  <a:lnTo>
                    <a:pt x="40" y="30"/>
                  </a:lnTo>
                  <a:lnTo>
                    <a:pt x="50" y="32"/>
                  </a:lnTo>
                  <a:lnTo>
                    <a:pt x="62" y="36"/>
                  </a:lnTo>
                  <a:lnTo>
                    <a:pt x="66" y="38"/>
                  </a:lnTo>
                  <a:lnTo>
                    <a:pt x="68" y="42"/>
                  </a:lnTo>
                  <a:lnTo>
                    <a:pt x="48" y="52"/>
                  </a:lnTo>
                  <a:lnTo>
                    <a:pt x="40" y="54"/>
                  </a:lnTo>
                  <a:lnTo>
                    <a:pt x="28" y="56"/>
                  </a:lnTo>
                  <a:lnTo>
                    <a:pt x="18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01"/>
            <p:cNvSpPr/>
            <p:nvPr/>
          </p:nvSpPr>
          <p:spPr bwMode="auto">
            <a:xfrm>
              <a:off x="2791694" y="4215869"/>
              <a:ext cx="269828" cy="480535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2147483647 w 184"/>
                <a:gd name="T83" fmla="*/ 2147483647 h 304"/>
                <a:gd name="T84" fmla="*/ 2147483647 w 184"/>
                <a:gd name="T85" fmla="*/ 2147483647 h 304"/>
                <a:gd name="T86" fmla="*/ 2147483647 w 184"/>
                <a:gd name="T87" fmla="*/ 2147483647 h 304"/>
                <a:gd name="T88" fmla="*/ 2147483647 w 184"/>
                <a:gd name="T89" fmla="*/ 2147483647 h 304"/>
                <a:gd name="T90" fmla="*/ 0 w 184"/>
                <a:gd name="T91" fmla="*/ 2147483647 h 3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4"/>
                <a:gd name="T139" fmla="*/ 0 h 304"/>
                <a:gd name="T140" fmla="*/ 184 w 184"/>
                <a:gd name="T141" fmla="*/ 304 h 3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4" h="304">
                  <a:moveTo>
                    <a:pt x="2" y="204"/>
                  </a:moveTo>
                  <a:lnTo>
                    <a:pt x="2" y="194"/>
                  </a:lnTo>
                  <a:lnTo>
                    <a:pt x="6" y="184"/>
                  </a:lnTo>
                  <a:lnTo>
                    <a:pt x="8" y="178"/>
                  </a:lnTo>
                  <a:lnTo>
                    <a:pt x="18" y="176"/>
                  </a:lnTo>
                  <a:lnTo>
                    <a:pt x="18" y="172"/>
                  </a:lnTo>
                  <a:lnTo>
                    <a:pt x="22" y="166"/>
                  </a:lnTo>
                  <a:lnTo>
                    <a:pt x="26" y="162"/>
                  </a:lnTo>
                  <a:lnTo>
                    <a:pt x="28" y="158"/>
                  </a:lnTo>
                  <a:lnTo>
                    <a:pt x="26" y="142"/>
                  </a:lnTo>
                  <a:lnTo>
                    <a:pt x="24" y="124"/>
                  </a:lnTo>
                  <a:lnTo>
                    <a:pt x="26" y="118"/>
                  </a:lnTo>
                  <a:lnTo>
                    <a:pt x="28" y="114"/>
                  </a:lnTo>
                  <a:lnTo>
                    <a:pt x="26" y="106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6" y="90"/>
                  </a:lnTo>
                  <a:lnTo>
                    <a:pt x="22" y="86"/>
                  </a:lnTo>
                  <a:lnTo>
                    <a:pt x="28" y="82"/>
                  </a:lnTo>
                  <a:lnTo>
                    <a:pt x="26" y="76"/>
                  </a:lnTo>
                  <a:lnTo>
                    <a:pt x="26" y="70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40" y="74"/>
                  </a:lnTo>
                  <a:lnTo>
                    <a:pt x="42" y="64"/>
                  </a:lnTo>
                  <a:lnTo>
                    <a:pt x="46" y="62"/>
                  </a:lnTo>
                  <a:lnTo>
                    <a:pt x="48" y="58"/>
                  </a:lnTo>
                  <a:lnTo>
                    <a:pt x="52" y="58"/>
                  </a:lnTo>
                  <a:lnTo>
                    <a:pt x="56" y="54"/>
                  </a:lnTo>
                  <a:lnTo>
                    <a:pt x="58" y="48"/>
                  </a:lnTo>
                  <a:lnTo>
                    <a:pt x="60" y="42"/>
                  </a:lnTo>
                  <a:lnTo>
                    <a:pt x="60" y="34"/>
                  </a:lnTo>
                  <a:lnTo>
                    <a:pt x="62" y="30"/>
                  </a:lnTo>
                  <a:lnTo>
                    <a:pt x="66" y="26"/>
                  </a:lnTo>
                  <a:lnTo>
                    <a:pt x="72" y="24"/>
                  </a:lnTo>
                  <a:lnTo>
                    <a:pt x="80" y="24"/>
                  </a:lnTo>
                  <a:lnTo>
                    <a:pt x="82" y="20"/>
                  </a:lnTo>
                  <a:lnTo>
                    <a:pt x="86" y="18"/>
                  </a:lnTo>
                  <a:lnTo>
                    <a:pt x="98" y="14"/>
                  </a:lnTo>
                  <a:lnTo>
                    <a:pt x="110" y="10"/>
                  </a:lnTo>
                  <a:lnTo>
                    <a:pt x="118" y="4"/>
                  </a:lnTo>
                  <a:lnTo>
                    <a:pt x="124" y="2"/>
                  </a:lnTo>
                  <a:lnTo>
                    <a:pt x="128" y="0"/>
                  </a:lnTo>
                  <a:lnTo>
                    <a:pt x="128" y="8"/>
                  </a:lnTo>
                  <a:lnTo>
                    <a:pt x="124" y="10"/>
                  </a:lnTo>
                  <a:lnTo>
                    <a:pt x="120" y="14"/>
                  </a:lnTo>
                  <a:lnTo>
                    <a:pt x="118" y="18"/>
                  </a:lnTo>
                  <a:lnTo>
                    <a:pt x="110" y="28"/>
                  </a:lnTo>
                  <a:lnTo>
                    <a:pt x="98" y="40"/>
                  </a:lnTo>
                  <a:lnTo>
                    <a:pt x="94" y="48"/>
                  </a:lnTo>
                  <a:lnTo>
                    <a:pt x="92" y="56"/>
                  </a:lnTo>
                  <a:lnTo>
                    <a:pt x="94" y="62"/>
                  </a:lnTo>
                  <a:lnTo>
                    <a:pt x="98" y="64"/>
                  </a:lnTo>
                  <a:lnTo>
                    <a:pt x="100" y="68"/>
                  </a:lnTo>
                  <a:lnTo>
                    <a:pt x="102" y="72"/>
                  </a:lnTo>
                  <a:lnTo>
                    <a:pt x="106" y="76"/>
                  </a:lnTo>
                  <a:lnTo>
                    <a:pt x="108" y="82"/>
                  </a:lnTo>
                  <a:lnTo>
                    <a:pt x="104" y="88"/>
                  </a:lnTo>
                  <a:lnTo>
                    <a:pt x="102" y="92"/>
                  </a:lnTo>
                  <a:lnTo>
                    <a:pt x="104" y="94"/>
                  </a:lnTo>
                  <a:lnTo>
                    <a:pt x="108" y="98"/>
                  </a:lnTo>
                  <a:lnTo>
                    <a:pt x="112" y="100"/>
                  </a:lnTo>
                  <a:lnTo>
                    <a:pt x="116" y="102"/>
                  </a:lnTo>
                  <a:lnTo>
                    <a:pt x="130" y="104"/>
                  </a:lnTo>
                  <a:lnTo>
                    <a:pt x="142" y="106"/>
                  </a:lnTo>
                  <a:lnTo>
                    <a:pt x="142" y="112"/>
                  </a:lnTo>
                  <a:lnTo>
                    <a:pt x="146" y="116"/>
                  </a:lnTo>
                  <a:lnTo>
                    <a:pt x="152" y="118"/>
                  </a:lnTo>
                  <a:lnTo>
                    <a:pt x="158" y="118"/>
                  </a:lnTo>
                  <a:lnTo>
                    <a:pt x="166" y="118"/>
                  </a:lnTo>
                  <a:lnTo>
                    <a:pt x="170" y="118"/>
                  </a:lnTo>
                  <a:lnTo>
                    <a:pt x="176" y="116"/>
                  </a:lnTo>
                  <a:lnTo>
                    <a:pt x="184" y="116"/>
                  </a:lnTo>
                  <a:lnTo>
                    <a:pt x="176" y="132"/>
                  </a:lnTo>
                  <a:lnTo>
                    <a:pt x="174" y="142"/>
                  </a:lnTo>
                  <a:lnTo>
                    <a:pt x="172" y="148"/>
                  </a:lnTo>
                  <a:lnTo>
                    <a:pt x="174" y="154"/>
                  </a:lnTo>
                  <a:lnTo>
                    <a:pt x="178" y="158"/>
                  </a:lnTo>
                  <a:lnTo>
                    <a:pt x="180" y="162"/>
                  </a:lnTo>
                  <a:lnTo>
                    <a:pt x="182" y="168"/>
                  </a:lnTo>
                  <a:lnTo>
                    <a:pt x="182" y="170"/>
                  </a:lnTo>
                  <a:lnTo>
                    <a:pt x="180" y="174"/>
                  </a:lnTo>
                  <a:lnTo>
                    <a:pt x="178" y="174"/>
                  </a:lnTo>
                  <a:lnTo>
                    <a:pt x="178" y="178"/>
                  </a:lnTo>
                  <a:lnTo>
                    <a:pt x="180" y="182"/>
                  </a:lnTo>
                  <a:lnTo>
                    <a:pt x="184" y="190"/>
                  </a:lnTo>
                  <a:lnTo>
                    <a:pt x="170" y="198"/>
                  </a:lnTo>
                  <a:lnTo>
                    <a:pt x="160" y="200"/>
                  </a:lnTo>
                  <a:lnTo>
                    <a:pt x="148" y="200"/>
                  </a:lnTo>
                  <a:lnTo>
                    <a:pt x="142" y="204"/>
                  </a:lnTo>
                  <a:lnTo>
                    <a:pt x="144" y="204"/>
                  </a:lnTo>
                  <a:lnTo>
                    <a:pt x="146" y="206"/>
                  </a:lnTo>
                  <a:lnTo>
                    <a:pt x="148" y="210"/>
                  </a:lnTo>
                  <a:lnTo>
                    <a:pt x="152" y="212"/>
                  </a:lnTo>
                  <a:lnTo>
                    <a:pt x="152" y="220"/>
                  </a:lnTo>
                  <a:lnTo>
                    <a:pt x="146" y="220"/>
                  </a:lnTo>
                  <a:lnTo>
                    <a:pt x="142" y="222"/>
                  </a:lnTo>
                  <a:lnTo>
                    <a:pt x="140" y="226"/>
                  </a:lnTo>
                  <a:lnTo>
                    <a:pt x="138" y="228"/>
                  </a:lnTo>
                  <a:lnTo>
                    <a:pt x="140" y="234"/>
                  </a:lnTo>
                  <a:lnTo>
                    <a:pt x="142" y="240"/>
                  </a:lnTo>
                  <a:lnTo>
                    <a:pt x="146" y="246"/>
                  </a:lnTo>
                  <a:lnTo>
                    <a:pt x="148" y="252"/>
                  </a:lnTo>
                  <a:lnTo>
                    <a:pt x="146" y="276"/>
                  </a:lnTo>
                  <a:lnTo>
                    <a:pt x="142" y="304"/>
                  </a:lnTo>
                  <a:lnTo>
                    <a:pt x="136" y="300"/>
                  </a:lnTo>
                  <a:lnTo>
                    <a:pt x="132" y="298"/>
                  </a:lnTo>
                  <a:lnTo>
                    <a:pt x="130" y="294"/>
                  </a:lnTo>
                  <a:lnTo>
                    <a:pt x="132" y="290"/>
                  </a:lnTo>
                  <a:lnTo>
                    <a:pt x="136" y="286"/>
                  </a:lnTo>
                  <a:lnTo>
                    <a:pt x="138" y="282"/>
                  </a:lnTo>
                  <a:lnTo>
                    <a:pt x="140" y="278"/>
                  </a:lnTo>
                  <a:lnTo>
                    <a:pt x="134" y="274"/>
                  </a:lnTo>
                  <a:lnTo>
                    <a:pt x="126" y="272"/>
                  </a:lnTo>
                  <a:lnTo>
                    <a:pt x="122" y="274"/>
                  </a:lnTo>
                  <a:lnTo>
                    <a:pt x="122" y="278"/>
                  </a:lnTo>
                  <a:lnTo>
                    <a:pt x="118" y="274"/>
                  </a:lnTo>
                  <a:lnTo>
                    <a:pt x="116" y="272"/>
                  </a:lnTo>
                  <a:lnTo>
                    <a:pt x="114" y="272"/>
                  </a:lnTo>
                  <a:lnTo>
                    <a:pt x="110" y="274"/>
                  </a:lnTo>
                  <a:lnTo>
                    <a:pt x="108" y="276"/>
                  </a:lnTo>
                  <a:lnTo>
                    <a:pt x="106" y="276"/>
                  </a:lnTo>
                  <a:lnTo>
                    <a:pt x="90" y="276"/>
                  </a:lnTo>
                  <a:lnTo>
                    <a:pt x="88" y="268"/>
                  </a:lnTo>
                  <a:lnTo>
                    <a:pt x="86" y="260"/>
                  </a:lnTo>
                  <a:lnTo>
                    <a:pt x="82" y="256"/>
                  </a:lnTo>
                  <a:lnTo>
                    <a:pt x="76" y="248"/>
                  </a:lnTo>
                  <a:lnTo>
                    <a:pt x="68" y="242"/>
                  </a:lnTo>
                  <a:lnTo>
                    <a:pt x="62" y="238"/>
                  </a:lnTo>
                  <a:lnTo>
                    <a:pt x="58" y="234"/>
                  </a:lnTo>
                  <a:lnTo>
                    <a:pt x="52" y="234"/>
                  </a:lnTo>
                  <a:lnTo>
                    <a:pt x="50" y="230"/>
                  </a:lnTo>
                  <a:lnTo>
                    <a:pt x="52" y="228"/>
                  </a:lnTo>
                  <a:lnTo>
                    <a:pt x="36" y="226"/>
                  </a:lnTo>
                  <a:lnTo>
                    <a:pt x="22" y="220"/>
                  </a:lnTo>
                  <a:lnTo>
                    <a:pt x="10" y="212"/>
                  </a:lnTo>
                  <a:lnTo>
                    <a:pt x="0" y="204"/>
                  </a:lnTo>
                  <a:lnTo>
                    <a:pt x="2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03"/>
            <p:cNvSpPr/>
            <p:nvPr/>
          </p:nvSpPr>
          <p:spPr bwMode="auto">
            <a:xfrm>
              <a:off x="5138271" y="3905246"/>
              <a:ext cx="386292" cy="560181"/>
            </a:xfrm>
            <a:custGeom>
              <a:avLst/>
              <a:gdLst>
                <a:gd name="T0" fmla="*/ 2147483647 w 264"/>
                <a:gd name="T1" fmla="*/ 2147483647 h 354"/>
                <a:gd name="T2" fmla="*/ 2147483647 w 264"/>
                <a:gd name="T3" fmla="*/ 2147483647 h 354"/>
                <a:gd name="T4" fmla="*/ 2147483647 w 264"/>
                <a:gd name="T5" fmla="*/ 2147483647 h 354"/>
                <a:gd name="T6" fmla="*/ 2147483647 w 264"/>
                <a:gd name="T7" fmla="*/ 2147483647 h 354"/>
                <a:gd name="T8" fmla="*/ 2147483647 w 264"/>
                <a:gd name="T9" fmla="*/ 2147483647 h 354"/>
                <a:gd name="T10" fmla="*/ 2147483647 w 264"/>
                <a:gd name="T11" fmla="*/ 2147483647 h 354"/>
                <a:gd name="T12" fmla="*/ 2147483647 w 264"/>
                <a:gd name="T13" fmla="*/ 2147483647 h 354"/>
                <a:gd name="T14" fmla="*/ 2147483647 w 264"/>
                <a:gd name="T15" fmla="*/ 2147483647 h 354"/>
                <a:gd name="T16" fmla="*/ 2147483647 w 264"/>
                <a:gd name="T17" fmla="*/ 2147483647 h 354"/>
                <a:gd name="T18" fmla="*/ 2147483647 w 264"/>
                <a:gd name="T19" fmla="*/ 2147483647 h 354"/>
                <a:gd name="T20" fmla="*/ 2147483647 w 264"/>
                <a:gd name="T21" fmla="*/ 2147483647 h 354"/>
                <a:gd name="T22" fmla="*/ 2147483647 w 264"/>
                <a:gd name="T23" fmla="*/ 2147483647 h 354"/>
                <a:gd name="T24" fmla="*/ 2147483647 w 264"/>
                <a:gd name="T25" fmla="*/ 2147483647 h 354"/>
                <a:gd name="T26" fmla="*/ 2147483647 w 264"/>
                <a:gd name="T27" fmla="*/ 2147483647 h 354"/>
                <a:gd name="T28" fmla="*/ 2147483647 w 264"/>
                <a:gd name="T29" fmla="*/ 2147483647 h 354"/>
                <a:gd name="T30" fmla="*/ 2147483647 w 264"/>
                <a:gd name="T31" fmla="*/ 2147483647 h 354"/>
                <a:gd name="T32" fmla="*/ 2147483647 w 264"/>
                <a:gd name="T33" fmla="*/ 2147483647 h 354"/>
                <a:gd name="T34" fmla="*/ 2147483647 w 264"/>
                <a:gd name="T35" fmla="*/ 2147483647 h 354"/>
                <a:gd name="T36" fmla="*/ 2147483647 w 264"/>
                <a:gd name="T37" fmla="*/ 2147483647 h 354"/>
                <a:gd name="T38" fmla="*/ 2147483647 w 264"/>
                <a:gd name="T39" fmla="*/ 2147483647 h 354"/>
                <a:gd name="T40" fmla="*/ 2147483647 w 264"/>
                <a:gd name="T41" fmla="*/ 2147483647 h 354"/>
                <a:gd name="T42" fmla="*/ 2147483647 w 264"/>
                <a:gd name="T43" fmla="*/ 2147483647 h 354"/>
                <a:gd name="T44" fmla="*/ 2147483647 w 264"/>
                <a:gd name="T45" fmla="*/ 2147483647 h 354"/>
                <a:gd name="T46" fmla="*/ 2147483647 w 264"/>
                <a:gd name="T47" fmla="*/ 2147483647 h 354"/>
                <a:gd name="T48" fmla="*/ 2147483647 w 264"/>
                <a:gd name="T49" fmla="*/ 2147483647 h 354"/>
                <a:gd name="T50" fmla="*/ 2147483647 w 264"/>
                <a:gd name="T51" fmla="*/ 2147483647 h 354"/>
                <a:gd name="T52" fmla="*/ 2147483647 w 264"/>
                <a:gd name="T53" fmla="*/ 2147483647 h 354"/>
                <a:gd name="T54" fmla="*/ 2147483647 w 264"/>
                <a:gd name="T55" fmla="*/ 2147483647 h 354"/>
                <a:gd name="T56" fmla="*/ 2147483647 w 264"/>
                <a:gd name="T57" fmla="*/ 2147483647 h 354"/>
                <a:gd name="T58" fmla="*/ 2147483647 w 264"/>
                <a:gd name="T59" fmla="*/ 2147483647 h 354"/>
                <a:gd name="T60" fmla="*/ 2147483647 w 264"/>
                <a:gd name="T61" fmla="*/ 2147483647 h 354"/>
                <a:gd name="T62" fmla="*/ 2147483647 w 264"/>
                <a:gd name="T63" fmla="*/ 2147483647 h 354"/>
                <a:gd name="T64" fmla="*/ 2147483647 w 264"/>
                <a:gd name="T65" fmla="*/ 2147483647 h 354"/>
                <a:gd name="T66" fmla="*/ 2147483647 w 264"/>
                <a:gd name="T67" fmla="*/ 2147483647 h 354"/>
                <a:gd name="T68" fmla="*/ 2147483647 w 264"/>
                <a:gd name="T69" fmla="*/ 2147483647 h 354"/>
                <a:gd name="T70" fmla="*/ 2147483647 w 264"/>
                <a:gd name="T71" fmla="*/ 2147483647 h 354"/>
                <a:gd name="T72" fmla="*/ 2147483647 w 264"/>
                <a:gd name="T73" fmla="*/ 2147483647 h 354"/>
                <a:gd name="T74" fmla="*/ 2147483647 w 264"/>
                <a:gd name="T75" fmla="*/ 2147483647 h 354"/>
                <a:gd name="T76" fmla="*/ 2147483647 w 264"/>
                <a:gd name="T77" fmla="*/ 2147483647 h 354"/>
                <a:gd name="T78" fmla="*/ 2147483647 w 264"/>
                <a:gd name="T79" fmla="*/ 2147483647 h 354"/>
                <a:gd name="T80" fmla="*/ 2147483647 w 264"/>
                <a:gd name="T81" fmla="*/ 2147483647 h 354"/>
                <a:gd name="T82" fmla="*/ 2147483647 w 264"/>
                <a:gd name="T83" fmla="*/ 2147483647 h 354"/>
                <a:gd name="T84" fmla="*/ 2147483647 w 264"/>
                <a:gd name="T85" fmla="*/ 2147483647 h 354"/>
                <a:gd name="T86" fmla="*/ 2147483647 w 264"/>
                <a:gd name="T87" fmla="*/ 2147483647 h 354"/>
                <a:gd name="T88" fmla="*/ 2147483647 w 264"/>
                <a:gd name="T89" fmla="*/ 2147483647 h 354"/>
                <a:gd name="T90" fmla="*/ 2147483647 w 264"/>
                <a:gd name="T91" fmla="*/ 0 h 354"/>
                <a:gd name="T92" fmla="*/ 2147483647 w 264"/>
                <a:gd name="T93" fmla="*/ 2147483647 h 354"/>
                <a:gd name="T94" fmla="*/ 2147483647 w 264"/>
                <a:gd name="T95" fmla="*/ 2147483647 h 354"/>
                <a:gd name="T96" fmla="*/ 2147483647 w 264"/>
                <a:gd name="T97" fmla="*/ 2147483647 h 354"/>
                <a:gd name="T98" fmla="*/ 2147483647 w 264"/>
                <a:gd name="T99" fmla="*/ 2147483647 h 354"/>
                <a:gd name="T100" fmla="*/ 2147483647 w 264"/>
                <a:gd name="T101" fmla="*/ 2147483647 h 354"/>
                <a:gd name="T102" fmla="*/ 2147483647 w 264"/>
                <a:gd name="T103" fmla="*/ 2147483647 h 354"/>
                <a:gd name="T104" fmla="*/ 2147483647 w 264"/>
                <a:gd name="T105" fmla="*/ 2147483647 h 354"/>
                <a:gd name="T106" fmla="*/ 2147483647 w 264"/>
                <a:gd name="T107" fmla="*/ 2147483647 h 354"/>
                <a:gd name="T108" fmla="*/ 2147483647 w 264"/>
                <a:gd name="T109" fmla="*/ 2147483647 h 354"/>
                <a:gd name="T110" fmla="*/ 0 w 264"/>
                <a:gd name="T111" fmla="*/ 2147483647 h 354"/>
                <a:gd name="T112" fmla="*/ 2147483647 w 264"/>
                <a:gd name="T113" fmla="*/ 2147483647 h 354"/>
                <a:gd name="T114" fmla="*/ 2147483647 w 264"/>
                <a:gd name="T115" fmla="*/ 2147483647 h 354"/>
                <a:gd name="T116" fmla="*/ 2147483647 w 264"/>
                <a:gd name="T117" fmla="*/ 2147483647 h 3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4"/>
                <a:gd name="T178" fmla="*/ 0 h 354"/>
                <a:gd name="T179" fmla="*/ 264 w 264"/>
                <a:gd name="T180" fmla="*/ 354 h 3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4" h="354">
                  <a:moveTo>
                    <a:pt x="18" y="220"/>
                  </a:moveTo>
                  <a:lnTo>
                    <a:pt x="20" y="220"/>
                  </a:lnTo>
                  <a:lnTo>
                    <a:pt x="20" y="226"/>
                  </a:lnTo>
                  <a:lnTo>
                    <a:pt x="24" y="232"/>
                  </a:lnTo>
                  <a:lnTo>
                    <a:pt x="26" y="240"/>
                  </a:lnTo>
                  <a:lnTo>
                    <a:pt x="28" y="248"/>
                  </a:lnTo>
                  <a:lnTo>
                    <a:pt x="28" y="260"/>
                  </a:lnTo>
                  <a:lnTo>
                    <a:pt x="40" y="260"/>
                  </a:lnTo>
                  <a:lnTo>
                    <a:pt x="40" y="264"/>
                  </a:lnTo>
                  <a:lnTo>
                    <a:pt x="42" y="266"/>
                  </a:lnTo>
                  <a:lnTo>
                    <a:pt x="46" y="270"/>
                  </a:lnTo>
                  <a:lnTo>
                    <a:pt x="52" y="274"/>
                  </a:lnTo>
                  <a:lnTo>
                    <a:pt x="54" y="276"/>
                  </a:lnTo>
                  <a:lnTo>
                    <a:pt x="54" y="282"/>
                  </a:lnTo>
                  <a:lnTo>
                    <a:pt x="58" y="288"/>
                  </a:lnTo>
                  <a:lnTo>
                    <a:pt x="62" y="290"/>
                  </a:lnTo>
                  <a:lnTo>
                    <a:pt x="70" y="300"/>
                  </a:lnTo>
                  <a:lnTo>
                    <a:pt x="80" y="308"/>
                  </a:lnTo>
                  <a:lnTo>
                    <a:pt x="84" y="312"/>
                  </a:lnTo>
                  <a:lnTo>
                    <a:pt x="88" y="316"/>
                  </a:lnTo>
                  <a:lnTo>
                    <a:pt x="88" y="322"/>
                  </a:lnTo>
                  <a:lnTo>
                    <a:pt x="88" y="326"/>
                  </a:lnTo>
                  <a:lnTo>
                    <a:pt x="90" y="328"/>
                  </a:lnTo>
                  <a:lnTo>
                    <a:pt x="98" y="336"/>
                  </a:lnTo>
                  <a:lnTo>
                    <a:pt x="104" y="338"/>
                  </a:lnTo>
                  <a:lnTo>
                    <a:pt x="112" y="342"/>
                  </a:lnTo>
                  <a:lnTo>
                    <a:pt x="112" y="338"/>
                  </a:lnTo>
                  <a:lnTo>
                    <a:pt x="116" y="338"/>
                  </a:lnTo>
                  <a:lnTo>
                    <a:pt x="120" y="342"/>
                  </a:lnTo>
                  <a:lnTo>
                    <a:pt x="124" y="338"/>
                  </a:lnTo>
                  <a:lnTo>
                    <a:pt x="132" y="338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46" y="354"/>
                  </a:lnTo>
                  <a:lnTo>
                    <a:pt x="150" y="352"/>
                  </a:lnTo>
                  <a:lnTo>
                    <a:pt x="156" y="350"/>
                  </a:lnTo>
                  <a:lnTo>
                    <a:pt x="178" y="350"/>
                  </a:lnTo>
                  <a:lnTo>
                    <a:pt x="186" y="350"/>
                  </a:lnTo>
                  <a:lnTo>
                    <a:pt x="192" y="346"/>
                  </a:lnTo>
                  <a:lnTo>
                    <a:pt x="198" y="342"/>
                  </a:lnTo>
                  <a:lnTo>
                    <a:pt x="202" y="338"/>
                  </a:lnTo>
                  <a:lnTo>
                    <a:pt x="228" y="338"/>
                  </a:lnTo>
                  <a:lnTo>
                    <a:pt x="224" y="330"/>
                  </a:lnTo>
                  <a:lnTo>
                    <a:pt x="220" y="324"/>
                  </a:lnTo>
                  <a:lnTo>
                    <a:pt x="216" y="318"/>
                  </a:lnTo>
                  <a:lnTo>
                    <a:pt x="212" y="314"/>
                  </a:lnTo>
                  <a:lnTo>
                    <a:pt x="210" y="300"/>
                  </a:lnTo>
                  <a:lnTo>
                    <a:pt x="206" y="296"/>
                  </a:lnTo>
                  <a:lnTo>
                    <a:pt x="204" y="292"/>
                  </a:lnTo>
                  <a:lnTo>
                    <a:pt x="190" y="284"/>
                  </a:lnTo>
                  <a:lnTo>
                    <a:pt x="184" y="278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2" y="270"/>
                  </a:lnTo>
                  <a:lnTo>
                    <a:pt x="186" y="268"/>
                  </a:lnTo>
                  <a:lnTo>
                    <a:pt x="192" y="266"/>
                  </a:lnTo>
                  <a:lnTo>
                    <a:pt x="196" y="262"/>
                  </a:lnTo>
                  <a:lnTo>
                    <a:pt x="198" y="252"/>
                  </a:lnTo>
                  <a:lnTo>
                    <a:pt x="198" y="244"/>
                  </a:lnTo>
                  <a:lnTo>
                    <a:pt x="198" y="234"/>
                  </a:lnTo>
                  <a:lnTo>
                    <a:pt x="200" y="226"/>
                  </a:lnTo>
                  <a:lnTo>
                    <a:pt x="204" y="224"/>
                  </a:lnTo>
                  <a:lnTo>
                    <a:pt x="210" y="222"/>
                  </a:lnTo>
                  <a:lnTo>
                    <a:pt x="212" y="212"/>
                  </a:lnTo>
                  <a:lnTo>
                    <a:pt x="214" y="204"/>
                  </a:lnTo>
                  <a:lnTo>
                    <a:pt x="222" y="190"/>
                  </a:lnTo>
                  <a:lnTo>
                    <a:pt x="232" y="178"/>
                  </a:lnTo>
                  <a:lnTo>
                    <a:pt x="232" y="170"/>
                  </a:lnTo>
                  <a:lnTo>
                    <a:pt x="232" y="162"/>
                  </a:lnTo>
                  <a:lnTo>
                    <a:pt x="232" y="138"/>
                  </a:lnTo>
                  <a:lnTo>
                    <a:pt x="234" y="134"/>
                  </a:lnTo>
                  <a:lnTo>
                    <a:pt x="236" y="126"/>
                  </a:lnTo>
                  <a:lnTo>
                    <a:pt x="238" y="120"/>
                  </a:lnTo>
                  <a:lnTo>
                    <a:pt x="238" y="108"/>
                  </a:lnTo>
                  <a:lnTo>
                    <a:pt x="246" y="106"/>
                  </a:lnTo>
                  <a:lnTo>
                    <a:pt x="254" y="102"/>
                  </a:lnTo>
                  <a:lnTo>
                    <a:pt x="260" y="96"/>
                  </a:lnTo>
                  <a:lnTo>
                    <a:pt x="264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4" y="80"/>
                  </a:lnTo>
                  <a:lnTo>
                    <a:pt x="250" y="76"/>
                  </a:lnTo>
                  <a:lnTo>
                    <a:pt x="246" y="68"/>
                  </a:lnTo>
                  <a:lnTo>
                    <a:pt x="242" y="58"/>
                  </a:lnTo>
                  <a:lnTo>
                    <a:pt x="238" y="38"/>
                  </a:lnTo>
                  <a:lnTo>
                    <a:pt x="236" y="28"/>
                  </a:lnTo>
                  <a:lnTo>
                    <a:pt x="232" y="18"/>
                  </a:lnTo>
                  <a:lnTo>
                    <a:pt x="230" y="12"/>
                  </a:lnTo>
                  <a:lnTo>
                    <a:pt x="222" y="8"/>
                  </a:lnTo>
                  <a:lnTo>
                    <a:pt x="216" y="4"/>
                  </a:lnTo>
                  <a:lnTo>
                    <a:pt x="212" y="0"/>
                  </a:lnTo>
                  <a:lnTo>
                    <a:pt x="206" y="0"/>
                  </a:lnTo>
                  <a:lnTo>
                    <a:pt x="204" y="4"/>
                  </a:lnTo>
                  <a:lnTo>
                    <a:pt x="194" y="10"/>
                  </a:lnTo>
                  <a:lnTo>
                    <a:pt x="188" y="16"/>
                  </a:lnTo>
                  <a:lnTo>
                    <a:pt x="178" y="22"/>
                  </a:lnTo>
                  <a:lnTo>
                    <a:pt x="174" y="16"/>
                  </a:lnTo>
                  <a:lnTo>
                    <a:pt x="44" y="16"/>
                  </a:lnTo>
                  <a:lnTo>
                    <a:pt x="44" y="54"/>
                  </a:lnTo>
                  <a:lnTo>
                    <a:pt x="32" y="54"/>
                  </a:lnTo>
                  <a:lnTo>
                    <a:pt x="28" y="62"/>
                  </a:lnTo>
                  <a:lnTo>
                    <a:pt x="34" y="130"/>
                  </a:lnTo>
                  <a:lnTo>
                    <a:pt x="24" y="132"/>
                  </a:lnTo>
                  <a:lnTo>
                    <a:pt x="18" y="136"/>
                  </a:lnTo>
                  <a:lnTo>
                    <a:pt x="14" y="142"/>
                  </a:lnTo>
                  <a:lnTo>
                    <a:pt x="12" y="150"/>
                  </a:lnTo>
                  <a:lnTo>
                    <a:pt x="8" y="156"/>
                  </a:lnTo>
                  <a:lnTo>
                    <a:pt x="6" y="164"/>
                  </a:lnTo>
                  <a:lnTo>
                    <a:pt x="6" y="182"/>
                  </a:lnTo>
                  <a:lnTo>
                    <a:pt x="4" y="186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2" y="194"/>
                  </a:lnTo>
                  <a:lnTo>
                    <a:pt x="10" y="198"/>
                  </a:lnTo>
                  <a:lnTo>
                    <a:pt x="12" y="206"/>
                  </a:lnTo>
                  <a:lnTo>
                    <a:pt x="14" y="208"/>
                  </a:lnTo>
                  <a:lnTo>
                    <a:pt x="16" y="212"/>
                  </a:lnTo>
                  <a:lnTo>
                    <a:pt x="18" y="218"/>
                  </a:lnTo>
                  <a:lnTo>
                    <a:pt x="18" y="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04"/>
            <p:cNvSpPr/>
            <p:nvPr/>
          </p:nvSpPr>
          <p:spPr bwMode="auto">
            <a:xfrm>
              <a:off x="5592597" y="4223833"/>
              <a:ext cx="244459" cy="383631"/>
            </a:xfrm>
            <a:custGeom>
              <a:avLst/>
              <a:gdLst>
                <a:gd name="T0" fmla="*/ 2147483647 w 168"/>
                <a:gd name="T1" fmla="*/ 2147483647 h 244"/>
                <a:gd name="T2" fmla="*/ 2147483647 w 168"/>
                <a:gd name="T3" fmla="*/ 2147483647 h 244"/>
                <a:gd name="T4" fmla="*/ 2147483647 w 168"/>
                <a:gd name="T5" fmla="*/ 2147483647 h 244"/>
                <a:gd name="T6" fmla="*/ 2147483647 w 168"/>
                <a:gd name="T7" fmla="*/ 2147483647 h 244"/>
                <a:gd name="T8" fmla="*/ 2147483647 w 168"/>
                <a:gd name="T9" fmla="*/ 2147483647 h 244"/>
                <a:gd name="T10" fmla="*/ 2147483647 w 168"/>
                <a:gd name="T11" fmla="*/ 2147483647 h 244"/>
                <a:gd name="T12" fmla="*/ 2147483647 w 168"/>
                <a:gd name="T13" fmla="*/ 2147483647 h 244"/>
                <a:gd name="T14" fmla="*/ 2147483647 w 168"/>
                <a:gd name="T15" fmla="*/ 2147483647 h 244"/>
                <a:gd name="T16" fmla="*/ 2147483647 w 168"/>
                <a:gd name="T17" fmla="*/ 2147483647 h 244"/>
                <a:gd name="T18" fmla="*/ 2147483647 w 168"/>
                <a:gd name="T19" fmla="*/ 2147483647 h 244"/>
                <a:gd name="T20" fmla="*/ 2147483647 w 168"/>
                <a:gd name="T21" fmla="*/ 2147483647 h 244"/>
                <a:gd name="T22" fmla="*/ 2147483647 w 168"/>
                <a:gd name="T23" fmla="*/ 2147483647 h 244"/>
                <a:gd name="T24" fmla="*/ 2147483647 w 168"/>
                <a:gd name="T25" fmla="*/ 2147483647 h 244"/>
                <a:gd name="T26" fmla="*/ 2147483647 w 168"/>
                <a:gd name="T27" fmla="*/ 2147483647 h 244"/>
                <a:gd name="T28" fmla="*/ 2147483647 w 168"/>
                <a:gd name="T29" fmla="*/ 2147483647 h 244"/>
                <a:gd name="T30" fmla="*/ 2147483647 w 168"/>
                <a:gd name="T31" fmla="*/ 2147483647 h 244"/>
                <a:gd name="T32" fmla="*/ 2147483647 w 168"/>
                <a:gd name="T33" fmla="*/ 2147483647 h 244"/>
                <a:gd name="T34" fmla="*/ 2147483647 w 168"/>
                <a:gd name="T35" fmla="*/ 2147483647 h 244"/>
                <a:gd name="T36" fmla="*/ 2147483647 w 168"/>
                <a:gd name="T37" fmla="*/ 2147483647 h 244"/>
                <a:gd name="T38" fmla="*/ 2147483647 w 168"/>
                <a:gd name="T39" fmla="*/ 2147483647 h 244"/>
                <a:gd name="T40" fmla="*/ 2147483647 w 168"/>
                <a:gd name="T41" fmla="*/ 2147483647 h 244"/>
                <a:gd name="T42" fmla="*/ 2147483647 w 168"/>
                <a:gd name="T43" fmla="*/ 2147483647 h 244"/>
                <a:gd name="T44" fmla="*/ 2147483647 w 168"/>
                <a:gd name="T45" fmla="*/ 2147483647 h 244"/>
                <a:gd name="T46" fmla="*/ 2147483647 w 168"/>
                <a:gd name="T47" fmla="*/ 2147483647 h 244"/>
                <a:gd name="T48" fmla="*/ 2147483647 w 168"/>
                <a:gd name="T49" fmla="*/ 2147483647 h 244"/>
                <a:gd name="T50" fmla="*/ 2147483647 w 168"/>
                <a:gd name="T51" fmla="*/ 2147483647 h 244"/>
                <a:gd name="T52" fmla="*/ 2147483647 w 168"/>
                <a:gd name="T53" fmla="*/ 2147483647 h 244"/>
                <a:gd name="T54" fmla="*/ 2147483647 w 168"/>
                <a:gd name="T55" fmla="*/ 2147483647 h 244"/>
                <a:gd name="T56" fmla="*/ 2147483647 w 168"/>
                <a:gd name="T57" fmla="*/ 2147483647 h 244"/>
                <a:gd name="T58" fmla="*/ 2147483647 w 168"/>
                <a:gd name="T59" fmla="*/ 2147483647 h 244"/>
                <a:gd name="T60" fmla="*/ 2147483647 w 168"/>
                <a:gd name="T61" fmla="*/ 2147483647 h 244"/>
                <a:gd name="T62" fmla="*/ 2147483647 w 168"/>
                <a:gd name="T63" fmla="*/ 2147483647 h 244"/>
                <a:gd name="T64" fmla="*/ 0 w 168"/>
                <a:gd name="T65" fmla="*/ 2147483647 h 244"/>
                <a:gd name="T66" fmla="*/ 2147483647 w 168"/>
                <a:gd name="T67" fmla="*/ 2147483647 h 244"/>
                <a:gd name="T68" fmla="*/ 2147483647 w 168"/>
                <a:gd name="T69" fmla="*/ 2147483647 h 2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8"/>
                <a:gd name="T106" fmla="*/ 0 h 244"/>
                <a:gd name="T107" fmla="*/ 168 w 168"/>
                <a:gd name="T108" fmla="*/ 244 h 24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8" h="244">
                  <a:moveTo>
                    <a:pt x="18" y="146"/>
                  </a:moveTo>
                  <a:lnTo>
                    <a:pt x="24" y="142"/>
                  </a:lnTo>
                  <a:lnTo>
                    <a:pt x="32" y="138"/>
                  </a:lnTo>
                  <a:lnTo>
                    <a:pt x="38" y="134"/>
                  </a:lnTo>
                  <a:lnTo>
                    <a:pt x="44" y="130"/>
                  </a:lnTo>
                  <a:lnTo>
                    <a:pt x="50" y="128"/>
                  </a:lnTo>
                  <a:lnTo>
                    <a:pt x="56" y="128"/>
                  </a:lnTo>
                  <a:lnTo>
                    <a:pt x="60" y="130"/>
                  </a:lnTo>
                  <a:lnTo>
                    <a:pt x="64" y="128"/>
                  </a:lnTo>
                  <a:lnTo>
                    <a:pt x="66" y="126"/>
                  </a:lnTo>
                  <a:lnTo>
                    <a:pt x="70" y="122"/>
                  </a:lnTo>
                  <a:lnTo>
                    <a:pt x="74" y="114"/>
                  </a:lnTo>
                  <a:lnTo>
                    <a:pt x="90" y="94"/>
                  </a:lnTo>
                  <a:lnTo>
                    <a:pt x="100" y="86"/>
                  </a:lnTo>
                  <a:lnTo>
                    <a:pt x="106" y="74"/>
                  </a:lnTo>
                  <a:lnTo>
                    <a:pt x="92" y="72"/>
                  </a:lnTo>
                  <a:lnTo>
                    <a:pt x="80" y="70"/>
                  </a:lnTo>
                  <a:lnTo>
                    <a:pt x="66" y="64"/>
                  </a:lnTo>
                  <a:lnTo>
                    <a:pt x="54" y="60"/>
                  </a:lnTo>
                  <a:lnTo>
                    <a:pt x="44" y="52"/>
                  </a:lnTo>
                  <a:lnTo>
                    <a:pt x="34" y="44"/>
                  </a:lnTo>
                  <a:lnTo>
                    <a:pt x="30" y="32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8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8" y="16"/>
                  </a:lnTo>
                  <a:lnTo>
                    <a:pt x="42" y="20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6" y="24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86" y="20"/>
                  </a:lnTo>
                  <a:lnTo>
                    <a:pt x="96" y="18"/>
                  </a:lnTo>
                  <a:lnTo>
                    <a:pt x="106" y="16"/>
                  </a:lnTo>
                  <a:lnTo>
                    <a:pt x="118" y="12"/>
                  </a:lnTo>
                  <a:lnTo>
                    <a:pt x="132" y="12"/>
                  </a:lnTo>
                  <a:lnTo>
                    <a:pt x="136" y="12"/>
                  </a:lnTo>
                  <a:lnTo>
                    <a:pt x="140" y="10"/>
                  </a:lnTo>
                  <a:lnTo>
                    <a:pt x="144" y="6"/>
                  </a:lnTo>
                  <a:lnTo>
                    <a:pt x="148" y="2"/>
                  </a:lnTo>
                  <a:lnTo>
                    <a:pt x="152" y="2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8" y="2"/>
                  </a:lnTo>
                  <a:lnTo>
                    <a:pt x="164" y="6"/>
                  </a:lnTo>
                  <a:lnTo>
                    <a:pt x="162" y="14"/>
                  </a:lnTo>
                  <a:lnTo>
                    <a:pt x="162" y="26"/>
                  </a:lnTo>
                  <a:lnTo>
                    <a:pt x="160" y="36"/>
                  </a:lnTo>
                  <a:lnTo>
                    <a:pt x="154" y="50"/>
                  </a:lnTo>
                  <a:lnTo>
                    <a:pt x="144" y="76"/>
                  </a:lnTo>
                  <a:lnTo>
                    <a:pt x="126" y="112"/>
                  </a:lnTo>
                  <a:lnTo>
                    <a:pt x="106" y="142"/>
                  </a:lnTo>
                  <a:lnTo>
                    <a:pt x="96" y="156"/>
                  </a:lnTo>
                  <a:lnTo>
                    <a:pt x="84" y="170"/>
                  </a:lnTo>
                  <a:lnTo>
                    <a:pt x="70" y="182"/>
                  </a:lnTo>
                  <a:lnTo>
                    <a:pt x="56" y="196"/>
                  </a:lnTo>
                  <a:lnTo>
                    <a:pt x="40" y="208"/>
                  </a:lnTo>
                  <a:lnTo>
                    <a:pt x="32" y="218"/>
                  </a:lnTo>
                  <a:lnTo>
                    <a:pt x="10" y="244"/>
                  </a:lnTo>
                  <a:lnTo>
                    <a:pt x="4" y="240"/>
                  </a:lnTo>
                  <a:lnTo>
                    <a:pt x="0" y="236"/>
                  </a:lnTo>
                  <a:lnTo>
                    <a:pt x="0" y="170"/>
                  </a:lnTo>
                  <a:lnTo>
                    <a:pt x="8" y="152"/>
                  </a:lnTo>
                  <a:lnTo>
                    <a:pt x="14" y="148"/>
                  </a:lnTo>
                  <a:lnTo>
                    <a:pt x="18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05"/>
            <p:cNvSpPr/>
            <p:nvPr/>
          </p:nvSpPr>
          <p:spPr bwMode="auto">
            <a:xfrm>
              <a:off x="4849994" y="4503924"/>
              <a:ext cx="42665" cy="38495"/>
            </a:xfrm>
            <a:custGeom>
              <a:avLst/>
              <a:gdLst>
                <a:gd name="T0" fmla="*/ 2147483647 w 28"/>
                <a:gd name="T1" fmla="*/ 2147483647 h 24"/>
                <a:gd name="T2" fmla="*/ 2147483647 w 28"/>
                <a:gd name="T3" fmla="*/ 2147483647 h 24"/>
                <a:gd name="T4" fmla="*/ 2147483647 w 28"/>
                <a:gd name="T5" fmla="*/ 2147483647 h 24"/>
                <a:gd name="T6" fmla="*/ 0 w 28"/>
                <a:gd name="T7" fmla="*/ 2147483647 h 24"/>
                <a:gd name="T8" fmla="*/ 2147483647 w 28"/>
                <a:gd name="T9" fmla="*/ 2147483647 h 24"/>
                <a:gd name="T10" fmla="*/ 2147483647 w 28"/>
                <a:gd name="T11" fmla="*/ 2147483647 h 24"/>
                <a:gd name="T12" fmla="*/ 2147483647 w 28"/>
                <a:gd name="T13" fmla="*/ 0 h 24"/>
                <a:gd name="T14" fmla="*/ 2147483647 w 28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24"/>
                <a:gd name="T26" fmla="*/ 28 w 28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24">
                  <a:moveTo>
                    <a:pt x="28" y="24"/>
                  </a:moveTo>
                  <a:lnTo>
                    <a:pt x="18" y="24"/>
                  </a:lnTo>
                  <a:lnTo>
                    <a:pt x="12" y="24"/>
                  </a:lnTo>
                  <a:lnTo>
                    <a:pt x="0" y="22"/>
                  </a:lnTo>
                  <a:lnTo>
                    <a:pt x="6" y="2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06"/>
            <p:cNvSpPr/>
            <p:nvPr/>
          </p:nvSpPr>
          <p:spPr bwMode="auto">
            <a:xfrm>
              <a:off x="5623730" y="4916758"/>
              <a:ext cx="181038" cy="394250"/>
            </a:xfrm>
            <a:custGeom>
              <a:avLst/>
              <a:gdLst>
                <a:gd name="T0" fmla="*/ 2147483647 w 124"/>
                <a:gd name="T1" fmla="*/ 2147483647 h 250"/>
                <a:gd name="T2" fmla="*/ 2147483647 w 124"/>
                <a:gd name="T3" fmla="*/ 2147483647 h 250"/>
                <a:gd name="T4" fmla="*/ 2147483647 w 124"/>
                <a:gd name="T5" fmla="*/ 2147483647 h 250"/>
                <a:gd name="T6" fmla="*/ 2147483647 w 124"/>
                <a:gd name="T7" fmla="*/ 2147483647 h 250"/>
                <a:gd name="T8" fmla="*/ 2147483647 w 124"/>
                <a:gd name="T9" fmla="*/ 2147483647 h 250"/>
                <a:gd name="T10" fmla="*/ 2147483647 w 124"/>
                <a:gd name="T11" fmla="*/ 2147483647 h 250"/>
                <a:gd name="T12" fmla="*/ 2147483647 w 124"/>
                <a:gd name="T13" fmla="*/ 2147483647 h 250"/>
                <a:gd name="T14" fmla="*/ 2147483647 w 124"/>
                <a:gd name="T15" fmla="*/ 2147483647 h 250"/>
                <a:gd name="T16" fmla="*/ 2147483647 w 124"/>
                <a:gd name="T17" fmla="*/ 2147483647 h 250"/>
                <a:gd name="T18" fmla="*/ 2147483647 w 124"/>
                <a:gd name="T19" fmla="*/ 0 h 250"/>
                <a:gd name="T20" fmla="*/ 2147483647 w 124"/>
                <a:gd name="T21" fmla="*/ 2147483647 h 250"/>
                <a:gd name="T22" fmla="*/ 2147483647 w 124"/>
                <a:gd name="T23" fmla="*/ 2147483647 h 250"/>
                <a:gd name="T24" fmla="*/ 2147483647 w 124"/>
                <a:gd name="T25" fmla="*/ 2147483647 h 250"/>
                <a:gd name="T26" fmla="*/ 2147483647 w 124"/>
                <a:gd name="T27" fmla="*/ 2147483647 h 250"/>
                <a:gd name="T28" fmla="*/ 2147483647 w 124"/>
                <a:gd name="T29" fmla="*/ 2147483647 h 250"/>
                <a:gd name="T30" fmla="*/ 2147483647 w 124"/>
                <a:gd name="T31" fmla="*/ 2147483647 h 250"/>
                <a:gd name="T32" fmla="*/ 2147483647 w 124"/>
                <a:gd name="T33" fmla="*/ 2147483647 h 250"/>
                <a:gd name="T34" fmla="*/ 2147483647 w 124"/>
                <a:gd name="T35" fmla="*/ 2147483647 h 250"/>
                <a:gd name="T36" fmla="*/ 2147483647 w 124"/>
                <a:gd name="T37" fmla="*/ 2147483647 h 250"/>
                <a:gd name="T38" fmla="*/ 2147483647 w 124"/>
                <a:gd name="T39" fmla="*/ 2147483647 h 250"/>
                <a:gd name="T40" fmla="*/ 2147483647 w 124"/>
                <a:gd name="T41" fmla="*/ 2147483647 h 250"/>
                <a:gd name="T42" fmla="*/ 2147483647 w 124"/>
                <a:gd name="T43" fmla="*/ 2147483647 h 250"/>
                <a:gd name="T44" fmla="*/ 2147483647 w 124"/>
                <a:gd name="T45" fmla="*/ 2147483647 h 250"/>
                <a:gd name="T46" fmla="*/ 2147483647 w 124"/>
                <a:gd name="T47" fmla="*/ 2147483647 h 250"/>
                <a:gd name="T48" fmla="*/ 2147483647 w 124"/>
                <a:gd name="T49" fmla="*/ 2147483647 h 250"/>
                <a:gd name="T50" fmla="*/ 2147483647 w 124"/>
                <a:gd name="T51" fmla="*/ 2147483647 h 250"/>
                <a:gd name="T52" fmla="*/ 2147483647 w 124"/>
                <a:gd name="T53" fmla="*/ 2147483647 h 250"/>
                <a:gd name="T54" fmla="*/ 2147483647 w 124"/>
                <a:gd name="T55" fmla="*/ 2147483647 h 250"/>
                <a:gd name="T56" fmla="*/ 0 w 124"/>
                <a:gd name="T57" fmla="*/ 2147483647 h 250"/>
                <a:gd name="T58" fmla="*/ 2147483647 w 124"/>
                <a:gd name="T59" fmla="*/ 2147483647 h 250"/>
                <a:gd name="T60" fmla="*/ 2147483647 w 124"/>
                <a:gd name="T61" fmla="*/ 2147483647 h 250"/>
                <a:gd name="T62" fmla="*/ 2147483647 w 124"/>
                <a:gd name="T63" fmla="*/ 2147483647 h 250"/>
                <a:gd name="T64" fmla="*/ 2147483647 w 124"/>
                <a:gd name="T65" fmla="*/ 2147483647 h 250"/>
                <a:gd name="T66" fmla="*/ 2147483647 w 124"/>
                <a:gd name="T67" fmla="*/ 2147483647 h 250"/>
                <a:gd name="T68" fmla="*/ 2147483647 w 124"/>
                <a:gd name="T69" fmla="*/ 2147483647 h 2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4"/>
                <a:gd name="T106" fmla="*/ 0 h 250"/>
                <a:gd name="T107" fmla="*/ 124 w 124"/>
                <a:gd name="T108" fmla="*/ 250 h 2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4" h="250">
                  <a:moveTo>
                    <a:pt x="26" y="84"/>
                  </a:moveTo>
                  <a:lnTo>
                    <a:pt x="30" y="84"/>
                  </a:lnTo>
                  <a:lnTo>
                    <a:pt x="32" y="82"/>
                  </a:lnTo>
                  <a:lnTo>
                    <a:pt x="38" y="76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56" y="68"/>
                  </a:lnTo>
                  <a:lnTo>
                    <a:pt x="62" y="66"/>
                  </a:lnTo>
                  <a:lnTo>
                    <a:pt x="64" y="64"/>
                  </a:lnTo>
                  <a:lnTo>
                    <a:pt x="74" y="56"/>
                  </a:lnTo>
                  <a:lnTo>
                    <a:pt x="88" y="32"/>
                  </a:lnTo>
                  <a:lnTo>
                    <a:pt x="90" y="30"/>
                  </a:lnTo>
                  <a:lnTo>
                    <a:pt x="92" y="28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4" y="18"/>
                  </a:lnTo>
                  <a:lnTo>
                    <a:pt x="104" y="12"/>
                  </a:lnTo>
                  <a:lnTo>
                    <a:pt x="106" y="6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112" y="16"/>
                  </a:lnTo>
                  <a:lnTo>
                    <a:pt x="118" y="32"/>
                  </a:lnTo>
                  <a:lnTo>
                    <a:pt x="122" y="52"/>
                  </a:lnTo>
                  <a:lnTo>
                    <a:pt x="124" y="58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0" y="74"/>
                  </a:lnTo>
                  <a:lnTo>
                    <a:pt x="118" y="72"/>
                  </a:lnTo>
                  <a:lnTo>
                    <a:pt x="118" y="70"/>
                  </a:lnTo>
                  <a:lnTo>
                    <a:pt x="116" y="64"/>
                  </a:lnTo>
                  <a:lnTo>
                    <a:pt x="112" y="68"/>
                  </a:lnTo>
                  <a:lnTo>
                    <a:pt x="110" y="70"/>
                  </a:lnTo>
                  <a:lnTo>
                    <a:pt x="110" y="78"/>
                  </a:lnTo>
                  <a:lnTo>
                    <a:pt x="110" y="82"/>
                  </a:lnTo>
                  <a:lnTo>
                    <a:pt x="112" y="86"/>
                  </a:lnTo>
                  <a:lnTo>
                    <a:pt x="114" y="86"/>
                  </a:lnTo>
                  <a:lnTo>
                    <a:pt x="114" y="90"/>
                  </a:lnTo>
                  <a:lnTo>
                    <a:pt x="112" y="96"/>
                  </a:lnTo>
                  <a:lnTo>
                    <a:pt x="106" y="106"/>
                  </a:lnTo>
                  <a:lnTo>
                    <a:pt x="98" y="118"/>
                  </a:lnTo>
                  <a:lnTo>
                    <a:pt x="82" y="162"/>
                  </a:lnTo>
                  <a:lnTo>
                    <a:pt x="74" y="182"/>
                  </a:lnTo>
                  <a:lnTo>
                    <a:pt x="70" y="206"/>
                  </a:lnTo>
                  <a:lnTo>
                    <a:pt x="66" y="216"/>
                  </a:lnTo>
                  <a:lnTo>
                    <a:pt x="64" y="222"/>
                  </a:lnTo>
                  <a:lnTo>
                    <a:pt x="60" y="230"/>
                  </a:lnTo>
                  <a:lnTo>
                    <a:pt x="58" y="240"/>
                  </a:lnTo>
                  <a:lnTo>
                    <a:pt x="48" y="242"/>
                  </a:lnTo>
                  <a:lnTo>
                    <a:pt x="42" y="246"/>
                  </a:lnTo>
                  <a:lnTo>
                    <a:pt x="38" y="250"/>
                  </a:lnTo>
                  <a:lnTo>
                    <a:pt x="28" y="250"/>
                  </a:lnTo>
                  <a:lnTo>
                    <a:pt x="20" y="250"/>
                  </a:lnTo>
                  <a:lnTo>
                    <a:pt x="14" y="244"/>
                  </a:lnTo>
                  <a:lnTo>
                    <a:pt x="10" y="238"/>
                  </a:lnTo>
                  <a:lnTo>
                    <a:pt x="8" y="228"/>
                  </a:lnTo>
                  <a:lnTo>
                    <a:pt x="2" y="210"/>
                  </a:lnTo>
                  <a:lnTo>
                    <a:pt x="0" y="192"/>
                  </a:lnTo>
                  <a:lnTo>
                    <a:pt x="2" y="182"/>
                  </a:lnTo>
                  <a:lnTo>
                    <a:pt x="6" y="174"/>
                  </a:lnTo>
                  <a:lnTo>
                    <a:pt x="10" y="168"/>
                  </a:lnTo>
                  <a:lnTo>
                    <a:pt x="12" y="164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6" y="136"/>
                  </a:lnTo>
                  <a:lnTo>
                    <a:pt x="24" y="128"/>
                  </a:lnTo>
                  <a:lnTo>
                    <a:pt x="20" y="120"/>
                  </a:lnTo>
                  <a:lnTo>
                    <a:pt x="18" y="114"/>
                  </a:lnTo>
                  <a:lnTo>
                    <a:pt x="16" y="108"/>
                  </a:lnTo>
                  <a:lnTo>
                    <a:pt x="2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107"/>
            <p:cNvSpPr/>
            <p:nvPr/>
          </p:nvSpPr>
          <p:spPr bwMode="auto">
            <a:xfrm>
              <a:off x="5185549" y="3653033"/>
              <a:ext cx="265215" cy="289383"/>
            </a:xfrm>
            <a:custGeom>
              <a:avLst/>
              <a:gdLst>
                <a:gd name="T0" fmla="*/ 2147483647 w 182"/>
                <a:gd name="T1" fmla="*/ 2147483647 h 182"/>
                <a:gd name="T2" fmla="*/ 2147483647 w 182"/>
                <a:gd name="T3" fmla="*/ 2147483647 h 182"/>
                <a:gd name="T4" fmla="*/ 2147483647 w 182"/>
                <a:gd name="T5" fmla="*/ 2147483647 h 182"/>
                <a:gd name="T6" fmla="*/ 2147483647 w 182"/>
                <a:gd name="T7" fmla="*/ 2147483647 h 182"/>
                <a:gd name="T8" fmla="*/ 2147483647 w 182"/>
                <a:gd name="T9" fmla="*/ 2147483647 h 182"/>
                <a:gd name="T10" fmla="*/ 2147483647 w 182"/>
                <a:gd name="T11" fmla="*/ 2147483647 h 182"/>
                <a:gd name="T12" fmla="*/ 0 w 182"/>
                <a:gd name="T13" fmla="*/ 2147483647 h 182"/>
                <a:gd name="T14" fmla="*/ 2147483647 w 182"/>
                <a:gd name="T15" fmla="*/ 2147483647 h 182"/>
                <a:gd name="T16" fmla="*/ 2147483647 w 182"/>
                <a:gd name="T17" fmla="*/ 2147483647 h 182"/>
                <a:gd name="T18" fmla="*/ 0 w 182"/>
                <a:gd name="T19" fmla="*/ 2147483647 h 182"/>
                <a:gd name="T20" fmla="*/ 2147483647 w 182"/>
                <a:gd name="T21" fmla="*/ 0 h 182"/>
                <a:gd name="T22" fmla="*/ 2147483647 w 182"/>
                <a:gd name="T23" fmla="*/ 2147483647 h 182"/>
                <a:gd name="T24" fmla="*/ 2147483647 w 182"/>
                <a:gd name="T25" fmla="*/ 2147483647 h 182"/>
                <a:gd name="T26" fmla="*/ 2147483647 w 182"/>
                <a:gd name="T27" fmla="*/ 2147483647 h 182"/>
                <a:gd name="T28" fmla="*/ 2147483647 w 182"/>
                <a:gd name="T29" fmla="*/ 2147483647 h 182"/>
                <a:gd name="T30" fmla="*/ 2147483647 w 182"/>
                <a:gd name="T31" fmla="*/ 2147483647 h 182"/>
                <a:gd name="T32" fmla="*/ 2147483647 w 182"/>
                <a:gd name="T33" fmla="*/ 2147483647 h 182"/>
                <a:gd name="T34" fmla="*/ 2147483647 w 182"/>
                <a:gd name="T35" fmla="*/ 2147483647 h 182"/>
                <a:gd name="T36" fmla="*/ 2147483647 w 182"/>
                <a:gd name="T37" fmla="*/ 2147483647 h 182"/>
                <a:gd name="T38" fmla="*/ 2147483647 w 182"/>
                <a:gd name="T39" fmla="*/ 2147483647 h 182"/>
                <a:gd name="T40" fmla="*/ 2147483647 w 182"/>
                <a:gd name="T41" fmla="*/ 2147483647 h 182"/>
                <a:gd name="T42" fmla="*/ 2147483647 w 182"/>
                <a:gd name="T43" fmla="*/ 2147483647 h 182"/>
                <a:gd name="T44" fmla="*/ 2147483647 w 182"/>
                <a:gd name="T45" fmla="*/ 2147483647 h 182"/>
                <a:gd name="T46" fmla="*/ 2147483647 w 182"/>
                <a:gd name="T47" fmla="*/ 2147483647 h 182"/>
                <a:gd name="T48" fmla="*/ 2147483647 w 182"/>
                <a:gd name="T49" fmla="*/ 2147483647 h 182"/>
                <a:gd name="T50" fmla="*/ 2147483647 w 182"/>
                <a:gd name="T51" fmla="*/ 2147483647 h 182"/>
                <a:gd name="T52" fmla="*/ 2147483647 w 182"/>
                <a:gd name="T53" fmla="*/ 2147483647 h 182"/>
                <a:gd name="T54" fmla="*/ 2147483647 w 182"/>
                <a:gd name="T55" fmla="*/ 2147483647 h 182"/>
                <a:gd name="T56" fmla="*/ 2147483647 w 182"/>
                <a:gd name="T57" fmla="*/ 2147483647 h 182"/>
                <a:gd name="T58" fmla="*/ 2147483647 w 182"/>
                <a:gd name="T59" fmla="*/ 2147483647 h 182"/>
                <a:gd name="T60" fmla="*/ 2147483647 w 182"/>
                <a:gd name="T61" fmla="*/ 2147483647 h 182"/>
                <a:gd name="T62" fmla="*/ 2147483647 w 182"/>
                <a:gd name="T63" fmla="*/ 2147483647 h 1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"/>
                <a:gd name="T97" fmla="*/ 0 h 182"/>
                <a:gd name="T98" fmla="*/ 182 w 182"/>
                <a:gd name="T99" fmla="*/ 182 h 1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" h="182">
                  <a:moveTo>
                    <a:pt x="180" y="160"/>
                  </a:moveTo>
                  <a:lnTo>
                    <a:pt x="174" y="160"/>
                  </a:lnTo>
                  <a:lnTo>
                    <a:pt x="172" y="164"/>
                  </a:lnTo>
                  <a:lnTo>
                    <a:pt x="162" y="170"/>
                  </a:lnTo>
                  <a:lnTo>
                    <a:pt x="156" y="176"/>
                  </a:lnTo>
                  <a:lnTo>
                    <a:pt x="146" y="182"/>
                  </a:lnTo>
                  <a:lnTo>
                    <a:pt x="142" y="176"/>
                  </a:lnTo>
                  <a:lnTo>
                    <a:pt x="12" y="176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2" y="3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36" y="8"/>
                  </a:lnTo>
                  <a:lnTo>
                    <a:pt x="54" y="12"/>
                  </a:lnTo>
                  <a:lnTo>
                    <a:pt x="68" y="14"/>
                  </a:lnTo>
                  <a:lnTo>
                    <a:pt x="76" y="12"/>
                  </a:lnTo>
                  <a:lnTo>
                    <a:pt x="84" y="8"/>
                  </a:lnTo>
                  <a:lnTo>
                    <a:pt x="92" y="4"/>
                  </a:lnTo>
                  <a:lnTo>
                    <a:pt x="100" y="2"/>
                  </a:lnTo>
                  <a:lnTo>
                    <a:pt x="104" y="2"/>
                  </a:lnTo>
                  <a:lnTo>
                    <a:pt x="108" y="6"/>
                  </a:lnTo>
                  <a:lnTo>
                    <a:pt x="112" y="8"/>
                  </a:lnTo>
                  <a:lnTo>
                    <a:pt x="118" y="10"/>
                  </a:lnTo>
                  <a:lnTo>
                    <a:pt x="124" y="10"/>
                  </a:lnTo>
                  <a:lnTo>
                    <a:pt x="132" y="8"/>
                  </a:lnTo>
                  <a:lnTo>
                    <a:pt x="138" y="8"/>
                  </a:lnTo>
                  <a:lnTo>
                    <a:pt x="140" y="8"/>
                  </a:lnTo>
                  <a:lnTo>
                    <a:pt x="142" y="10"/>
                  </a:lnTo>
                  <a:lnTo>
                    <a:pt x="146" y="14"/>
                  </a:lnTo>
                  <a:lnTo>
                    <a:pt x="152" y="22"/>
                  </a:lnTo>
                  <a:lnTo>
                    <a:pt x="156" y="32"/>
                  </a:lnTo>
                  <a:lnTo>
                    <a:pt x="158" y="42"/>
                  </a:lnTo>
                  <a:lnTo>
                    <a:pt x="154" y="56"/>
                  </a:lnTo>
                  <a:lnTo>
                    <a:pt x="154" y="64"/>
                  </a:lnTo>
                  <a:lnTo>
                    <a:pt x="158" y="66"/>
                  </a:lnTo>
                  <a:lnTo>
                    <a:pt x="152" y="68"/>
                  </a:lnTo>
                  <a:lnTo>
                    <a:pt x="152" y="66"/>
                  </a:lnTo>
                  <a:lnTo>
                    <a:pt x="150" y="66"/>
                  </a:lnTo>
                  <a:lnTo>
                    <a:pt x="146" y="66"/>
                  </a:lnTo>
                  <a:lnTo>
                    <a:pt x="142" y="64"/>
                  </a:lnTo>
                  <a:lnTo>
                    <a:pt x="134" y="52"/>
                  </a:lnTo>
                  <a:lnTo>
                    <a:pt x="128" y="40"/>
                  </a:lnTo>
                  <a:lnTo>
                    <a:pt x="120" y="32"/>
                  </a:lnTo>
                  <a:lnTo>
                    <a:pt x="122" y="38"/>
                  </a:lnTo>
                  <a:lnTo>
                    <a:pt x="124" y="46"/>
                  </a:lnTo>
                  <a:lnTo>
                    <a:pt x="136" y="66"/>
                  </a:lnTo>
                  <a:lnTo>
                    <a:pt x="156" y="102"/>
                  </a:lnTo>
                  <a:lnTo>
                    <a:pt x="162" y="112"/>
                  </a:lnTo>
                  <a:lnTo>
                    <a:pt x="168" y="120"/>
                  </a:lnTo>
                  <a:lnTo>
                    <a:pt x="174" y="126"/>
                  </a:lnTo>
                  <a:lnTo>
                    <a:pt x="176" y="138"/>
                  </a:lnTo>
                  <a:lnTo>
                    <a:pt x="178" y="150"/>
                  </a:lnTo>
                  <a:lnTo>
                    <a:pt x="182" y="160"/>
                  </a:lnTo>
                  <a:lnTo>
                    <a:pt x="18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108"/>
            <p:cNvSpPr/>
            <p:nvPr/>
          </p:nvSpPr>
          <p:spPr bwMode="auto">
            <a:xfrm>
              <a:off x="4841923" y="3605245"/>
              <a:ext cx="362076" cy="398232"/>
            </a:xfrm>
            <a:custGeom>
              <a:avLst/>
              <a:gdLst>
                <a:gd name="T0" fmla="*/ 2147483647 w 247"/>
                <a:gd name="T1" fmla="*/ 2147483647 h 252"/>
                <a:gd name="T2" fmla="*/ 2147483647 w 247"/>
                <a:gd name="T3" fmla="*/ 2147483647 h 252"/>
                <a:gd name="T4" fmla="*/ 2147483647 w 247"/>
                <a:gd name="T5" fmla="*/ 2147483647 h 252"/>
                <a:gd name="T6" fmla="*/ 2147483647 w 247"/>
                <a:gd name="T7" fmla="*/ 2147483647 h 252"/>
                <a:gd name="T8" fmla="*/ 2147483647 w 247"/>
                <a:gd name="T9" fmla="*/ 2147483647 h 252"/>
                <a:gd name="T10" fmla="*/ 2147483647 w 247"/>
                <a:gd name="T11" fmla="*/ 2147483647 h 252"/>
                <a:gd name="T12" fmla="*/ 2147483647 w 247"/>
                <a:gd name="T13" fmla="*/ 2147483647 h 252"/>
                <a:gd name="T14" fmla="*/ 2147483647 w 247"/>
                <a:gd name="T15" fmla="*/ 2147483647 h 252"/>
                <a:gd name="T16" fmla="*/ 2147483647 w 247"/>
                <a:gd name="T17" fmla="*/ 2147483647 h 252"/>
                <a:gd name="T18" fmla="*/ 2147483647 w 247"/>
                <a:gd name="T19" fmla="*/ 2147483647 h 252"/>
                <a:gd name="T20" fmla="*/ 2147483647 w 247"/>
                <a:gd name="T21" fmla="*/ 2147483647 h 252"/>
                <a:gd name="T22" fmla="*/ 2147483647 w 247"/>
                <a:gd name="T23" fmla="*/ 2147483647 h 252"/>
                <a:gd name="T24" fmla="*/ 2147483647 w 247"/>
                <a:gd name="T25" fmla="*/ 2147483647 h 252"/>
                <a:gd name="T26" fmla="*/ 2147483647 w 247"/>
                <a:gd name="T27" fmla="*/ 2147483647 h 252"/>
                <a:gd name="T28" fmla="*/ 2147483647 w 247"/>
                <a:gd name="T29" fmla="*/ 2147483647 h 252"/>
                <a:gd name="T30" fmla="*/ 2147483647 w 247"/>
                <a:gd name="T31" fmla="*/ 2147483647 h 252"/>
                <a:gd name="T32" fmla="*/ 2147483647 w 247"/>
                <a:gd name="T33" fmla="*/ 2147483647 h 252"/>
                <a:gd name="T34" fmla="*/ 2147483647 w 247"/>
                <a:gd name="T35" fmla="*/ 2147483647 h 252"/>
                <a:gd name="T36" fmla="*/ 2147483647 w 247"/>
                <a:gd name="T37" fmla="*/ 2147483647 h 252"/>
                <a:gd name="T38" fmla="*/ 2147483647 w 247"/>
                <a:gd name="T39" fmla="*/ 2147483647 h 252"/>
                <a:gd name="T40" fmla="*/ 2147483647 w 247"/>
                <a:gd name="T41" fmla="*/ 2147483647 h 252"/>
                <a:gd name="T42" fmla="*/ 2147483647 w 247"/>
                <a:gd name="T43" fmla="*/ 2147483647 h 252"/>
                <a:gd name="T44" fmla="*/ 2147483647 w 247"/>
                <a:gd name="T45" fmla="*/ 2147483647 h 252"/>
                <a:gd name="T46" fmla="*/ 2147483647 w 247"/>
                <a:gd name="T47" fmla="*/ 2147483647 h 252"/>
                <a:gd name="T48" fmla="*/ 2147483647 w 247"/>
                <a:gd name="T49" fmla="*/ 0 h 252"/>
                <a:gd name="T50" fmla="*/ 2147483647 w 247"/>
                <a:gd name="T51" fmla="*/ 2147483647 h 252"/>
                <a:gd name="T52" fmla="*/ 2147483647 w 247"/>
                <a:gd name="T53" fmla="*/ 2147483647 h 252"/>
                <a:gd name="T54" fmla="*/ 2147483647 w 247"/>
                <a:gd name="T55" fmla="*/ 2147483647 h 252"/>
                <a:gd name="T56" fmla="*/ 2147483647 w 247"/>
                <a:gd name="T57" fmla="*/ 2147483647 h 252"/>
                <a:gd name="T58" fmla="*/ 2147483647 w 247"/>
                <a:gd name="T59" fmla="*/ 2147483647 h 252"/>
                <a:gd name="T60" fmla="*/ 0 w 247"/>
                <a:gd name="T61" fmla="*/ 2147483647 h 252"/>
                <a:gd name="T62" fmla="*/ 2147483647 w 247"/>
                <a:gd name="T63" fmla="*/ 2147483647 h 252"/>
                <a:gd name="T64" fmla="*/ 2147483647 w 247"/>
                <a:gd name="T65" fmla="*/ 2147483647 h 252"/>
                <a:gd name="T66" fmla="*/ 2147483647 w 247"/>
                <a:gd name="T67" fmla="*/ 2147483647 h 252"/>
                <a:gd name="T68" fmla="*/ 2147483647 w 247"/>
                <a:gd name="T69" fmla="*/ 2147483647 h 252"/>
                <a:gd name="T70" fmla="*/ 2147483647 w 247"/>
                <a:gd name="T71" fmla="*/ 2147483647 h 252"/>
                <a:gd name="T72" fmla="*/ 2147483647 w 247"/>
                <a:gd name="T73" fmla="*/ 2147483647 h 252"/>
                <a:gd name="T74" fmla="*/ 2147483647 w 247"/>
                <a:gd name="T75" fmla="*/ 2147483647 h 252"/>
                <a:gd name="T76" fmla="*/ 2147483647 w 247"/>
                <a:gd name="T77" fmla="*/ 2147483647 h 252"/>
                <a:gd name="T78" fmla="*/ 2147483647 w 247"/>
                <a:gd name="T79" fmla="*/ 2147483647 h 252"/>
                <a:gd name="T80" fmla="*/ 2147483647 w 247"/>
                <a:gd name="T81" fmla="*/ 2147483647 h 252"/>
                <a:gd name="T82" fmla="*/ 2147483647 w 247"/>
                <a:gd name="T83" fmla="*/ 2147483647 h 252"/>
                <a:gd name="T84" fmla="*/ 2147483647 w 247"/>
                <a:gd name="T85" fmla="*/ 2147483647 h 252"/>
                <a:gd name="T86" fmla="*/ 2147483647 w 247"/>
                <a:gd name="T87" fmla="*/ 2147483647 h 252"/>
                <a:gd name="T88" fmla="*/ 2147483647 w 247"/>
                <a:gd name="T89" fmla="*/ 2147483647 h 2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7"/>
                <a:gd name="T136" fmla="*/ 0 h 252"/>
                <a:gd name="T137" fmla="*/ 247 w 247"/>
                <a:gd name="T138" fmla="*/ 252 h 2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7" h="252">
                  <a:moveTo>
                    <a:pt x="247" y="206"/>
                  </a:moveTo>
                  <a:lnTo>
                    <a:pt x="243" y="80"/>
                  </a:lnTo>
                  <a:lnTo>
                    <a:pt x="243" y="74"/>
                  </a:lnTo>
                  <a:lnTo>
                    <a:pt x="239" y="70"/>
                  </a:lnTo>
                  <a:lnTo>
                    <a:pt x="237" y="68"/>
                  </a:lnTo>
                  <a:lnTo>
                    <a:pt x="235" y="60"/>
                  </a:lnTo>
                  <a:lnTo>
                    <a:pt x="235" y="56"/>
                  </a:lnTo>
                  <a:lnTo>
                    <a:pt x="237" y="52"/>
                  </a:lnTo>
                  <a:lnTo>
                    <a:pt x="23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5" y="40"/>
                  </a:lnTo>
                  <a:lnTo>
                    <a:pt x="235" y="38"/>
                  </a:lnTo>
                  <a:lnTo>
                    <a:pt x="237" y="34"/>
                  </a:lnTo>
                  <a:lnTo>
                    <a:pt x="241" y="30"/>
                  </a:lnTo>
                  <a:lnTo>
                    <a:pt x="215" y="20"/>
                  </a:lnTo>
                  <a:lnTo>
                    <a:pt x="209" y="16"/>
                  </a:lnTo>
                  <a:lnTo>
                    <a:pt x="203" y="12"/>
                  </a:lnTo>
                  <a:lnTo>
                    <a:pt x="197" y="6"/>
                  </a:lnTo>
                  <a:lnTo>
                    <a:pt x="193" y="4"/>
                  </a:lnTo>
                  <a:lnTo>
                    <a:pt x="189" y="4"/>
                  </a:lnTo>
                  <a:lnTo>
                    <a:pt x="181" y="6"/>
                  </a:lnTo>
                  <a:lnTo>
                    <a:pt x="171" y="12"/>
                  </a:lnTo>
                  <a:lnTo>
                    <a:pt x="163" y="20"/>
                  </a:lnTo>
                  <a:lnTo>
                    <a:pt x="163" y="24"/>
                  </a:lnTo>
                  <a:lnTo>
                    <a:pt x="161" y="28"/>
                  </a:lnTo>
                  <a:lnTo>
                    <a:pt x="163" y="36"/>
                  </a:lnTo>
                  <a:lnTo>
                    <a:pt x="163" y="38"/>
                  </a:lnTo>
                  <a:lnTo>
                    <a:pt x="165" y="40"/>
                  </a:lnTo>
                  <a:lnTo>
                    <a:pt x="163" y="44"/>
                  </a:lnTo>
                  <a:lnTo>
                    <a:pt x="161" y="48"/>
                  </a:lnTo>
                  <a:lnTo>
                    <a:pt x="157" y="52"/>
                  </a:lnTo>
                  <a:lnTo>
                    <a:pt x="149" y="54"/>
                  </a:lnTo>
                  <a:lnTo>
                    <a:pt x="145" y="54"/>
                  </a:lnTo>
                  <a:lnTo>
                    <a:pt x="139" y="52"/>
                  </a:lnTo>
                  <a:lnTo>
                    <a:pt x="133" y="46"/>
                  </a:lnTo>
                  <a:lnTo>
                    <a:pt x="125" y="40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6"/>
                  </a:lnTo>
                  <a:lnTo>
                    <a:pt x="103" y="36"/>
                  </a:lnTo>
                  <a:lnTo>
                    <a:pt x="99" y="34"/>
                  </a:lnTo>
                  <a:lnTo>
                    <a:pt x="93" y="30"/>
                  </a:lnTo>
                  <a:lnTo>
                    <a:pt x="89" y="24"/>
                  </a:lnTo>
                  <a:lnTo>
                    <a:pt x="85" y="18"/>
                  </a:lnTo>
                  <a:lnTo>
                    <a:pt x="81" y="16"/>
                  </a:lnTo>
                  <a:lnTo>
                    <a:pt x="77" y="14"/>
                  </a:lnTo>
                  <a:lnTo>
                    <a:pt x="53" y="10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18" y="24"/>
                  </a:lnTo>
                  <a:lnTo>
                    <a:pt x="12" y="30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4" y="52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4" y="80"/>
                  </a:lnTo>
                  <a:lnTo>
                    <a:pt x="4" y="88"/>
                  </a:lnTo>
                  <a:lnTo>
                    <a:pt x="6" y="120"/>
                  </a:lnTo>
                  <a:lnTo>
                    <a:pt x="2" y="124"/>
                  </a:lnTo>
                  <a:lnTo>
                    <a:pt x="0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10" y="152"/>
                  </a:lnTo>
                  <a:lnTo>
                    <a:pt x="12" y="158"/>
                  </a:lnTo>
                  <a:lnTo>
                    <a:pt x="18" y="162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6" y="174"/>
                  </a:lnTo>
                  <a:lnTo>
                    <a:pt x="40" y="182"/>
                  </a:lnTo>
                  <a:lnTo>
                    <a:pt x="42" y="182"/>
                  </a:lnTo>
                  <a:lnTo>
                    <a:pt x="46" y="182"/>
                  </a:lnTo>
                  <a:lnTo>
                    <a:pt x="55" y="182"/>
                  </a:lnTo>
                  <a:lnTo>
                    <a:pt x="61" y="184"/>
                  </a:lnTo>
                  <a:lnTo>
                    <a:pt x="67" y="186"/>
                  </a:lnTo>
                  <a:lnTo>
                    <a:pt x="71" y="190"/>
                  </a:lnTo>
                  <a:lnTo>
                    <a:pt x="75" y="196"/>
                  </a:lnTo>
                  <a:lnTo>
                    <a:pt x="105" y="182"/>
                  </a:lnTo>
                  <a:lnTo>
                    <a:pt x="231" y="252"/>
                  </a:lnTo>
                  <a:lnTo>
                    <a:pt x="235" y="244"/>
                  </a:lnTo>
                  <a:lnTo>
                    <a:pt x="247" y="244"/>
                  </a:lnTo>
                  <a:lnTo>
                    <a:pt x="247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109"/>
            <p:cNvSpPr/>
            <p:nvPr/>
          </p:nvSpPr>
          <p:spPr bwMode="auto">
            <a:xfrm>
              <a:off x="4795798" y="3491085"/>
              <a:ext cx="89943" cy="213718"/>
            </a:xfrm>
            <a:custGeom>
              <a:avLst/>
              <a:gdLst>
                <a:gd name="T0" fmla="*/ 2147483647 w 62"/>
                <a:gd name="T1" fmla="*/ 2147483647 h 134"/>
                <a:gd name="T2" fmla="*/ 2147483647 w 62"/>
                <a:gd name="T3" fmla="*/ 2147483647 h 134"/>
                <a:gd name="T4" fmla="*/ 2147483647 w 62"/>
                <a:gd name="T5" fmla="*/ 2147483647 h 134"/>
                <a:gd name="T6" fmla="*/ 2147483647 w 62"/>
                <a:gd name="T7" fmla="*/ 2147483647 h 134"/>
                <a:gd name="T8" fmla="*/ 2147483647 w 62"/>
                <a:gd name="T9" fmla="*/ 2147483647 h 134"/>
                <a:gd name="T10" fmla="*/ 2147483647 w 62"/>
                <a:gd name="T11" fmla="*/ 2147483647 h 134"/>
                <a:gd name="T12" fmla="*/ 2147483647 w 62"/>
                <a:gd name="T13" fmla="*/ 2147483647 h 134"/>
                <a:gd name="T14" fmla="*/ 2147483647 w 62"/>
                <a:gd name="T15" fmla="*/ 2147483647 h 134"/>
                <a:gd name="T16" fmla="*/ 2147483647 w 62"/>
                <a:gd name="T17" fmla="*/ 2147483647 h 134"/>
                <a:gd name="T18" fmla="*/ 0 w 62"/>
                <a:gd name="T19" fmla="*/ 2147483647 h 134"/>
                <a:gd name="T20" fmla="*/ 0 w 62"/>
                <a:gd name="T21" fmla="*/ 2147483647 h 134"/>
                <a:gd name="T22" fmla="*/ 0 w 62"/>
                <a:gd name="T23" fmla="*/ 2147483647 h 134"/>
                <a:gd name="T24" fmla="*/ 2147483647 w 62"/>
                <a:gd name="T25" fmla="*/ 2147483647 h 134"/>
                <a:gd name="T26" fmla="*/ 2147483647 w 62"/>
                <a:gd name="T27" fmla="*/ 2147483647 h 134"/>
                <a:gd name="T28" fmla="*/ 2147483647 w 62"/>
                <a:gd name="T29" fmla="*/ 2147483647 h 134"/>
                <a:gd name="T30" fmla="*/ 2147483647 w 62"/>
                <a:gd name="T31" fmla="*/ 2147483647 h 134"/>
                <a:gd name="T32" fmla="*/ 2147483647 w 62"/>
                <a:gd name="T33" fmla="*/ 2147483647 h 134"/>
                <a:gd name="T34" fmla="*/ 2147483647 w 62"/>
                <a:gd name="T35" fmla="*/ 2147483647 h 134"/>
                <a:gd name="T36" fmla="*/ 2147483647 w 62"/>
                <a:gd name="T37" fmla="*/ 2147483647 h 134"/>
                <a:gd name="T38" fmla="*/ 2147483647 w 62"/>
                <a:gd name="T39" fmla="*/ 2147483647 h 134"/>
                <a:gd name="T40" fmla="*/ 2147483647 w 62"/>
                <a:gd name="T41" fmla="*/ 2147483647 h 134"/>
                <a:gd name="T42" fmla="*/ 2147483647 w 62"/>
                <a:gd name="T43" fmla="*/ 0 h 134"/>
                <a:gd name="T44" fmla="*/ 2147483647 w 62"/>
                <a:gd name="T45" fmla="*/ 0 h 134"/>
                <a:gd name="T46" fmla="*/ 2147483647 w 62"/>
                <a:gd name="T47" fmla="*/ 0 h 134"/>
                <a:gd name="T48" fmla="*/ 2147483647 w 62"/>
                <a:gd name="T49" fmla="*/ 2147483647 h 134"/>
                <a:gd name="T50" fmla="*/ 2147483647 w 62"/>
                <a:gd name="T51" fmla="*/ 2147483647 h 134"/>
                <a:gd name="T52" fmla="*/ 2147483647 w 62"/>
                <a:gd name="T53" fmla="*/ 2147483647 h 134"/>
                <a:gd name="T54" fmla="*/ 2147483647 w 62"/>
                <a:gd name="T55" fmla="*/ 2147483647 h 134"/>
                <a:gd name="T56" fmla="*/ 2147483647 w 62"/>
                <a:gd name="T57" fmla="*/ 2147483647 h 134"/>
                <a:gd name="T58" fmla="*/ 2147483647 w 62"/>
                <a:gd name="T59" fmla="*/ 2147483647 h 134"/>
                <a:gd name="T60" fmla="*/ 2147483647 w 62"/>
                <a:gd name="T61" fmla="*/ 2147483647 h 134"/>
                <a:gd name="T62" fmla="*/ 2147483647 w 62"/>
                <a:gd name="T63" fmla="*/ 2147483647 h 134"/>
                <a:gd name="T64" fmla="*/ 2147483647 w 62"/>
                <a:gd name="T65" fmla="*/ 2147483647 h 134"/>
                <a:gd name="T66" fmla="*/ 2147483647 w 62"/>
                <a:gd name="T67" fmla="*/ 2147483647 h 134"/>
                <a:gd name="T68" fmla="*/ 2147483647 w 62"/>
                <a:gd name="T69" fmla="*/ 2147483647 h 134"/>
                <a:gd name="T70" fmla="*/ 2147483647 w 62"/>
                <a:gd name="T71" fmla="*/ 2147483647 h 134"/>
                <a:gd name="T72" fmla="*/ 2147483647 w 62"/>
                <a:gd name="T73" fmla="*/ 2147483647 h 134"/>
                <a:gd name="T74" fmla="*/ 2147483647 w 62"/>
                <a:gd name="T75" fmla="*/ 2147483647 h 134"/>
                <a:gd name="T76" fmla="*/ 2147483647 w 62"/>
                <a:gd name="T77" fmla="*/ 2147483647 h 134"/>
                <a:gd name="T78" fmla="*/ 2147483647 w 62"/>
                <a:gd name="T79" fmla="*/ 2147483647 h 134"/>
                <a:gd name="T80" fmla="*/ 2147483647 w 62"/>
                <a:gd name="T81" fmla="*/ 2147483647 h 134"/>
                <a:gd name="T82" fmla="*/ 2147483647 w 62"/>
                <a:gd name="T83" fmla="*/ 2147483647 h 134"/>
                <a:gd name="T84" fmla="*/ 2147483647 w 62"/>
                <a:gd name="T85" fmla="*/ 2147483647 h 134"/>
                <a:gd name="T86" fmla="*/ 2147483647 w 62"/>
                <a:gd name="T87" fmla="*/ 2147483647 h 134"/>
                <a:gd name="T88" fmla="*/ 2147483647 w 62"/>
                <a:gd name="T89" fmla="*/ 2147483647 h 134"/>
                <a:gd name="T90" fmla="*/ 2147483647 w 62"/>
                <a:gd name="T91" fmla="*/ 2147483647 h 134"/>
                <a:gd name="T92" fmla="*/ 2147483647 w 62"/>
                <a:gd name="T93" fmla="*/ 2147483647 h 134"/>
                <a:gd name="T94" fmla="*/ 2147483647 w 62"/>
                <a:gd name="T95" fmla="*/ 2147483647 h 134"/>
                <a:gd name="T96" fmla="*/ 2147483647 w 62"/>
                <a:gd name="T97" fmla="*/ 2147483647 h 134"/>
                <a:gd name="T98" fmla="*/ 2147483647 w 62"/>
                <a:gd name="T99" fmla="*/ 2147483647 h 134"/>
                <a:gd name="T100" fmla="*/ 2147483647 w 62"/>
                <a:gd name="T101" fmla="*/ 2147483647 h 134"/>
                <a:gd name="T102" fmla="*/ 2147483647 w 62"/>
                <a:gd name="T103" fmla="*/ 2147483647 h 134"/>
                <a:gd name="T104" fmla="*/ 2147483647 w 62"/>
                <a:gd name="T105" fmla="*/ 2147483647 h 134"/>
                <a:gd name="T106" fmla="*/ 2147483647 w 62"/>
                <a:gd name="T107" fmla="*/ 2147483647 h 134"/>
                <a:gd name="T108" fmla="*/ 2147483647 w 62"/>
                <a:gd name="T109" fmla="*/ 2147483647 h 134"/>
                <a:gd name="T110" fmla="*/ 2147483647 w 62"/>
                <a:gd name="T111" fmla="*/ 2147483647 h 13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2"/>
                <a:gd name="T169" fmla="*/ 0 h 134"/>
                <a:gd name="T170" fmla="*/ 62 w 62"/>
                <a:gd name="T171" fmla="*/ 134 h 13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2" h="134">
                  <a:moveTo>
                    <a:pt x="30" y="128"/>
                  </a:moveTo>
                  <a:lnTo>
                    <a:pt x="30" y="130"/>
                  </a:lnTo>
                  <a:lnTo>
                    <a:pt x="26" y="104"/>
                  </a:lnTo>
                  <a:lnTo>
                    <a:pt x="22" y="98"/>
                  </a:lnTo>
                  <a:lnTo>
                    <a:pt x="18" y="92"/>
                  </a:lnTo>
                  <a:lnTo>
                    <a:pt x="14" y="86"/>
                  </a:lnTo>
                  <a:lnTo>
                    <a:pt x="10" y="82"/>
                  </a:lnTo>
                  <a:lnTo>
                    <a:pt x="8" y="78"/>
                  </a:lnTo>
                  <a:lnTo>
                    <a:pt x="4" y="74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2" y="56"/>
                  </a:lnTo>
                  <a:lnTo>
                    <a:pt x="6" y="54"/>
                  </a:lnTo>
                  <a:lnTo>
                    <a:pt x="8" y="50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10" y="24"/>
                  </a:lnTo>
                  <a:lnTo>
                    <a:pt x="12" y="1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6" y="8"/>
                  </a:lnTo>
                  <a:lnTo>
                    <a:pt x="44" y="12"/>
                  </a:lnTo>
                  <a:lnTo>
                    <a:pt x="44" y="16"/>
                  </a:lnTo>
                  <a:lnTo>
                    <a:pt x="42" y="20"/>
                  </a:lnTo>
                  <a:lnTo>
                    <a:pt x="44" y="24"/>
                  </a:lnTo>
                  <a:lnTo>
                    <a:pt x="46" y="28"/>
                  </a:lnTo>
                  <a:lnTo>
                    <a:pt x="50" y="30"/>
                  </a:lnTo>
                  <a:lnTo>
                    <a:pt x="52" y="32"/>
                  </a:lnTo>
                  <a:lnTo>
                    <a:pt x="50" y="42"/>
                  </a:lnTo>
                  <a:lnTo>
                    <a:pt x="46" y="46"/>
                  </a:lnTo>
                  <a:lnTo>
                    <a:pt x="42" y="52"/>
                  </a:lnTo>
                  <a:lnTo>
                    <a:pt x="40" y="58"/>
                  </a:lnTo>
                  <a:lnTo>
                    <a:pt x="42" y="60"/>
                  </a:lnTo>
                  <a:lnTo>
                    <a:pt x="46" y="64"/>
                  </a:lnTo>
                  <a:lnTo>
                    <a:pt x="54" y="66"/>
                  </a:lnTo>
                  <a:lnTo>
                    <a:pt x="62" y="72"/>
                  </a:lnTo>
                  <a:lnTo>
                    <a:pt x="58" y="76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90"/>
                  </a:lnTo>
                  <a:lnTo>
                    <a:pt x="50" y="96"/>
                  </a:lnTo>
                  <a:lnTo>
                    <a:pt x="44" y="102"/>
                  </a:lnTo>
                  <a:lnTo>
                    <a:pt x="40" y="108"/>
                  </a:lnTo>
                  <a:lnTo>
                    <a:pt x="40" y="112"/>
                  </a:lnTo>
                  <a:lnTo>
                    <a:pt x="42" y="112"/>
                  </a:lnTo>
                  <a:lnTo>
                    <a:pt x="36" y="124"/>
                  </a:lnTo>
                  <a:lnTo>
                    <a:pt x="32" y="128"/>
                  </a:lnTo>
                  <a:lnTo>
                    <a:pt x="32" y="134"/>
                  </a:lnTo>
                  <a:lnTo>
                    <a:pt x="3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110"/>
            <p:cNvSpPr/>
            <p:nvPr/>
          </p:nvSpPr>
          <p:spPr bwMode="auto">
            <a:xfrm>
              <a:off x="4434875" y="3496394"/>
              <a:ext cx="465856" cy="523013"/>
            </a:xfrm>
            <a:custGeom>
              <a:avLst/>
              <a:gdLst>
                <a:gd name="T0" fmla="*/ 2147483647 w 318"/>
                <a:gd name="T1" fmla="*/ 2147483647 h 332"/>
                <a:gd name="T2" fmla="*/ 2147483647 w 318"/>
                <a:gd name="T3" fmla="*/ 2147483647 h 332"/>
                <a:gd name="T4" fmla="*/ 2147483647 w 318"/>
                <a:gd name="T5" fmla="*/ 2147483647 h 332"/>
                <a:gd name="T6" fmla="*/ 2147483647 w 318"/>
                <a:gd name="T7" fmla="*/ 2147483647 h 332"/>
                <a:gd name="T8" fmla="*/ 2147483647 w 318"/>
                <a:gd name="T9" fmla="*/ 2147483647 h 332"/>
                <a:gd name="T10" fmla="*/ 2147483647 w 318"/>
                <a:gd name="T11" fmla="*/ 2147483647 h 332"/>
                <a:gd name="T12" fmla="*/ 2147483647 w 318"/>
                <a:gd name="T13" fmla="*/ 2147483647 h 332"/>
                <a:gd name="T14" fmla="*/ 2147483647 w 318"/>
                <a:gd name="T15" fmla="*/ 2147483647 h 332"/>
                <a:gd name="T16" fmla="*/ 2147483647 w 318"/>
                <a:gd name="T17" fmla="*/ 0 h 332"/>
                <a:gd name="T18" fmla="*/ 2147483647 w 318"/>
                <a:gd name="T19" fmla="*/ 2147483647 h 332"/>
                <a:gd name="T20" fmla="*/ 2147483647 w 318"/>
                <a:gd name="T21" fmla="*/ 2147483647 h 332"/>
                <a:gd name="T22" fmla="*/ 2147483647 w 318"/>
                <a:gd name="T23" fmla="*/ 2147483647 h 332"/>
                <a:gd name="T24" fmla="*/ 2147483647 w 318"/>
                <a:gd name="T25" fmla="*/ 2147483647 h 332"/>
                <a:gd name="T26" fmla="*/ 2147483647 w 318"/>
                <a:gd name="T27" fmla="*/ 2147483647 h 332"/>
                <a:gd name="T28" fmla="*/ 2147483647 w 318"/>
                <a:gd name="T29" fmla="*/ 2147483647 h 332"/>
                <a:gd name="T30" fmla="*/ 2147483647 w 318"/>
                <a:gd name="T31" fmla="*/ 2147483647 h 332"/>
                <a:gd name="T32" fmla="*/ 2147483647 w 318"/>
                <a:gd name="T33" fmla="*/ 2147483647 h 332"/>
                <a:gd name="T34" fmla="*/ 2147483647 w 318"/>
                <a:gd name="T35" fmla="*/ 2147483647 h 332"/>
                <a:gd name="T36" fmla="*/ 2147483647 w 318"/>
                <a:gd name="T37" fmla="*/ 2147483647 h 332"/>
                <a:gd name="T38" fmla="*/ 2147483647 w 318"/>
                <a:gd name="T39" fmla="*/ 2147483647 h 332"/>
                <a:gd name="T40" fmla="*/ 2147483647 w 318"/>
                <a:gd name="T41" fmla="*/ 2147483647 h 332"/>
                <a:gd name="T42" fmla="*/ 2147483647 w 318"/>
                <a:gd name="T43" fmla="*/ 2147483647 h 332"/>
                <a:gd name="T44" fmla="*/ 2147483647 w 318"/>
                <a:gd name="T45" fmla="*/ 2147483647 h 332"/>
                <a:gd name="T46" fmla="*/ 2147483647 w 318"/>
                <a:gd name="T47" fmla="*/ 2147483647 h 332"/>
                <a:gd name="T48" fmla="*/ 2147483647 w 318"/>
                <a:gd name="T49" fmla="*/ 2147483647 h 332"/>
                <a:gd name="T50" fmla="*/ 2147483647 w 318"/>
                <a:gd name="T51" fmla="*/ 2147483647 h 332"/>
                <a:gd name="T52" fmla="*/ 2147483647 w 318"/>
                <a:gd name="T53" fmla="*/ 2147483647 h 332"/>
                <a:gd name="T54" fmla="*/ 2147483647 w 318"/>
                <a:gd name="T55" fmla="*/ 2147483647 h 332"/>
                <a:gd name="T56" fmla="*/ 2147483647 w 318"/>
                <a:gd name="T57" fmla="*/ 2147483647 h 332"/>
                <a:gd name="T58" fmla="*/ 2147483647 w 318"/>
                <a:gd name="T59" fmla="*/ 2147483647 h 332"/>
                <a:gd name="T60" fmla="*/ 2147483647 w 318"/>
                <a:gd name="T61" fmla="*/ 2147483647 h 332"/>
                <a:gd name="T62" fmla="*/ 2147483647 w 318"/>
                <a:gd name="T63" fmla="*/ 2147483647 h 332"/>
                <a:gd name="T64" fmla="*/ 0 w 318"/>
                <a:gd name="T65" fmla="*/ 2147483647 h 332"/>
                <a:gd name="T66" fmla="*/ 2147483647 w 318"/>
                <a:gd name="T67" fmla="*/ 2147483647 h 332"/>
                <a:gd name="T68" fmla="*/ 2147483647 w 318"/>
                <a:gd name="T69" fmla="*/ 2147483647 h 332"/>
                <a:gd name="T70" fmla="*/ 2147483647 w 318"/>
                <a:gd name="T71" fmla="*/ 2147483647 h 332"/>
                <a:gd name="T72" fmla="*/ 2147483647 w 318"/>
                <a:gd name="T73" fmla="*/ 2147483647 h 332"/>
                <a:gd name="T74" fmla="*/ 2147483647 w 318"/>
                <a:gd name="T75" fmla="*/ 2147483647 h 332"/>
                <a:gd name="T76" fmla="*/ 2147483647 w 318"/>
                <a:gd name="T77" fmla="*/ 2147483647 h 332"/>
                <a:gd name="T78" fmla="*/ 2147483647 w 318"/>
                <a:gd name="T79" fmla="*/ 2147483647 h 332"/>
                <a:gd name="T80" fmla="*/ 2147483647 w 318"/>
                <a:gd name="T81" fmla="*/ 2147483647 h 332"/>
                <a:gd name="T82" fmla="*/ 2147483647 w 318"/>
                <a:gd name="T83" fmla="*/ 2147483647 h 332"/>
                <a:gd name="T84" fmla="*/ 2147483647 w 318"/>
                <a:gd name="T85" fmla="*/ 2147483647 h 332"/>
                <a:gd name="T86" fmla="*/ 2147483647 w 318"/>
                <a:gd name="T87" fmla="*/ 2147483647 h 3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8"/>
                <a:gd name="T133" fmla="*/ 0 h 332"/>
                <a:gd name="T134" fmla="*/ 318 w 318"/>
                <a:gd name="T135" fmla="*/ 332 h 3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8" h="332">
                  <a:moveTo>
                    <a:pt x="98" y="36"/>
                  </a:moveTo>
                  <a:lnTo>
                    <a:pt x="110" y="34"/>
                  </a:lnTo>
                  <a:lnTo>
                    <a:pt x="116" y="30"/>
                  </a:lnTo>
                  <a:lnTo>
                    <a:pt x="124" y="26"/>
                  </a:lnTo>
                  <a:lnTo>
                    <a:pt x="132" y="20"/>
                  </a:lnTo>
                  <a:lnTo>
                    <a:pt x="146" y="14"/>
                  </a:lnTo>
                  <a:lnTo>
                    <a:pt x="166" y="8"/>
                  </a:lnTo>
                  <a:lnTo>
                    <a:pt x="186" y="4"/>
                  </a:lnTo>
                  <a:lnTo>
                    <a:pt x="198" y="4"/>
                  </a:lnTo>
                  <a:lnTo>
                    <a:pt x="202" y="4"/>
                  </a:lnTo>
                  <a:lnTo>
                    <a:pt x="206" y="6"/>
                  </a:lnTo>
                  <a:lnTo>
                    <a:pt x="210" y="8"/>
                  </a:lnTo>
                  <a:lnTo>
                    <a:pt x="214" y="8"/>
                  </a:lnTo>
                  <a:lnTo>
                    <a:pt x="220" y="6"/>
                  </a:lnTo>
                  <a:lnTo>
                    <a:pt x="222" y="4"/>
                  </a:lnTo>
                  <a:lnTo>
                    <a:pt x="224" y="2"/>
                  </a:lnTo>
                  <a:lnTo>
                    <a:pt x="230" y="0"/>
                  </a:lnTo>
                  <a:lnTo>
                    <a:pt x="248" y="0"/>
                  </a:lnTo>
                  <a:lnTo>
                    <a:pt x="260" y="0"/>
                  </a:lnTo>
                  <a:lnTo>
                    <a:pt x="258" y="10"/>
                  </a:lnTo>
                  <a:lnTo>
                    <a:pt x="256" y="22"/>
                  </a:lnTo>
                  <a:lnTo>
                    <a:pt x="256" y="34"/>
                  </a:lnTo>
                  <a:lnTo>
                    <a:pt x="256" y="40"/>
                  </a:lnTo>
                  <a:lnTo>
                    <a:pt x="254" y="48"/>
                  </a:lnTo>
                  <a:lnTo>
                    <a:pt x="252" y="52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60"/>
                  </a:lnTo>
                  <a:lnTo>
                    <a:pt x="246" y="66"/>
                  </a:lnTo>
                  <a:lnTo>
                    <a:pt x="250" y="72"/>
                  </a:lnTo>
                  <a:lnTo>
                    <a:pt x="254" y="76"/>
                  </a:lnTo>
                  <a:lnTo>
                    <a:pt x="256" y="80"/>
                  </a:lnTo>
                  <a:lnTo>
                    <a:pt x="260" y="84"/>
                  </a:lnTo>
                  <a:lnTo>
                    <a:pt x="264" y="90"/>
                  </a:lnTo>
                  <a:lnTo>
                    <a:pt x="268" y="96"/>
                  </a:lnTo>
                  <a:lnTo>
                    <a:pt x="272" y="102"/>
                  </a:lnTo>
                  <a:lnTo>
                    <a:pt x="276" y="128"/>
                  </a:lnTo>
                  <a:lnTo>
                    <a:pt x="276" y="126"/>
                  </a:lnTo>
                  <a:lnTo>
                    <a:pt x="278" y="132"/>
                  </a:lnTo>
                  <a:lnTo>
                    <a:pt x="278" y="138"/>
                  </a:lnTo>
                  <a:lnTo>
                    <a:pt x="280" y="144"/>
                  </a:lnTo>
                  <a:lnTo>
                    <a:pt x="282" y="150"/>
                  </a:lnTo>
                  <a:lnTo>
                    <a:pt x="282" y="158"/>
                  </a:lnTo>
                  <a:lnTo>
                    <a:pt x="284" y="190"/>
                  </a:lnTo>
                  <a:lnTo>
                    <a:pt x="280" y="194"/>
                  </a:lnTo>
                  <a:lnTo>
                    <a:pt x="278" y="202"/>
                  </a:lnTo>
                  <a:lnTo>
                    <a:pt x="280" y="206"/>
                  </a:lnTo>
                  <a:lnTo>
                    <a:pt x="282" y="210"/>
                  </a:lnTo>
                  <a:lnTo>
                    <a:pt x="288" y="222"/>
                  </a:lnTo>
                  <a:lnTo>
                    <a:pt x="290" y="228"/>
                  </a:lnTo>
                  <a:lnTo>
                    <a:pt x="296" y="232"/>
                  </a:lnTo>
                  <a:lnTo>
                    <a:pt x="306" y="236"/>
                  </a:lnTo>
                  <a:lnTo>
                    <a:pt x="310" y="238"/>
                  </a:lnTo>
                  <a:lnTo>
                    <a:pt x="314" y="244"/>
                  </a:lnTo>
                  <a:lnTo>
                    <a:pt x="318" y="252"/>
                  </a:lnTo>
                  <a:lnTo>
                    <a:pt x="248" y="300"/>
                  </a:lnTo>
                  <a:lnTo>
                    <a:pt x="220" y="328"/>
                  </a:lnTo>
                  <a:lnTo>
                    <a:pt x="182" y="332"/>
                  </a:lnTo>
                  <a:lnTo>
                    <a:pt x="182" y="318"/>
                  </a:lnTo>
                  <a:lnTo>
                    <a:pt x="170" y="314"/>
                  </a:lnTo>
                  <a:lnTo>
                    <a:pt x="160" y="310"/>
                  </a:lnTo>
                  <a:lnTo>
                    <a:pt x="152" y="302"/>
                  </a:lnTo>
                  <a:lnTo>
                    <a:pt x="148" y="298"/>
                  </a:lnTo>
                  <a:lnTo>
                    <a:pt x="148" y="294"/>
                  </a:lnTo>
                  <a:lnTo>
                    <a:pt x="0" y="182"/>
                  </a:lnTo>
                  <a:lnTo>
                    <a:pt x="0" y="160"/>
                  </a:lnTo>
                  <a:lnTo>
                    <a:pt x="8" y="148"/>
                  </a:lnTo>
                  <a:lnTo>
                    <a:pt x="18" y="144"/>
                  </a:lnTo>
                  <a:lnTo>
                    <a:pt x="32" y="138"/>
                  </a:lnTo>
                  <a:lnTo>
                    <a:pt x="48" y="132"/>
                  </a:lnTo>
                  <a:lnTo>
                    <a:pt x="54" y="128"/>
                  </a:lnTo>
                  <a:lnTo>
                    <a:pt x="56" y="124"/>
                  </a:lnTo>
                  <a:lnTo>
                    <a:pt x="60" y="118"/>
                  </a:lnTo>
                  <a:lnTo>
                    <a:pt x="66" y="116"/>
                  </a:lnTo>
                  <a:lnTo>
                    <a:pt x="70" y="114"/>
                  </a:lnTo>
                  <a:lnTo>
                    <a:pt x="72" y="112"/>
                  </a:lnTo>
                  <a:lnTo>
                    <a:pt x="72" y="110"/>
                  </a:lnTo>
                  <a:lnTo>
                    <a:pt x="72" y="102"/>
                  </a:lnTo>
                  <a:lnTo>
                    <a:pt x="80" y="100"/>
                  </a:lnTo>
                  <a:lnTo>
                    <a:pt x="84" y="96"/>
                  </a:lnTo>
                  <a:lnTo>
                    <a:pt x="90" y="92"/>
                  </a:lnTo>
                  <a:lnTo>
                    <a:pt x="96" y="92"/>
                  </a:lnTo>
                  <a:lnTo>
                    <a:pt x="106" y="92"/>
                  </a:lnTo>
                  <a:lnTo>
                    <a:pt x="110" y="92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04" y="60"/>
                  </a:lnTo>
                  <a:lnTo>
                    <a:pt x="96" y="36"/>
                  </a:lnTo>
                  <a:lnTo>
                    <a:pt x="9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111"/>
            <p:cNvSpPr/>
            <p:nvPr/>
          </p:nvSpPr>
          <p:spPr bwMode="auto">
            <a:xfrm>
              <a:off x="4336861" y="3533563"/>
              <a:ext cx="262909" cy="242922"/>
            </a:xfrm>
            <a:custGeom>
              <a:avLst/>
              <a:gdLst>
                <a:gd name="T0" fmla="*/ 2147483647 w 180"/>
                <a:gd name="T1" fmla="*/ 2147483647 h 154"/>
                <a:gd name="T2" fmla="*/ 2147483647 w 180"/>
                <a:gd name="T3" fmla="*/ 2147483647 h 154"/>
                <a:gd name="T4" fmla="*/ 2147483647 w 180"/>
                <a:gd name="T5" fmla="*/ 2147483647 h 154"/>
                <a:gd name="T6" fmla="*/ 2147483647 w 180"/>
                <a:gd name="T7" fmla="*/ 2147483647 h 154"/>
                <a:gd name="T8" fmla="*/ 2147483647 w 180"/>
                <a:gd name="T9" fmla="*/ 2147483647 h 154"/>
                <a:gd name="T10" fmla="*/ 2147483647 w 180"/>
                <a:gd name="T11" fmla="*/ 2147483647 h 154"/>
                <a:gd name="T12" fmla="*/ 2147483647 w 180"/>
                <a:gd name="T13" fmla="*/ 2147483647 h 154"/>
                <a:gd name="T14" fmla="*/ 2147483647 w 180"/>
                <a:gd name="T15" fmla="*/ 2147483647 h 154"/>
                <a:gd name="T16" fmla="*/ 2147483647 w 180"/>
                <a:gd name="T17" fmla="*/ 2147483647 h 154"/>
                <a:gd name="T18" fmla="*/ 2147483647 w 180"/>
                <a:gd name="T19" fmla="*/ 2147483647 h 154"/>
                <a:gd name="T20" fmla="*/ 2147483647 w 180"/>
                <a:gd name="T21" fmla="*/ 2147483647 h 154"/>
                <a:gd name="T22" fmla="*/ 2147483647 w 180"/>
                <a:gd name="T23" fmla="*/ 2147483647 h 154"/>
                <a:gd name="T24" fmla="*/ 2147483647 w 180"/>
                <a:gd name="T25" fmla="*/ 2147483647 h 154"/>
                <a:gd name="T26" fmla="*/ 2147483647 w 180"/>
                <a:gd name="T27" fmla="*/ 2147483647 h 154"/>
                <a:gd name="T28" fmla="*/ 2147483647 w 180"/>
                <a:gd name="T29" fmla="*/ 2147483647 h 154"/>
                <a:gd name="T30" fmla="*/ 2147483647 w 180"/>
                <a:gd name="T31" fmla="*/ 2147483647 h 154"/>
                <a:gd name="T32" fmla="*/ 2147483647 w 180"/>
                <a:gd name="T33" fmla="*/ 2147483647 h 154"/>
                <a:gd name="T34" fmla="*/ 2147483647 w 180"/>
                <a:gd name="T35" fmla="*/ 2147483647 h 154"/>
                <a:gd name="T36" fmla="*/ 2147483647 w 180"/>
                <a:gd name="T37" fmla="*/ 2147483647 h 154"/>
                <a:gd name="T38" fmla="*/ 2147483647 w 180"/>
                <a:gd name="T39" fmla="*/ 2147483647 h 154"/>
                <a:gd name="T40" fmla="*/ 2147483647 w 180"/>
                <a:gd name="T41" fmla="*/ 2147483647 h 154"/>
                <a:gd name="T42" fmla="*/ 2147483647 w 180"/>
                <a:gd name="T43" fmla="*/ 2147483647 h 154"/>
                <a:gd name="T44" fmla="*/ 2147483647 w 180"/>
                <a:gd name="T45" fmla="*/ 2147483647 h 154"/>
                <a:gd name="T46" fmla="*/ 2147483647 w 180"/>
                <a:gd name="T47" fmla="*/ 2147483647 h 154"/>
                <a:gd name="T48" fmla="*/ 2147483647 w 180"/>
                <a:gd name="T49" fmla="*/ 2147483647 h 154"/>
                <a:gd name="T50" fmla="*/ 2147483647 w 180"/>
                <a:gd name="T51" fmla="*/ 2147483647 h 154"/>
                <a:gd name="T52" fmla="*/ 2147483647 w 180"/>
                <a:gd name="T53" fmla="*/ 2147483647 h 154"/>
                <a:gd name="T54" fmla="*/ 2147483647 w 180"/>
                <a:gd name="T55" fmla="*/ 2147483647 h 154"/>
                <a:gd name="T56" fmla="*/ 2147483647 w 180"/>
                <a:gd name="T57" fmla="*/ 2147483647 h 154"/>
                <a:gd name="T58" fmla="*/ 2147483647 w 180"/>
                <a:gd name="T59" fmla="*/ 2147483647 h 154"/>
                <a:gd name="T60" fmla="*/ 2147483647 w 180"/>
                <a:gd name="T61" fmla="*/ 2147483647 h 154"/>
                <a:gd name="T62" fmla="*/ 2147483647 w 180"/>
                <a:gd name="T63" fmla="*/ 0 h 154"/>
                <a:gd name="T64" fmla="*/ 2147483647 w 180"/>
                <a:gd name="T65" fmla="*/ 2147483647 h 154"/>
                <a:gd name="T66" fmla="*/ 2147483647 w 180"/>
                <a:gd name="T67" fmla="*/ 2147483647 h 154"/>
                <a:gd name="T68" fmla="*/ 2147483647 w 180"/>
                <a:gd name="T69" fmla="*/ 2147483647 h 154"/>
                <a:gd name="T70" fmla="*/ 2147483647 w 180"/>
                <a:gd name="T71" fmla="*/ 2147483647 h 154"/>
                <a:gd name="T72" fmla="*/ 2147483647 w 180"/>
                <a:gd name="T73" fmla="*/ 2147483647 h 154"/>
                <a:gd name="T74" fmla="*/ 2147483647 w 180"/>
                <a:gd name="T75" fmla="*/ 2147483647 h 154"/>
                <a:gd name="T76" fmla="*/ 2147483647 w 180"/>
                <a:gd name="T77" fmla="*/ 2147483647 h 154"/>
                <a:gd name="T78" fmla="*/ 2147483647 w 180"/>
                <a:gd name="T79" fmla="*/ 2147483647 h 154"/>
                <a:gd name="T80" fmla="*/ 2147483647 w 180"/>
                <a:gd name="T81" fmla="*/ 2147483647 h 154"/>
                <a:gd name="T82" fmla="*/ 2147483647 w 180"/>
                <a:gd name="T83" fmla="*/ 2147483647 h 154"/>
                <a:gd name="T84" fmla="*/ 2147483647 w 180"/>
                <a:gd name="T85" fmla="*/ 2147483647 h 154"/>
                <a:gd name="T86" fmla="*/ 2147483647 w 180"/>
                <a:gd name="T87" fmla="*/ 2147483647 h 154"/>
                <a:gd name="T88" fmla="*/ 2147483647 w 180"/>
                <a:gd name="T89" fmla="*/ 2147483647 h 154"/>
                <a:gd name="T90" fmla="*/ 2147483647 w 180"/>
                <a:gd name="T91" fmla="*/ 2147483647 h 154"/>
                <a:gd name="T92" fmla="*/ 2147483647 w 180"/>
                <a:gd name="T93" fmla="*/ 2147483647 h 154"/>
                <a:gd name="T94" fmla="*/ 2147483647 w 180"/>
                <a:gd name="T95" fmla="*/ 2147483647 h 154"/>
                <a:gd name="T96" fmla="*/ 2147483647 w 180"/>
                <a:gd name="T97" fmla="*/ 2147483647 h 154"/>
                <a:gd name="T98" fmla="*/ 2147483647 w 180"/>
                <a:gd name="T99" fmla="*/ 2147483647 h 154"/>
                <a:gd name="T100" fmla="*/ 2147483647 w 180"/>
                <a:gd name="T101" fmla="*/ 2147483647 h 154"/>
                <a:gd name="T102" fmla="*/ 2147483647 w 180"/>
                <a:gd name="T103" fmla="*/ 2147483647 h 154"/>
                <a:gd name="T104" fmla="*/ 2147483647 w 180"/>
                <a:gd name="T105" fmla="*/ 2147483647 h 154"/>
                <a:gd name="T106" fmla="*/ 0 w 180"/>
                <a:gd name="T107" fmla="*/ 2147483647 h 154"/>
                <a:gd name="T108" fmla="*/ 2147483647 w 180"/>
                <a:gd name="T109" fmla="*/ 2147483647 h 1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0"/>
                <a:gd name="T166" fmla="*/ 0 h 154"/>
                <a:gd name="T167" fmla="*/ 180 w 180"/>
                <a:gd name="T168" fmla="*/ 154 h 1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0" h="154">
                  <a:moveTo>
                    <a:pt x="68" y="152"/>
                  </a:moveTo>
                  <a:lnTo>
                    <a:pt x="68" y="136"/>
                  </a:lnTo>
                  <a:lnTo>
                    <a:pt x="76" y="124"/>
                  </a:lnTo>
                  <a:lnTo>
                    <a:pt x="86" y="120"/>
                  </a:lnTo>
                  <a:lnTo>
                    <a:pt x="100" y="114"/>
                  </a:lnTo>
                  <a:lnTo>
                    <a:pt x="116" y="108"/>
                  </a:lnTo>
                  <a:lnTo>
                    <a:pt x="122" y="104"/>
                  </a:lnTo>
                  <a:lnTo>
                    <a:pt x="124" y="100"/>
                  </a:lnTo>
                  <a:lnTo>
                    <a:pt x="128" y="94"/>
                  </a:lnTo>
                  <a:lnTo>
                    <a:pt x="134" y="92"/>
                  </a:lnTo>
                  <a:lnTo>
                    <a:pt x="138" y="90"/>
                  </a:lnTo>
                  <a:lnTo>
                    <a:pt x="140" y="88"/>
                  </a:lnTo>
                  <a:lnTo>
                    <a:pt x="140" y="86"/>
                  </a:lnTo>
                  <a:lnTo>
                    <a:pt x="140" y="78"/>
                  </a:lnTo>
                  <a:lnTo>
                    <a:pt x="148" y="76"/>
                  </a:lnTo>
                  <a:lnTo>
                    <a:pt x="152" y="72"/>
                  </a:lnTo>
                  <a:lnTo>
                    <a:pt x="158" y="68"/>
                  </a:lnTo>
                  <a:lnTo>
                    <a:pt x="164" y="68"/>
                  </a:lnTo>
                  <a:lnTo>
                    <a:pt x="174" y="68"/>
                  </a:lnTo>
                  <a:lnTo>
                    <a:pt x="178" y="68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72" y="36"/>
                  </a:lnTo>
                  <a:lnTo>
                    <a:pt x="164" y="12"/>
                  </a:lnTo>
                  <a:lnTo>
                    <a:pt x="166" y="12"/>
                  </a:lnTo>
                  <a:lnTo>
                    <a:pt x="148" y="14"/>
                  </a:lnTo>
                  <a:lnTo>
                    <a:pt x="136" y="12"/>
                  </a:lnTo>
                  <a:lnTo>
                    <a:pt x="126" y="10"/>
                  </a:lnTo>
                  <a:lnTo>
                    <a:pt x="124" y="8"/>
                  </a:lnTo>
                  <a:lnTo>
                    <a:pt x="124" y="4"/>
                  </a:lnTo>
                  <a:lnTo>
                    <a:pt x="122" y="2"/>
                  </a:lnTo>
                  <a:lnTo>
                    <a:pt x="118" y="0"/>
                  </a:lnTo>
                  <a:lnTo>
                    <a:pt x="114" y="2"/>
                  </a:lnTo>
                  <a:lnTo>
                    <a:pt x="110" y="4"/>
                  </a:lnTo>
                  <a:lnTo>
                    <a:pt x="106" y="14"/>
                  </a:lnTo>
                  <a:lnTo>
                    <a:pt x="102" y="26"/>
                  </a:lnTo>
                  <a:lnTo>
                    <a:pt x="98" y="32"/>
                  </a:lnTo>
                  <a:lnTo>
                    <a:pt x="92" y="40"/>
                  </a:lnTo>
                  <a:lnTo>
                    <a:pt x="82" y="44"/>
                  </a:lnTo>
                  <a:lnTo>
                    <a:pt x="74" y="52"/>
                  </a:lnTo>
                  <a:lnTo>
                    <a:pt x="66" y="58"/>
                  </a:lnTo>
                  <a:lnTo>
                    <a:pt x="62" y="64"/>
                  </a:lnTo>
                  <a:lnTo>
                    <a:pt x="60" y="70"/>
                  </a:lnTo>
                  <a:lnTo>
                    <a:pt x="60" y="82"/>
                  </a:lnTo>
                  <a:lnTo>
                    <a:pt x="58" y="94"/>
                  </a:lnTo>
                  <a:lnTo>
                    <a:pt x="54" y="108"/>
                  </a:lnTo>
                  <a:lnTo>
                    <a:pt x="50" y="114"/>
                  </a:lnTo>
                  <a:lnTo>
                    <a:pt x="44" y="118"/>
                  </a:lnTo>
                  <a:lnTo>
                    <a:pt x="32" y="130"/>
                  </a:lnTo>
                  <a:lnTo>
                    <a:pt x="24" y="136"/>
                  </a:lnTo>
                  <a:lnTo>
                    <a:pt x="18" y="140"/>
                  </a:lnTo>
                  <a:lnTo>
                    <a:pt x="12" y="142"/>
                  </a:lnTo>
                  <a:lnTo>
                    <a:pt x="4" y="146"/>
                  </a:lnTo>
                  <a:lnTo>
                    <a:pt x="0" y="154"/>
                  </a:lnTo>
                  <a:lnTo>
                    <a:pt x="68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12"/>
            <p:cNvSpPr/>
            <p:nvPr/>
          </p:nvSpPr>
          <p:spPr bwMode="auto">
            <a:xfrm>
              <a:off x="4248071" y="3772503"/>
              <a:ext cx="184497" cy="185842"/>
            </a:xfrm>
            <a:custGeom>
              <a:avLst/>
              <a:gdLst>
                <a:gd name="T0" fmla="*/ 2147483647 w 126"/>
                <a:gd name="T1" fmla="*/ 0 h 116"/>
                <a:gd name="T2" fmla="*/ 2147483647 w 126"/>
                <a:gd name="T3" fmla="*/ 2147483647 h 116"/>
                <a:gd name="T4" fmla="*/ 2147483647 w 126"/>
                <a:gd name="T5" fmla="*/ 2147483647 h 116"/>
                <a:gd name="T6" fmla="*/ 2147483647 w 126"/>
                <a:gd name="T7" fmla="*/ 2147483647 h 116"/>
                <a:gd name="T8" fmla="*/ 2147483647 w 126"/>
                <a:gd name="T9" fmla="*/ 2147483647 h 116"/>
                <a:gd name="T10" fmla="*/ 2147483647 w 126"/>
                <a:gd name="T11" fmla="*/ 2147483647 h 116"/>
                <a:gd name="T12" fmla="*/ 2147483647 w 126"/>
                <a:gd name="T13" fmla="*/ 2147483647 h 116"/>
                <a:gd name="T14" fmla="*/ 0 w 126"/>
                <a:gd name="T15" fmla="*/ 2147483647 h 116"/>
                <a:gd name="T16" fmla="*/ 0 w 126"/>
                <a:gd name="T17" fmla="*/ 2147483647 h 116"/>
                <a:gd name="T18" fmla="*/ 2147483647 w 126"/>
                <a:gd name="T19" fmla="*/ 2147483647 h 116"/>
                <a:gd name="T20" fmla="*/ 2147483647 w 126"/>
                <a:gd name="T21" fmla="*/ 2147483647 h 116"/>
                <a:gd name="T22" fmla="*/ 2147483647 w 126"/>
                <a:gd name="T23" fmla="*/ 2147483647 h 116"/>
                <a:gd name="T24" fmla="*/ 2147483647 w 126"/>
                <a:gd name="T25" fmla="*/ 2147483647 h 116"/>
                <a:gd name="T26" fmla="*/ 2147483647 w 126"/>
                <a:gd name="T27" fmla="*/ 2147483647 h 116"/>
                <a:gd name="T28" fmla="*/ 2147483647 w 126"/>
                <a:gd name="T29" fmla="*/ 2147483647 h 116"/>
                <a:gd name="T30" fmla="*/ 2147483647 w 126"/>
                <a:gd name="T31" fmla="*/ 2147483647 h 116"/>
                <a:gd name="T32" fmla="*/ 2147483647 w 126"/>
                <a:gd name="T33" fmla="*/ 2147483647 h 116"/>
                <a:gd name="T34" fmla="*/ 2147483647 w 126"/>
                <a:gd name="T35" fmla="*/ 0 h 1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16"/>
                <a:gd name="T56" fmla="*/ 126 w 126"/>
                <a:gd name="T57" fmla="*/ 116 h 1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16">
                  <a:moveTo>
                    <a:pt x="126" y="0"/>
                  </a:moveTo>
                  <a:lnTo>
                    <a:pt x="126" y="32"/>
                  </a:lnTo>
                  <a:lnTo>
                    <a:pt x="76" y="32"/>
                  </a:lnTo>
                  <a:lnTo>
                    <a:pt x="76" y="78"/>
                  </a:lnTo>
                  <a:lnTo>
                    <a:pt x="66" y="82"/>
                  </a:lnTo>
                  <a:lnTo>
                    <a:pt x="58" y="90"/>
                  </a:lnTo>
                  <a:lnTo>
                    <a:pt x="56" y="116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10" y="88"/>
                  </a:lnTo>
                  <a:lnTo>
                    <a:pt x="20" y="74"/>
                  </a:lnTo>
                  <a:lnTo>
                    <a:pt x="24" y="66"/>
                  </a:lnTo>
                  <a:lnTo>
                    <a:pt x="38" y="42"/>
                  </a:lnTo>
                  <a:lnTo>
                    <a:pt x="50" y="20"/>
                  </a:lnTo>
                  <a:lnTo>
                    <a:pt x="56" y="12"/>
                  </a:lnTo>
                  <a:lnTo>
                    <a:pt x="60" y="2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13"/>
            <p:cNvSpPr/>
            <p:nvPr/>
          </p:nvSpPr>
          <p:spPr bwMode="auto">
            <a:xfrm>
              <a:off x="4248071" y="3772503"/>
              <a:ext cx="272133" cy="378321"/>
            </a:xfrm>
            <a:custGeom>
              <a:avLst/>
              <a:gdLst>
                <a:gd name="T0" fmla="*/ 2147483647 w 186"/>
                <a:gd name="T1" fmla="*/ 0 h 238"/>
                <a:gd name="T2" fmla="*/ 2147483647 w 186"/>
                <a:gd name="T3" fmla="*/ 0 h 238"/>
                <a:gd name="T4" fmla="*/ 2147483647 w 186"/>
                <a:gd name="T5" fmla="*/ 2147483647 h 238"/>
                <a:gd name="T6" fmla="*/ 2147483647 w 186"/>
                <a:gd name="T7" fmla="*/ 2147483647 h 238"/>
                <a:gd name="T8" fmla="*/ 2147483647 w 186"/>
                <a:gd name="T9" fmla="*/ 2147483647 h 238"/>
                <a:gd name="T10" fmla="*/ 2147483647 w 186"/>
                <a:gd name="T11" fmla="*/ 2147483647 h 238"/>
                <a:gd name="T12" fmla="*/ 2147483647 w 186"/>
                <a:gd name="T13" fmla="*/ 2147483647 h 238"/>
                <a:gd name="T14" fmla="*/ 2147483647 w 186"/>
                <a:gd name="T15" fmla="*/ 2147483647 h 238"/>
                <a:gd name="T16" fmla="*/ 0 w 186"/>
                <a:gd name="T17" fmla="*/ 2147483647 h 238"/>
                <a:gd name="T18" fmla="*/ 2147483647 w 186"/>
                <a:gd name="T19" fmla="*/ 2147483647 h 238"/>
                <a:gd name="T20" fmla="*/ 2147483647 w 186"/>
                <a:gd name="T21" fmla="*/ 2147483647 h 238"/>
                <a:gd name="T22" fmla="*/ 2147483647 w 186"/>
                <a:gd name="T23" fmla="*/ 2147483647 h 238"/>
                <a:gd name="T24" fmla="*/ 2147483647 w 186"/>
                <a:gd name="T25" fmla="*/ 2147483647 h 238"/>
                <a:gd name="T26" fmla="*/ 2147483647 w 186"/>
                <a:gd name="T27" fmla="*/ 2147483647 h 238"/>
                <a:gd name="T28" fmla="*/ 2147483647 w 186"/>
                <a:gd name="T29" fmla="*/ 2147483647 h 238"/>
                <a:gd name="T30" fmla="*/ 2147483647 w 186"/>
                <a:gd name="T31" fmla="*/ 2147483647 h 238"/>
                <a:gd name="T32" fmla="*/ 2147483647 w 186"/>
                <a:gd name="T33" fmla="*/ 2147483647 h 238"/>
                <a:gd name="T34" fmla="*/ 2147483647 w 186"/>
                <a:gd name="T35" fmla="*/ 2147483647 h 238"/>
                <a:gd name="T36" fmla="*/ 2147483647 w 186"/>
                <a:gd name="T37" fmla="*/ 2147483647 h 238"/>
                <a:gd name="T38" fmla="*/ 2147483647 w 186"/>
                <a:gd name="T39" fmla="*/ 2147483647 h 238"/>
                <a:gd name="T40" fmla="*/ 2147483647 w 186"/>
                <a:gd name="T41" fmla="*/ 2147483647 h 238"/>
                <a:gd name="T42" fmla="*/ 2147483647 w 186"/>
                <a:gd name="T43" fmla="*/ 2147483647 h 238"/>
                <a:gd name="T44" fmla="*/ 2147483647 w 186"/>
                <a:gd name="T45" fmla="*/ 2147483647 h 238"/>
                <a:gd name="T46" fmla="*/ 2147483647 w 186"/>
                <a:gd name="T47" fmla="*/ 2147483647 h 238"/>
                <a:gd name="T48" fmla="*/ 2147483647 w 186"/>
                <a:gd name="T49" fmla="*/ 2147483647 h 238"/>
                <a:gd name="T50" fmla="*/ 2147483647 w 186"/>
                <a:gd name="T51" fmla="*/ 2147483647 h 238"/>
                <a:gd name="T52" fmla="*/ 2147483647 w 186"/>
                <a:gd name="T53" fmla="*/ 2147483647 h 238"/>
                <a:gd name="T54" fmla="*/ 2147483647 w 186"/>
                <a:gd name="T55" fmla="*/ 2147483647 h 238"/>
                <a:gd name="T56" fmla="*/ 2147483647 w 186"/>
                <a:gd name="T57" fmla="*/ 2147483647 h 238"/>
                <a:gd name="T58" fmla="*/ 2147483647 w 186"/>
                <a:gd name="T59" fmla="*/ 2147483647 h 238"/>
                <a:gd name="T60" fmla="*/ 2147483647 w 186"/>
                <a:gd name="T61" fmla="*/ 2147483647 h 238"/>
                <a:gd name="T62" fmla="*/ 2147483647 w 186"/>
                <a:gd name="T63" fmla="*/ 2147483647 h 238"/>
                <a:gd name="T64" fmla="*/ 2147483647 w 186"/>
                <a:gd name="T65" fmla="*/ 2147483647 h 238"/>
                <a:gd name="T66" fmla="*/ 2147483647 w 186"/>
                <a:gd name="T67" fmla="*/ 2147483647 h 238"/>
                <a:gd name="T68" fmla="*/ 2147483647 w 186"/>
                <a:gd name="T69" fmla="*/ 2147483647 h 238"/>
                <a:gd name="T70" fmla="*/ 2147483647 w 186"/>
                <a:gd name="T71" fmla="*/ 2147483647 h 238"/>
                <a:gd name="T72" fmla="*/ 2147483647 w 186"/>
                <a:gd name="T73" fmla="*/ 2147483647 h 238"/>
                <a:gd name="T74" fmla="*/ 2147483647 w 186"/>
                <a:gd name="T75" fmla="*/ 2147483647 h 238"/>
                <a:gd name="T76" fmla="*/ 2147483647 w 186"/>
                <a:gd name="T77" fmla="*/ 2147483647 h 238"/>
                <a:gd name="T78" fmla="*/ 2147483647 w 186"/>
                <a:gd name="T79" fmla="*/ 2147483647 h 238"/>
                <a:gd name="T80" fmla="*/ 2147483647 w 186"/>
                <a:gd name="T81" fmla="*/ 2147483647 h 238"/>
                <a:gd name="T82" fmla="*/ 2147483647 w 186"/>
                <a:gd name="T83" fmla="*/ 2147483647 h 238"/>
                <a:gd name="T84" fmla="*/ 2147483647 w 186"/>
                <a:gd name="T85" fmla="*/ 2147483647 h 238"/>
                <a:gd name="T86" fmla="*/ 2147483647 w 186"/>
                <a:gd name="T87" fmla="*/ 2147483647 h 238"/>
                <a:gd name="T88" fmla="*/ 2147483647 w 186"/>
                <a:gd name="T89" fmla="*/ 2147483647 h 238"/>
                <a:gd name="T90" fmla="*/ 2147483647 w 186"/>
                <a:gd name="T91" fmla="*/ 2147483647 h 238"/>
                <a:gd name="T92" fmla="*/ 2147483647 w 186"/>
                <a:gd name="T93" fmla="*/ 2147483647 h 238"/>
                <a:gd name="T94" fmla="*/ 2147483647 w 186"/>
                <a:gd name="T95" fmla="*/ 2147483647 h 238"/>
                <a:gd name="T96" fmla="*/ 2147483647 w 186"/>
                <a:gd name="T97" fmla="*/ 2147483647 h 238"/>
                <a:gd name="T98" fmla="*/ 2147483647 w 186"/>
                <a:gd name="T99" fmla="*/ 2147483647 h 238"/>
                <a:gd name="T100" fmla="*/ 2147483647 w 186"/>
                <a:gd name="T101" fmla="*/ 2147483647 h 238"/>
                <a:gd name="T102" fmla="*/ 2147483647 w 186"/>
                <a:gd name="T103" fmla="*/ 2147483647 h 238"/>
                <a:gd name="T104" fmla="*/ 2147483647 w 186"/>
                <a:gd name="T105" fmla="*/ 2147483647 h 238"/>
                <a:gd name="T106" fmla="*/ 2147483647 w 186"/>
                <a:gd name="T107" fmla="*/ 2147483647 h 238"/>
                <a:gd name="T108" fmla="*/ 2147483647 w 186"/>
                <a:gd name="T109" fmla="*/ 2147483647 h 238"/>
                <a:gd name="T110" fmla="*/ 2147483647 w 186"/>
                <a:gd name="T111" fmla="*/ 2147483647 h 238"/>
                <a:gd name="T112" fmla="*/ 2147483647 w 186"/>
                <a:gd name="T113" fmla="*/ 2147483647 h 238"/>
                <a:gd name="T114" fmla="*/ 2147483647 w 186"/>
                <a:gd name="T115" fmla="*/ 2147483647 h 238"/>
                <a:gd name="T116" fmla="*/ 2147483647 w 186"/>
                <a:gd name="T117" fmla="*/ 2147483647 h 238"/>
                <a:gd name="T118" fmla="*/ 2147483647 w 186"/>
                <a:gd name="T119" fmla="*/ 2147483647 h 238"/>
                <a:gd name="T120" fmla="*/ 2147483647 w 186"/>
                <a:gd name="T121" fmla="*/ 0 h 2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6"/>
                <a:gd name="T184" fmla="*/ 0 h 238"/>
                <a:gd name="T185" fmla="*/ 186 w 186"/>
                <a:gd name="T186" fmla="*/ 238 h 23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6" h="238">
                  <a:moveTo>
                    <a:pt x="128" y="0"/>
                  </a:moveTo>
                  <a:lnTo>
                    <a:pt x="126" y="0"/>
                  </a:lnTo>
                  <a:lnTo>
                    <a:pt x="126" y="32"/>
                  </a:lnTo>
                  <a:lnTo>
                    <a:pt x="76" y="32"/>
                  </a:lnTo>
                  <a:lnTo>
                    <a:pt x="76" y="78"/>
                  </a:lnTo>
                  <a:lnTo>
                    <a:pt x="66" y="82"/>
                  </a:lnTo>
                  <a:lnTo>
                    <a:pt x="58" y="90"/>
                  </a:lnTo>
                  <a:lnTo>
                    <a:pt x="56" y="116"/>
                  </a:lnTo>
                  <a:lnTo>
                    <a:pt x="0" y="116"/>
                  </a:lnTo>
                  <a:lnTo>
                    <a:pt x="2" y="124"/>
                  </a:lnTo>
                  <a:lnTo>
                    <a:pt x="6" y="128"/>
                  </a:lnTo>
                  <a:lnTo>
                    <a:pt x="10" y="134"/>
                  </a:lnTo>
                  <a:lnTo>
                    <a:pt x="12" y="138"/>
                  </a:lnTo>
                  <a:lnTo>
                    <a:pt x="10" y="142"/>
                  </a:lnTo>
                  <a:lnTo>
                    <a:pt x="8" y="146"/>
                  </a:lnTo>
                  <a:lnTo>
                    <a:pt x="6" y="150"/>
                  </a:lnTo>
                  <a:lnTo>
                    <a:pt x="6" y="152"/>
                  </a:lnTo>
                  <a:lnTo>
                    <a:pt x="6" y="156"/>
                  </a:lnTo>
                  <a:lnTo>
                    <a:pt x="10" y="158"/>
                  </a:lnTo>
                  <a:lnTo>
                    <a:pt x="14" y="166"/>
                  </a:lnTo>
                  <a:lnTo>
                    <a:pt x="12" y="166"/>
                  </a:lnTo>
                  <a:lnTo>
                    <a:pt x="14" y="176"/>
                  </a:lnTo>
                  <a:lnTo>
                    <a:pt x="12" y="186"/>
                  </a:lnTo>
                  <a:lnTo>
                    <a:pt x="10" y="196"/>
                  </a:lnTo>
                  <a:lnTo>
                    <a:pt x="6" y="206"/>
                  </a:lnTo>
                  <a:lnTo>
                    <a:pt x="10" y="206"/>
                  </a:lnTo>
                  <a:lnTo>
                    <a:pt x="12" y="206"/>
                  </a:lnTo>
                  <a:lnTo>
                    <a:pt x="16" y="206"/>
                  </a:lnTo>
                  <a:lnTo>
                    <a:pt x="18" y="204"/>
                  </a:lnTo>
                  <a:lnTo>
                    <a:pt x="22" y="202"/>
                  </a:lnTo>
                  <a:lnTo>
                    <a:pt x="26" y="202"/>
                  </a:lnTo>
                  <a:lnTo>
                    <a:pt x="34" y="204"/>
                  </a:lnTo>
                  <a:lnTo>
                    <a:pt x="42" y="208"/>
                  </a:lnTo>
                  <a:lnTo>
                    <a:pt x="48" y="210"/>
                  </a:lnTo>
                  <a:lnTo>
                    <a:pt x="50" y="216"/>
                  </a:lnTo>
                  <a:lnTo>
                    <a:pt x="60" y="230"/>
                  </a:lnTo>
                  <a:lnTo>
                    <a:pt x="64" y="234"/>
                  </a:lnTo>
                  <a:lnTo>
                    <a:pt x="70" y="238"/>
                  </a:lnTo>
                  <a:lnTo>
                    <a:pt x="76" y="228"/>
                  </a:lnTo>
                  <a:lnTo>
                    <a:pt x="78" y="222"/>
                  </a:lnTo>
                  <a:lnTo>
                    <a:pt x="82" y="222"/>
                  </a:lnTo>
                  <a:lnTo>
                    <a:pt x="88" y="220"/>
                  </a:lnTo>
                  <a:lnTo>
                    <a:pt x="86" y="226"/>
                  </a:lnTo>
                  <a:lnTo>
                    <a:pt x="88" y="230"/>
                  </a:lnTo>
                  <a:lnTo>
                    <a:pt x="92" y="224"/>
                  </a:lnTo>
                  <a:lnTo>
                    <a:pt x="94" y="224"/>
                  </a:lnTo>
                  <a:lnTo>
                    <a:pt x="96" y="222"/>
                  </a:lnTo>
                  <a:lnTo>
                    <a:pt x="98" y="224"/>
                  </a:lnTo>
                  <a:lnTo>
                    <a:pt x="100" y="226"/>
                  </a:lnTo>
                  <a:lnTo>
                    <a:pt x="102" y="228"/>
                  </a:lnTo>
                  <a:lnTo>
                    <a:pt x="106" y="226"/>
                  </a:lnTo>
                  <a:lnTo>
                    <a:pt x="110" y="224"/>
                  </a:lnTo>
                  <a:lnTo>
                    <a:pt x="172" y="224"/>
                  </a:lnTo>
                  <a:lnTo>
                    <a:pt x="174" y="216"/>
                  </a:lnTo>
                  <a:lnTo>
                    <a:pt x="176" y="208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58" y="50"/>
                  </a:lnTo>
                  <a:lnTo>
                    <a:pt x="186" y="50"/>
                  </a:lnTo>
                  <a:lnTo>
                    <a:pt x="128" y="6"/>
                  </a:ln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14"/>
            <p:cNvSpPr/>
            <p:nvPr/>
          </p:nvSpPr>
          <p:spPr bwMode="auto">
            <a:xfrm>
              <a:off x="4347239" y="3852149"/>
              <a:ext cx="374760" cy="427437"/>
            </a:xfrm>
            <a:custGeom>
              <a:avLst/>
              <a:gdLst>
                <a:gd name="T0" fmla="*/ 2147483647 w 256"/>
                <a:gd name="T1" fmla="*/ 2147483647 h 270"/>
                <a:gd name="T2" fmla="*/ 2147483647 w 256"/>
                <a:gd name="T3" fmla="*/ 2147483647 h 270"/>
                <a:gd name="T4" fmla="*/ 2147483647 w 256"/>
                <a:gd name="T5" fmla="*/ 2147483647 h 270"/>
                <a:gd name="T6" fmla="*/ 2147483647 w 256"/>
                <a:gd name="T7" fmla="*/ 2147483647 h 270"/>
                <a:gd name="T8" fmla="*/ 2147483647 w 256"/>
                <a:gd name="T9" fmla="*/ 2147483647 h 270"/>
                <a:gd name="T10" fmla="*/ 2147483647 w 256"/>
                <a:gd name="T11" fmla="*/ 2147483647 h 270"/>
                <a:gd name="T12" fmla="*/ 2147483647 w 256"/>
                <a:gd name="T13" fmla="*/ 2147483647 h 270"/>
                <a:gd name="T14" fmla="*/ 2147483647 w 256"/>
                <a:gd name="T15" fmla="*/ 2147483647 h 270"/>
                <a:gd name="T16" fmla="*/ 2147483647 w 256"/>
                <a:gd name="T17" fmla="*/ 2147483647 h 270"/>
                <a:gd name="T18" fmla="*/ 2147483647 w 256"/>
                <a:gd name="T19" fmla="*/ 2147483647 h 270"/>
                <a:gd name="T20" fmla="*/ 2147483647 w 256"/>
                <a:gd name="T21" fmla="*/ 0 h 270"/>
                <a:gd name="T22" fmla="*/ 2147483647 w 256"/>
                <a:gd name="T23" fmla="*/ 2147483647 h 270"/>
                <a:gd name="T24" fmla="*/ 2147483647 w 256"/>
                <a:gd name="T25" fmla="*/ 2147483647 h 270"/>
                <a:gd name="T26" fmla="*/ 2147483647 w 256"/>
                <a:gd name="T27" fmla="*/ 2147483647 h 270"/>
                <a:gd name="T28" fmla="*/ 2147483647 w 256"/>
                <a:gd name="T29" fmla="*/ 2147483647 h 270"/>
                <a:gd name="T30" fmla="*/ 2147483647 w 256"/>
                <a:gd name="T31" fmla="*/ 2147483647 h 270"/>
                <a:gd name="T32" fmla="*/ 2147483647 w 256"/>
                <a:gd name="T33" fmla="*/ 2147483647 h 270"/>
                <a:gd name="T34" fmla="*/ 2147483647 w 256"/>
                <a:gd name="T35" fmla="*/ 2147483647 h 270"/>
                <a:gd name="T36" fmla="*/ 2147483647 w 256"/>
                <a:gd name="T37" fmla="*/ 2147483647 h 270"/>
                <a:gd name="T38" fmla="*/ 2147483647 w 256"/>
                <a:gd name="T39" fmla="*/ 2147483647 h 270"/>
                <a:gd name="T40" fmla="*/ 2147483647 w 256"/>
                <a:gd name="T41" fmla="*/ 2147483647 h 270"/>
                <a:gd name="T42" fmla="*/ 2147483647 w 256"/>
                <a:gd name="T43" fmla="*/ 2147483647 h 270"/>
                <a:gd name="T44" fmla="*/ 2147483647 w 256"/>
                <a:gd name="T45" fmla="*/ 2147483647 h 270"/>
                <a:gd name="T46" fmla="*/ 2147483647 w 256"/>
                <a:gd name="T47" fmla="*/ 2147483647 h 270"/>
                <a:gd name="T48" fmla="*/ 2147483647 w 256"/>
                <a:gd name="T49" fmla="*/ 2147483647 h 270"/>
                <a:gd name="T50" fmla="*/ 2147483647 w 256"/>
                <a:gd name="T51" fmla="*/ 2147483647 h 270"/>
                <a:gd name="T52" fmla="*/ 2147483647 w 256"/>
                <a:gd name="T53" fmla="*/ 2147483647 h 270"/>
                <a:gd name="T54" fmla="*/ 2147483647 w 256"/>
                <a:gd name="T55" fmla="*/ 2147483647 h 270"/>
                <a:gd name="T56" fmla="*/ 2147483647 w 256"/>
                <a:gd name="T57" fmla="*/ 2147483647 h 270"/>
                <a:gd name="T58" fmla="*/ 2147483647 w 256"/>
                <a:gd name="T59" fmla="*/ 2147483647 h 270"/>
                <a:gd name="T60" fmla="*/ 2147483647 w 256"/>
                <a:gd name="T61" fmla="*/ 2147483647 h 270"/>
                <a:gd name="T62" fmla="*/ 2147483647 w 256"/>
                <a:gd name="T63" fmla="*/ 2147483647 h 270"/>
                <a:gd name="T64" fmla="*/ 2147483647 w 256"/>
                <a:gd name="T65" fmla="*/ 2147483647 h 270"/>
                <a:gd name="T66" fmla="*/ 2147483647 w 256"/>
                <a:gd name="T67" fmla="*/ 2147483647 h 270"/>
                <a:gd name="T68" fmla="*/ 2147483647 w 256"/>
                <a:gd name="T69" fmla="*/ 2147483647 h 270"/>
                <a:gd name="T70" fmla="*/ 2147483647 w 256"/>
                <a:gd name="T71" fmla="*/ 2147483647 h 270"/>
                <a:gd name="T72" fmla="*/ 2147483647 w 256"/>
                <a:gd name="T73" fmla="*/ 2147483647 h 270"/>
                <a:gd name="T74" fmla="*/ 2147483647 w 256"/>
                <a:gd name="T75" fmla="*/ 2147483647 h 270"/>
                <a:gd name="T76" fmla="*/ 2147483647 w 256"/>
                <a:gd name="T77" fmla="*/ 2147483647 h 2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56"/>
                <a:gd name="T118" fmla="*/ 0 h 270"/>
                <a:gd name="T119" fmla="*/ 256 w 256"/>
                <a:gd name="T120" fmla="*/ 270 h 2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56" h="270">
                  <a:moveTo>
                    <a:pt x="2" y="188"/>
                  </a:moveTo>
                  <a:lnTo>
                    <a:pt x="8" y="17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20" y="170"/>
                  </a:lnTo>
                  <a:lnTo>
                    <a:pt x="18" y="176"/>
                  </a:lnTo>
                  <a:lnTo>
                    <a:pt x="20" y="180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8" y="172"/>
                  </a:lnTo>
                  <a:lnTo>
                    <a:pt x="30" y="174"/>
                  </a:lnTo>
                  <a:lnTo>
                    <a:pt x="32" y="176"/>
                  </a:lnTo>
                  <a:lnTo>
                    <a:pt x="34" y="178"/>
                  </a:lnTo>
                  <a:lnTo>
                    <a:pt x="38" y="176"/>
                  </a:lnTo>
                  <a:lnTo>
                    <a:pt x="42" y="174"/>
                  </a:lnTo>
                  <a:lnTo>
                    <a:pt x="104" y="174"/>
                  </a:lnTo>
                  <a:lnTo>
                    <a:pt x="106" y="166"/>
                  </a:lnTo>
                  <a:lnTo>
                    <a:pt x="108" y="158"/>
                  </a:lnTo>
                  <a:lnTo>
                    <a:pt x="104" y="158"/>
                  </a:lnTo>
                  <a:lnTo>
                    <a:pt x="102" y="156"/>
                  </a:lnTo>
                  <a:lnTo>
                    <a:pt x="90" y="0"/>
                  </a:lnTo>
                  <a:lnTo>
                    <a:pt x="118" y="0"/>
                  </a:lnTo>
                  <a:lnTo>
                    <a:pt x="208" y="68"/>
                  </a:lnTo>
                  <a:lnTo>
                    <a:pt x="208" y="72"/>
                  </a:lnTo>
                  <a:lnTo>
                    <a:pt x="212" y="76"/>
                  </a:lnTo>
                  <a:lnTo>
                    <a:pt x="220" y="84"/>
                  </a:lnTo>
                  <a:lnTo>
                    <a:pt x="230" y="88"/>
                  </a:lnTo>
                  <a:lnTo>
                    <a:pt x="242" y="92"/>
                  </a:lnTo>
                  <a:lnTo>
                    <a:pt x="242" y="106"/>
                  </a:lnTo>
                  <a:lnTo>
                    <a:pt x="256" y="104"/>
                  </a:lnTo>
                  <a:lnTo>
                    <a:pt x="256" y="154"/>
                  </a:lnTo>
                  <a:lnTo>
                    <a:pt x="252" y="162"/>
                  </a:lnTo>
                  <a:lnTo>
                    <a:pt x="248" y="170"/>
                  </a:lnTo>
                  <a:lnTo>
                    <a:pt x="240" y="174"/>
                  </a:lnTo>
                  <a:lnTo>
                    <a:pt x="230" y="176"/>
                  </a:lnTo>
                  <a:lnTo>
                    <a:pt x="218" y="176"/>
                  </a:lnTo>
                  <a:lnTo>
                    <a:pt x="206" y="178"/>
                  </a:lnTo>
                  <a:lnTo>
                    <a:pt x="186" y="184"/>
                  </a:lnTo>
                  <a:lnTo>
                    <a:pt x="150" y="196"/>
                  </a:lnTo>
                  <a:lnTo>
                    <a:pt x="146" y="198"/>
                  </a:lnTo>
                  <a:lnTo>
                    <a:pt x="144" y="200"/>
                  </a:lnTo>
                  <a:lnTo>
                    <a:pt x="142" y="206"/>
                  </a:lnTo>
                  <a:lnTo>
                    <a:pt x="138" y="212"/>
                  </a:lnTo>
                  <a:lnTo>
                    <a:pt x="136" y="212"/>
                  </a:lnTo>
                  <a:lnTo>
                    <a:pt x="132" y="212"/>
                  </a:lnTo>
                  <a:lnTo>
                    <a:pt x="124" y="212"/>
                  </a:lnTo>
                  <a:lnTo>
                    <a:pt x="124" y="222"/>
                  </a:lnTo>
                  <a:lnTo>
                    <a:pt x="124" y="228"/>
                  </a:lnTo>
                  <a:lnTo>
                    <a:pt x="122" y="232"/>
                  </a:lnTo>
                  <a:lnTo>
                    <a:pt x="116" y="236"/>
                  </a:lnTo>
                  <a:lnTo>
                    <a:pt x="110" y="240"/>
                  </a:lnTo>
                  <a:lnTo>
                    <a:pt x="108" y="244"/>
                  </a:lnTo>
                  <a:lnTo>
                    <a:pt x="108" y="248"/>
                  </a:lnTo>
                  <a:lnTo>
                    <a:pt x="106" y="256"/>
                  </a:lnTo>
                  <a:lnTo>
                    <a:pt x="104" y="264"/>
                  </a:lnTo>
                  <a:lnTo>
                    <a:pt x="100" y="266"/>
                  </a:lnTo>
                  <a:lnTo>
                    <a:pt x="94" y="270"/>
                  </a:lnTo>
                  <a:lnTo>
                    <a:pt x="90" y="264"/>
                  </a:lnTo>
                  <a:lnTo>
                    <a:pt x="82" y="266"/>
                  </a:lnTo>
                  <a:lnTo>
                    <a:pt x="76" y="268"/>
                  </a:lnTo>
                  <a:lnTo>
                    <a:pt x="70" y="270"/>
                  </a:lnTo>
                  <a:lnTo>
                    <a:pt x="64" y="268"/>
                  </a:lnTo>
                  <a:lnTo>
                    <a:pt x="62" y="266"/>
                  </a:lnTo>
                  <a:lnTo>
                    <a:pt x="58" y="252"/>
                  </a:lnTo>
                  <a:lnTo>
                    <a:pt x="54" y="240"/>
                  </a:lnTo>
                  <a:lnTo>
                    <a:pt x="50" y="234"/>
                  </a:lnTo>
                  <a:lnTo>
                    <a:pt x="44" y="232"/>
                  </a:lnTo>
                  <a:lnTo>
                    <a:pt x="42" y="234"/>
                  </a:lnTo>
                  <a:lnTo>
                    <a:pt x="40" y="236"/>
                  </a:lnTo>
                  <a:lnTo>
                    <a:pt x="34" y="236"/>
                  </a:lnTo>
                  <a:lnTo>
                    <a:pt x="20" y="234"/>
                  </a:lnTo>
                  <a:lnTo>
                    <a:pt x="10" y="232"/>
                  </a:lnTo>
                  <a:lnTo>
                    <a:pt x="10" y="224"/>
                  </a:lnTo>
                  <a:lnTo>
                    <a:pt x="10" y="218"/>
                  </a:lnTo>
                  <a:lnTo>
                    <a:pt x="8" y="210"/>
                  </a:lnTo>
                  <a:lnTo>
                    <a:pt x="4" y="200"/>
                  </a:lnTo>
                  <a:lnTo>
                    <a:pt x="0" y="186"/>
                  </a:lnTo>
                  <a:lnTo>
                    <a:pt x="2" y="186"/>
                  </a:lnTo>
                  <a:lnTo>
                    <a:pt x="2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15"/>
            <p:cNvSpPr/>
            <p:nvPr/>
          </p:nvSpPr>
          <p:spPr bwMode="auto">
            <a:xfrm>
              <a:off x="4630903" y="3891972"/>
              <a:ext cx="365535" cy="343808"/>
            </a:xfrm>
            <a:custGeom>
              <a:avLst/>
              <a:gdLst>
                <a:gd name="T0" fmla="*/ 2147483647 w 249"/>
                <a:gd name="T1" fmla="*/ 2147483647 h 216"/>
                <a:gd name="T2" fmla="*/ 2147483647 w 249"/>
                <a:gd name="T3" fmla="*/ 2147483647 h 216"/>
                <a:gd name="T4" fmla="*/ 2147483647 w 249"/>
                <a:gd name="T5" fmla="*/ 0 h 216"/>
                <a:gd name="T6" fmla="*/ 2147483647 w 249"/>
                <a:gd name="T7" fmla="*/ 0 h 216"/>
                <a:gd name="T8" fmla="*/ 2147483647 w 249"/>
                <a:gd name="T9" fmla="*/ 2147483647 h 216"/>
                <a:gd name="T10" fmla="*/ 2147483647 w 249"/>
                <a:gd name="T11" fmla="*/ 2147483647 h 216"/>
                <a:gd name="T12" fmla="*/ 2147483647 w 249"/>
                <a:gd name="T13" fmla="*/ 2147483647 h 216"/>
                <a:gd name="T14" fmla="*/ 2147483647 w 249"/>
                <a:gd name="T15" fmla="*/ 2147483647 h 216"/>
                <a:gd name="T16" fmla="*/ 0 w 249"/>
                <a:gd name="T17" fmla="*/ 2147483647 h 216"/>
                <a:gd name="T18" fmla="*/ 2147483647 w 249"/>
                <a:gd name="T19" fmla="*/ 2147483647 h 216"/>
                <a:gd name="T20" fmla="*/ 2147483647 w 249"/>
                <a:gd name="T21" fmla="*/ 2147483647 h 216"/>
                <a:gd name="T22" fmla="*/ 2147483647 w 249"/>
                <a:gd name="T23" fmla="*/ 2147483647 h 216"/>
                <a:gd name="T24" fmla="*/ 2147483647 w 249"/>
                <a:gd name="T25" fmla="*/ 2147483647 h 216"/>
                <a:gd name="T26" fmla="*/ 2147483647 w 249"/>
                <a:gd name="T27" fmla="*/ 2147483647 h 216"/>
                <a:gd name="T28" fmla="*/ 2147483647 w 249"/>
                <a:gd name="T29" fmla="*/ 2147483647 h 216"/>
                <a:gd name="T30" fmla="*/ 2147483647 w 249"/>
                <a:gd name="T31" fmla="*/ 2147483647 h 216"/>
                <a:gd name="T32" fmla="*/ 2147483647 w 249"/>
                <a:gd name="T33" fmla="*/ 2147483647 h 216"/>
                <a:gd name="T34" fmla="*/ 2147483647 w 249"/>
                <a:gd name="T35" fmla="*/ 2147483647 h 216"/>
                <a:gd name="T36" fmla="*/ 2147483647 w 249"/>
                <a:gd name="T37" fmla="*/ 2147483647 h 216"/>
                <a:gd name="T38" fmla="*/ 2147483647 w 249"/>
                <a:gd name="T39" fmla="*/ 2147483647 h 216"/>
                <a:gd name="T40" fmla="*/ 2147483647 w 249"/>
                <a:gd name="T41" fmla="*/ 2147483647 h 216"/>
                <a:gd name="T42" fmla="*/ 2147483647 w 249"/>
                <a:gd name="T43" fmla="*/ 2147483647 h 216"/>
                <a:gd name="T44" fmla="*/ 2147483647 w 249"/>
                <a:gd name="T45" fmla="*/ 2147483647 h 216"/>
                <a:gd name="T46" fmla="*/ 2147483647 w 249"/>
                <a:gd name="T47" fmla="*/ 2147483647 h 216"/>
                <a:gd name="T48" fmla="*/ 2147483647 w 249"/>
                <a:gd name="T49" fmla="*/ 2147483647 h 216"/>
                <a:gd name="T50" fmla="*/ 2147483647 w 249"/>
                <a:gd name="T51" fmla="*/ 2147483647 h 216"/>
                <a:gd name="T52" fmla="*/ 2147483647 w 249"/>
                <a:gd name="T53" fmla="*/ 2147483647 h 216"/>
                <a:gd name="T54" fmla="*/ 2147483647 w 249"/>
                <a:gd name="T55" fmla="*/ 2147483647 h 216"/>
                <a:gd name="T56" fmla="*/ 2147483647 w 249"/>
                <a:gd name="T57" fmla="*/ 2147483647 h 216"/>
                <a:gd name="T58" fmla="*/ 2147483647 w 249"/>
                <a:gd name="T59" fmla="*/ 2147483647 h 216"/>
                <a:gd name="T60" fmla="*/ 2147483647 w 249"/>
                <a:gd name="T61" fmla="*/ 2147483647 h 216"/>
                <a:gd name="T62" fmla="*/ 2147483647 w 249"/>
                <a:gd name="T63" fmla="*/ 2147483647 h 216"/>
                <a:gd name="T64" fmla="*/ 2147483647 w 249"/>
                <a:gd name="T65" fmla="*/ 2147483647 h 216"/>
                <a:gd name="T66" fmla="*/ 2147483647 w 249"/>
                <a:gd name="T67" fmla="*/ 2147483647 h 216"/>
                <a:gd name="T68" fmla="*/ 2147483647 w 249"/>
                <a:gd name="T69" fmla="*/ 2147483647 h 216"/>
                <a:gd name="T70" fmla="*/ 2147483647 w 249"/>
                <a:gd name="T71" fmla="*/ 2147483647 h 216"/>
                <a:gd name="T72" fmla="*/ 2147483647 w 249"/>
                <a:gd name="T73" fmla="*/ 2147483647 h 216"/>
                <a:gd name="T74" fmla="*/ 2147483647 w 249"/>
                <a:gd name="T75" fmla="*/ 2147483647 h 216"/>
                <a:gd name="T76" fmla="*/ 2147483647 w 249"/>
                <a:gd name="T77" fmla="*/ 2147483647 h 216"/>
                <a:gd name="T78" fmla="*/ 2147483647 w 249"/>
                <a:gd name="T79" fmla="*/ 2147483647 h 216"/>
                <a:gd name="T80" fmla="*/ 2147483647 w 249"/>
                <a:gd name="T81" fmla="*/ 2147483647 h 2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9"/>
                <a:gd name="T124" fmla="*/ 0 h 216"/>
                <a:gd name="T125" fmla="*/ 249 w 249"/>
                <a:gd name="T126" fmla="*/ 216 h 2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9" h="216">
                  <a:moveTo>
                    <a:pt x="219" y="14"/>
                  </a:moveTo>
                  <a:lnTo>
                    <a:pt x="215" y="8"/>
                  </a:lnTo>
                  <a:lnTo>
                    <a:pt x="211" y="4"/>
                  </a:lnTo>
                  <a:lnTo>
                    <a:pt x="205" y="2"/>
                  </a:lnTo>
                  <a:lnTo>
                    <a:pt x="199" y="0"/>
                  </a:lnTo>
                  <a:lnTo>
                    <a:pt x="190" y="0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114" y="48"/>
                  </a:lnTo>
                  <a:lnTo>
                    <a:pt x="86" y="76"/>
                  </a:lnTo>
                  <a:lnTo>
                    <a:pt x="62" y="78"/>
                  </a:lnTo>
                  <a:lnTo>
                    <a:pt x="62" y="128"/>
                  </a:lnTo>
                  <a:lnTo>
                    <a:pt x="58" y="136"/>
                  </a:lnTo>
                  <a:lnTo>
                    <a:pt x="54" y="144"/>
                  </a:lnTo>
                  <a:lnTo>
                    <a:pt x="46" y="148"/>
                  </a:lnTo>
                  <a:lnTo>
                    <a:pt x="36" y="150"/>
                  </a:lnTo>
                  <a:lnTo>
                    <a:pt x="16" y="152"/>
                  </a:lnTo>
                  <a:lnTo>
                    <a:pt x="0" y="156"/>
                  </a:lnTo>
                  <a:lnTo>
                    <a:pt x="0" y="166"/>
                  </a:lnTo>
                  <a:lnTo>
                    <a:pt x="4" y="172"/>
                  </a:lnTo>
                  <a:lnTo>
                    <a:pt x="8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4" y="186"/>
                  </a:lnTo>
                  <a:lnTo>
                    <a:pt x="14" y="190"/>
                  </a:lnTo>
                  <a:lnTo>
                    <a:pt x="14" y="194"/>
                  </a:lnTo>
                  <a:lnTo>
                    <a:pt x="18" y="198"/>
                  </a:lnTo>
                  <a:lnTo>
                    <a:pt x="24" y="198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2" y="206"/>
                  </a:lnTo>
                  <a:lnTo>
                    <a:pt x="42" y="206"/>
                  </a:lnTo>
                  <a:lnTo>
                    <a:pt x="46" y="212"/>
                  </a:lnTo>
                  <a:lnTo>
                    <a:pt x="52" y="216"/>
                  </a:lnTo>
                  <a:lnTo>
                    <a:pt x="56" y="202"/>
                  </a:lnTo>
                  <a:lnTo>
                    <a:pt x="60" y="188"/>
                  </a:lnTo>
                  <a:lnTo>
                    <a:pt x="64" y="184"/>
                  </a:lnTo>
                  <a:lnTo>
                    <a:pt x="70" y="180"/>
                  </a:lnTo>
                  <a:lnTo>
                    <a:pt x="76" y="176"/>
                  </a:lnTo>
                  <a:lnTo>
                    <a:pt x="86" y="176"/>
                  </a:lnTo>
                  <a:lnTo>
                    <a:pt x="88" y="176"/>
                  </a:lnTo>
                  <a:lnTo>
                    <a:pt x="92" y="178"/>
                  </a:lnTo>
                  <a:lnTo>
                    <a:pt x="98" y="184"/>
                  </a:lnTo>
                  <a:lnTo>
                    <a:pt x="104" y="188"/>
                  </a:lnTo>
                  <a:lnTo>
                    <a:pt x="106" y="190"/>
                  </a:lnTo>
                  <a:lnTo>
                    <a:pt x="110" y="192"/>
                  </a:lnTo>
                  <a:lnTo>
                    <a:pt x="114" y="190"/>
                  </a:lnTo>
                  <a:lnTo>
                    <a:pt x="114" y="188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8" y="186"/>
                  </a:lnTo>
                  <a:lnTo>
                    <a:pt x="132" y="190"/>
                  </a:lnTo>
                  <a:lnTo>
                    <a:pt x="136" y="192"/>
                  </a:lnTo>
                  <a:lnTo>
                    <a:pt x="142" y="194"/>
                  </a:lnTo>
                  <a:lnTo>
                    <a:pt x="150" y="192"/>
                  </a:lnTo>
                  <a:lnTo>
                    <a:pt x="156" y="188"/>
                  </a:lnTo>
                  <a:lnTo>
                    <a:pt x="162" y="186"/>
                  </a:lnTo>
                  <a:lnTo>
                    <a:pt x="170" y="184"/>
                  </a:lnTo>
                  <a:lnTo>
                    <a:pt x="176" y="184"/>
                  </a:lnTo>
                  <a:lnTo>
                    <a:pt x="180" y="186"/>
                  </a:lnTo>
                  <a:lnTo>
                    <a:pt x="184" y="186"/>
                  </a:lnTo>
                  <a:lnTo>
                    <a:pt x="193" y="188"/>
                  </a:lnTo>
                  <a:lnTo>
                    <a:pt x="197" y="186"/>
                  </a:lnTo>
                  <a:lnTo>
                    <a:pt x="203" y="184"/>
                  </a:lnTo>
                  <a:lnTo>
                    <a:pt x="213" y="176"/>
                  </a:lnTo>
                  <a:lnTo>
                    <a:pt x="215" y="166"/>
                  </a:lnTo>
                  <a:lnTo>
                    <a:pt x="217" y="158"/>
                  </a:lnTo>
                  <a:lnTo>
                    <a:pt x="221" y="150"/>
                  </a:lnTo>
                  <a:lnTo>
                    <a:pt x="225" y="144"/>
                  </a:lnTo>
                  <a:lnTo>
                    <a:pt x="235" y="132"/>
                  </a:lnTo>
                  <a:lnTo>
                    <a:pt x="239" y="126"/>
                  </a:lnTo>
                  <a:lnTo>
                    <a:pt x="243" y="118"/>
                  </a:lnTo>
                  <a:lnTo>
                    <a:pt x="243" y="76"/>
                  </a:lnTo>
                  <a:lnTo>
                    <a:pt x="243" y="72"/>
                  </a:lnTo>
                  <a:lnTo>
                    <a:pt x="245" y="68"/>
                  </a:lnTo>
                  <a:lnTo>
                    <a:pt x="247" y="64"/>
                  </a:lnTo>
                  <a:lnTo>
                    <a:pt x="249" y="58"/>
                  </a:lnTo>
                  <a:lnTo>
                    <a:pt x="247" y="48"/>
                  </a:lnTo>
                  <a:lnTo>
                    <a:pt x="241" y="34"/>
                  </a:lnTo>
                  <a:lnTo>
                    <a:pt x="235" y="22"/>
                  </a:lnTo>
                  <a:lnTo>
                    <a:pt x="231" y="8"/>
                  </a:lnTo>
                  <a:lnTo>
                    <a:pt x="229" y="8"/>
                  </a:lnTo>
                  <a:lnTo>
                    <a:pt x="21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16"/>
            <p:cNvSpPr/>
            <p:nvPr/>
          </p:nvSpPr>
          <p:spPr bwMode="auto">
            <a:xfrm>
              <a:off x="4942243" y="3891972"/>
              <a:ext cx="246766" cy="465932"/>
            </a:xfrm>
            <a:custGeom>
              <a:avLst/>
              <a:gdLst>
                <a:gd name="T0" fmla="*/ 2147483647 w 168"/>
                <a:gd name="T1" fmla="*/ 2147483647 h 294"/>
                <a:gd name="T2" fmla="*/ 2147483647 w 168"/>
                <a:gd name="T3" fmla="*/ 2147483647 h 294"/>
                <a:gd name="T4" fmla="*/ 2147483647 w 168"/>
                <a:gd name="T5" fmla="*/ 2147483647 h 294"/>
                <a:gd name="T6" fmla="*/ 2147483647 w 168"/>
                <a:gd name="T7" fmla="*/ 2147483647 h 294"/>
                <a:gd name="T8" fmla="*/ 2147483647 w 168"/>
                <a:gd name="T9" fmla="*/ 2147483647 h 294"/>
                <a:gd name="T10" fmla="*/ 2147483647 w 168"/>
                <a:gd name="T11" fmla="*/ 2147483647 h 294"/>
                <a:gd name="T12" fmla="*/ 2147483647 w 168"/>
                <a:gd name="T13" fmla="*/ 2147483647 h 294"/>
                <a:gd name="T14" fmla="*/ 2147483647 w 168"/>
                <a:gd name="T15" fmla="*/ 2147483647 h 294"/>
                <a:gd name="T16" fmla="*/ 2147483647 w 168"/>
                <a:gd name="T17" fmla="*/ 2147483647 h 294"/>
                <a:gd name="T18" fmla="*/ 2147483647 w 168"/>
                <a:gd name="T19" fmla="*/ 2147483647 h 294"/>
                <a:gd name="T20" fmla="*/ 2147483647 w 168"/>
                <a:gd name="T21" fmla="*/ 2147483647 h 294"/>
                <a:gd name="T22" fmla="*/ 2147483647 w 168"/>
                <a:gd name="T23" fmla="*/ 2147483647 h 294"/>
                <a:gd name="T24" fmla="*/ 2147483647 w 168"/>
                <a:gd name="T25" fmla="*/ 2147483647 h 294"/>
                <a:gd name="T26" fmla="*/ 2147483647 w 168"/>
                <a:gd name="T27" fmla="*/ 2147483647 h 294"/>
                <a:gd name="T28" fmla="*/ 2147483647 w 168"/>
                <a:gd name="T29" fmla="*/ 2147483647 h 294"/>
                <a:gd name="T30" fmla="*/ 2147483647 w 168"/>
                <a:gd name="T31" fmla="*/ 2147483647 h 294"/>
                <a:gd name="T32" fmla="*/ 2147483647 w 168"/>
                <a:gd name="T33" fmla="*/ 2147483647 h 294"/>
                <a:gd name="T34" fmla="*/ 2147483647 w 168"/>
                <a:gd name="T35" fmla="*/ 2147483647 h 294"/>
                <a:gd name="T36" fmla="*/ 2147483647 w 168"/>
                <a:gd name="T37" fmla="*/ 2147483647 h 294"/>
                <a:gd name="T38" fmla="*/ 2147483647 w 168"/>
                <a:gd name="T39" fmla="*/ 2147483647 h 294"/>
                <a:gd name="T40" fmla="*/ 2147483647 w 168"/>
                <a:gd name="T41" fmla="*/ 2147483647 h 294"/>
                <a:gd name="T42" fmla="*/ 2147483647 w 168"/>
                <a:gd name="T43" fmla="*/ 2147483647 h 294"/>
                <a:gd name="T44" fmla="*/ 2147483647 w 168"/>
                <a:gd name="T45" fmla="*/ 2147483647 h 294"/>
                <a:gd name="T46" fmla="*/ 2147483647 w 168"/>
                <a:gd name="T47" fmla="*/ 2147483647 h 294"/>
                <a:gd name="T48" fmla="*/ 2147483647 w 168"/>
                <a:gd name="T49" fmla="*/ 2147483647 h 294"/>
                <a:gd name="T50" fmla="*/ 2147483647 w 168"/>
                <a:gd name="T51" fmla="*/ 2147483647 h 294"/>
                <a:gd name="T52" fmla="*/ 2147483647 w 168"/>
                <a:gd name="T53" fmla="*/ 2147483647 h 294"/>
                <a:gd name="T54" fmla="*/ 2147483647 w 168"/>
                <a:gd name="T55" fmla="*/ 2147483647 h 294"/>
                <a:gd name="T56" fmla="*/ 2147483647 w 168"/>
                <a:gd name="T57" fmla="*/ 2147483647 h 294"/>
                <a:gd name="T58" fmla="*/ 2147483647 w 168"/>
                <a:gd name="T59" fmla="*/ 2147483647 h 294"/>
                <a:gd name="T60" fmla="*/ 2147483647 w 168"/>
                <a:gd name="T61" fmla="*/ 2147483647 h 294"/>
                <a:gd name="T62" fmla="*/ 2147483647 w 168"/>
                <a:gd name="T63" fmla="*/ 2147483647 h 294"/>
                <a:gd name="T64" fmla="*/ 2147483647 w 168"/>
                <a:gd name="T65" fmla="*/ 2147483647 h 294"/>
                <a:gd name="T66" fmla="*/ 2147483647 w 168"/>
                <a:gd name="T67" fmla="*/ 2147483647 h 294"/>
                <a:gd name="T68" fmla="*/ 2147483647 w 168"/>
                <a:gd name="T69" fmla="*/ 2147483647 h 294"/>
                <a:gd name="T70" fmla="*/ 2147483647 w 168"/>
                <a:gd name="T71" fmla="*/ 2147483647 h 294"/>
                <a:gd name="T72" fmla="*/ 2147483647 w 168"/>
                <a:gd name="T73" fmla="*/ 2147483647 h 294"/>
                <a:gd name="T74" fmla="*/ 2147483647 w 168"/>
                <a:gd name="T75" fmla="*/ 2147483647 h 294"/>
                <a:gd name="T76" fmla="*/ 2147483647 w 168"/>
                <a:gd name="T77" fmla="*/ 2147483647 h 294"/>
                <a:gd name="T78" fmla="*/ 2147483647 w 168"/>
                <a:gd name="T79" fmla="*/ 2147483647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294"/>
                <a:gd name="T122" fmla="*/ 168 w 168"/>
                <a:gd name="T123" fmla="*/ 294 h 2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294">
                  <a:moveTo>
                    <a:pt x="162" y="68"/>
                  </a:moveTo>
                  <a:lnTo>
                    <a:pt x="168" y="138"/>
                  </a:lnTo>
                  <a:lnTo>
                    <a:pt x="158" y="140"/>
                  </a:lnTo>
                  <a:lnTo>
                    <a:pt x="152" y="144"/>
                  </a:lnTo>
                  <a:lnTo>
                    <a:pt x="148" y="150"/>
                  </a:lnTo>
                  <a:lnTo>
                    <a:pt x="146" y="158"/>
                  </a:lnTo>
                  <a:lnTo>
                    <a:pt x="142" y="164"/>
                  </a:lnTo>
                  <a:lnTo>
                    <a:pt x="140" y="172"/>
                  </a:lnTo>
                  <a:lnTo>
                    <a:pt x="140" y="190"/>
                  </a:lnTo>
                  <a:lnTo>
                    <a:pt x="138" y="194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6" y="202"/>
                  </a:lnTo>
                  <a:lnTo>
                    <a:pt x="144" y="206"/>
                  </a:lnTo>
                  <a:lnTo>
                    <a:pt x="146" y="214"/>
                  </a:lnTo>
                  <a:lnTo>
                    <a:pt x="148" y="216"/>
                  </a:lnTo>
                  <a:lnTo>
                    <a:pt x="150" y="220"/>
                  </a:lnTo>
                  <a:lnTo>
                    <a:pt x="152" y="228"/>
                  </a:lnTo>
                  <a:lnTo>
                    <a:pt x="146" y="228"/>
                  </a:lnTo>
                  <a:lnTo>
                    <a:pt x="142" y="228"/>
                  </a:lnTo>
                  <a:lnTo>
                    <a:pt x="138" y="230"/>
                  </a:lnTo>
                  <a:lnTo>
                    <a:pt x="130" y="238"/>
                  </a:lnTo>
                  <a:lnTo>
                    <a:pt x="126" y="246"/>
                  </a:lnTo>
                  <a:lnTo>
                    <a:pt x="122" y="256"/>
                  </a:lnTo>
                  <a:lnTo>
                    <a:pt x="120" y="258"/>
                  </a:lnTo>
                  <a:lnTo>
                    <a:pt x="118" y="260"/>
                  </a:lnTo>
                  <a:lnTo>
                    <a:pt x="108" y="262"/>
                  </a:lnTo>
                  <a:lnTo>
                    <a:pt x="90" y="264"/>
                  </a:lnTo>
                  <a:lnTo>
                    <a:pt x="88" y="270"/>
                  </a:lnTo>
                  <a:lnTo>
                    <a:pt x="86" y="276"/>
                  </a:lnTo>
                  <a:lnTo>
                    <a:pt x="82" y="280"/>
                  </a:lnTo>
                  <a:lnTo>
                    <a:pt x="76" y="284"/>
                  </a:lnTo>
                  <a:lnTo>
                    <a:pt x="64" y="288"/>
                  </a:lnTo>
                  <a:lnTo>
                    <a:pt x="52" y="290"/>
                  </a:lnTo>
                  <a:lnTo>
                    <a:pt x="48" y="288"/>
                  </a:lnTo>
                  <a:lnTo>
                    <a:pt x="46" y="286"/>
                  </a:lnTo>
                  <a:lnTo>
                    <a:pt x="42" y="288"/>
                  </a:lnTo>
                  <a:lnTo>
                    <a:pt x="38" y="292"/>
                  </a:lnTo>
                  <a:lnTo>
                    <a:pt x="38" y="294"/>
                  </a:lnTo>
                  <a:lnTo>
                    <a:pt x="36" y="292"/>
                  </a:lnTo>
                  <a:lnTo>
                    <a:pt x="34" y="282"/>
                  </a:lnTo>
                  <a:lnTo>
                    <a:pt x="30" y="274"/>
                  </a:lnTo>
                  <a:lnTo>
                    <a:pt x="20" y="264"/>
                  </a:lnTo>
                  <a:lnTo>
                    <a:pt x="12" y="256"/>
                  </a:lnTo>
                  <a:lnTo>
                    <a:pt x="8" y="252"/>
                  </a:lnTo>
                  <a:lnTo>
                    <a:pt x="10" y="250"/>
                  </a:lnTo>
                  <a:lnTo>
                    <a:pt x="12" y="248"/>
                  </a:lnTo>
                  <a:lnTo>
                    <a:pt x="18" y="246"/>
                  </a:lnTo>
                  <a:lnTo>
                    <a:pt x="36" y="246"/>
                  </a:lnTo>
                  <a:lnTo>
                    <a:pt x="28" y="240"/>
                  </a:lnTo>
                  <a:lnTo>
                    <a:pt x="28" y="236"/>
                  </a:lnTo>
                  <a:lnTo>
                    <a:pt x="26" y="230"/>
                  </a:lnTo>
                  <a:lnTo>
                    <a:pt x="28" y="212"/>
                  </a:lnTo>
                  <a:lnTo>
                    <a:pt x="26" y="206"/>
                  </a:lnTo>
                  <a:lnTo>
                    <a:pt x="22" y="200"/>
                  </a:lnTo>
                  <a:lnTo>
                    <a:pt x="16" y="192"/>
                  </a:lnTo>
                  <a:lnTo>
                    <a:pt x="12" y="186"/>
                  </a:lnTo>
                  <a:lnTo>
                    <a:pt x="10" y="188"/>
                  </a:lnTo>
                  <a:lnTo>
                    <a:pt x="8" y="186"/>
                  </a:lnTo>
                  <a:lnTo>
                    <a:pt x="4" y="182"/>
                  </a:lnTo>
                  <a:lnTo>
                    <a:pt x="0" y="176"/>
                  </a:lnTo>
                  <a:lnTo>
                    <a:pt x="2" y="166"/>
                  </a:lnTo>
                  <a:lnTo>
                    <a:pt x="4" y="158"/>
                  </a:lnTo>
                  <a:lnTo>
                    <a:pt x="8" y="150"/>
                  </a:lnTo>
                  <a:lnTo>
                    <a:pt x="12" y="144"/>
                  </a:lnTo>
                  <a:lnTo>
                    <a:pt x="22" y="132"/>
                  </a:lnTo>
                  <a:lnTo>
                    <a:pt x="26" y="126"/>
                  </a:lnTo>
                  <a:lnTo>
                    <a:pt x="30" y="118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32" y="68"/>
                  </a:lnTo>
                  <a:lnTo>
                    <a:pt x="34" y="64"/>
                  </a:lnTo>
                  <a:lnTo>
                    <a:pt x="36" y="58"/>
                  </a:lnTo>
                  <a:lnTo>
                    <a:pt x="34" y="48"/>
                  </a:lnTo>
                  <a:lnTo>
                    <a:pt x="28" y="34"/>
                  </a:lnTo>
                  <a:lnTo>
                    <a:pt x="22" y="22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36" y="0"/>
                  </a:lnTo>
                  <a:lnTo>
                    <a:pt x="162" y="70"/>
                  </a:lnTo>
                  <a:lnTo>
                    <a:pt x="162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17"/>
            <p:cNvSpPr/>
            <p:nvPr/>
          </p:nvSpPr>
          <p:spPr bwMode="auto">
            <a:xfrm>
              <a:off x="5602974" y="4190647"/>
              <a:ext cx="48431" cy="63717"/>
            </a:xfrm>
            <a:custGeom>
              <a:avLst/>
              <a:gdLst>
                <a:gd name="T0" fmla="*/ 2147483647 w 32"/>
                <a:gd name="T1" fmla="*/ 0 h 40"/>
                <a:gd name="T2" fmla="*/ 2147483647 w 32"/>
                <a:gd name="T3" fmla="*/ 2147483647 h 40"/>
                <a:gd name="T4" fmla="*/ 2147483647 w 32"/>
                <a:gd name="T5" fmla="*/ 2147483647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2147483647 w 32"/>
                <a:gd name="T11" fmla="*/ 2147483647 h 40"/>
                <a:gd name="T12" fmla="*/ 2147483647 w 32"/>
                <a:gd name="T13" fmla="*/ 2147483647 h 40"/>
                <a:gd name="T14" fmla="*/ 2147483647 w 32"/>
                <a:gd name="T15" fmla="*/ 2147483647 h 40"/>
                <a:gd name="T16" fmla="*/ 2147483647 w 32"/>
                <a:gd name="T17" fmla="*/ 2147483647 h 40"/>
                <a:gd name="T18" fmla="*/ 2147483647 w 32"/>
                <a:gd name="T19" fmla="*/ 2147483647 h 40"/>
                <a:gd name="T20" fmla="*/ 0 w 32"/>
                <a:gd name="T21" fmla="*/ 2147483647 h 40"/>
                <a:gd name="T22" fmla="*/ 2147483647 w 32"/>
                <a:gd name="T23" fmla="*/ 2147483647 h 40"/>
                <a:gd name="T24" fmla="*/ 2147483647 w 32"/>
                <a:gd name="T25" fmla="*/ 2147483647 h 40"/>
                <a:gd name="T26" fmla="*/ 2147483647 w 32"/>
                <a:gd name="T27" fmla="*/ 2147483647 h 40"/>
                <a:gd name="T28" fmla="*/ 2147483647 w 32"/>
                <a:gd name="T29" fmla="*/ 0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40"/>
                <a:gd name="T47" fmla="*/ 32 w 32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40">
                  <a:moveTo>
                    <a:pt x="16" y="0"/>
                  </a:moveTo>
                  <a:lnTo>
                    <a:pt x="24" y="8"/>
                  </a:lnTo>
                  <a:lnTo>
                    <a:pt x="30" y="14"/>
                  </a:lnTo>
                  <a:lnTo>
                    <a:pt x="32" y="20"/>
                  </a:lnTo>
                  <a:lnTo>
                    <a:pt x="30" y="2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6" y="38"/>
                  </a:lnTo>
                  <a:lnTo>
                    <a:pt x="6" y="40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8" y="16"/>
                  </a:lnTo>
                  <a:lnTo>
                    <a:pt x="22" y="6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18"/>
            <p:cNvSpPr/>
            <p:nvPr/>
          </p:nvSpPr>
          <p:spPr bwMode="auto">
            <a:xfrm>
              <a:off x="5401180" y="4049938"/>
              <a:ext cx="345933" cy="419472"/>
            </a:xfrm>
            <a:custGeom>
              <a:avLst/>
              <a:gdLst>
                <a:gd name="T0" fmla="*/ 2147483647 w 236"/>
                <a:gd name="T1" fmla="*/ 2147483647 h 264"/>
                <a:gd name="T2" fmla="*/ 2147483647 w 236"/>
                <a:gd name="T3" fmla="*/ 2147483647 h 264"/>
                <a:gd name="T4" fmla="*/ 2147483647 w 236"/>
                <a:gd name="T5" fmla="*/ 2147483647 h 264"/>
                <a:gd name="T6" fmla="*/ 2147483647 w 236"/>
                <a:gd name="T7" fmla="*/ 2147483647 h 264"/>
                <a:gd name="T8" fmla="*/ 2147483647 w 236"/>
                <a:gd name="T9" fmla="*/ 2147483647 h 264"/>
                <a:gd name="T10" fmla="*/ 2147483647 w 236"/>
                <a:gd name="T11" fmla="*/ 2147483647 h 264"/>
                <a:gd name="T12" fmla="*/ 2147483647 w 236"/>
                <a:gd name="T13" fmla="*/ 2147483647 h 264"/>
                <a:gd name="T14" fmla="*/ 2147483647 w 236"/>
                <a:gd name="T15" fmla="*/ 2147483647 h 264"/>
                <a:gd name="T16" fmla="*/ 2147483647 w 236"/>
                <a:gd name="T17" fmla="*/ 2147483647 h 264"/>
                <a:gd name="T18" fmla="*/ 2147483647 w 236"/>
                <a:gd name="T19" fmla="*/ 2147483647 h 264"/>
                <a:gd name="T20" fmla="*/ 2147483647 w 236"/>
                <a:gd name="T21" fmla="*/ 2147483647 h 264"/>
                <a:gd name="T22" fmla="*/ 2147483647 w 236"/>
                <a:gd name="T23" fmla="*/ 2147483647 h 264"/>
                <a:gd name="T24" fmla="*/ 2147483647 w 236"/>
                <a:gd name="T25" fmla="*/ 2147483647 h 264"/>
                <a:gd name="T26" fmla="*/ 2147483647 w 236"/>
                <a:gd name="T27" fmla="*/ 2147483647 h 264"/>
                <a:gd name="T28" fmla="*/ 2147483647 w 236"/>
                <a:gd name="T29" fmla="*/ 2147483647 h 264"/>
                <a:gd name="T30" fmla="*/ 2147483647 w 236"/>
                <a:gd name="T31" fmla="*/ 2147483647 h 264"/>
                <a:gd name="T32" fmla="*/ 2147483647 w 236"/>
                <a:gd name="T33" fmla="*/ 2147483647 h 264"/>
                <a:gd name="T34" fmla="*/ 2147483647 w 236"/>
                <a:gd name="T35" fmla="*/ 2147483647 h 264"/>
                <a:gd name="T36" fmla="*/ 2147483647 w 236"/>
                <a:gd name="T37" fmla="*/ 2147483647 h 264"/>
                <a:gd name="T38" fmla="*/ 2147483647 w 236"/>
                <a:gd name="T39" fmla="*/ 2147483647 h 264"/>
                <a:gd name="T40" fmla="*/ 2147483647 w 236"/>
                <a:gd name="T41" fmla="*/ 2147483647 h 264"/>
                <a:gd name="T42" fmla="*/ 2147483647 w 236"/>
                <a:gd name="T43" fmla="*/ 2147483647 h 264"/>
                <a:gd name="T44" fmla="*/ 2147483647 w 236"/>
                <a:gd name="T45" fmla="*/ 2147483647 h 264"/>
                <a:gd name="T46" fmla="*/ 2147483647 w 236"/>
                <a:gd name="T47" fmla="*/ 2147483647 h 264"/>
                <a:gd name="T48" fmla="*/ 2147483647 w 236"/>
                <a:gd name="T49" fmla="*/ 2147483647 h 264"/>
                <a:gd name="T50" fmla="*/ 2147483647 w 236"/>
                <a:gd name="T51" fmla="*/ 2147483647 h 264"/>
                <a:gd name="T52" fmla="*/ 2147483647 w 236"/>
                <a:gd name="T53" fmla="*/ 2147483647 h 264"/>
                <a:gd name="T54" fmla="*/ 2147483647 w 236"/>
                <a:gd name="T55" fmla="*/ 2147483647 h 264"/>
                <a:gd name="T56" fmla="*/ 2147483647 w 236"/>
                <a:gd name="T57" fmla="*/ 2147483647 h 264"/>
                <a:gd name="T58" fmla="*/ 2147483647 w 236"/>
                <a:gd name="T59" fmla="*/ 2147483647 h 264"/>
                <a:gd name="T60" fmla="*/ 0 w 236"/>
                <a:gd name="T61" fmla="*/ 2147483647 h 264"/>
                <a:gd name="T62" fmla="*/ 2147483647 w 236"/>
                <a:gd name="T63" fmla="*/ 2147483647 h 264"/>
                <a:gd name="T64" fmla="*/ 2147483647 w 236"/>
                <a:gd name="T65" fmla="*/ 2147483647 h 264"/>
                <a:gd name="T66" fmla="*/ 2147483647 w 236"/>
                <a:gd name="T67" fmla="*/ 2147483647 h 264"/>
                <a:gd name="T68" fmla="*/ 2147483647 w 236"/>
                <a:gd name="T69" fmla="*/ 2147483647 h 264"/>
                <a:gd name="T70" fmla="*/ 2147483647 w 236"/>
                <a:gd name="T71" fmla="*/ 2147483647 h 264"/>
                <a:gd name="T72" fmla="*/ 2147483647 w 236"/>
                <a:gd name="T73" fmla="*/ 2147483647 h 264"/>
                <a:gd name="T74" fmla="*/ 2147483647 w 236"/>
                <a:gd name="T75" fmla="*/ 2147483647 h 264"/>
                <a:gd name="T76" fmla="*/ 2147483647 w 236"/>
                <a:gd name="T77" fmla="*/ 2147483647 h 264"/>
                <a:gd name="T78" fmla="*/ 2147483647 w 236"/>
                <a:gd name="T79" fmla="*/ 2147483647 h 264"/>
                <a:gd name="T80" fmla="*/ 2147483647 w 236"/>
                <a:gd name="T81" fmla="*/ 2147483647 h 264"/>
                <a:gd name="T82" fmla="*/ 2147483647 w 236"/>
                <a:gd name="T83" fmla="*/ 2147483647 h 264"/>
                <a:gd name="T84" fmla="*/ 2147483647 w 236"/>
                <a:gd name="T85" fmla="*/ 2147483647 h 264"/>
                <a:gd name="T86" fmla="*/ 2147483647 w 236"/>
                <a:gd name="T87" fmla="*/ 2147483647 h 264"/>
                <a:gd name="T88" fmla="*/ 2147483647 w 236"/>
                <a:gd name="T89" fmla="*/ 2147483647 h 264"/>
                <a:gd name="T90" fmla="*/ 2147483647 w 236"/>
                <a:gd name="T91" fmla="*/ 2147483647 h 264"/>
                <a:gd name="T92" fmla="*/ 2147483647 w 236"/>
                <a:gd name="T93" fmla="*/ 2147483647 h 264"/>
                <a:gd name="T94" fmla="*/ 2147483647 w 236"/>
                <a:gd name="T95" fmla="*/ 2147483647 h 2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6"/>
                <a:gd name="T145" fmla="*/ 0 h 264"/>
                <a:gd name="T146" fmla="*/ 236 w 236"/>
                <a:gd name="T147" fmla="*/ 264 h 2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6" h="264">
                  <a:moveTo>
                    <a:pt x="160" y="94"/>
                  </a:moveTo>
                  <a:lnTo>
                    <a:pt x="154" y="88"/>
                  </a:lnTo>
                  <a:lnTo>
                    <a:pt x="160" y="94"/>
                  </a:lnTo>
                  <a:lnTo>
                    <a:pt x="146" y="104"/>
                  </a:lnTo>
                  <a:lnTo>
                    <a:pt x="140" y="112"/>
                  </a:lnTo>
                  <a:lnTo>
                    <a:pt x="138" y="120"/>
                  </a:lnTo>
                  <a:lnTo>
                    <a:pt x="140" y="126"/>
                  </a:lnTo>
                  <a:lnTo>
                    <a:pt x="144" y="128"/>
                  </a:lnTo>
                  <a:lnTo>
                    <a:pt x="152" y="126"/>
                  </a:lnTo>
                  <a:lnTo>
                    <a:pt x="158" y="124"/>
                  </a:lnTo>
                  <a:lnTo>
                    <a:pt x="158" y="132"/>
                  </a:lnTo>
                  <a:lnTo>
                    <a:pt x="160" y="140"/>
                  </a:lnTo>
                  <a:lnTo>
                    <a:pt x="164" y="152"/>
                  </a:lnTo>
                  <a:lnTo>
                    <a:pt x="174" y="160"/>
                  </a:lnTo>
                  <a:lnTo>
                    <a:pt x="184" y="168"/>
                  </a:lnTo>
                  <a:lnTo>
                    <a:pt x="196" y="172"/>
                  </a:lnTo>
                  <a:lnTo>
                    <a:pt x="210" y="178"/>
                  </a:lnTo>
                  <a:lnTo>
                    <a:pt x="222" y="180"/>
                  </a:lnTo>
                  <a:lnTo>
                    <a:pt x="236" y="182"/>
                  </a:lnTo>
                  <a:lnTo>
                    <a:pt x="230" y="194"/>
                  </a:lnTo>
                  <a:lnTo>
                    <a:pt x="220" y="202"/>
                  </a:lnTo>
                  <a:lnTo>
                    <a:pt x="204" y="222"/>
                  </a:lnTo>
                  <a:lnTo>
                    <a:pt x="200" y="230"/>
                  </a:lnTo>
                  <a:lnTo>
                    <a:pt x="196" y="234"/>
                  </a:lnTo>
                  <a:lnTo>
                    <a:pt x="194" y="236"/>
                  </a:lnTo>
                  <a:lnTo>
                    <a:pt x="190" y="238"/>
                  </a:lnTo>
                  <a:lnTo>
                    <a:pt x="186" y="236"/>
                  </a:lnTo>
                  <a:lnTo>
                    <a:pt x="180" y="236"/>
                  </a:lnTo>
                  <a:lnTo>
                    <a:pt x="174" y="238"/>
                  </a:lnTo>
                  <a:lnTo>
                    <a:pt x="168" y="242"/>
                  </a:lnTo>
                  <a:lnTo>
                    <a:pt x="160" y="246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38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8" y="250"/>
                  </a:lnTo>
                  <a:lnTo>
                    <a:pt x="124" y="250"/>
                  </a:lnTo>
                  <a:lnTo>
                    <a:pt x="120" y="250"/>
                  </a:lnTo>
                  <a:lnTo>
                    <a:pt x="118" y="252"/>
                  </a:lnTo>
                  <a:lnTo>
                    <a:pt x="114" y="256"/>
                  </a:lnTo>
                  <a:lnTo>
                    <a:pt x="108" y="262"/>
                  </a:lnTo>
                  <a:lnTo>
                    <a:pt x="108" y="264"/>
                  </a:lnTo>
                  <a:lnTo>
                    <a:pt x="104" y="264"/>
                  </a:lnTo>
                  <a:lnTo>
                    <a:pt x="96" y="264"/>
                  </a:lnTo>
                  <a:lnTo>
                    <a:pt x="88" y="260"/>
                  </a:lnTo>
                  <a:lnTo>
                    <a:pt x="76" y="254"/>
                  </a:lnTo>
                  <a:lnTo>
                    <a:pt x="62" y="250"/>
                  </a:lnTo>
                  <a:lnTo>
                    <a:pt x="54" y="248"/>
                  </a:lnTo>
                  <a:lnTo>
                    <a:pt x="46" y="246"/>
                  </a:lnTo>
                  <a:lnTo>
                    <a:pt x="48" y="246"/>
                  </a:lnTo>
                  <a:lnTo>
                    <a:pt x="44" y="238"/>
                  </a:lnTo>
                  <a:lnTo>
                    <a:pt x="40" y="232"/>
                  </a:lnTo>
                  <a:lnTo>
                    <a:pt x="36" y="226"/>
                  </a:lnTo>
                  <a:lnTo>
                    <a:pt x="32" y="222"/>
                  </a:lnTo>
                  <a:lnTo>
                    <a:pt x="30" y="208"/>
                  </a:lnTo>
                  <a:lnTo>
                    <a:pt x="26" y="204"/>
                  </a:lnTo>
                  <a:lnTo>
                    <a:pt x="24" y="200"/>
                  </a:lnTo>
                  <a:lnTo>
                    <a:pt x="10" y="192"/>
                  </a:lnTo>
                  <a:lnTo>
                    <a:pt x="4" y="186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2" y="178"/>
                  </a:lnTo>
                  <a:lnTo>
                    <a:pt x="6" y="176"/>
                  </a:lnTo>
                  <a:lnTo>
                    <a:pt x="12" y="174"/>
                  </a:lnTo>
                  <a:lnTo>
                    <a:pt x="16" y="170"/>
                  </a:lnTo>
                  <a:lnTo>
                    <a:pt x="18" y="160"/>
                  </a:lnTo>
                  <a:lnTo>
                    <a:pt x="18" y="152"/>
                  </a:lnTo>
                  <a:lnTo>
                    <a:pt x="18" y="142"/>
                  </a:lnTo>
                  <a:lnTo>
                    <a:pt x="20" y="134"/>
                  </a:lnTo>
                  <a:lnTo>
                    <a:pt x="24" y="132"/>
                  </a:lnTo>
                  <a:lnTo>
                    <a:pt x="30" y="130"/>
                  </a:lnTo>
                  <a:lnTo>
                    <a:pt x="32" y="120"/>
                  </a:lnTo>
                  <a:lnTo>
                    <a:pt x="34" y="112"/>
                  </a:lnTo>
                  <a:lnTo>
                    <a:pt x="42" y="98"/>
                  </a:lnTo>
                  <a:lnTo>
                    <a:pt x="52" y="86"/>
                  </a:lnTo>
                  <a:lnTo>
                    <a:pt x="52" y="78"/>
                  </a:lnTo>
                  <a:lnTo>
                    <a:pt x="52" y="70"/>
                  </a:lnTo>
                  <a:lnTo>
                    <a:pt x="52" y="46"/>
                  </a:lnTo>
                  <a:lnTo>
                    <a:pt x="54" y="42"/>
                  </a:lnTo>
                  <a:lnTo>
                    <a:pt x="56" y="34"/>
                  </a:lnTo>
                  <a:lnTo>
                    <a:pt x="58" y="28"/>
                  </a:lnTo>
                  <a:lnTo>
                    <a:pt x="58" y="16"/>
                  </a:lnTo>
                  <a:lnTo>
                    <a:pt x="66" y="14"/>
                  </a:lnTo>
                  <a:lnTo>
                    <a:pt x="74" y="10"/>
                  </a:lnTo>
                  <a:lnTo>
                    <a:pt x="80" y="4"/>
                  </a:lnTo>
                  <a:lnTo>
                    <a:pt x="84" y="0"/>
                  </a:lnTo>
                  <a:lnTo>
                    <a:pt x="90" y="10"/>
                  </a:lnTo>
                  <a:lnTo>
                    <a:pt x="96" y="28"/>
                  </a:lnTo>
                  <a:lnTo>
                    <a:pt x="102" y="40"/>
                  </a:lnTo>
                  <a:lnTo>
                    <a:pt x="104" y="44"/>
                  </a:lnTo>
                  <a:lnTo>
                    <a:pt x="110" y="46"/>
                  </a:lnTo>
                  <a:lnTo>
                    <a:pt x="126" y="56"/>
                  </a:lnTo>
                  <a:lnTo>
                    <a:pt x="138" y="68"/>
                  </a:lnTo>
                  <a:lnTo>
                    <a:pt x="154" y="88"/>
                  </a:lnTo>
                  <a:lnTo>
                    <a:pt x="160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19"/>
            <p:cNvSpPr/>
            <p:nvPr/>
          </p:nvSpPr>
          <p:spPr bwMode="auto">
            <a:xfrm>
              <a:off x="4968765" y="4254364"/>
              <a:ext cx="303268" cy="237612"/>
            </a:xfrm>
            <a:custGeom>
              <a:avLst/>
              <a:gdLst>
                <a:gd name="T0" fmla="*/ 2147483647 w 206"/>
                <a:gd name="T1" fmla="*/ 2147483647 h 152"/>
                <a:gd name="T2" fmla="*/ 2147483647 w 206"/>
                <a:gd name="T3" fmla="*/ 2147483647 h 152"/>
                <a:gd name="T4" fmla="*/ 2147483647 w 206"/>
                <a:gd name="T5" fmla="*/ 2147483647 h 152"/>
                <a:gd name="T6" fmla="*/ 2147483647 w 206"/>
                <a:gd name="T7" fmla="*/ 2147483647 h 152"/>
                <a:gd name="T8" fmla="*/ 2147483647 w 206"/>
                <a:gd name="T9" fmla="*/ 2147483647 h 152"/>
                <a:gd name="T10" fmla="*/ 2147483647 w 206"/>
                <a:gd name="T11" fmla="*/ 2147483647 h 152"/>
                <a:gd name="T12" fmla="*/ 2147483647 w 206"/>
                <a:gd name="T13" fmla="*/ 2147483647 h 152"/>
                <a:gd name="T14" fmla="*/ 2147483647 w 206"/>
                <a:gd name="T15" fmla="*/ 2147483647 h 152"/>
                <a:gd name="T16" fmla="*/ 2147483647 w 206"/>
                <a:gd name="T17" fmla="*/ 2147483647 h 152"/>
                <a:gd name="T18" fmla="*/ 2147483647 w 206"/>
                <a:gd name="T19" fmla="*/ 2147483647 h 152"/>
                <a:gd name="T20" fmla="*/ 2147483647 w 206"/>
                <a:gd name="T21" fmla="*/ 0 h 152"/>
                <a:gd name="T22" fmla="*/ 2147483647 w 206"/>
                <a:gd name="T23" fmla="*/ 0 h 152"/>
                <a:gd name="T24" fmla="*/ 2147483647 w 206"/>
                <a:gd name="T25" fmla="*/ 0 h 152"/>
                <a:gd name="T26" fmla="*/ 2147483647 w 206"/>
                <a:gd name="T27" fmla="*/ 2147483647 h 152"/>
                <a:gd name="T28" fmla="*/ 2147483647 w 206"/>
                <a:gd name="T29" fmla="*/ 2147483647 h 152"/>
                <a:gd name="T30" fmla="*/ 2147483647 w 206"/>
                <a:gd name="T31" fmla="*/ 2147483647 h 152"/>
                <a:gd name="T32" fmla="*/ 2147483647 w 206"/>
                <a:gd name="T33" fmla="*/ 2147483647 h 152"/>
                <a:gd name="T34" fmla="*/ 2147483647 w 206"/>
                <a:gd name="T35" fmla="*/ 2147483647 h 152"/>
                <a:gd name="T36" fmla="*/ 2147483647 w 206"/>
                <a:gd name="T37" fmla="*/ 2147483647 h 152"/>
                <a:gd name="T38" fmla="*/ 2147483647 w 206"/>
                <a:gd name="T39" fmla="*/ 2147483647 h 152"/>
                <a:gd name="T40" fmla="*/ 2147483647 w 206"/>
                <a:gd name="T41" fmla="*/ 2147483647 h 152"/>
                <a:gd name="T42" fmla="*/ 2147483647 w 206"/>
                <a:gd name="T43" fmla="*/ 2147483647 h 152"/>
                <a:gd name="T44" fmla="*/ 2147483647 w 206"/>
                <a:gd name="T45" fmla="*/ 2147483647 h 152"/>
                <a:gd name="T46" fmla="*/ 2147483647 w 206"/>
                <a:gd name="T47" fmla="*/ 2147483647 h 152"/>
                <a:gd name="T48" fmla="*/ 0 w 206"/>
                <a:gd name="T49" fmla="*/ 2147483647 h 152"/>
                <a:gd name="T50" fmla="*/ 2147483647 w 206"/>
                <a:gd name="T51" fmla="*/ 2147483647 h 152"/>
                <a:gd name="T52" fmla="*/ 2147483647 w 206"/>
                <a:gd name="T53" fmla="*/ 2147483647 h 152"/>
                <a:gd name="T54" fmla="*/ 2147483647 w 206"/>
                <a:gd name="T55" fmla="*/ 2147483647 h 152"/>
                <a:gd name="T56" fmla="*/ 2147483647 w 206"/>
                <a:gd name="T57" fmla="*/ 2147483647 h 152"/>
                <a:gd name="T58" fmla="*/ 2147483647 w 206"/>
                <a:gd name="T59" fmla="*/ 2147483647 h 152"/>
                <a:gd name="T60" fmla="*/ 2147483647 w 206"/>
                <a:gd name="T61" fmla="*/ 2147483647 h 152"/>
                <a:gd name="T62" fmla="*/ 2147483647 w 206"/>
                <a:gd name="T63" fmla="*/ 2147483647 h 152"/>
                <a:gd name="T64" fmla="*/ 2147483647 w 206"/>
                <a:gd name="T65" fmla="*/ 2147483647 h 152"/>
                <a:gd name="T66" fmla="*/ 2147483647 w 206"/>
                <a:gd name="T67" fmla="*/ 2147483647 h 152"/>
                <a:gd name="T68" fmla="*/ 2147483647 w 206"/>
                <a:gd name="T69" fmla="*/ 2147483647 h 152"/>
                <a:gd name="T70" fmla="*/ 2147483647 w 206"/>
                <a:gd name="T71" fmla="*/ 2147483647 h 152"/>
                <a:gd name="T72" fmla="*/ 2147483647 w 206"/>
                <a:gd name="T73" fmla="*/ 2147483647 h 152"/>
                <a:gd name="T74" fmla="*/ 2147483647 w 206"/>
                <a:gd name="T75" fmla="*/ 2147483647 h 152"/>
                <a:gd name="T76" fmla="*/ 2147483647 w 206"/>
                <a:gd name="T77" fmla="*/ 2147483647 h 152"/>
                <a:gd name="T78" fmla="*/ 2147483647 w 206"/>
                <a:gd name="T79" fmla="*/ 2147483647 h 152"/>
                <a:gd name="T80" fmla="*/ 2147483647 w 206"/>
                <a:gd name="T81" fmla="*/ 2147483647 h 152"/>
                <a:gd name="T82" fmla="*/ 2147483647 w 206"/>
                <a:gd name="T83" fmla="*/ 2147483647 h 152"/>
                <a:gd name="T84" fmla="*/ 2147483647 w 206"/>
                <a:gd name="T85" fmla="*/ 2147483647 h 152"/>
                <a:gd name="T86" fmla="*/ 2147483647 w 206"/>
                <a:gd name="T87" fmla="*/ 2147483647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152"/>
                <a:gd name="T134" fmla="*/ 206 w 206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152">
                  <a:moveTo>
                    <a:pt x="206" y="108"/>
                  </a:moveTo>
                  <a:lnTo>
                    <a:pt x="204" y="106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86" y="80"/>
                  </a:lnTo>
                  <a:lnTo>
                    <a:pt x="178" y="70"/>
                  </a:lnTo>
                  <a:lnTo>
                    <a:pt x="174" y="68"/>
                  </a:lnTo>
                  <a:lnTo>
                    <a:pt x="170" y="62"/>
                  </a:lnTo>
                  <a:lnTo>
                    <a:pt x="170" y="56"/>
                  </a:lnTo>
                  <a:lnTo>
                    <a:pt x="168" y="54"/>
                  </a:lnTo>
                  <a:lnTo>
                    <a:pt x="162" y="50"/>
                  </a:lnTo>
                  <a:lnTo>
                    <a:pt x="158" y="46"/>
                  </a:lnTo>
                  <a:lnTo>
                    <a:pt x="156" y="44"/>
                  </a:lnTo>
                  <a:lnTo>
                    <a:pt x="156" y="40"/>
                  </a:lnTo>
                  <a:lnTo>
                    <a:pt x="144" y="40"/>
                  </a:lnTo>
                  <a:lnTo>
                    <a:pt x="144" y="28"/>
                  </a:lnTo>
                  <a:lnTo>
                    <a:pt x="142" y="20"/>
                  </a:lnTo>
                  <a:lnTo>
                    <a:pt x="140" y="12"/>
                  </a:lnTo>
                  <a:lnTo>
                    <a:pt x="136" y="6"/>
                  </a:lnTo>
                  <a:lnTo>
                    <a:pt x="136" y="0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4" y="0"/>
                  </a:lnTo>
                  <a:lnTo>
                    <a:pt x="120" y="2"/>
                  </a:lnTo>
                  <a:lnTo>
                    <a:pt x="112" y="10"/>
                  </a:lnTo>
                  <a:lnTo>
                    <a:pt x="108" y="18"/>
                  </a:lnTo>
                  <a:lnTo>
                    <a:pt x="104" y="28"/>
                  </a:lnTo>
                  <a:lnTo>
                    <a:pt x="102" y="30"/>
                  </a:lnTo>
                  <a:lnTo>
                    <a:pt x="100" y="32"/>
                  </a:lnTo>
                  <a:lnTo>
                    <a:pt x="90" y="34"/>
                  </a:lnTo>
                  <a:lnTo>
                    <a:pt x="72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4" y="52"/>
                  </a:lnTo>
                  <a:lnTo>
                    <a:pt x="58" y="56"/>
                  </a:lnTo>
                  <a:lnTo>
                    <a:pt x="46" y="60"/>
                  </a:lnTo>
                  <a:lnTo>
                    <a:pt x="34" y="62"/>
                  </a:lnTo>
                  <a:lnTo>
                    <a:pt x="30" y="60"/>
                  </a:lnTo>
                  <a:lnTo>
                    <a:pt x="28" y="58"/>
                  </a:lnTo>
                  <a:lnTo>
                    <a:pt x="24" y="60"/>
                  </a:lnTo>
                  <a:lnTo>
                    <a:pt x="20" y="64"/>
                  </a:lnTo>
                  <a:lnTo>
                    <a:pt x="20" y="66"/>
                  </a:lnTo>
                  <a:lnTo>
                    <a:pt x="18" y="64"/>
                  </a:lnTo>
                  <a:lnTo>
                    <a:pt x="14" y="68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2" y="112"/>
                  </a:lnTo>
                  <a:lnTo>
                    <a:pt x="10" y="126"/>
                  </a:lnTo>
                  <a:lnTo>
                    <a:pt x="20" y="140"/>
                  </a:lnTo>
                  <a:lnTo>
                    <a:pt x="28" y="152"/>
                  </a:lnTo>
                  <a:lnTo>
                    <a:pt x="32" y="146"/>
                  </a:lnTo>
                  <a:lnTo>
                    <a:pt x="36" y="140"/>
                  </a:lnTo>
                  <a:lnTo>
                    <a:pt x="42" y="136"/>
                  </a:lnTo>
                  <a:lnTo>
                    <a:pt x="52" y="136"/>
                  </a:lnTo>
                  <a:lnTo>
                    <a:pt x="62" y="136"/>
                  </a:lnTo>
                  <a:lnTo>
                    <a:pt x="64" y="126"/>
                  </a:lnTo>
                  <a:lnTo>
                    <a:pt x="66" y="118"/>
                  </a:lnTo>
                  <a:lnTo>
                    <a:pt x="68" y="114"/>
                  </a:lnTo>
                  <a:lnTo>
                    <a:pt x="72" y="112"/>
                  </a:lnTo>
                  <a:lnTo>
                    <a:pt x="76" y="108"/>
                  </a:lnTo>
                  <a:lnTo>
                    <a:pt x="78" y="108"/>
                  </a:lnTo>
                  <a:lnTo>
                    <a:pt x="84" y="108"/>
                  </a:lnTo>
                  <a:lnTo>
                    <a:pt x="90" y="110"/>
                  </a:lnTo>
                  <a:lnTo>
                    <a:pt x="102" y="116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2" y="116"/>
                  </a:lnTo>
                  <a:lnTo>
                    <a:pt x="134" y="114"/>
                  </a:lnTo>
                  <a:lnTo>
                    <a:pt x="138" y="116"/>
                  </a:lnTo>
                  <a:lnTo>
                    <a:pt x="140" y="116"/>
                  </a:lnTo>
                  <a:lnTo>
                    <a:pt x="146" y="114"/>
                  </a:lnTo>
                  <a:lnTo>
                    <a:pt x="150" y="112"/>
                  </a:lnTo>
                  <a:lnTo>
                    <a:pt x="156" y="110"/>
                  </a:lnTo>
                  <a:lnTo>
                    <a:pt x="160" y="110"/>
                  </a:lnTo>
                  <a:lnTo>
                    <a:pt x="172" y="110"/>
                  </a:lnTo>
                  <a:lnTo>
                    <a:pt x="174" y="104"/>
                  </a:lnTo>
                  <a:lnTo>
                    <a:pt x="178" y="102"/>
                  </a:lnTo>
                  <a:lnTo>
                    <a:pt x="184" y="104"/>
                  </a:lnTo>
                  <a:lnTo>
                    <a:pt x="192" y="106"/>
                  </a:lnTo>
                  <a:lnTo>
                    <a:pt x="204" y="106"/>
                  </a:lnTo>
                  <a:lnTo>
                    <a:pt x="206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120"/>
            <p:cNvSpPr/>
            <p:nvPr/>
          </p:nvSpPr>
          <p:spPr bwMode="auto">
            <a:xfrm>
              <a:off x="5427702" y="4440207"/>
              <a:ext cx="184497" cy="266815"/>
            </a:xfrm>
            <a:custGeom>
              <a:avLst/>
              <a:gdLst>
                <a:gd name="T0" fmla="*/ 2147483647 w 126"/>
                <a:gd name="T1" fmla="*/ 2147483647 h 168"/>
                <a:gd name="T2" fmla="*/ 2147483647 w 126"/>
                <a:gd name="T3" fmla="*/ 2147483647 h 168"/>
                <a:gd name="T4" fmla="*/ 2147483647 w 126"/>
                <a:gd name="T5" fmla="*/ 2147483647 h 168"/>
                <a:gd name="T6" fmla="*/ 2147483647 w 126"/>
                <a:gd name="T7" fmla="*/ 2147483647 h 168"/>
                <a:gd name="T8" fmla="*/ 2147483647 w 126"/>
                <a:gd name="T9" fmla="*/ 2147483647 h 168"/>
                <a:gd name="T10" fmla="*/ 2147483647 w 126"/>
                <a:gd name="T11" fmla="*/ 2147483647 h 168"/>
                <a:gd name="T12" fmla="*/ 2147483647 w 126"/>
                <a:gd name="T13" fmla="*/ 2147483647 h 168"/>
                <a:gd name="T14" fmla="*/ 2147483647 w 126"/>
                <a:gd name="T15" fmla="*/ 2147483647 h 168"/>
                <a:gd name="T16" fmla="*/ 2147483647 w 126"/>
                <a:gd name="T17" fmla="*/ 2147483647 h 168"/>
                <a:gd name="T18" fmla="*/ 2147483647 w 126"/>
                <a:gd name="T19" fmla="*/ 2147483647 h 168"/>
                <a:gd name="T20" fmla="*/ 2147483647 w 126"/>
                <a:gd name="T21" fmla="*/ 2147483647 h 168"/>
                <a:gd name="T22" fmla="*/ 2147483647 w 126"/>
                <a:gd name="T23" fmla="*/ 2147483647 h 168"/>
                <a:gd name="T24" fmla="*/ 2147483647 w 126"/>
                <a:gd name="T25" fmla="*/ 2147483647 h 168"/>
                <a:gd name="T26" fmla="*/ 2147483647 w 126"/>
                <a:gd name="T27" fmla="*/ 2147483647 h 168"/>
                <a:gd name="T28" fmla="*/ 2147483647 w 126"/>
                <a:gd name="T29" fmla="*/ 2147483647 h 168"/>
                <a:gd name="T30" fmla="*/ 2147483647 w 126"/>
                <a:gd name="T31" fmla="*/ 2147483647 h 168"/>
                <a:gd name="T32" fmla="*/ 2147483647 w 126"/>
                <a:gd name="T33" fmla="*/ 0 h 168"/>
                <a:gd name="T34" fmla="*/ 2147483647 w 126"/>
                <a:gd name="T35" fmla="*/ 0 h 168"/>
                <a:gd name="T36" fmla="*/ 0 w 126"/>
                <a:gd name="T37" fmla="*/ 2147483647 h 168"/>
                <a:gd name="T38" fmla="*/ 2147483647 w 126"/>
                <a:gd name="T39" fmla="*/ 2147483647 h 168"/>
                <a:gd name="T40" fmla="*/ 2147483647 w 126"/>
                <a:gd name="T41" fmla="*/ 2147483647 h 168"/>
                <a:gd name="T42" fmla="*/ 2147483647 w 126"/>
                <a:gd name="T43" fmla="*/ 2147483647 h 168"/>
                <a:gd name="T44" fmla="*/ 2147483647 w 126"/>
                <a:gd name="T45" fmla="*/ 2147483647 h 168"/>
                <a:gd name="T46" fmla="*/ 2147483647 w 126"/>
                <a:gd name="T47" fmla="*/ 2147483647 h 168"/>
                <a:gd name="T48" fmla="*/ 2147483647 w 126"/>
                <a:gd name="T49" fmla="*/ 2147483647 h 168"/>
                <a:gd name="T50" fmla="*/ 2147483647 w 126"/>
                <a:gd name="T51" fmla="*/ 2147483647 h 168"/>
                <a:gd name="T52" fmla="*/ 0 w 126"/>
                <a:gd name="T53" fmla="*/ 2147483647 h 168"/>
                <a:gd name="T54" fmla="*/ 0 w 126"/>
                <a:gd name="T55" fmla="*/ 2147483647 h 168"/>
                <a:gd name="T56" fmla="*/ 2147483647 w 126"/>
                <a:gd name="T57" fmla="*/ 2147483647 h 168"/>
                <a:gd name="T58" fmla="*/ 2147483647 w 126"/>
                <a:gd name="T59" fmla="*/ 2147483647 h 168"/>
                <a:gd name="T60" fmla="*/ 2147483647 w 126"/>
                <a:gd name="T61" fmla="*/ 2147483647 h 168"/>
                <a:gd name="T62" fmla="*/ 2147483647 w 126"/>
                <a:gd name="T63" fmla="*/ 2147483647 h 168"/>
                <a:gd name="T64" fmla="*/ 2147483647 w 126"/>
                <a:gd name="T65" fmla="*/ 2147483647 h 168"/>
                <a:gd name="T66" fmla="*/ 2147483647 w 126"/>
                <a:gd name="T67" fmla="*/ 2147483647 h 168"/>
                <a:gd name="T68" fmla="*/ 2147483647 w 126"/>
                <a:gd name="T69" fmla="*/ 2147483647 h 168"/>
                <a:gd name="T70" fmla="*/ 2147483647 w 126"/>
                <a:gd name="T71" fmla="*/ 2147483647 h 168"/>
                <a:gd name="T72" fmla="*/ 2147483647 w 126"/>
                <a:gd name="T73" fmla="*/ 2147483647 h 168"/>
                <a:gd name="T74" fmla="*/ 2147483647 w 126"/>
                <a:gd name="T75" fmla="*/ 2147483647 h 168"/>
                <a:gd name="T76" fmla="*/ 2147483647 w 126"/>
                <a:gd name="T77" fmla="*/ 2147483647 h 168"/>
                <a:gd name="T78" fmla="*/ 2147483647 w 126"/>
                <a:gd name="T79" fmla="*/ 2147483647 h 168"/>
                <a:gd name="T80" fmla="*/ 2147483647 w 126"/>
                <a:gd name="T81" fmla="*/ 2147483647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"/>
                <a:gd name="T124" fmla="*/ 0 h 168"/>
                <a:gd name="T125" fmla="*/ 126 w 126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" h="168">
                  <a:moveTo>
                    <a:pt x="120" y="10"/>
                  </a:moveTo>
                  <a:lnTo>
                    <a:pt x="116" y="10"/>
                  </a:lnTo>
                  <a:lnTo>
                    <a:pt x="112" y="6"/>
                  </a:lnTo>
                  <a:lnTo>
                    <a:pt x="110" y="4"/>
                  </a:lnTo>
                  <a:lnTo>
                    <a:pt x="106" y="4"/>
                  </a:lnTo>
                  <a:lnTo>
                    <a:pt x="102" y="4"/>
                  </a:lnTo>
                  <a:lnTo>
                    <a:pt x="100" y="6"/>
                  </a:lnTo>
                  <a:lnTo>
                    <a:pt x="96" y="10"/>
                  </a:lnTo>
                  <a:lnTo>
                    <a:pt x="90" y="16"/>
                  </a:lnTo>
                  <a:lnTo>
                    <a:pt x="90" y="18"/>
                  </a:lnTo>
                  <a:lnTo>
                    <a:pt x="86" y="18"/>
                  </a:lnTo>
                  <a:lnTo>
                    <a:pt x="78" y="18"/>
                  </a:lnTo>
                  <a:lnTo>
                    <a:pt x="70" y="14"/>
                  </a:lnTo>
                  <a:lnTo>
                    <a:pt x="58" y="8"/>
                  </a:lnTo>
                  <a:lnTo>
                    <a:pt x="46" y="4"/>
                  </a:lnTo>
                  <a:lnTo>
                    <a:pt x="38" y="2"/>
                  </a:lnTo>
                  <a:lnTo>
                    <a:pt x="3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8" y="20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42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0" y="76"/>
                  </a:lnTo>
                  <a:lnTo>
                    <a:pt x="0" y="100"/>
                  </a:lnTo>
                  <a:lnTo>
                    <a:pt x="62" y="138"/>
                  </a:lnTo>
                  <a:lnTo>
                    <a:pt x="62" y="146"/>
                  </a:lnTo>
                  <a:lnTo>
                    <a:pt x="88" y="168"/>
                  </a:lnTo>
                  <a:lnTo>
                    <a:pt x="90" y="164"/>
                  </a:lnTo>
                  <a:lnTo>
                    <a:pt x="94" y="158"/>
                  </a:lnTo>
                  <a:lnTo>
                    <a:pt x="108" y="130"/>
                  </a:lnTo>
                  <a:lnTo>
                    <a:pt x="122" y="106"/>
                  </a:lnTo>
                  <a:lnTo>
                    <a:pt x="116" y="102"/>
                  </a:lnTo>
                  <a:lnTo>
                    <a:pt x="112" y="98"/>
                  </a:lnTo>
                  <a:lnTo>
                    <a:pt x="112" y="32"/>
                  </a:lnTo>
                  <a:lnTo>
                    <a:pt x="120" y="14"/>
                  </a:lnTo>
                  <a:lnTo>
                    <a:pt x="126" y="10"/>
                  </a:lnTo>
                  <a:lnTo>
                    <a:pt x="1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121"/>
            <p:cNvSpPr/>
            <p:nvPr/>
          </p:nvSpPr>
          <p:spPr bwMode="auto">
            <a:xfrm>
              <a:off x="5322769" y="4440207"/>
              <a:ext cx="127995" cy="169912"/>
            </a:xfrm>
            <a:custGeom>
              <a:avLst/>
              <a:gdLst>
                <a:gd name="T0" fmla="*/ 2147483647 w 88"/>
                <a:gd name="T1" fmla="*/ 0 h 108"/>
                <a:gd name="T2" fmla="*/ 2147483647 w 88"/>
                <a:gd name="T3" fmla="*/ 2147483647 h 108"/>
                <a:gd name="T4" fmla="*/ 2147483647 w 88"/>
                <a:gd name="T5" fmla="*/ 2147483647 h 108"/>
                <a:gd name="T6" fmla="*/ 2147483647 w 88"/>
                <a:gd name="T7" fmla="*/ 2147483647 h 108"/>
                <a:gd name="T8" fmla="*/ 2147483647 w 88"/>
                <a:gd name="T9" fmla="*/ 2147483647 h 108"/>
                <a:gd name="T10" fmla="*/ 2147483647 w 88"/>
                <a:gd name="T11" fmla="*/ 2147483647 h 108"/>
                <a:gd name="T12" fmla="*/ 2147483647 w 88"/>
                <a:gd name="T13" fmla="*/ 2147483647 h 108"/>
                <a:gd name="T14" fmla="*/ 2147483647 w 88"/>
                <a:gd name="T15" fmla="*/ 2147483647 h 108"/>
                <a:gd name="T16" fmla="*/ 2147483647 w 88"/>
                <a:gd name="T17" fmla="*/ 2147483647 h 108"/>
                <a:gd name="T18" fmla="*/ 2147483647 w 88"/>
                <a:gd name="T19" fmla="*/ 2147483647 h 108"/>
                <a:gd name="T20" fmla="*/ 2147483647 w 88"/>
                <a:gd name="T21" fmla="*/ 2147483647 h 108"/>
                <a:gd name="T22" fmla="*/ 2147483647 w 88"/>
                <a:gd name="T23" fmla="*/ 2147483647 h 108"/>
                <a:gd name="T24" fmla="*/ 2147483647 w 88"/>
                <a:gd name="T25" fmla="*/ 2147483647 h 108"/>
                <a:gd name="T26" fmla="*/ 2147483647 w 88"/>
                <a:gd name="T27" fmla="*/ 2147483647 h 108"/>
                <a:gd name="T28" fmla="*/ 0 w 88"/>
                <a:gd name="T29" fmla="*/ 2147483647 h 108"/>
                <a:gd name="T30" fmla="*/ 0 w 88"/>
                <a:gd name="T31" fmla="*/ 2147483647 h 108"/>
                <a:gd name="T32" fmla="*/ 2147483647 w 88"/>
                <a:gd name="T33" fmla="*/ 2147483647 h 108"/>
                <a:gd name="T34" fmla="*/ 2147483647 w 88"/>
                <a:gd name="T35" fmla="*/ 2147483647 h 108"/>
                <a:gd name="T36" fmla="*/ 2147483647 w 88"/>
                <a:gd name="T37" fmla="*/ 2147483647 h 108"/>
                <a:gd name="T38" fmla="*/ 2147483647 w 88"/>
                <a:gd name="T39" fmla="*/ 2147483647 h 108"/>
                <a:gd name="T40" fmla="*/ 2147483647 w 88"/>
                <a:gd name="T41" fmla="*/ 2147483647 h 108"/>
                <a:gd name="T42" fmla="*/ 2147483647 w 88"/>
                <a:gd name="T43" fmla="*/ 2147483647 h 108"/>
                <a:gd name="T44" fmla="*/ 2147483647 w 88"/>
                <a:gd name="T45" fmla="*/ 2147483647 h 108"/>
                <a:gd name="T46" fmla="*/ 2147483647 w 88"/>
                <a:gd name="T47" fmla="*/ 2147483647 h 108"/>
                <a:gd name="T48" fmla="*/ 2147483647 w 88"/>
                <a:gd name="T49" fmla="*/ 2147483647 h 108"/>
                <a:gd name="T50" fmla="*/ 2147483647 w 88"/>
                <a:gd name="T51" fmla="*/ 2147483647 h 108"/>
                <a:gd name="T52" fmla="*/ 2147483647 w 88"/>
                <a:gd name="T53" fmla="*/ 2147483647 h 108"/>
                <a:gd name="T54" fmla="*/ 2147483647 w 88"/>
                <a:gd name="T55" fmla="*/ 2147483647 h 108"/>
                <a:gd name="T56" fmla="*/ 2147483647 w 88"/>
                <a:gd name="T57" fmla="*/ 2147483647 h 108"/>
                <a:gd name="T58" fmla="*/ 2147483647 w 88"/>
                <a:gd name="T59" fmla="*/ 0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8"/>
                <a:gd name="T91" fmla="*/ 0 h 108"/>
                <a:gd name="T92" fmla="*/ 88 w 88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8" h="108">
                  <a:moveTo>
                    <a:pt x="76" y="0"/>
                  </a:moveTo>
                  <a:lnTo>
                    <a:pt x="72" y="4"/>
                  </a:lnTo>
                  <a:lnTo>
                    <a:pt x="76" y="12"/>
                  </a:lnTo>
                  <a:lnTo>
                    <a:pt x="80" y="20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2"/>
                  </a:lnTo>
                  <a:lnTo>
                    <a:pt x="88" y="48"/>
                  </a:lnTo>
                  <a:lnTo>
                    <a:pt x="88" y="52"/>
                  </a:lnTo>
                  <a:lnTo>
                    <a:pt x="72" y="76"/>
                  </a:lnTo>
                  <a:lnTo>
                    <a:pt x="72" y="100"/>
                  </a:lnTo>
                  <a:lnTo>
                    <a:pt x="20" y="98"/>
                  </a:lnTo>
                  <a:lnTo>
                    <a:pt x="14" y="102"/>
                  </a:lnTo>
                  <a:lnTo>
                    <a:pt x="10" y="108"/>
                  </a:lnTo>
                  <a:lnTo>
                    <a:pt x="0" y="108"/>
                  </a:lnTo>
                  <a:lnTo>
                    <a:pt x="0" y="86"/>
                  </a:lnTo>
                  <a:lnTo>
                    <a:pt x="6" y="76"/>
                  </a:lnTo>
                  <a:lnTo>
                    <a:pt x="12" y="64"/>
                  </a:lnTo>
                  <a:lnTo>
                    <a:pt x="18" y="56"/>
                  </a:lnTo>
                  <a:lnTo>
                    <a:pt x="24" y="48"/>
                  </a:lnTo>
                  <a:lnTo>
                    <a:pt x="24" y="38"/>
                  </a:lnTo>
                  <a:lnTo>
                    <a:pt x="22" y="34"/>
                  </a:lnTo>
                  <a:lnTo>
                    <a:pt x="22" y="28"/>
                  </a:lnTo>
                  <a:lnTo>
                    <a:pt x="20" y="16"/>
                  </a:lnTo>
                  <a:lnTo>
                    <a:pt x="24" y="14"/>
                  </a:lnTo>
                  <a:lnTo>
                    <a:pt x="30" y="12"/>
                  </a:lnTo>
                  <a:lnTo>
                    <a:pt x="52" y="12"/>
                  </a:lnTo>
                  <a:lnTo>
                    <a:pt x="62" y="10"/>
                  </a:lnTo>
                  <a:lnTo>
                    <a:pt x="72" y="4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122"/>
            <p:cNvSpPr/>
            <p:nvPr/>
          </p:nvSpPr>
          <p:spPr bwMode="auto">
            <a:xfrm>
              <a:off x="5319309" y="4594190"/>
              <a:ext cx="267521" cy="318586"/>
            </a:xfrm>
            <a:custGeom>
              <a:avLst/>
              <a:gdLst>
                <a:gd name="T0" fmla="*/ 2147483647 w 182"/>
                <a:gd name="T1" fmla="*/ 2147483647 h 200"/>
                <a:gd name="T2" fmla="*/ 2147483647 w 182"/>
                <a:gd name="T3" fmla="*/ 2147483647 h 200"/>
                <a:gd name="T4" fmla="*/ 2147483647 w 182"/>
                <a:gd name="T5" fmla="*/ 2147483647 h 200"/>
                <a:gd name="T6" fmla="*/ 2147483647 w 182"/>
                <a:gd name="T7" fmla="*/ 2147483647 h 200"/>
                <a:gd name="T8" fmla="*/ 2147483647 w 182"/>
                <a:gd name="T9" fmla="*/ 2147483647 h 200"/>
                <a:gd name="T10" fmla="*/ 2147483647 w 182"/>
                <a:gd name="T11" fmla="*/ 2147483647 h 200"/>
                <a:gd name="T12" fmla="*/ 2147483647 w 182"/>
                <a:gd name="T13" fmla="*/ 2147483647 h 200"/>
                <a:gd name="T14" fmla="*/ 2147483647 w 182"/>
                <a:gd name="T15" fmla="*/ 2147483647 h 200"/>
                <a:gd name="T16" fmla="*/ 2147483647 w 182"/>
                <a:gd name="T17" fmla="*/ 2147483647 h 200"/>
                <a:gd name="T18" fmla="*/ 2147483647 w 182"/>
                <a:gd name="T19" fmla="*/ 2147483647 h 200"/>
                <a:gd name="T20" fmla="*/ 2147483647 w 182"/>
                <a:gd name="T21" fmla="*/ 2147483647 h 200"/>
                <a:gd name="T22" fmla="*/ 2147483647 w 182"/>
                <a:gd name="T23" fmla="*/ 2147483647 h 200"/>
                <a:gd name="T24" fmla="*/ 2147483647 w 182"/>
                <a:gd name="T25" fmla="*/ 2147483647 h 200"/>
                <a:gd name="T26" fmla="*/ 2147483647 w 182"/>
                <a:gd name="T27" fmla="*/ 2147483647 h 200"/>
                <a:gd name="T28" fmla="*/ 2147483647 w 182"/>
                <a:gd name="T29" fmla="*/ 2147483647 h 200"/>
                <a:gd name="T30" fmla="*/ 2147483647 w 182"/>
                <a:gd name="T31" fmla="*/ 2147483647 h 200"/>
                <a:gd name="T32" fmla="*/ 2147483647 w 182"/>
                <a:gd name="T33" fmla="*/ 2147483647 h 200"/>
                <a:gd name="T34" fmla="*/ 2147483647 w 182"/>
                <a:gd name="T35" fmla="*/ 2147483647 h 200"/>
                <a:gd name="T36" fmla="*/ 2147483647 w 182"/>
                <a:gd name="T37" fmla="*/ 2147483647 h 200"/>
                <a:gd name="T38" fmla="*/ 2147483647 w 182"/>
                <a:gd name="T39" fmla="*/ 2147483647 h 200"/>
                <a:gd name="T40" fmla="*/ 2147483647 w 182"/>
                <a:gd name="T41" fmla="*/ 2147483647 h 200"/>
                <a:gd name="T42" fmla="*/ 2147483647 w 182"/>
                <a:gd name="T43" fmla="*/ 2147483647 h 200"/>
                <a:gd name="T44" fmla="*/ 2147483647 w 182"/>
                <a:gd name="T45" fmla="*/ 2147483647 h 200"/>
                <a:gd name="T46" fmla="*/ 2147483647 w 182"/>
                <a:gd name="T47" fmla="*/ 2147483647 h 200"/>
                <a:gd name="T48" fmla="*/ 2147483647 w 182"/>
                <a:gd name="T49" fmla="*/ 2147483647 h 200"/>
                <a:gd name="T50" fmla="*/ 2147483647 w 182"/>
                <a:gd name="T51" fmla="*/ 2147483647 h 200"/>
                <a:gd name="T52" fmla="*/ 2147483647 w 182"/>
                <a:gd name="T53" fmla="*/ 2147483647 h 200"/>
                <a:gd name="T54" fmla="*/ 0 w 182"/>
                <a:gd name="T55" fmla="*/ 2147483647 h 200"/>
                <a:gd name="T56" fmla="*/ 0 w 182"/>
                <a:gd name="T57" fmla="*/ 2147483647 h 200"/>
                <a:gd name="T58" fmla="*/ 0 w 182"/>
                <a:gd name="T59" fmla="*/ 2147483647 h 200"/>
                <a:gd name="T60" fmla="*/ 0 w 182"/>
                <a:gd name="T61" fmla="*/ 2147483647 h 200"/>
                <a:gd name="T62" fmla="*/ 2147483647 w 182"/>
                <a:gd name="T63" fmla="*/ 2147483647 h 200"/>
                <a:gd name="T64" fmla="*/ 2147483647 w 182"/>
                <a:gd name="T65" fmla="*/ 2147483647 h 200"/>
                <a:gd name="T66" fmla="*/ 2147483647 w 182"/>
                <a:gd name="T67" fmla="*/ 2147483647 h 200"/>
                <a:gd name="T68" fmla="*/ 2147483647 w 182"/>
                <a:gd name="T69" fmla="*/ 2147483647 h 200"/>
                <a:gd name="T70" fmla="*/ 2147483647 w 182"/>
                <a:gd name="T71" fmla="*/ 2147483647 h 200"/>
                <a:gd name="T72" fmla="*/ 2147483647 w 182"/>
                <a:gd name="T73" fmla="*/ 2147483647 h 200"/>
                <a:gd name="T74" fmla="*/ 2147483647 w 182"/>
                <a:gd name="T75" fmla="*/ 2147483647 h 200"/>
                <a:gd name="T76" fmla="*/ 2147483647 w 182"/>
                <a:gd name="T77" fmla="*/ 2147483647 h 200"/>
                <a:gd name="T78" fmla="*/ 2147483647 w 182"/>
                <a:gd name="T79" fmla="*/ 2147483647 h 200"/>
                <a:gd name="T80" fmla="*/ 2147483647 w 182"/>
                <a:gd name="T81" fmla="*/ 0 h 2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2"/>
                <a:gd name="T124" fmla="*/ 0 h 200"/>
                <a:gd name="T125" fmla="*/ 182 w 182"/>
                <a:gd name="T126" fmla="*/ 200 h 2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2" h="200">
                  <a:moveTo>
                    <a:pt x="30" y="0"/>
                  </a:moveTo>
                  <a:lnTo>
                    <a:pt x="74" y="2"/>
                  </a:lnTo>
                  <a:lnTo>
                    <a:pt x="136" y="40"/>
                  </a:lnTo>
                  <a:lnTo>
                    <a:pt x="136" y="48"/>
                  </a:lnTo>
                  <a:lnTo>
                    <a:pt x="162" y="70"/>
                  </a:lnTo>
                  <a:lnTo>
                    <a:pt x="160" y="74"/>
                  </a:lnTo>
                  <a:lnTo>
                    <a:pt x="158" y="80"/>
                  </a:lnTo>
                  <a:lnTo>
                    <a:pt x="156" y="84"/>
                  </a:lnTo>
                  <a:lnTo>
                    <a:pt x="154" y="88"/>
                  </a:lnTo>
                  <a:lnTo>
                    <a:pt x="152" y="92"/>
                  </a:lnTo>
                  <a:lnTo>
                    <a:pt x="152" y="98"/>
                  </a:lnTo>
                  <a:lnTo>
                    <a:pt x="154" y="102"/>
                  </a:lnTo>
                  <a:lnTo>
                    <a:pt x="158" y="106"/>
                  </a:lnTo>
                  <a:lnTo>
                    <a:pt x="162" y="110"/>
                  </a:lnTo>
                  <a:lnTo>
                    <a:pt x="164" y="116"/>
                  </a:lnTo>
                  <a:lnTo>
                    <a:pt x="164" y="126"/>
                  </a:lnTo>
                  <a:lnTo>
                    <a:pt x="164" y="142"/>
                  </a:lnTo>
                  <a:lnTo>
                    <a:pt x="164" y="156"/>
                  </a:lnTo>
                  <a:lnTo>
                    <a:pt x="168" y="162"/>
                  </a:lnTo>
                  <a:lnTo>
                    <a:pt x="172" y="168"/>
                  </a:lnTo>
                  <a:lnTo>
                    <a:pt x="176" y="174"/>
                  </a:lnTo>
                  <a:lnTo>
                    <a:pt x="182" y="178"/>
                  </a:lnTo>
                  <a:lnTo>
                    <a:pt x="174" y="180"/>
                  </a:lnTo>
                  <a:lnTo>
                    <a:pt x="166" y="180"/>
                  </a:lnTo>
                  <a:lnTo>
                    <a:pt x="162" y="184"/>
                  </a:lnTo>
                  <a:lnTo>
                    <a:pt x="152" y="188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2" y="196"/>
                  </a:lnTo>
                  <a:lnTo>
                    <a:pt x="130" y="198"/>
                  </a:lnTo>
                  <a:lnTo>
                    <a:pt x="126" y="198"/>
                  </a:lnTo>
                  <a:lnTo>
                    <a:pt x="122" y="198"/>
                  </a:lnTo>
                  <a:lnTo>
                    <a:pt x="120" y="196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200"/>
                  </a:lnTo>
                  <a:lnTo>
                    <a:pt x="108" y="200"/>
                  </a:lnTo>
                  <a:lnTo>
                    <a:pt x="82" y="198"/>
                  </a:lnTo>
                  <a:lnTo>
                    <a:pt x="82" y="172"/>
                  </a:lnTo>
                  <a:lnTo>
                    <a:pt x="80" y="170"/>
                  </a:lnTo>
                  <a:lnTo>
                    <a:pt x="78" y="166"/>
                  </a:lnTo>
                  <a:lnTo>
                    <a:pt x="76" y="160"/>
                  </a:lnTo>
                  <a:lnTo>
                    <a:pt x="60" y="160"/>
                  </a:lnTo>
                  <a:lnTo>
                    <a:pt x="46" y="150"/>
                  </a:lnTo>
                  <a:lnTo>
                    <a:pt x="40" y="146"/>
                  </a:lnTo>
                  <a:lnTo>
                    <a:pt x="30" y="142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22" y="136"/>
                  </a:lnTo>
                  <a:lnTo>
                    <a:pt x="20" y="134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6" y="114"/>
                  </a:lnTo>
                  <a:lnTo>
                    <a:pt x="10" y="110"/>
                  </a:lnTo>
                  <a:lnTo>
                    <a:pt x="6" y="104"/>
                  </a:lnTo>
                  <a:lnTo>
                    <a:pt x="0" y="100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2" y="68"/>
                  </a:lnTo>
                  <a:lnTo>
                    <a:pt x="8" y="60"/>
                  </a:lnTo>
                  <a:lnTo>
                    <a:pt x="20" y="50"/>
                  </a:lnTo>
                  <a:lnTo>
                    <a:pt x="22" y="46"/>
                  </a:lnTo>
                  <a:lnTo>
                    <a:pt x="22" y="42"/>
                  </a:lnTo>
                  <a:lnTo>
                    <a:pt x="22" y="40"/>
                  </a:lnTo>
                  <a:lnTo>
                    <a:pt x="20" y="38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123"/>
            <p:cNvSpPr/>
            <p:nvPr/>
          </p:nvSpPr>
          <p:spPr bwMode="auto">
            <a:xfrm>
              <a:off x="5311237" y="4594190"/>
              <a:ext cx="42665" cy="54425"/>
            </a:xfrm>
            <a:custGeom>
              <a:avLst/>
              <a:gdLst>
                <a:gd name="T0" fmla="*/ 2147483647 w 30"/>
                <a:gd name="T1" fmla="*/ 2147483647 h 34"/>
                <a:gd name="T2" fmla="*/ 2147483647 w 30"/>
                <a:gd name="T3" fmla="*/ 2147483647 h 34"/>
                <a:gd name="T4" fmla="*/ 2147483647 w 30"/>
                <a:gd name="T5" fmla="*/ 2147483647 h 34"/>
                <a:gd name="T6" fmla="*/ 2147483647 w 30"/>
                <a:gd name="T7" fmla="*/ 2147483647 h 34"/>
                <a:gd name="T8" fmla="*/ 2147483647 w 30"/>
                <a:gd name="T9" fmla="*/ 2147483647 h 34"/>
                <a:gd name="T10" fmla="*/ 2147483647 w 30"/>
                <a:gd name="T11" fmla="*/ 2147483647 h 34"/>
                <a:gd name="T12" fmla="*/ 2147483647 w 30"/>
                <a:gd name="T13" fmla="*/ 2147483647 h 34"/>
                <a:gd name="T14" fmla="*/ 2147483647 w 30"/>
                <a:gd name="T15" fmla="*/ 0 h 34"/>
                <a:gd name="T16" fmla="*/ 2147483647 w 30"/>
                <a:gd name="T17" fmla="*/ 2147483647 h 34"/>
                <a:gd name="T18" fmla="*/ 2147483647 w 30"/>
                <a:gd name="T19" fmla="*/ 2147483647 h 34"/>
                <a:gd name="T20" fmla="*/ 2147483647 w 30"/>
                <a:gd name="T21" fmla="*/ 2147483647 h 34"/>
                <a:gd name="T22" fmla="*/ 2147483647 w 30"/>
                <a:gd name="T23" fmla="*/ 2147483647 h 34"/>
                <a:gd name="T24" fmla="*/ 2147483647 w 30"/>
                <a:gd name="T25" fmla="*/ 2147483647 h 34"/>
                <a:gd name="T26" fmla="*/ 0 w 30"/>
                <a:gd name="T27" fmla="*/ 2147483647 h 34"/>
                <a:gd name="T28" fmla="*/ 0 w 30"/>
                <a:gd name="T29" fmla="*/ 2147483647 h 34"/>
                <a:gd name="T30" fmla="*/ 0 w 30"/>
                <a:gd name="T31" fmla="*/ 2147483647 h 34"/>
                <a:gd name="T32" fmla="*/ 0 w 30"/>
                <a:gd name="T33" fmla="*/ 2147483647 h 34"/>
                <a:gd name="T34" fmla="*/ 2147483647 w 30"/>
                <a:gd name="T35" fmla="*/ 2147483647 h 34"/>
                <a:gd name="T36" fmla="*/ 2147483647 w 30"/>
                <a:gd name="T37" fmla="*/ 2147483647 h 34"/>
                <a:gd name="T38" fmla="*/ 2147483647 w 30"/>
                <a:gd name="T39" fmla="*/ 2147483647 h 34"/>
                <a:gd name="T40" fmla="*/ 2147483647 w 30"/>
                <a:gd name="T41" fmla="*/ 2147483647 h 34"/>
                <a:gd name="T42" fmla="*/ 2147483647 w 30"/>
                <a:gd name="T43" fmla="*/ 2147483647 h 34"/>
                <a:gd name="T44" fmla="*/ 2147483647 w 30"/>
                <a:gd name="T45" fmla="*/ 2147483647 h 3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"/>
                <a:gd name="T70" fmla="*/ 0 h 34"/>
                <a:gd name="T71" fmla="*/ 30 w 30"/>
                <a:gd name="T72" fmla="*/ 34 h 3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" h="34">
                  <a:moveTo>
                    <a:pt x="26" y="28"/>
                  </a:moveTo>
                  <a:lnTo>
                    <a:pt x="28" y="26"/>
                  </a:lnTo>
                  <a:lnTo>
                    <a:pt x="28" y="22"/>
                  </a:lnTo>
                  <a:lnTo>
                    <a:pt x="30" y="22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26" y="26"/>
                  </a:lnTo>
                  <a:lnTo>
                    <a:pt x="2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124"/>
            <p:cNvSpPr/>
            <p:nvPr/>
          </p:nvSpPr>
          <p:spPr bwMode="auto">
            <a:xfrm>
              <a:off x="5311237" y="4637995"/>
              <a:ext cx="40359" cy="65044"/>
            </a:xfrm>
            <a:custGeom>
              <a:avLst/>
              <a:gdLst>
                <a:gd name="T0" fmla="*/ 0 w 28"/>
                <a:gd name="T1" fmla="*/ 2147483647 h 42"/>
                <a:gd name="T2" fmla="*/ 2147483647 w 28"/>
                <a:gd name="T3" fmla="*/ 2147483647 h 42"/>
                <a:gd name="T4" fmla="*/ 2147483647 w 28"/>
                <a:gd name="T5" fmla="*/ 2147483647 h 42"/>
                <a:gd name="T6" fmla="*/ 2147483647 w 28"/>
                <a:gd name="T7" fmla="*/ 2147483647 h 42"/>
                <a:gd name="T8" fmla="*/ 2147483647 w 28"/>
                <a:gd name="T9" fmla="*/ 2147483647 h 42"/>
                <a:gd name="T10" fmla="*/ 2147483647 w 28"/>
                <a:gd name="T11" fmla="*/ 2147483647 h 42"/>
                <a:gd name="T12" fmla="*/ 2147483647 w 28"/>
                <a:gd name="T13" fmla="*/ 2147483647 h 42"/>
                <a:gd name="T14" fmla="*/ 2147483647 w 28"/>
                <a:gd name="T15" fmla="*/ 2147483647 h 42"/>
                <a:gd name="T16" fmla="*/ 2147483647 w 28"/>
                <a:gd name="T17" fmla="*/ 2147483647 h 42"/>
                <a:gd name="T18" fmla="*/ 2147483647 w 28"/>
                <a:gd name="T19" fmla="*/ 2147483647 h 42"/>
                <a:gd name="T20" fmla="*/ 2147483647 w 28"/>
                <a:gd name="T21" fmla="*/ 2147483647 h 42"/>
                <a:gd name="T22" fmla="*/ 2147483647 w 28"/>
                <a:gd name="T23" fmla="*/ 2147483647 h 42"/>
                <a:gd name="T24" fmla="*/ 2147483647 w 28"/>
                <a:gd name="T25" fmla="*/ 2147483647 h 42"/>
                <a:gd name="T26" fmla="*/ 2147483647 w 28"/>
                <a:gd name="T27" fmla="*/ 2147483647 h 42"/>
                <a:gd name="T28" fmla="*/ 2147483647 w 28"/>
                <a:gd name="T29" fmla="*/ 2147483647 h 42"/>
                <a:gd name="T30" fmla="*/ 2147483647 w 28"/>
                <a:gd name="T31" fmla="*/ 2147483647 h 42"/>
                <a:gd name="T32" fmla="*/ 2147483647 w 28"/>
                <a:gd name="T33" fmla="*/ 2147483647 h 42"/>
                <a:gd name="T34" fmla="*/ 2147483647 w 28"/>
                <a:gd name="T35" fmla="*/ 2147483647 h 42"/>
                <a:gd name="T36" fmla="*/ 2147483647 w 28"/>
                <a:gd name="T37" fmla="*/ 2147483647 h 42"/>
                <a:gd name="T38" fmla="*/ 2147483647 w 28"/>
                <a:gd name="T39" fmla="*/ 0 h 42"/>
                <a:gd name="T40" fmla="*/ 2147483647 w 28"/>
                <a:gd name="T41" fmla="*/ 0 h 42"/>
                <a:gd name="T42" fmla="*/ 2147483647 w 28"/>
                <a:gd name="T43" fmla="*/ 2147483647 h 42"/>
                <a:gd name="T44" fmla="*/ 2147483647 w 28"/>
                <a:gd name="T45" fmla="*/ 2147483647 h 42"/>
                <a:gd name="T46" fmla="*/ 2147483647 w 28"/>
                <a:gd name="T47" fmla="*/ 2147483647 h 42"/>
                <a:gd name="T48" fmla="*/ 0 w 28"/>
                <a:gd name="T49" fmla="*/ 2147483647 h 42"/>
                <a:gd name="T50" fmla="*/ 0 w 28"/>
                <a:gd name="T51" fmla="*/ 2147483647 h 42"/>
                <a:gd name="T52" fmla="*/ 0 w 28"/>
                <a:gd name="T53" fmla="*/ 2147483647 h 42"/>
                <a:gd name="T54" fmla="*/ 0 w 28"/>
                <a:gd name="T55" fmla="*/ 2147483647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42"/>
                <a:gd name="T86" fmla="*/ 28 w 28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42">
                  <a:moveTo>
                    <a:pt x="0" y="8"/>
                  </a:moveTo>
                  <a:lnTo>
                    <a:pt x="2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4"/>
                  </a:lnTo>
                  <a:lnTo>
                    <a:pt x="4" y="28"/>
                  </a:lnTo>
                  <a:lnTo>
                    <a:pt x="6" y="34"/>
                  </a:lnTo>
                  <a:lnTo>
                    <a:pt x="8" y="42"/>
                  </a:lnTo>
                  <a:lnTo>
                    <a:pt x="14" y="34"/>
                  </a:lnTo>
                  <a:lnTo>
                    <a:pt x="22" y="28"/>
                  </a:lnTo>
                  <a:lnTo>
                    <a:pt x="26" y="24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125"/>
            <p:cNvSpPr/>
            <p:nvPr/>
          </p:nvSpPr>
          <p:spPr bwMode="auto">
            <a:xfrm>
              <a:off x="4922641" y="4414984"/>
              <a:ext cx="434722" cy="545579"/>
            </a:xfrm>
            <a:custGeom>
              <a:avLst/>
              <a:gdLst>
                <a:gd name="T0" fmla="*/ 2147483647 w 298"/>
                <a:gd name="T1" fmla="*/ 2147483647 h 346"/>
                <a:gd name="T2" fmla="*/ 2147483647 w 298"/>
                <a:gd name="T3" fmla="*/ 2147483647 h 346"/>
                <a:gd name="T4" fmla="*/ 2147483647 w 298"/>
                <a:gd name="T5" fmla="*/ 2147483647 h 346"/>
                <a:gd name="T6" fmla="*/ 2147483647 w 298"/>
                <a:gd name="T7" fmla="*/ 2147483647 h 346"/>
                <a:gd name="T8" fmla="*/ 2147483647 w 298"/>
                <a:gd name="T9" fmla="*/ 2147483647 h 346"/>
                <a:gd name="T10" fmla="*/ 2147483647 w 298"/>
                <a:gd name="T11" fmla="*/ 2147483647 h 346"/>
                <a:gd name="T12" fmla="*/ 2147483647 w 298"/>
                <a:gd name="T13" fmla="*/ 2147483647 h 346"/>
                <a:gd name="T14" fmla="*/ 2147483647 w 298"/>
                <a:gd name="T15" fmla="*/ 2147483647 h 346"/>
                <a:gd name="T16" fmla="*/ 2147483647 w 298"/>
                <a:gd name="T17" fmla="*/ 2147483647 h 346"/>
                <a:gd name="T18" fmla="*/ 2147483647 w 298"/>
                <a:gd name="T19" fmla="*/ 2147483647 h 346"/>
                <a:gd name="T20" fmla="*/ 2147483647 w 298"/>
                <a:gd name="T21" fmla="*/ 2147483647 h 346"/>
                <a:gd name="T22" fmla="*/ 2147483647 w 298"/>
                <a:gd name="T23" fmla="*/ 2147483647 h 346"/>
                <a:gd name="T24" fmla="*/ 2147483647 w 298"/>
                <a:gd name="T25" fmla="*/ 2147483647 h 346"/>
                <a:gd name="T26" fmla="*/ 2147483647 w 298"/>
                <a:gd name="T27" fmla="*/ 2147483647 h 346"/>
                <a:gd name="T28" fmla="*/ 2147483647 w 298"/>
                <a:gd name="T29" fmla="*/ 2147483647 h 346"/>
                <a:gd name="T30" fmla="*/ 2147483647 w 298"/>
                <a:gd name="T31" fmla="*/ 2147483647 h 346"/>
                <a:gd name="T32" fmla="*/ 2147483647 w 298"/>
                <a:gd name="T33" fmla="*/ 2147483647 h 346"/>
                <a:gd name="T34" fmla="*/ 2147483647 w 298"/>
                <a:gd name="T35" fmla="*/ 2147483647 h 346"/>
                <a:gd name="T36" fmla="*/ 2147483647 w 298"/>
                <a:gd name="T37" fmla="*/ 2147483647 h 346"/>
                <a:gd name="T38" fmla="*/ 2147483647 w 298"/>
                <a:gd name="T39" fmla="*/ 2147483647 h 346"/>
                <a:gd name="T40" fmla="*/ 0 w 298"/>
                <a:gd name="T41" fmla="*/ 2147483647 h 346"/>
                <a:gd name="T42" fmla="*/ 2147483647 w 298"/>
                <a:gd name="T43" fmla="*/ 2147483647 h 346"/>
                <a:gd name="T44" fmla="*/ 2147483647 w 298"/>
                <a:gd name="T45" fmla="*/ 2147483647 h 346"/>
                <a:gd name="T46" fmla="*/ 2147483647 w 298"/>
                <a:gd name="T47" fmla="*/ 2147483647 h 346"/>
                <a:gd name="T48" fmla="*/ 2147483647 w 298"/>
                <a:gd name="T49" fmla="*/ 2147483647 h 346"/>
                <a:gd name="T50" fmla="*/ 2147483647 w 298"/>
                <a:gd name="T51" fmla="*/ 2147483647 h 346"/>
                <a:gd name="T52" fmla="*/ 2147483647 w 298"/>
                <a:gd name="T53" fmla="*/ 2147483647 h 346"/>
                <a:gd name="T54" fmla="*/ 2147483647 w 298"/>
                <a:gd name="T55" fmla="*/ 2147483647 h 346"/>
                <a:gd name="T56" fmla="*/ 2147483647 w 298"/>
                <a:gd name="T57" fmla="*/ 2147483647 h 346"/>
                <a:gd name="T58" fmla="*/ 2147483647 w 298"/>
                <a:gd name="T59" fmla="*/ 2147483647 h 346"/>
                <a:gd name="T60" fmla="*/ 2147483647 w 298"/>
                <a:gd name="T61" fmla="*/ 2147483647 h 346"/>
                <a:gd name="T62" fmla="*/ 2147483647 w 298"/>
                <a:gd name="T63" fmla="*/ 2147483647 h 346"/>
                <a:gd name="T64" fmla="*/ 2147483647 w 298"/>
                <a:gd name="T65" fmla="*/ 2147483647 h 346"/>
                <a:gd name="T66" fmla="*/ 2147483647 w 298"/>
                <a:gd name="T67" fmla="*/ 2147483647 h 346"/>
                <a:gd name="T68" fmla="*/ 2147483647 w 298"/>
                <a:gd name="T69" fmla="*/ 2147483647 h 346"/>
                <a:gd name="T70" fmla="*/ 2147483647 w 298"/>
                <a:gd name="T71" fmla="*/ 2147483647 h 346"/>
                <a:gd name="T72" fmla="*/ 2147483647 w 298"/>
                <a:gd name="T73" fmla="*/ 2147483647 h 346"/>
                <a:gd name="T74" fmla="*/ 2147483647 w 298"/>
                <a:gd name="T75" fmla="*/ 2147483647 h 346"/>
                <a:gd name="T76" fmla="*/ 2147483647 w 298"/>
                <a:gd name="T77" fmla="*/ 2147483647 h 346"/>
                <a:gd name="T78" fmla="*/ 2147483647 w 298"/>
                <a:gd name="T79" fmla="*/ 2147483647 h 346"/>
                <a:gd name="T80" fmla="*/ 2147483647 w 298"/>
                <a:gd name="T81" fmla="*/ 2147483647 h 346"/>
                <a:gd name="T82" fmla="*/ 2147483647 w 298"/>
                <a:gd name="T83" fmla="*/ 2147483647 h 346"/>
                <a:gd name="T84" fmla="*/ 2147483647 w 298"/>
                <a:gd name="T85" fmla="*/ 2147483647 h 346"/>
                <a:gd name="T86" fmla="*/ 2147483647 w 298"/>
                <a:gd name="T87" fmla="*/ 2147483647 h 346"/>
                <a:gd name="T88" fmla="*/ 2147483647 w 298"/>
                <a:gd name="T89" fmla="*/ 2147483647 h 346"/>
                <a:gd name="T90" fmla="*/ 2147483647 w 298"/>
                <a:gd name="T91" fmla="*/ 2147483647 h 346"/>
                <a:gd name="T92" fmla="*/ 2147483647 w 298"/>
                <a:gd name="T93" fmla="*/ 2147483647 h 346"/>
                <a:gd name="T94" fmla="*/ 2147483647 w 298"/>
                <a:gd name="T95" fmla="*/ 2147483647 h 346"/>
                <a:gd name="T96" fmla="*/ 2147483647 w 298"/>
                <a:gd name="T97" fmla="*/ 2147483647 h 346"/>
                <a:gd name="T98" fmla="*/ 2147483647 w 298"/>
                <a:gd name="T99" fmla="*/ 2147483647 h 346"/>
                <a:gd name="T100" fmla="*/ 2147483647 w 298"/>
                <a:gd name="T101" fmla="*/ 2147483647 h 346"/>
                <a:gd name="T102" fmla="*/ 2147483647 w 298"/>
                <a:gd name="T103" fmla="*/ 2147483647 h 346"/>
                <a:gd name="T104" fmla="*/ 2147483647 w 298"/>
                <a:gd name="T105" fmla="*/ 2147483647 h 346"/>
                <a:gd name="T106" fmla="*/ 2147483647 w 298"/>
                <a:gd name="T107" fmla="*/ 2147483647 h 346"/>
                <a:gd name="T108" fmla="*/ 2147483647 w 298"/>
                <a:gd name="T109" fmla="*/ 2147483647 h 346"/>
                <a:gd name="T110" fmla="*/ 2147483647 w 298"/>
                <a:gd name="T111" fmla="*/ 2147483647 h 346"/>
                <a:gd name="T112" fmla="*/ 2147483647 w 298"/>
                <a:gd name="T113" fmla="*/ 2147483647 h 346"/>
                <a:gd name="T114" fmla="*/ 2147483647 w 298"/>
                <a:gd name="T115" fmla="*/ 2147483647 h 34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8"/>
                <a:gd name="T175" fmla="*/ 0 h 346"/>
                <a:gd name="T176" fmla="*/ 298 w 298"/>
                <a:gd name="T177" fmla="*/ 346 h 34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8" h="346">
                  <a:moveTo>
                    <a:pt x="290" y="248"/>
                  </a:moveTo>
                  <a:lnTo>
                    <a:pt x="280" y="250"/>
                  </a:lnTo>
                  <a:lnTo>
                    <a:pt x="270" y="256"/>
                  </a:lnTo>
                  <a:lnTo>
                    <a:pt x="264" y="258"/>
                  </a:lnTo>
                  <a:lnTo>
                    <a:pt x="260" y="262"/>
                  </a:lnTo>
                  <a:lnTo>
                    <a:pt x="258" y="266"/>
                  </a:lnTo>
                  <a:lnTo>
                    <a:pt x="256" y="272"/>
                  </a:lnTo>
                  <a:lnTo>
                    <a:pt x="256" y="310"/>
                  </a:lnTo>
                  <a:lnTo>
                    <a:pt x="258" y="318"/>
                  </a:lnTo>
                  <a:lnTo>
                    <a:pt x="260" y="320"/>
                  </a:lnTo>
                  <a:lnTo>
                    <a:pt x="266" y="324"/>
                  </a:lnTo>
                  <a:lnTo>
                    <a:pt x="276" y="324"/>
                  </a:lnTo>
                  <a:lnTo>
                    <a:pt x="276" y="336"/>
                  </a:lnTo>
                  <a:lnTo>
                    <a:pt x="274" y="340"/>
                  </a:lnTo>
                  <a:lnTo>
                    <a:pt x="272" y="344"/>
                  </a:lnTo>
                  <a:lnTo>
                    <a:pt x="268" y="346"/>
                  </a:lnTo>
                  <a:lnTo>
                    <a:pt x="266" y="346"/>
                  </a:lnTo>
                  <a:lnTo>
                    <a:pt x="262" y="338"/>
                  </a:lnTo>
                  <a:lnTo>
                    <a:pt x="258" y="334"/>
                  </a:lnTo>
                  <a:lnTo>
                    <a:pt x="248" y="326"/>
                  </a:lnTo>
                  <a:lnTo>
                    <a:pt x="242" y="320"/>
                  </a:lnTo>
                  <a:lnTo>
                    <a:pt x="238" y="318"/>
                  </a:lnTo>
                  <a:lnTo>
                    <a:pt x="238" y="314"/>
                  </a:lnTo>
                  <a:lnTo>
                    <a:pt x="232" y="316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20"/>
                  </a:lnTo>
                  <a:lnTo>
                    <a:pt x="218" y="318"/>
                  </a:lnTo>
                  <a:lnTo>
                    <a:pt x="212" y="316"/>
                  </a:lnTo>
                  <a:lnTo>
                    <a:pt x="208" y="312"/>
                  </a:lnTo>
                  <a:lnTo>
                    <a:pt x="206" y="308"/>
                  </a:lnTo>
                  <a:lnTo>
                    <a:pt x="190" y="302"/>
                  </a:lnTo>
                  <a:lnTo>
                    <a:pt x="186" y="300"/>
                  </a:lnTo>
                  <a:lnTo>
                    <a:pt x="178" y="300"/>
                  </a:lnTo>
                  <a:lnTo>
                    <a:pt x="170" y="300"/>
                  </a:lnTo>
                  <a:lnTo>
                    <a:pt x="166" y="302"/>
                  </a:lnTo>
                  <a:lnTo>
                    <a:pt x="162" y="302"/>
                  </a:lnTo>
                  <a:lnTo>
                    <a:pt x="156" y="300"/>
                  </a:lnTo>
                  <a:lnTo>
                    <a:pt x="158" y="294"/>
                  </a:lnTo>
                  <a:lnTo>
                    <a:pt x="158" y="290"/>
                  </a:lnTo>
                  <a:lnTo>
                    <a:pt x="156" y="282"/>
                  </a:lnTo>
                  <a:lnTo>
                    <a:pt x="152" y="280"/>
                  </a:lnTo>
                  <a:lnTo>
                    <a:pt x="152" y="276"/>
                  </a:lnTo>
                  <a:lnTo>
                    <a:pt x="154" y="254"/>
                  </a:lnTo>
                  <a:lnTo>
                    <a:pt x="152" y="232"/>
                  </a:lnTo>
                  <a:lnTo>
                    <a:pt x="146" y="234"/>
                  </a:lnTo>
                  <a:lnTo>
                    <a:pt x="138" y="234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0" y="228"/>
                  </a:lnTo>
                  <a:lnTo>
                    <a:pt x="110" y="228"/>
                  </a:lnTo>
                  <a:lnTo>
                    <a:pt x="110" y="236"/>
                  </a:lnTo>
                  <a:lnTo>
                    <a:pt x="108" y="240"/>
                  </a:lnTo>
                  <a:lnTo>
                    <a:pt x="106" y="242"/>
                  </a:lnTo>
                  <a:lnTo>
                    <a:pt x="98" y="242"/>
                  </a:lnTo>
                  <a:lnTo>
                    <a:pt x="86" y="242"/>
                  </a:lnTo>
                  <a:lnTo>
                    <a:pt x="82" y="242"/>
                  </a:lnTo>
                  <a:lnTo>
                    <a:pt x="80" y="240"/>
                  </a:lnTo>
                  <a:lnTo>
                    <a:pt x="72" y="232"/>
                  </a:lnTo>
                  <a:lnTo>
                    <a:pt x="66" y="220"/>
                  </a:lnTo>
                  <a:lnTo>
                    <a:pt x="66" y="208"/>
                  </a:lnTo>
                  <a:lnTo>
                    <a:pt x="2" y="208"/>
                  </a:lnTo>
                  <a:lnTo>
                    <a:pt x="0" y="202"/>
                  </a:lnTo>
                  <a:lnTo>
                    <a:pt x="2" y="190"/>
                  </a:lnTo>
                  <a:lnTo>
                    <a:pt x="4" y="186"/>
                  </a:lnTo>
                  <a:lnTo>
                    <a:pt x="8" y="184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22" y="182"/>
                  </a:lnTo>
                  <a:lnTo>
                    <a:pt x="24" y="180"/>
                  </a:lnTo>
                  <a:lnTo>
                    <a:pt x="26" y="180"/>
                  </a:lnTo>
                  <a:lnTo>
                    <a:pt x="30" y="180"/>
                  </a:lnTo>
                  <a:lnTo>
                    <a:pt x="30" y="184"/>
                  </a:lnTo>
                  <a:lnTo>
                    <a:pt x="32" y="184"/>
                  </a:lnTo>
                  <a:lnTo>
                    <a:pt x="36" y="184"/>
                  </a:lnTo>
                  <a:lnTo>
                    <a:pt x="42" y="184"/>
                  </a:lnTo>
                  <a:lnTo>
                    <a:pt x="46" y="182"/>
                  </a:lnTo>
                  <a:lnTo>
                    <a:pt x="50" y="176"/>
                  </a:lnTo>
                  <a:lnTo>
                    <a:pt x="52" y="168"/>
                  </a:lnTo>
                  <a:lnTo>
                    <a:pt x="56" y="156"/>
                  </a:lnTo>
                  <a:lnTo>
                    <a:pt x="56" y="142"/>
                  </a:lnTo>
                  <a:lnTo>
                    <a:pt x="60" y="140"/>
                  </a:lnTo>
                  <a:lnTo>
                    <a:pt x="64" y="136"/>
                  </a:lnTo>
                  <a:lnTo>
                    <a:pt x="66" y="126"/>
                  </a:lnTo>
                  <a:lnTo>
                    <a:pt x="70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2"/>
                  </a:lnTo>
                  <a:lnTo>
                    <a:pt x="82" y="108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98"/>
                  </a:lnTo>
                  <a:lnTo>
                    <a:pt x="92" y="68"/>
                  </a:lnTo>
                  <a:lnTo>
                    <a:pt x="96" y="54"/>
                  </a:lnTo>
                  <a:lnTo>
                    <a:pt x="98" y="44"/>
                  </a:lnTo>
                  <a:lnTo>
                    <a:pt x="96" y="40"/>
                  </a:lnTo>
                  <a:lnTo>
                    <a:pt x="96" y="38"/>
                  </a:lnTo>
                  <a:lnTo>
                    <a:pt x="94" y="36"/>
                  </a:lnTo>
                  <a:lnTo>
                    <a:pt x="94" y="34"/>
                  </a:lnTo>
                  <a:lnTo>
                    <a:pt x="96" y="24"/>
                  </a:lnTo>
                  <a:lnTo>
                    <a:pt x="98" y="16"/>
                  </a:lnTo>
                  <a:lnTo>
                    <a:pt x="100" y="12"/>
                  </a:lnTo>
                  <a:lnTo>
                    <a:pt x="104" y="10"/>
                  </a:lnTo>
                  <a:lnTo>
                    <a:pt x="108" y="6"/>
                  </a:lnTo>
                  <a:lnTo>
                    <a:pt x="110" y="6"/>
                  </a:lnTo>
                  <a:lnTo>
                    <a:pt x="116" y="6"/>
                  </a:lnTo>
                  <a:lnTo>
                    <a:pt x="122" y="8"/>
                  </a:lnTo>
                  <a:lnTo>
                    <a:pt x="134" y="14"/>
                  </a:lnTo>
                  <a:lnTo>
                    <a:pt x="144" y="20"/>
                  </a:lnTo>
                  <a:lnTo>
                    <a:pt x="152" y="20"/>
                  </a:lnTo>
                  <a:lnTo>
                    <a:pt x="160" y="20"/>
                  </a:lnTo>
                  <a:lnTo>
                    <a:pt x="162" y="20"/>
                  </a:lnTo>
                  <a:lnTo>
                    <a:pt x="162" y="18"/>
                  </a:lnTo>
                  <a:lnTo>
                    <a:pt x="164" y="14"/>
                  </a:lnTo>
                  <a:lnTo>
                    <a:pt x="166" y="12"/>
                  </a:lnTo>
                  <a:lnTo>
                    <a:pt x="170" y="14"/>
                  </a:lnTo>
                  <a:lnTo>
                    <a:pt x="172" y="14"/>
                  </a:lnTo>
                  <a:lnTo>
                    <a:pt x="178" y="12"/>
                  </a:lnTo>
                  <a:lnTo>
                    <a:pt x="182" y="10"/>
                  </a:lnTo>
                  <a:lnTo>
                    <a:pt x="188" y="8"/>
                  </a:lnTo>
                  <a:lnTo>
                    <a:pt x="192" y="8"/>
                  </a:lnTo>
                  <a:lnTo>
                    <a:pt x="204" y="8"/>
                  </a:lnTo>
                  <a:lnTo>
                    <a:pt x="206" y="2"/>
                  </a:lnTo>
                  <a:lnTo>
                    <a:pt x="210" y="0"/>
                  </a:lnTo>
                  <a:lnTo>
                    <a:pt x="216" y="2"/>
                  </a:lnTo>
                  <a:lnTo>
                    <a:pt x="224" y="4"/>
                  </a:lnTo>
                  <a:lnTo>
                    <a:pt x="236" y="4"/>
                  </a:lnTo>
                  <a:lnTo>
                    <a:pt x="246" y="14"/>
                  </a:lnTo>
                  <a:lnTo>
                    <a:pt x="252" y="16"/>
                  </a:lnTo>
                  <a:lnTo>
                    <a:pt x="260" y="20"/>
                  </a:lnTo>
                  <a:lnTo>
                    <a:pt x="260" y="16"/>
                  </a:lnTo>
                  <a:lnTo>
                    <a:pt x="264" y="16"/>
                  </a:lnTo>
                  <a:lnTo>
                    <a:pt x="268" y="20"/>
                  </a:lnTo>
                  <a:lnTo>
                    <a:pt x="272" y="16"/>
                  </a:lnTo>
                  <a:lnTo>
                    <a:pt x="280" y="16"/>
                  </a:lnTo>
                  <a:lnTo>
                    <a:pt x="282" y="20"/>
                  </a:lnTo>
                  <a:lnTo>
                    <a:pt x="284" y="24"/>
                  </a:lnTo>
                  <a:lnTo>
                    <a:pt x="294" y="32"/>
                  </a:lnTo>
                  <a:lnTo>
                    <a:pt x="296" y="44"/>
                  </a:lnTo>
                  <a:lnTo>
                    <a:pt x="296" y="50"/>
                  </a:lnTo>
                  <a:lnTo>
                    <a:pt x="298" y="54"/>
                  </a:lnTo>
                  <a:lnTo>
                    <a:pt x="298" y="64"/>
                  </a:lnTo>
                  <a:lnTo>
                    <a:pt x="292" y="72"/>
                  </a:lnTo>
                  <a:lnTo>
                    <a:pt x="286" y="80"/>
                  </a:lnTo>
                  <a:lnTo>
                    <a:pt x="280" y="92"/>
                  </a:lnTo>
                  <a:lnTo>
                    <a:pt x="274" y="102"/>
                  </a:lnTo>
                  <a:lnTo>
                    <a:pt x="274" y="124"/>
                  </a:lnTo>
                  <a:lnTo>
                    <a:pt x="272" y="128"/>
                  </a:lnTo>
                  <a:lnTo>
                    <a:pt x="268" y="132"/>
                  </a:lnTo>
                  <a:lnTo>
                    <a:pt x="266" y="138"/>
                  </a:lnTo>
                  <a:lnTo>
                    <a:pt x="266" y="148"/>
                  </a:lnTo>
                  <a:lnTo>
                    <a:pt x="268" y="152"/>
                  </a:lnTo>
                  <a:lnTo>
                    <a:pt x="272" y="154"/>
                  </a:lnTo>
                  <a:lnTo>
                    <a:pt x="272" y="156"/>
                  </a:lnTo>
                  <a:lnTo>
                    <a:pt x="270" y="160"/>
                  </a:lnTo>
                  <a:lnTo>
                    <a:pt x="270" y="164"/>
                  </a:lnTo>
                  <a:lnTo>
                    <a:pt x="270" y="168"/>
                  </a:lnTo>
                  <a:lnTo>
                    <a:pt x="272" y="174"/>
                  </a:lnTo>
                  <a:lnTo>
                    <a:pt x="274" y="182"/>
                  </a:lnTo>
                  <a:lnTo>
                    <a:pt x="272" y="186"/>
                  </a:lnTo>
                  <a:lnTo>
                    <a:pt x="272" y="192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4" y="202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14"/>
                  </a:lnTo>
                  <a:lnTo>
                    <a:pt x="278" y="218"/>
                  </a:lnTo>
                  <a:lnTo>
                    <a:pt x="282" y="224"/>
                  </a:lnTo>
                  <a:lnTo>
                    <a:pt x="288" y="228"/>
                  </a:lnTo>
                  <a:lnTo>
                    <a:pt x="288" y="234"/>
                  </a:lnTo>
                  <a:lnTo>
                    <a:pt x="290" y="240"/>
                  </a:lnTo>
                  <a:lnTo>
                    <a:pt x="292" y="248"/>
                  </a:lnTo>
                  <a:lnTo>
                    <a:pt x="290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126"/>
            <p:cNvSpPr/>
            <p:nvPr/>
          </p:nvSpPr>
          <p:spPr bwMode="auto">
            <a:xfrm>
              <a:off x="5330841" y="4876935"/>
              <a:ext cx="255990" cy="471243"/>
            </a:xfrm>
            <a:custGeom>
              <a:avLst/>
              <a:gdLst>
                <a:gd name="T0" fmla="*/ 2147483647 w 174"/>
                <a:gd name="T1" fmla="*/ 2147483647 h 298"/>
                <a:gd name="T2" fmla="*/ 2147483647 w 174"/>
                <a:gd name="T3" fmla="*/ 2147483647 h 298"/>
                <a:gd name="T4" fmla="*/ 2147483647 w 174"/>
                <a:gd name="T5" fmla="*/ 2147483647 h 298"/>
                <a:gd name="T6" fmla="*/ 2147483647 w 174"/>
                <a:gd name="T7" fmla="*/ 2147483647 h 298"/>
                <a:gd name="T8" fmla="*/ 2147483647 w 174"/>
                <a:gd name="T9" fmla="*/ 2147483647 h 298"/>
                <a:gd name="T10" fmla="*/ 2147483647 w 174"/>
                <a:gd name="T11" fmla="*/ 2147483647 h 298"/>
                <a:gd name="T12" fmla="*/ 2147483647 w 174"/>
                <a:gd name="T13" fmla="*/ 2147483647 h 298"/>
                <a:gd name="T14" fmla="*/ 2147483647 w 174"/>
                <a:gd name="T15" fmla="*/ 2147483647 h 298"/>
                <a:gd name="T16" fmla="*/ 2147483647 w 174"/>
                <a:gd name="T17" fmla="*/ 2147483647 h 298"/>
                <a:gd name="T18" fmla="*/ 2147483647 w 174"/>
                <a:gd name="T19" fmla="*/ 2147483647 h 298"/>
                <a:gd name="T20" fmla="*/ 2147483647 w 174"/>
                <a:gd name="T21" fmla="*/ 2147483647 h 298"/>
                <a:gd name="T22" fmla="*/ 2147483647 w 174"/>
                <a:gd name="T23" fmla="*/ 2147483647 h 298"/>
                <a:gd name="T24" fmla="*/ 2147483647 w 174"/>
                <a:gd name="T25" fmla="*/ 2147483647 h 298"/>
                <a:gd name="T26" fmla="*/ 2147483647 w 174"/>
                <a:gd name="T27" fmla="*/ 2147483647 h 298"/>
                <a:gd name="T28" fmla="*/ 2147483647 w 174"/>
                <a:gd name="T29" fmla="*/ 2147483647 h 298"/>
                <a:gd name="T30" fmla="*/ 2147483647 w 174"/>
                <a:gd name="T31" fmla="*/ 2147483647 h 298"/>
                <a:gd name="T32" fmla="*/ 2147483647 w 174"/>
                <a:gd name="T33" fmla="*/ 2147483647 h 298"/>
                <a:gd name="T34" fmla="*/ 2147483647 w 174"/>
                <a:gd name="T35" fmla="*/ 2147483647 h 298"/>
                <a:gd name="T36" fmla="*/ 2147483647 w 174"/>
                <a:gd name="T37" fmla="*/ 2147483647 h 298"/>
                <a:gd name="T38" fmla="*/ 2147483647 w 174"/>
                <a:gd name="T39" fmla="*/ 2147483647 h 298"/>
                <a:gd name="T40" fmla="*/ 2147483647 w 174"/>
                <a:gd name="T41" fmla="*/ 2147483647 h 298"/>
                <a:gd name="T42" fmla="*/ 2147483647 w 174"/>
                <a:gd name="T43" fmla="*/ 2147483647 h 298"/>
                <a:gd name="T44" fmla="*/ 2147483647 w 174"/>
                <a:gd name="T45" fmla="*/ 2147483647 h 298"/>
                <a:gd name="T46" fmla="*/ 2147483647 w 174"/>
                <a:gd name="T47" fmla="*/ 2147483647 h 298"/>
                <a:gd name="T48" fmla="*/ 2147483647 w 174"/>
                <a:gd name="T49" fmla="*/ 2147483647 h 298"/>
                <a:gd name="T50" fmla="*/ 2147483647 w 174"/>
                <a:gd name="T51" fmla="*/ 2147483647 h 298"/>
                <a:gd name="T52" fmla="*/ 2147483647 w 174"/>
                <a:gd name="T53" fmla="*/ 2147483647 h 298"/>
                <a:gd name="T54" fmla="*/ 2147483647 w 174"/>
                <a:gd name="T55" fmla="*/ 2147483647 h 298"/>
                <a:gd name="T56" fmla="*/ 2147483647 w 174"/>
                <a:gd name="T57" fmla="*/ 2147483647 h 298"/>
                <a:gd name="T58" fmla="*/ 2147483647 w 174"/>
                <a:gd name="T59" fmla="*/ 2147483647 h 298"/>
                <a:gd name="T60" fmla="*/ 2147483647 w 174"/>
                <a:gd name="T61" fmla="*/ 2147483647 h 298"/>
                <a:gd name="T62" fmla="*/ 2147483647 w 174"/>
                <a:gd name="T63" fmla="*/ 2147483647 h 298"/>
                <a:gd name="T64" fmla="*/ 2147483647 w 174"/>
                <a:gd name="T65" fmla="*/ 2147483647 h 298"/>
                <a:gd name="T66" fmla="*/ 2147483647 w 174"/>
                <a:gd name="T67" fmla="*/ 2147483647 h 298"/>
                <a:gd name="T68" fmla="*/ 2147483647 w 174"/>
                <a:gd name="T69" fmla="*/ 2147483647 h 298"/>
                <a:gd name="T70" fmla="*/ 2147483647 w 174"/>
                <a:gd name="T71" fmla="*/ 2147483647 h 298"/>
                <a:gd name="T72" fmla="*/ 2147483647 w 174"/>
                <a:gd name="T73" fmla="*/ 2147483647 h 298"/>
                <a:gd name="T74" fmla="*/ 2147483647 w 174"/>
                <a:gd name="T75" fmla="*/ 2147483647 h 298"/>
                <a:gd name="T76" fmla="*/ 2147483647 w 174"/>
                <a:gd name="T77" fmla="*/ 2147483647 h 298"/>
                <a:gd name="T78" fmla="*/ 2147483647 w 174"/>
                <a:gd name="T79" fmla="*/ 2147483647 h 298"/>
                <a:gd name="T80" fmla="*/ 2147483647 w 174"/>
                <a:gd name="T81" fmla="*/ 2147483647 h 298"/>
                <a:gd name="T82" fmla="*/ 2147483647 w 174"/>
                <a:gd name="T83" fmla="*/ 2147483647 h 298"/>
                <a:gd name="T84" fmla="*/ 2147483647 w 174"/>
                <a:gd name="T85" fmla="*/ 2147483647 h 298"/>
                <a:gd name="T86" fmla="*/ 2147483647 w 174"/>
                <a:gd name="T87" fmla="*/ 2147483647 h 298"/>
                <a:gd name="T88" fmla="*/ 0 w 174"/>
                <a:gd name="T89" fmla="*/ 2147483647 h 298"/>
                <a:gd name="T90" fmla="*/ 2147483647 w 174"/>
                <a:gd name="T91" fmla="*/ 2147483647 h 298"/>
                <a:gd name="T92" fmla="*/ 2147483647 w 174"/>
                <a:gd name="T93" fmla="*/ 2147483647 h 298"/>
                <a:gd name="T94" fmla="*/ 2147483647 w 174"/>
                <a:gd name="T95" fmla="*/ 2147483647 h 298"/>
                <a:gd name="T96" fmla="*/ 2147483647 w 174"/>
                <a:gd name="T97" fmla="*/ 2147483647 h 298"/>
                <a:gd name="T98" fmla="*/ 2147483647 w 174"/>
                <a:gd name="T99" fmla="*/ 2147483647 h 298"/>
                <a:gd name="T100" fmla="*/ 2147483647 w 174"/>
                <a:gd name="T101" fmla="*/ 2147483647 h 298"/>
                <a:gd name="T102" fmla="*/ 2147483647 w 174"/>
                <a:gd name="T103" fmla="*/ 2147483647 h 298"/>
                <a:gd name="T104" fmla="*/ 2147483647 w 174"/>
                <a:gd name="T105" fmla="*/ 2147483647 h 298"/>
                <a:gd name="T106" fmla="*/ 2147483647 w 174"/>
                <a:gd name="T107" fmla="*/ 2147483647 h 298"/>
                <a:gd name="T108" fmla="*/ 2147483647 w 174"/>
                <a:gd name="T109" fmla="*/ 2147483647 h 298"/>
                <a:gd name="T110" fmla="*/ 2147483647 w 174"/>
                <a:gd name="T111" fmla="*/ 2147483647 h 298"/>
                <a:gd name="T112" fmla="*/ 2147483647 w 174"/>
                <a:gd name="T113" fmla="*/ 2147483647 h 298"/>
                <a:gd name="T114" fmla="*/ 2147483647 w 174"/>
                <a:gd name="T115" fmla="*/ 2147483647 h 29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"/>
                <a:gd name="T175" fmla="*/ 0 h 298"/>
                <a:gd name="T176" fmla="*/ 174 w 174"/>
                <a:gd name="T177" fmla="*/ 298 h 29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" h="298">
                  <a:moveTo>
                    <a:pt x="30" y="298"/>
                  </a:moveTo>
                  <a:lnTo>
                    <a:pt x="32" y="288"/>
                  </a:lnTo>
                  <a:lnTo>
                    <a:pt x="32" y="282"/>
                  </a:lnTo>
                  <a:lnTo>
                    <a:pt x="34" y="274"/>
                  </a:lnTo>
                  <a:lnTo>
                    <a:pt x="38" y="270"/>
                  </a:lnTo>
                  <a:lnTo>
                    <a:pt x="44" y="268"/>
                  </a:lnTo>
                  <a:lnTo>
                    <a:pt x="50" y="264"/>
                  </a:lnTo>
                  <a:lnTo>
                    <a:pt x="66" y="258"/>
                  </a:lnTo>
                  <a:lnTo>
                    <a:pt x="72" y="254"/>
                  </a:lnTo>
                  <a:lnTo>
                    <a:pt x="74" y="248"/>
                  </a:lnTo>
                  <a:lnTo>
                    <a:pt x="78" y="232"/>
                  </a:lnTo>
                  <a:lnTo>
                    <a:pt x="78" y="218"/>
                  </a:lnTo>
                  <a:lnTo>
                    <a:pt x="78" y="210"/>
                  </a:lnTo>
                  <a:lnTo>
                    <a:pt x="76" y="204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4" y="186"/>
                  </a:lnTo>
                  <a:lnTo>
                    <a:pt x="70" y="182"/>
                  </a:lnTo>
                  <a:lnTo>
                    <a:pt x="70" y="178"/>
                  </a:lnTo>
                  <a:lnTo>
                    <a:pt x="70" y="172"/>
                  </a:lnTo>
                  <a:lnTo>
                    <a:pt x="72" y="168"/>
                  </a:lnTo>
                  <a:lnTo>
                    <a:pt x="76" y="162"/>
                  </a:lnTo>
                  <a:lnTo>
                    <a:pt x="86" y="156"/>
                  </a:lnTo>
                  <a:lnTo>
                    <a:pt x="94" y="152"/>
                  </a:lnTo>
                  <a:lnTo>
                    <a:pt x="100" y="148"/>
                  </a:lnTo>
                  <a:lnTo>
                    <a:pt x="102" y="140"/>
                  </a:lnTo>
                  <a:lnTo>
                    <a:pt x="108" y="134"/>
                  </a:lnTo>
                  <a:lnTo>
                    <a:pt x="112" y="128"/>
                  </a:lnTo>
                  <a:lnTo>
                    <a:pt x="130" y="116"/>
                  </a:lnTo>
                  <a:lnTo>
                    <a:pt x="150" y="108"/>
                  </a:lnTo>
                  <a:lnTo>
                    <a:pt x="156" y="100"/>
                  </a:lnTo>
                  <a:lnTo>
                    <a:pt x="162" y="94"/>
                  </a:lnTo>
                  <a:lnTo>
                    <a:pt x="168" y="84"/>
                  </a:lnTo>
                  <a:lnTo>
                    <a:pt x="168" y="76"/>
                  </a:lnTo>
                  <a:lnTo>
                    <a:pt x="168" y="66"/>
                  </a:lnTo>
                  <a:lnTo>
                    <a:pt x="170" y="56"/>
                  </a:lnTo>
                  <a:lnTo>
                    <a:pt x="170" y="50"/>
                  </a:lnTo>
                  <a:lnTo>
                    <a:pt x="174" y="48"/>
                  </a:lnTo>
                  <a:lnTo>
                    <a:pt x="172" y="22"/>
                  </a:lnTo>
                  <a:lnTo>
                    <a:pt x="172" y="10"/>
                  </a:lnTo>
                  <a:lnTo>
                    <a:pt x="174" y="0"/>
                  </a:lnTo>
                  <a:lnTo>
                    <a:pt x="166" y="2"/>
                  </a:lnTo>
                  <a:lnTo>
                    <a:pt x="158" y="2"/>
                  </a:lnTo>
                  <a:lnTo>
                    <a:pt x="154" y="6"/>
                  </a:lnTo>
                  <a:lnTo>
                    <a:pt x="144" y="10"/>
                  </a:lnTo>
                  <a:lnTo>
                    <a:pt x="130" y="14"/>
                  </a:lnTo>
                  <a:lnTo>
                    <a:pt x="126" y="16"/>
                  </a:lnTo>
                  <a:lnTo>
                    <a:pt x="124" y="18"/>
                  </a:lnTo>
                  <a:lnTo>
                    <a:pt x="122" y="20"/>
                  </a:lnTo>
                  <a:lnTo>
                    <a:pt x="118" y="20"/>
                  </a:lnTo>
                  <a:lnTo>
                    <a:pt x="114" y="20"/>
                  </a:lnTo>
                  <a:lnTo>
                    <a:pt x="112" y="18"/>
                  </a:lnTo>
                  <a:lnTo>
                    <a:pt x="108" y="18"/>
                  </a:lnTo>
                  <a:lnTo>
                    <a:pt x="106" y="20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74" y="20"/>
                  </a:lnTo>
                  <a:lnTo>
                    <a:pt x="72" y="28"/>
                  </a:lnTo>
                  <a:lnTo>
                    <a:pt x="70" y="36"/>
                  </a:lnTo>
                  <a:lnTo>
                    <a:pt x="72" y="42"/>
                  </a:lnTo>
                  <a:lnTo>
                    <a:pt x="74" y="48"/>
                  </a:lnTo>
                  <a:lnTo>
                    <a:pt x="80" y="56"/>
                  </a:lnTo>
                  <a:lnTo>
                    <a:pt x="88" y="68"/>
                  </a:lnTo>
                  <a:lnTo>
                    <a:pt x="92" y="74"/>
                  </a:lnTo>
                  <a:lnTo>
                    <a:pt x="92" y="80"/>
                  </a:lnTo>
                  <a:lnTo>
                    <a:pt x="92" y="88"/>
                  </a:lnTo>
                  <a:lnTo>
                    <a:pt x="90" y="94"/>
                  </a:lnTo>
                  <a:lnTo>
                    <a:pt x="88" y="100"/>
                  </a:lnTo>
                  <a:lnTo>
                    <a:pt x="86" y="102"/>
                  </a:lnTo>
                  <a:lnTo>
                    <a:pt x="82" y="106"/>
                  </a:lnTo>
                  <a:lnTo>
                    <a:pt x="80" y="108"/>
                  </a:lnTo>
                  <a:lnTo>
                    <a:pt x="78" y="110"/>
                  </a:lnTo>
                  <a:lnTo>
                    <a:pt x="78" y="118"/>
                  </a:lnTo>
                  <a:lnTo>
                    <a:pt x="76" y="114"/>
                  </a:lnTo>
                  <a:lnTo>
                    <a:pt x="72" y="110"/>
                  </a:lnTo>
                  <a:lnTo>
                    <a:pt x="68" y="108"/>
                  </a:lnTo>
                  <a:lnTo>
                    <a:pt x="66" y="100"/>
                  </a:lnTo>
                  <a:lnTo>
                    <a:pt x="68" y="90"/>
                  </a:lnTo>
                  <a:lnTo>
                    <a:pt x="70" y="82"/>
                  </a:lnTo>
                  <a:lnTo>
                    <a:pt x="70" y="72"/>
                  </a:lnTo>
                  <a:lnTo>
                    <a:pt x="62" y="72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50" y="64"/>
                  </a:lnTo>
                  <a:lnTo>
                    <a:pt x="44" y="64"/>
                  </a:lnTo>
                  <a:lnTo>
                    <a:pt x="34" y="70"/>
                  </a:lnTo>
                  <a:lnTo>
                    <a:pt x="22" y="72"/>
                  </a:lnTo>
                  <a:lnTo>
                    <a:pt x="12" y="76"/>
                  </a:lnTo>
                  <a:lnTo>
                    <a:pt x="6" y="80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18" y="102"/>
                  </a:lnTo>
                  <a:lnTo>
                    <a:pt x="30" y="106"/>
                  </a:lnTo>
                  <a:lnTo>
                    <a:pt x="36" y="110"/>
                  </a:lnTo>
                  <a:lnTo>
                    <a:pt x="40" y="114"/>
                  </a:lnTo>
                  <a:lnTo>
                    <a:pt x="44" y="120"/>
                  </a:lnTo>
                  <a:lnTo>
                    <a:pt x="44" y="128"/>
                  </a:lnTo>
                  <a:lnTo>
                    <a:pt x="44" y="136"/>
                  </a:lnTo>
                  <a:lnTo>
                    <a:pt x="42" y="142"/>
                  </a:lnTo>
                  <a:lnTo>
                    <a:pt x="40" y="148"/>
                  </a:lnTo>
                  <a:lnTo>
                    <a:pt x="40" y="158"/>
                  </a:lnTo>
                  <a:lnTo>
                    <a:pt x="40" y="168"/>
                  </a:lnTo>
                  <a:lnTo>
                    <a:pt x="38" y="17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18" y="208"/>
                  </a:lnTo>
                  <a:lnTo>
                    <a:pt x="14" y="218"/>
                  </a:lnTo>
                  <a:lnTo>
                    <a:pt x="14" y="226"/>
                  </a:lnTo>
                  <a:lnTo>
                    <a:pt x="18" y="234"/>
                  </a:lnTo>
                  <a:lnTo>
                    <a:pt x="20" y="242"/>
                  </a:lnTo>
                  <a:lnTo>
                    <a:pt x="22" y="250"/>
                  </a:lnTo>
                  <a:lnTo>
                    <a:pt x="20" y="258"/>
                  </a:lnTo>
                  <a:lnTo>
                    <a:pt x="18" y="264"/>
                  </a:lnTo>
                  <a:lnTo>
                    <a:pt x="18" y="298"/>
                  </a:lnTo>
                  <a:lnTo>
                    <a:pt x="28" y="298"/>
                  </a:lnTo>
                  <a:lnTo>
                    <a:pt x="30" y="2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127"/>
            <p:cNvSpPr/>
            <p:nvPr/>
          </p:nvSpPr>
          <p:spPr bwMode="auto">
            <a:xfrm>
              <a:off x="5004511" y="5208796"/>
              <a:ext cx="374760" cy="369029"/>
            </a:xfrm>
            <a:custGeom>
              <a:avLst/>
              <a:gdLst>
                <a:gd name="T0" fmla="*/ 2147483647 w 256"/>
                <a:gd name="T1" fmla="*/ 2147483647 h 234"/>
                <a:gd name="T2" fmla="*/ 2147483647 w 256"/>
                <a:gd name="T3" fmla="*/ 2147483647 h 234"/>
                <a:gd name="T4" fmla="*/ 2147483647 w 256"/>
                <a:gd name="T5" fmla="*/ 2147483647 h 234"/>
                <a:gd name="T6" fmla="*/ 2147483647 w 256"/>
                <a:gd name="T7" fmla="*/ 2147483647 h 234"/>
                <a:gd name="T8" fmla="*/ 2147483647 w 256"/>
                <a:gd name="T9" fmla="*/ 2147483647 h 234"/>
                <a:gd name="T10" fmla="*/ 2147483647 w 256"/>
                <a:gd name="T11" fmla="*/ 2147483647 h 234"/>
                <a:gd name="T12" fmla="*/ 2147483647 w 256"/>
                <a:gd name="T13" fmla="*/ 2147483647 h 234"/>
                <a:gd name="T14" fmla="*/ 2147483647 w 256"/>
                <a:gd name="T15" fmla="*/ 2147483647 h 234"/>
                <a:gd name="T16" fmla="*/ 2147483647 w 256"/>
                <a:gd name="T17" fmla="*/ 2147483647 h 234"/>
                <a:gd name="T18" fmla="*/ 2147483647 w 256"/>
                <a:gd name="T19" fmla="*/ 2147483647 h 234"/>
                <a:gd name="T20" fmla="*/ 2147483647 w 256"/>
                <a:gd name="T21" fmla="*/ 2147483647 h 234"/>
                <a:gd name="T22" fmla="*/ 2147483647 w 256"/>
                <a:gd name="T23" fmla="*/ 2147483647 h 234"/>
                <a:gd name="T24" fmla="*/ 2147483647 w 256"/>
                <a:gd name="T25" fmla="*/ 2147483647 h 234"/>
                <a:gd name="T26" fmla="*/ 2147483647 w 256"/>
                <a:gd name="T27" fmla="*/ 2147483647 h 234"/>
                <a:gd name="T28" fmla="*/ 2147483647 w 256"/>
                <a:gd name="T29" fmla="*/ 2147483647 h 234"/>
                <a:gd name="T30" fmla="*/ 2147483647 w 256"/>
                <a:gd name="T31" fmla="*/ 2147483647 h 234"/>
                <a:gd name="T32" fmla="*/ 2147483647 w 256"/>
                <a:gd name="T33" fmla="*/ 2147483647 h 234"/>
                <a:gd name="T34" fmla="*/ 2147483647 w 256"/>
                <a:gd name="T35" fmla="*/ 2147483647 h 234"/>
                <a:gd name="T36" fmla="*/ 2147483647 w 256"/>
                <a:gd name="T37" fmla="*/ 2147483647 h 234"/>
                <a:gd name="T38" fmla="*/ 2147483647 w 256"/>
                <a:gd name="T39" fmla="*/ 2147483647 h 234"/>
                <a:gd name="T40" fmla="*/ 2147483647 w 256"/>
                <a:gd name="T41" fmla="*/ 2147483647 h 234"/>
                <a:gd name="T42" fmla="*/ 0 w 256"/>
                <a:gd name="T43" fmla="*/ 2147483647 h 234"/>
                <a:gd name="T44" fmla="*/ 2147483647 w 256"/>
                <a:gd name="T45" fmla="*/ 2147483647 h 234"/>
                <a:gd name="T46" fmla="*/ 2147483647 w 256"/>
                <a:gd name="T47" fmla="*/ 2147483647 h 234"/>
                <a:gd name="T48" fmla="*/ 2147483647 w 256"/>
                <a:gd name="T49" fmla="*/ 2147483647 h 234"/>
                <a:gd name="T50" fmla="*/ 2147483647 w 256"/>
                <a:gd name="T51" fmla="*/ 2147483647 h 234"/>
                <a:gd name="T52" fmla="*/ 2147483647 w 256"/>
                <a:gd name="T53" fmla="*/ 2147483647 h 234"/>
                <a:gd name="T54" fmla="*/ 2147483647 w 256"/>
                <a:gd name="T55" fmla="*/ 2147483647 h 234"/>
                <a:gd name="T56" fmla="*/ 2147483647 w 256"/>
                <a:gd name="T57" fmla="*/ 2147483647 h 234"/>
                <a:gd name="T58" fmla="*/ 2147483647 w 256"/>
                <a:gd name="T59" fmla="*/ 2147483647 h 234"/>
                <a:gd name="T60" fmla="*/ 2147483647 w 256"/>
                <a:gd name="T61" fmla="*/ 2147483647 h 234"/>
                <a:gd name="T62" fmla="*/ 2147483647 w 256"/>
                <a:gd name="T63" fmla="*/ 2147483647 h 234"/>
                <a:gd name="T64" fmla="*/ 2147483647 w 256"/>
                <a:gd name="T65" fmla="*/ 2147483647 h 234"/>
                <a:gd name="T66" fmla="*/ 2147483647 w 256"/>
                <a:gd name="T67" fmla="*/ 2147483647 h 234"/>
                <a:gd name="T68" fmla="*/ 2147483647 w 256"/>
                <a:gd name="T69" fmla="*/ 2147483647 h 234"/>
                <a:gd name="T70" fmla="*/ 2147483647 w 256"/>
                <a:gd name="T71" fmla="*/ 2147483647 h 234"/>
                <a:gd name="T72" fmla="*/ 2147483647 w 256"/>
                <a:gd name="T73" fmla="*/ 2147483647 h 234"/>
                <a:gd name="T74" fmla="*/ 2147483647 w 256"/>
                <a:gd name="T75" fmla="*/ 2147483647 h 234"/>
                <a:gd name="T76" fmla="*/ 2147483647 w 256"/>
                <a:gd name="T77" fmla="*/ 2147483647 h 234"/>
                <a:gd name="T78" fmla="*/ 2147483647 w 256"/>
                <a:gd name="T79" fmla="*/ 2147483647 h 234"/>
                <a:gd name="T80" fmla="*/ 2147483647 w 256"/>
                <a:gd name="T81" fmla="*/ 2147483647 h 234"/>
                <a:gd name="T82" fmla="*/ 2147483647 w 256"/>
                <a:gd name="T83" fmla="*/ 2147483647 h 234"/>
                <a:gd name="T84" fmla="*/ 2147483647 w 256"/>
                <a:gd name="T85" fmla="*/ 2147483647 h 234"/>
                <a:gd name="T86" fmla="*/ 2147483647 w 256"/>
                <a:gd name="T87" fmla="*/ 2147483647 h 234"/>
                <a:gd name="T88" fmla="*/ 2147483647 w 256"/>
                <a:gd name="T89" fmla="*/ 2147483647 h 234"/>
                <a:gd name="T90" fmla="*/ 2147483647 w 256"/>
                <a:gd name="T91" fmla="*/ 2147483647 h 234"/>
                <a:gd name="T92" fmla="*/ 2147483647 w 256"/>
                <a:gd name="T93" fmla="*/ 2147483647 h 234"/>
                <a:gd name="T94" fmla="*/ 2147483647 w 256"/>
                <a:gd name="T95" fmla="*/ 2147483647 h 2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6"/>
                <a:gd name="T145" fmla="*/ 0 h 234"/>
                <a:gd name="T146" fmla="*/ 256 w 256"/>
                <a:gd name="T147" fmla="*/ 234 h 2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6" h="234">
                  <a:moveTo>
                    <a:pt x="254" y="88"/>
                  </a:moveTo>
                  <a:lnTo>
                    <a:pt x="252" y="92"/>
                  </a:lnTo>
                  <a:lnTo>
                    <a:pt x="254" y="98"/>
                  </a:lnTo>
                  <a:lnTo>
                    <a:pt x="256" y="100"/>
                  </a:lnTo>
                  <a:lnTo>
                    <a:pt x="256" y="104"/>
                  </a:lnTo>
                  <a:lnTo>
                    <a:pt x="256" y="108"/>
                  </a:lnTo>
                  <a:lnTo>
                    <a:pt x="254" y="114"/>
                  </a:lnTo>
                  <a:lnTo>
                    <a:pt x="248" y="118"/>
                  </a:lnTo>
                  <a:lnTo>
                    <a:pt x="236" y="126"/>
                  </a:lnTo>
                  <a:lnTo>
                    <a:pt x="226" y="136"/>
                  </a:lnTo>
                  <a:lnTo>
                    <a:pt x="218" y="146"/>
                  </a:lnTo>
                  <a:lnTo>
                    <a:pt x="206" y="170"/>
                  </a:lnTo>
                  <a:lnTo>
                    <a:pt x="190" y="188"/>
                  </a:lnTo>
                  <a:lnTo>
                    <a:pt x="182" y="198"/>
                  </a:lnTo>
                  <a:lnTo>
                    <a:pt x="172" y="204"/>
                  </a:lnTo>
                  <a:lnTo>
                    <a:pt x="162" y="206"/>
                  </a:lnTo>
                  <a:lnTo>
                    <a:pt x="156" y="208"/>
                  </a:lnTo>
                  <a:lnTo>
                    <a:pt x="146" y="212"/>
                  </a:lnTo>
                  <a:lnTo>
                    <a:pt x="136" y="216"/>
                  </a:lnTo>
                  <a:lnTo>
                    <a:pt x="132" y="220"/>
                  </a:lnTo>
                  <a:lnTo>
                    <a:pt x="126" y="222"/>
                  </a:lnTo>
                  <a:lnTo>
                    <a:pt x="112" y="222"/>
                  </a:lnTo>
                  <a:lnTo>
                    <a:pt x="98" y="220"/>
                  </a:lnTo>
                  <a:lnTo>
                    <a:pt x="82" y="220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68" y="228"/>
                  </a:lnTo>
                  <a:lnTo>
                    <a:pt x="58" y="228"/>
                  </a:lnTo>
                  <a:lnTo>
                    <a:pt x="52" y="230"/>
                  </a:lnTo>
                  <a:lnTo>
                    <a:pt x="46" y="234"/>
                  </a:lnTo>
                  <a:lnTo>
                    <a:pt x="28" y="220"/>
                  </a:lnTo>
                  <a:lnTo>
                    <a:pt x="22" y="210"/>
                  </a:lnTo>
                  <a:lnTo>
                    <a:pt x="20" y="204"/>
                  </a:lnTo>
                  <a:lnTo>
                    <a:pt x="22" y="200"/>
                  </a:lnTo>
                  <a:lnTo>
                    <a:pt x="24" y="194"/>
                  </a:lnTo>
                  <a:lnTo>
                    <a:pt x="24" y="184"/>
                  </a:lnTo>
                  <a:lnTo>
                    <a:pt x="24" y="178"/>
                  </a:lnTo>
                  <a:lnTo>
                    <a:pt x="20" y="174"/>
                  </a:lnTo>
                  <a:lnTo>
                    <a:pt x="16" y="170"/>
                  </a:lnTo>
                  <a:lnTo>
                    <a:pt x="16" y="166"/>
                  </a:lnTo>
                  <a:lnTo>
                    <a:pt x="14" y="150"/>
                  </a:lnTo>
                  <a:lnTo>
                    <a:pt x="10" y="140"/>
                  </a:lnTo>
                  <a:lnTo>
                    <a:pt x="6" y="132"/>
                  </a:lnTo>
                  <a:lnTo>
                    <a:pt x="0" y="122"/>
                  </a:lnTo>
                  <a:lnTo>
                    <a:pt x="4" y="118"/>
                  </a:lnTo>
                  <a:lnTo>
                    <a:pt x="6" y="114"/>
                  </a:lnTo>
                  <a:lnTo>
                    <a:pt x="10" y="114"/>
                  </a:lnTo>
                  <a:lnTo>
                    <a:pt x="14" y="120"/>
                  </a:lnTo>
                  <a:lnTo>
                    <a:pt x="20" y="124"/>
                  </a:lnTo>
                  <a:lnTo>
                    <a:pt x="24" y="126"/>
                  </a:lnTo>
                  <a:lnTo>
                    <a:pt x="32" y="126"/>
                  </a:lnTo>
                  <a:lnTo>
                    <a:pt x="42" y="126"/>
                  </a:lnTo>
                  <a:lnTo>
                    <a:pt x="48" y="122"/>
                  </a:lnTo>
                  <a:lnTo>
                    <a:pt x="52" y="118"/>
                  </a:lnTo>
                  <a:lnTo>
                    <a:pt x="56" y="116"/>
                  </a:lnTo>
                  <a:lnTo>
                    <a:pt x="54" y="54"/>
                  </a:lnTo>
                  <a:lnTo>
                    <a:pt x="60" y="56"/>
                  </a:lnTo>
                  <a:lnTo>
                    <a:pt x="68" y="64"/>
                  </a:lnTo>
                  <a:lnTo>
                    <a:pt x="70" y="68"/>
                  </a:lnTo>
                  <a:lnTo>
                    <a:pt x="70" y="74"/>
                  </a:lnTo>
                  <a:lnTo>
                    <a:pt x="68" y="82"/>
                  </a:lnTo>
                  <a:lnTo>
                    <a:pt x="66" y="90"/>
                  </a:lnTo>
                  <a:lnTo>
                    <a:pt x="82" y="90"/>
                  </a:lnTo>
                  <a:lnTo>
                    <a:pt x="90" y="84"/>
                  </a:lnTo>
                  <a:lnTo>
                    <a:pt x="98" y="72"/>
                  </a:lnTo>
                  <a:lnTo>
                    <a:pt x="106" y="64"/>
                  </a:lnTo>
                  <a:lnTo>
                    <a:pt x="110" y="60"/>
                  </a:lnTo>
                  <a:lnTo>
                    <a:pt x="116" y="62"/>
                  </a:lnTo>
                  <a:lnTo>
                    <a:pt x="122" y="64"/>
                  </a:lnTo>
                  <a:lnTo>
                    <a:pt x="126" y="68"/>
                  </a:lnTo>
                  <a:lnTo>
                    <a:pt x="132" y="70"/>
                  </a:lnTo>
                  <a:lnTo>
                    <a:pt x="138" y="68"/>
                  </a:lnTo>
                  <a:lnTo>
                    <a:pt x="142" y="64"/>
                  </a:lnTo>
                  <a:lnTo>
                    <a:pt x="146" y="60"/>
                  </a:lnTo>
                  <a:lnTo>
                    <a:pt x="148" y="54"/>
                  </a:lnTo>
                  <a:lnTo>
                    <a:pt x="152" y="50"/>
                  </a:lnTo>
                  <a:lnTo>
                    <a:pt x="154" y="48"/>
                  </a:lnTo>
                  <a:lnTo>
                    <a:pt x="158" y="46"/>
                  </a:lnTo>
                  <a:lnTo>
                    <a:pt x="160" y="44"/>
                  </a:lnTo>
                  <a:lnTo>
                    <a:pt x="172" y="32"/>
                  </a:lnTo>
                  <a:lnTo>
                    <a:pt x="182" y="20"/>
                  </a:lnTo>
                  <a:lnTo>
                    <a:pt x="188" y="10"/>
                  </a:lnTo>
                  <a:lnTo>
                    <a:pt x="194" y="6"/>
                  </a:lnTo>
                  <a:lnTo>
                    <a:pt x="202" y="2"/>
                  </a:lnTo>
                  <a:lnTo>
                    <a:pt x="210" y="0"/>
                  </a:lnTo>
                  <a:lnTo>
                    <a:pt x="216" y="2"/>
                  </a:lnTo>
                  <a:lnTo>
                    <a:pt x="222" y="4"/>
                  </a:lnTo>
                  <a:lnTo>
                    <a:pt x="228" y="6"/>
                  </a:lnTo>
                  <a:lnTo>
                    <a:pt x="238" y="8"/>
                  </a:lnTo>
                  <a:lnTo>
                    <a:pt x="238" y="16"/>
                  </a:lnTo>
                  <a:lnTo>
                    <a:pt x="242" y="24"/>
                  </a:lnTo>
                  <a:lnTo>
                    <a:pt x="244" y="32"/>
                  </a:lnTo>
                  <a:lnTo>
                    <a:pt x="246" y="40"/>
                  </a:lnTo>
                  <a:lnTo>
                    <a:pt x="244" y="48"/>
                  </a:lnTo>
                  <a:lnTo>
                    <a:pt x="242" y="54"/>
                  </a:lnTo>
                  <a:lnTo>
                    <a:pt x="242" y="88"/>
                  </a:lnTo>
                  <a:lnTo>
                    <a:pt x="254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28"/>
            <p:cNvSpPr/>
            <p:nvPr/>
          </p:nvSpPr>
          <p:spPr bwMode="auto">
            <a:xfrm>
              <a:off x="5244357" y="5398619"/>
              <a:ext cx="49583" cy="57080"/>
            </a:xfrm>
            <a:custGeom>
              <a:avLst/>
              <a:gdLst>
                <a:gd name="T0" fmla="*/ 2147483647 w 34"/>
                <a:gd name="T1" fmla="*/ 0 h 36"/>
                <a:gd name="T2" fmla="*/ 2147483647 w 34"/>
                <a:gd name="T3" fmla="*/ 0 h 36"/>
                <a:gd name="T4" fmla="*/ 2147483647 w 34"/>
                <a:gd name="T5" fmla="*/ 2147483647 h 36"/>
                <a:gd name="T6" fmla="*/ 2147483647 w 34"/>
                <a:gd name="T7" fmla="*/ 2147483647 h 36"/>
                <a:gd name="T8" fmla="*/ 0 w 34"/>
                <a:gd name="T9" fmla="*/ 2147483647 h 36"/>
                <a:gd name="T10" fmla="*/ 0 w 34"/>
                <a:gd name="T11" fmla="*/ 2147483647 h 36"/>
                <a:gd name="T12" fmla="*/ 2147483647 w 34"/>
                <a:gd name="T13" fmla="*/ 2147483647 h 36"/>
                <a:gd name="T14" fmla="*/ 2147483647 w 34"/>
                <a:gd name="T15" fmla="*/ 2147483647 h 36"/>
                <a:gd name="T16" fmla="*/ 2147483647 w 34"/>
                <a:gd name="T17" fmla="*/ 2147483647 h 36"/>
                <a:gd name="T18" fmla="*/ 2147483647 w 34"/>
                <a:gd name="T19" fmla="*/ 2147483647 h 36"/>
                <a:gd name="T20" fmla="*/ 2147483647 w 34"/>
                <a:gd name="T21" fmla="*/ 2147483647 h 36"/>
                <a:gd name="T22" fmla="*/ 2147483647 w 34"/>
                <a:gd name="T23" fmla="*/ 2147483647 h 36"/>
                <a:gd name="T24" fmla="*/ 2147483647 w 34"/>
                <a:gd name="T25" fmla="*/ 2147483647 h 36"/>
                <a:gd name="T26" fmla="*/ 2147483647 w 34"/>
                <a:gd name="T27" fmla="*/ 2147483647 h 36"/>
                <a:gd name="T28" fmla="*/ 2147483647 w 34"/>
                <a:gd name="T29" fmla="*/ 2147483647 h 36"/>
                <a:gd name="T30" fmla="*/ 2147483647 w 34"/>
                <a:gd name="T31" fmla="*/ 2147483647 h 36"/>
                <a:gd name="T32" fmla="*/ 2147483647 w 34"/>
                <a:gd name="T33" fmla="*/ 0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4"/>
                <a:gd name="T52" fmla="*/ 0 h 36"/>
                <a:gd name="T53" fmla="*/ 34 w 34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4" h="36">
                  <a:moveTo>
                    <a:pt x="28" y="0"/>
                  </a:moveTo>
                  <a:lnTo>
                    <a:pt x="22" y="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2"/>
                  </a:lnTo>
                  <a:lnTo>
                    <a:pt x="6" y="34"/>
                  </a:lnTo>
                  <a:lnTo>
                    <a:pt x="10" y="36"/>
                  </a:lnTo>
                  <a:lnTo>
                    <a:pt x="14" y="36"/>
                  </a:lnTo>
                  <a:lnTo>
                    <a:pt x="18" y="32"/>
                  </a:lnTo>
                  <a:lnTo>
                    <a:pt x="24" y="26"/>
                  </a:lnTo>
                  <a:lnTo>
                    <a:pt x="32" y="18"/>
                  </a:lnTo>
                  <a:lnTo>
                    <a:pt x="34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129"/>
            <p:cNvSpPr/>
            <p:nvPr/>
          </p:nvSpPr>
          <p:spPr bwMode="auto">
            <a:xfrm>
              <a:off x="5328534" y="5318974"/>
              <a:ext cx="28828" cy="38495"/>
            </a:xfrm>
            <a:custGeom>
              <a:avLst/>
              <a:gdLst>
                <a:gd name="T0" fmla="*/ 2147483647 w 20"/>
                <a:gd name="T1" fmla="*/ 2147483647 h 24"/>
                <a:gd name="T2" fmla="*/ 2147483647 w 20"/>
                <a:gd name="T3" fmla="*/ 2147483647 h 24"/>
                <a:gd name="T4" fmla="*/ 2147483647 w 20"/>
                <a:gd name="T5" fmla="*/ 2147483647 h 24"/>
                <a:gd name="T6" fmla="*/ 2147483647 w 20"/>
                <a:gd name="T7" fmla="*/ 2147483647 h 24"/>
                <a:gd name="T8" fmla="*/ 2147483647 w 20"/>
                <a:gd name="T9" fmla="*/ 2147483647 h 24"/>
                <a:gd name="T10" fmla="*/ 2147483647 w 20"/>
                <a:gd name="T11" fmla="*/ 2147483647 h 24"/>
                <a:gd name="T12" fmla="*/ 0 w 20"/>
                <a:gd name="T13" fmla="*/ 2147483647 h 24"/>
                <a:gd name="T14" fmla="*/ 0 w 20"/>
                <a:gd name="T15" fmla="*/ 2147483647 h 24"/>
                <a:gd name="T16" fmla="*/ 0 w 20"/>
                <a:gd name="T17" fmla="*/ 2147483647 h 24"/>
                <a:gd name="T18" fmla="*/ 2147483647 w 20"/>
                <a:gd name="T19" fmla="*/ 2147483647 h 24"/>
                <a:gd name="T20" fmla="*/ 2147483647 w 20"/>
                <a:gd name="T21" fmla="*/ 2147483647 h 24"/>
                <a:gd name="T22" fmla="*/ 2147483647 w 20"/>
                <a:gd name="T23" fmla="*/ 0 h 24"/>
                <a:gd name="T24" fmla="*/ 2147483647 w 20"/>
                <a:gd name="T25" fmla="*/ 0 h 24"/>
                <a:gd name="T26" fmla="*/ 2147483647 w 20"/>
                <a:gd name="T27" fmla="*/ 214748364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24"/>
                <a:gd name="T44" fmla="*/ 20 w 20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24">
                  <a:moveTo>
                    <a:pt x="20" y="18"/>
                  </a:moveTo>
                  <a:lnTo>
                    <a:pt x="18" y="22"/>
                  </a:lnTo>
                  <a:lnTo>
                    <a:pt x="16" y="24"/>
                  </a:lnTo>
                  <a:lnTo>
                    <a:pt x="14" y="24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130"/>
            <p:cNvSpPr/>
            <p:nvPr/>
          </p:nvSpPr>
          <p:spPr bwMode="auto">
            <a:xfrm>
              <a:off x="5220142" y="5021626"/>
              <a:ext cx="175272" cy="200443"/>
            </a:xfrm>
            <a:custGeom>
              <a:avLst/>
              <a:gdLst>
                <a:gd name="T0" fmla="*/ 2147483647 w 120"/>
                <a:gd name="T1" fmla="*/ 0 h 126"/>
                <a:gd name="T2" fmla="*/ 2147483647 w 120"/>
                <a:gd name="T3" fmla="*/ 2147483647 h 126"/>
                <a:gd name="T4" fmla="*/ 2147483647 w 120"/>
                <a:gd name="T5" fmla="*/ 2147483647 h 126"/>
                <a:gd name="T6" fmla="*/ 2147483647 w 120"/>
                <a:gd name="T7" fmla="*/ 2147483647 h 126"/>
                <a:gd name="T8" fmla="*/ 2147483647 w 120"/>
                <a:gd name="T9" fmla="*/ 2147483647 h 126"/>
                <a:gd name="T10" fmla="*/ 2147483647 w 120"/>
                <a:gd name="T11" fmla="*/ 2147483647 h 126"/>
                <a:gd name="T12" fmla="*/ 2147483647 w 120"/>
                <a:gd name="T13" fmla="*/ 2147483647 h 126"/>
                <a:gd name="T14" fmla="*/ 2147483647 w 120"/>
                <a:gd name="T15" fmla="*/ 2147483647 h 126"/>
                <a:gd name="T16" fmla="*/ 2147483647 w 120"/>
                <a:gd name="T17" fmla="*/ 2147483647 h 126"/>
                <a:gd name="T18" fmla="*/ 2147483647 w 120"/>
                <a:gd name="T19" fmla="*/ 2147483647 h 126"/>
                <a:gd name="T20" fmla="*/ 2147483647 w 120"/>
                <a:gd name="T21" fmla="*/ 2147483647 h 126"/>
                <a:gd name="T22" fmla="*/ 2147483647 w 120"/>
                <a:gd name="T23" fmla="*/ 2147483647 h 126"/>
                <a:gd name="T24" fmla="*/ 2147483647 w 120"/>
                <a:gd name="T25" fmla="*/ 2147483647 h 126"/>
                <a:gd name="T26" fmla="*/ 2147483647 w 120"/>
                <a:gd name="T27" fmla="*/ 2147483647 h 126"/>
                <a:gd name="T28" fmla="*/ 2147483647 w 120"/>
                <a:gd name="T29" fmla="*/ 2147483647 h 126"/>
                <a:gd name="T30" fmla="*/ 2147483647 w 120"/>
                <a:gd name="T31" fmla="*/ 2147483647 h 126"/>
                <a:gd name="T32" fmla="*/ 2147483647 w 120"/>
                <a:gd name="T33" fmla="*/ 2147483647 h 126"/>
                <a:gd name="T34" fmla="*/ 2147483647 w 120"/>
                <a:gd name="T35" fmla="*/ 2147483647 h 126"/>
                <a:gd name="T36" fmla="*/ 2147483647 w 120"/>
                <a:gd name="T37" fmla="*/ 2147483647 h 126"/>
                <a:gd name="T38" fmla="*/ 2147483647 w 120"/>
                <a:gd name="T39" fmla="*/ 2147483647 h 126"/>
                <a:gd name="T40" fmla="*/ 2147483647 w 120"/>
                <a:gd name="T41" fmla="*/ 2147483647 h 126"/>
                <a:gd name="T42" fmla="*/ 2147483647 w 120"/>
                <a:gd name="T43" fmla="*/ 2147483647 h 126"/>
                <a:gd name="T44" fmla="*/ 2147483647 w 120"/>
                <a:gd name="T45" fmla="*/ 2147483647 h 126"/>
                <a:gd name="T46" fmla="*/ 2147483647 w 120"/>
                <a:gd name="T47" fmla="*/ 2147483647 h 126"/>
                <a:gd name="T48" fmla="*/ 2147483647 w 120"/>
                <a:gd name="T49" fmla="*/ 2147483647 h 126"/>
                <a:gd name="T50" fmla="*/ 2147483647 w 120"/>
                <a:gd name="T51" fmla="*/ 2147483647 h 126"/>
                <a:gd name="T52" fmla="*/ 2147483647 w 120"/>
                <a:gd name="T53" fmla="*/ 2147483647 h 126"/>
                <a:gd name="T54" fmla="*/ 2147483647 w 120"/>
                <a:gd name="T55" fmla="*/ 2147483647 h 126"/>
                <a:gd name="T56" fmla="*/ 2147483647 w 120"/>
                <a:gd name="T57" fmla="*/ 2147483647 h 126"/>
                <a:gd name="T58" fmla="*/ 2147483647 w 120"/>
                <a:gd name="T59" fmla="*/ 2147483647 h 126"/>
                <a:gd name="T60" fmla="*/ 2147483647 w 120"/>
                <a:gd name="T61" fmla="*/ 2147483647 h 126"/>
                <a:gd name="T62" fmla="*/ 2147483647 w 120"/>
                <a:gd name="T63" fmla="*/ 2147483647 h 126"/>
                <a:gd name="T64" fmla="*/ 2147483647 w 120"/>
                <a:gd name="T65" fmla="*/ 2147483647 h 126"/>
                <a:gd name="T66" fmla="*/ 2147483647 w 120"/>
                <a:gd name="T67" fmla="*/ 2147483647 h 126"/>
                <a:gd name="T68" fmla="*/ 2147483647 w 120"/>
                <a:gd name="T69" fmla="*/ 2147483647 h 126"/>
                <a:gd name="T70" fmla="*/ 2147483647 w 120"/>
                <a:gd name="T71" fmla="*/ 2147483647 h 126"/>
                <a:gd name="T72" fmla="*/ 2147483647 w 120"/>
                <a:gd name="T73" fmla="*/ 2147483647 h 126"/>
                <a:gd name="T74" fmla="*/ 2147483647 w 120"/>
                <a:gd name="T75" fmla="*/ 2147483647 h 126"/>
                <a:gd name="T76" fmla="*/ 2147483647 w 120"/>
                <a:gd name="T77" fmla="*/ 2147483647 h 126"/>
                <a:gd name="T78" fmla="*/ 0 w 120"/>
                <a:gd name="T79" fmla="*/ 2147483647 h 126"/>
                <a:gd name="T80" fmla="*/ 0 w 120"/>
                <a:gd name="T81" fmla="*/ 2147483647 h 126"/>
                <a:gd name="T82" fmla="*/ 2147483647 w 120"/>
                <a:gd name="T83" fmla="*/ 2147483647 h 126"/>
                <a:gd name="T84" fmla="*/ 2147483647 w 120"/>
                <a:gd name="T85" fmla="*/ 2147483647 h 126"/>
                <a:gd name="T86" fmla="*/ 2147483647 w 120"/>
                <a:gd name="T87" fmla="*/ 2147483647 h 126"/>
                <a:gd name="T88" fmla="*/ 2147483647 w 120"/>
                <a:gd name="T89" fmla="*/ 2147483647 h 126"/>
                <a:gd name="T90" fmla="*/ 2147483647 w 120"/>
                <a:gd name="T91" fmla="*/ 2147483647 h 126"/>
                <a:gd name="T92" fmla="*/ 2147483647 w 120"/>
                <a:gd name="T93" fmla="*/ 2147483647 h 126"/>
                <a:gd name="T94" fmla="*/ 2147483647 w 120"/>
                <a:gd name="T95" fmla="*/ 2147483647 h 126"/>
                <a:gd name="T96" fmla="*/ 2147483647 w 120"/>
                <a:gd name="T97" fmla="*/ 2147483647 h 126"/>
                <a:gd name="T98" fmla="*/ 2147483647 w 120"/>
                <a:gd name="T99" fmla="*/ 2147483647 h 126"/>
                <a:gd name="T100" fmla="*/ 2147483647 w 120"/>
                <a:gd name="T101" fmla="*/ 2147483647 h 126"/>
                <a:gd name="T102" fmla="*/ 2147483647 w 120"/>
                <a:gd name="T103" fmla="*/ 2147483647 h 126"/>
                <a:gd name="T104" fmla="*/ 2147483647 w 120"/>
                <a:gd name="T105" fmla="*/ 2147483647 h 126"/>
                <a:gd name="T106" fmla="*/ 2147483647 w 120"/>
                <a:gd name="T107" fmla="*/ 0 h 126"/>
                <a:gd name="T108" fmla="*/ 2147483647 w 120"/>
                <a:gd name="T109" fmla="*/ 0 h 126"/>
                <a:gd name="T110" fmla="*/ 2147483647 w 120"/>
                <a:gd name="T111" fmla="*/ 0 h 1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"/>
                <a:gd name="T169" fmla="*/ 0 h 126"/>
                <a:gd name="T170" fmla="*/ 120 w 120"/>
                <a:gd name="T171" fmla="*/ 126 h 1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" h="126">
                  <a:moveTo>
                    <a:pt x="78" y="0"/>
                  </a:moveTo>
                  <a:lnTo>
                    <a:pt x="78" y="6"/>
                  </a:lnTo>
                  <a:lnTo>
                    <a:pt x="94" y="10"/>
                  </a:lnTo>
                  <a:lnTo>
                    <a:pt x="106" y="14"/>
                  </a:lnTo>
                  <a:lnTo>
                    <a:pt x="112" y="18"/>
                  </a:lnTo>
                  <a:lnTo>
                    <a:pt x="116" y="22"/>
                  </a:lnTo>
                  <a:lnTo>
                    <a:pt x="120" y="28"/>
                  </a:lnTo>
                  <a:lnTo>
                    <a:pt x="120" y="36"/>
                  </a:lnTo>
                  <a:lnTo>
                    <a:pt x="120" y="44"/>
                  </a:lnTo>
                  <a:lnTo>
                    <a:pt x="118" y="50"/>
                  </a:lnTo>
                  <a:lnTo>
                    <a:pt x="116" y="56"/>
                  </a:lnTo>
                  <a:lnTo>
                    <a:pt x="116" y="66"/>
                  </a:lnTo>
                  <a:lnTo>
                    <a:pt x="116" y="76"/>
                  </a:lnTo>
                  <a:lnTo>
                    <a:pt x="114" y="86"/>
                  </a:lnTo>
                  <a:lnTo>
                    <a:pt x="112" y="96"/>
                  </a:lnTo>
                  <a:lnTo>
                    <a:pt x="106" y="104"/>
                  </a:lnTo>
                  <a:lnTo>
                    <a:pt x="94" y="116"/>
                  </a:lnTo>
                  <a:lnTo>
                    <a:pt x="90" y="126"/>
                  </a:lnTo>
                  <a:lnTo>
                    <a:pt x="80" y="124"/>
                  </a:lnTo>
                  <a:lnTo>
                    <a:pt x="74" y="122"/>
                  </a:lnTo>
                  <a:lnTo>
                    <a:pt x="68" y="120"/>
                  </a:lnTo>
                  <a:lnTo>
                    <a:pt x="62" y="118"/>
                  </a:lnTo>
                  <a:lnTo>
                    <a:pt x="54" y="120"/>
                  </a:lnTo>
                  <a:lnTo>
                    <a:pt x="50" y="114"/>
                  </a:lnTo>
                  <a:lnTo>
                    <a:pt x="46" y="114"/>
                  </a:lnTo>
                  <a:lnTo>
                    <a:pt x="42" y="112"/>
                  </a:lnTo>
                  <a:lnTo>
                    <a:pt x="38" y="110"/>
                  </a:lnTo>
                  <a:lnTo>
                    <a:pt x="34" y="108"/>
                  </a:lnTo>
                  <a:lnTo>
                    <a:pt x="34" y="102"/>
                  </a:lnTo>
                  <a:lnTo>
                    <a:pt x="32" y="92"/>
                  </a:lnTo>
                  <a:lnTo>
                    <a:pt x="30" y="86"/>
                  </a:lnTo>
                  <a:lnTo>
                    <a:pt x="26" y="82"/>
                  </a:lnTo>
                  <a:lnTo>
                    <a:pt x="18" y="76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6" y="62"/>
                  </a:lnTo>
                  <a:lnTo>
                    <a:pt x="8" y="60"/>
                  </a:lnTo>
                  <a:lnTo>
                    <a:pt x="6" y="58"/>
                  </a:lnTo>
                  <a:lnTo>
                    <a:pt x="4" y="54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12" y="46"/>
                  </a:lnTo>
                  <a:lnTo>
                    <a:pt x="16" y="46"/>
                  </a:lnTo>
                  <a:lnTo>
                    <a:pt x="20" y="46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54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31"/>
            <p:cNvSpPr/>
            <p:nvPr/>
          </p:nvSpPr>
          <p:spPr bwMode="auto">
            <a:xfrm>
              <a:off x="5395415" y="4849059"/>
              <a:ext cx="71493" cy="215046"/>
            </a:xfrm>
            <a:custGeom>
              <a:avLst/>
              <a:gdLst>
                <a:gd name="T0" fmla="*/ 0 w 48"/>
                <a:gd name="T1" fmla="*/ 2147483647 h 136"/>
                <a:gd name="T2" fmla="*/ 2147483647 w 48"/>
                <a:gd name="T3" fmla="*/ 2147483647 h 136"/>
                <a:gd name="T4" fmla="*/ 2147483647 w 48"/>
                <a:gd name="T5" fmla="*/ 2147483647 h 136"/>
                <a:gd name="T6" fmla="*/ 2147483647 w 48"/>
                <a:gd name="T7" fmla="*/ 2147483647 h 136"/>
                <a:gd name="T8" fmla="*/ 2147483647 w 48"/>
                <a:gd name="T9" fmla="*/ 2147483647 h 136"/>
                <a:gd name="T10" fmla="*/ 2147483647 w 48"/>
                <a:gd name="T11" fmla="*/ 2147483647 h 136"/>
                <a:gd name="T12" fmla="*/ 2147483647 w 48"/>
                <a:gd name="T13" fmla="*/ 2147483647 h 136"/>
                <a:gd name="T14" fmla="*/ 2147483647 w 48"/>
                <a:gd name="T15" fmla="*/ 2147483647 h 136"/>
                <a:gd name="T16" fmla="*/ 2147483647 w 48"/>
                <a:gd name="T17" fmla="*/ 2147483647 h 136"/>
                <a:gd name="T18" fmla="*/ 2147483647 w 48"/>
                <a:gd name="T19" fmla="*/ 2147483647 h 136"/>
                <a:gd name="T20" fmla="*/ 2147483647 w 48"/>
                <a:gd name="T21" fmla="*/ 2147483647 h 136"/>
                <a:gd name="T22" fmla="*/ 2147483647 w 48"/>
                <a:gd name="T23" fmla="*/ 2147483647 h 136"/>
                <a:gd name="T24" fmla="*/ 2147483647 w 48"/>
                <a:gd name="T25" fmla="*/ 2147483647 h 136"/>
                <a:gd name="T26" fmla="*/ 2147483647 w 48"/>
                <a:gd name="T27" fmla="*/ 2147483647 h 136"/>
                <a:gd name="T28" fmla="*/ 2147483647 w 48"/>
                <a:gd name="T29" fmla="*/ 2147483647 h 136"/>
                <a:gd name="T30" fmla="*/ 2147483647 w 48"/>
                <a:gd name="T31" fmla="*/ 2147483647 h 136"/>
                <a:gd name="T32" fmla="*/ 2147483647 w 48"/>
                <a:gd name="T33" fmla="*/ 2147483647 h 136"/>
                <a:gd name="T34" fmla="*/ 2147483647 w 48"/>
                <a:gd name="T35" fmla="*/ 2147483647 h 136"/>
                <a:gd name="T36" fmla="*/ 2147483647 w 48"/>
                <a:gd name="T37" fmla="*/ 2147483647 h 136"/>
                <a:gd name="T38" fmla="*/ 2147483647 w 48"/>
                <a:gd name="T39" fmla="*/ 2147483647 h 136"/>
                <a:gd name="T40" fmla="*/ 2147483647 w 48"/>
                <a:gd name="T41" fmla="*/ 2147483647 h 136"/>
                <a:gd name="T42" fmla="*/ 2147483647 w 48"/>
                <a:gd name="T43" fmla="*/ 2147483647 h 136"/>
                <a:gd name="T44" fmla="*/ 2147483647 w 48"/>
                <a:gd name="T45" fmla="*/ 2147483647 h 136"/>
                <a:gd name="T46" fmla="*/ 2147483647 w 48"/>
                <a:gd name="T47" fmla="*/ 2147483647 h 136"/>
                <a:gd name="T48" fmla="*/ 2147483647 w 48"/>
                <a:gd name="T49" fmla="*/ 2147483647 h 136"/>
                <a:gd name="T50" fmla="*/ 2147483647 w 48"/>
                <a:gd name="T51" fmla="*/ 2147483647 h 136"/>
                <a:gd name="T52" fmla="*/ 2147483647 w 48"/>
                <a:gd name="T53" fmla="*/ 2147483647 h 136"/>
                <a:gd name="T54" fmla="*/ 2147483647 w 48"/>
                <a:gd name="T55" fmla="*/ 2147483647 h 136"/>
                <a:gd name="T56" fmla="*/ 2147483647 w 48"/>
                <a:gd name="T57" fmla="*/ 2147483647 h 136"/>
                <a:gd name="T58" fmla="*/ 2147483647 w 48"/>
                <a:gd name="T59" fmla="*/ 2147483647 h 136"/>
                <a:gd name="T60" fmla="*/ 2147483647 w 48"/>
                <a:gd name="T61" fmla="*/ 2147483647 h 136"/>
                <a:gd name="T62" fmla="*/ 2147483647 w 48"/>
                <a:gd name="T63" fmla="*/ 2147483647 h 136"/>
                <a:gd name="T64" fmla="*/ 2147483647 w 48"/>
                <a:gd name="T65" fmla="*/ 0 h 136"/>
                <a:gd name="T66" fmla="*/ 2147483647 w 48"/>
                <a:gd name="T67" fmla="*/ 0 h 136"/>
                <a:gd name="T68" fmla="*/ 2147483647 w 48"/>
                <a:gd name="T69" fmla="*/ 2147483647 h 136"/>
                <a:gd name="T70" fmla="*/ 2147483647 w 48"/>
                <a:gd name="T71" fmla="*/ 2147483647 h 136"/>
                <a:gd name="T72" fmla="*/ 2147483647 w 48"/>
                <a:gd name="T73" fmla="*/ 2147483647 h 136"/>
                <a:gd name="T74" fmla="*/ 2147483647 w 48"/>
                <a:gd name="T75" fmla="*/ 2147483647 h 136"/>
                <a:gd name="T76" fmla="*/ 2147483647 w 48"/>
                <a:gd name="T77" fmla="*/ 2147483647 h 136"/>
                <a:gd name="T78" fmla="*/ 2147483647 w 48"/>
                <a:gd name="T79" fmla="*/ 2147483647 h 136"/>
                <a:gd name="T80" fmla="*/ 2147483647 w 48"/>
                <a:gd name="T81" fmla="*/ 2147483647 h 136"/>
                <a:gd name="T82" fmla="*/ 2147483647 w 48"/>
                <a:gd name="T83" fmla="*/ 2147483647 h 136"/>
                <a:gd name="T84" fmla="*/ 2147483647 w 48"/>
                <a:gd name="T85" fmla="*/ 2147483647 h 136"/>
                <a:gd name="T86" fmla="*/ 2147483647 w 48"/>
                <a:gd name="T87" fmla="*/ 2147483647 h 136"/>
                <a:gd name="T88" fmla="*/ 0 w 48"/>
                <a:gd name="T89" fmla="*/ 2147483647 h 136"/>
                <a:gd name="T90" fmla="*/ 0 w 48"/>
                <a:gd name="T91" fmla="*/ 2147483647 h 136"/>
                <a:gd name="T92" fmla="*/ 0 w 48"/>
                <a:gd name="T93" fmla="*/ 2147483647 h 136"/>
                <a:gd name="T94" fmla="*/ 0 w 48"/>
                <a:gd name="T95" fmla="*/ 2147483647 h 136"/>
                <a:gd name="T96" fmla="*/ 0 w 48"/>
                <a:gd name="T97" fmla="*/ 2147483647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8"/>
                <a:gd name="T148" fmla="*/ 0 h 136"/>
                <a:gd name="T149" fmla="*/ 48 w 48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8" h="136">
                  <a:moveTo>
                    <a:pt x="0" y="82"/>
                  </a:moveTo>
                  <a:lnTo>
                    <a:pt x="6" y="82"/>
                  </a:lnTo>
                  <a:lnTo>
                    <a:pt x="8" y="88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26" y="90"/>
                  </a:lnTo>
                  <a:lnTo>
                    <a:pt x="26" y="100"/>
                  </a:lnTo>
                  <a:lnTo>
                    <a:pt x="24" y="108"/>
                  </a:lnTo>
                  <a:lnTo>
                    <a:pt x="22" y="118"/>
                  </a:lnTo>
                  <a:lnTo>
                    <a:pt x="24" y="126"/>
                  </a:lnTo>
                  <a:lnTo>
                    <a:pt x="28" y="128"/>
                  </a:lnTo>
                  <a:lnTo>
                    <a:pt x="32" y="132"/>
                  </a:lnTo>
                  <a:lnTo>
                    <a:pt x="34" y="136"/>
                  </a:lnTo>
                  <a:lnTo>
                    <a:pt x="34" y="128"/>
                  </a:lnTo>
                  <a:lnTo>
                    <a:pt x="36" y="126"/>
                  </a:lnTo>
                  <a:lnTo>
                    <a:pt x="38" y="124"/>
                  </a:lnTo>
                  <a:lnTo>
                    <a:pt x="42" y="120"/>
                  </a:lnTo>
                  <a:lnTo>
                    <a:pt x="44" y="118"/>
                  </a:lnTo>
                  <a:lnTo>
                    <a:pt x="46" y="112"/>
                  </a:lnTo>
                  <a:lnTo>
                    <a:pt x="48" y="106"/>
                  </a:lnTo>
                  <a:lnTo>
                    <a:pt x="48" y="98"/>
                  </a:lnTo>
                  <a:lnTo>
                    <a:pt x="48" y="92"/>
                  </a:lnTo>
                  <a:lnTo>
                    <a:pt x="44" y="86"/>
                  </a:lnTo>
                  <a:lnTo>
                    <a:pt x="36" y="74"/>
                  </a:lnTo>
                  <a:lnTo>
                    <a:pt x="30" y="66"/>
                  </a:lnTo>
                  <a:lnTo>
                    <a:pt x="28" y="60"/>
                  </a:lnTo>
                  <a:lnTo>
                    <a:pt x="26" y="54"/>
                  </a:lnTo>
                  <a:lnTo>
                    <a:pt x="28" y="46"/>
                  </a:lnTo>
                  <a:lnTo>
                    <a:pt x="30" y="38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10" y="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4" y="56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132"/>
            <p:cNvSpPr/>
            <p:nvPr/>
          </p:nvSpPr>
          <p:spPr bwMode="auto">
            <a:xfrm>
              <a:off x="5144037" y="4807908"/>
              <a:ext cx="272133" cy="286728"/>
            </a:xfrm>
            <a:custGeom>
              <a:avLst/>
              <a:gdLst>
                <a:gd name="T0" fmla="*/ 2147483647 w 186"/>
                <a:gd name="T1" fmla="*/ 2147483647 h 182"/>
                <a:gd name="T2" fmla="*/ 2147483647 w 186"/>
                <a:gd name="T3" fmla="*/ 2147483647 h 182"/>
                <a:gd name="T4" fmla="*/ 2147483647 w 186"/>
                <a:gd name="T5" fmla="*/ 2147483647 h 182"/>
                <a:gd name="T6" fmla="*/ 2147483647 w 186"/>
                <a:gd name="T7" fmla="*/ 2147483647 h 182"/>
                <a:gd name="T8" fmla="*/ 2147483647 w 186"/>
                <a:gd name="T9" fmla="*/ 2147483647 h 182"/>
                <a:gd name="T10" fmla="*/ 2147483647 w 186"/>
                <a:gd name="T11" fmla="*/ 2147483647 h 182"/>
                <a:gd name="T12" fmla="*/ 2147483647 w 186"/>
                <a:gd name="T13" fmla="*/ 2147483647 h 182"/>
                <a:gd name="T14" fmla="*/ 2147483647 w 186"/>
                <a:gd name="T15" fmla="*/ 2147483647 h 182"/>
                <a:gd name="T16" fmla="*/ 2147483647 w 186"/>
                <a:gd name="T17" fmla="*/ 2147483647 h 182"/>
                <a:gd name="T18" fmla="*/ 2147483647 w 186"/>
                <a:gd name="T19" fmla="*/ 2147483647 h 182"/>
                <a:gd name="T20" fmla="*/ 2147483647 w 186"/>
                <a:gd name="T21" fmla="*/ 2147483647 h 182"/>
                <a:gd name="T22" fmla="*/ 2147483647 w 186"/>
                <a:gd name="T23" fmla="*/ 2147483647 h 182"/>
                <a:gd name="T24" fmla="*/ 2147483647 w 186"/>
                <a:gd name="T25" fmla="*/ 2147483647 h 182"/>
                <a:gd name="T26" fmla="*/ 2147483647 w 186"/>
                <a:gd name="T27" fmla="*/ 2147483647 h 182"/>
                <a:gd name="T28" fmla="*/ 2147483647 w 186"/>
                <a:gd name="T29" fmla="*/ 2147483647 h 182"/>
                <a:gd name="T30" fmla="*/ 2147483647 w 186"/>
                <a:gd name="T31" fmla="*/ 2147483647 h 182"/>
                <a:gd name="T32" fmla="*/ 2147483647 w 186"/>
                <a:gd name="T33" fmla="*/ 2147483647 h 182"/>
                <a:gd name="T34" fmla="*/ 2147483647 w 186"/>
                <a:gd name="T35" fmla="*/ 0 h 182"/>
                <a:gd name="T36" fmla="*/ 2147483647 w 186"/>
                <a:gd name="T37" fmla="*/ 2147483647 h 182"/>
                <a:gd name="T38" fmla="*/ 2147483647 w 186"/>
                <a:gd name="T39" fmla="*/ 2147483647 h 182"/>
                <a:gd name="T40" fmla="*/ 2147483647 w 186"/>
                <a:gd name="T41" fmla="*/ 2147483647 h 182"/>
                <a:gd name="T42" fmla="*/ 2147483647 w 186"/>
                <a:gd name="T43" fmla="*/ 2147483647 h 182"/>
                <a:gd name="T44" fmla="*/ 2147483647 w 186"/>
                <a:gd name="T45" fmla="*/ 2147483647 h 182"/>
                <a:gd name="T46" fmla="*/ 2147483647 w 186"/>
                <a:gd name="T47" fmla="*/ 2147483647 h 182"/>
                <a:gd name="T48" fmla="*/ 2147483647 w 186"/>
                <a:gd name="T49" fmla="*/ 2147483647 h 182"/>
                <a:gd name="T50" fmla="*/ 2147483647 w 186"/>
                <a:gd name="T51" fmla="*/ 2147483647 h 182"/>
                <a:gd name="T52" fmla="*/ 2147483647 w 186"/>
                <a:gd name="T53" fmla="*/ 2147483647 h 182"/>
                <a:gd name="T54" fmla="*/ 2147483647 w 186"/>
                <a:gd name="T55" fmla="*/ 2147483647 h 182"/>
                <a:gd name="T56" fmla="*/ 2147483647 w 186"/>
                <a:gd name="T57" fmla="*/ 2147483647 h 182"/>
                <a:gd name="T58" fmla="*/ 2147483647 w 186"/>
                <a:gd name="T59" fmla="*/ 2147483647 h 182"/>
                <a:gd name="T60" fmla="*/ 2147483647 w 186"/>
                <a:gd name="T61" fmla="*/ 2147483647 h 182"/>
                <a:gd name="T62" fmla="*/ 2147483647 w 186"/>
                <a:gd name="T63" fmla="*/ 2147483647 h 182"/>
                <a:gd name="T64" fmla="*/ 2147483647 w 186"/>
                <a:gd name="T65" fmla="*/ 2147483647 h 182"/>
                <a:gd name="T66" fmla="*/ 2147483647 w 186"/>
                <a:gd name="T67" fmla="*/ 2147483647 h 182"/>
                <a:gd name="T68" fmla="*/ 2147483647 w 186"/>
                <a:gd name="T69" fmla="*/ 2147483647 h 182"/>
                <a:gd name="T70" fmla="*/ 2147483647 w 186"/>
                <a:gd name="T71" fmla="*/ 2147483647 h 182"/>
                <a:gd name="T72" fmla="*/ 0 w 186"/>
                <a:gd name="T73" fmla="*/ 2147483647 h 182"/>
                <a:gd name="T74" fmla="*/ 2147483647 w 186"/>
                <a:gd name="T75" fmla="*/ 2147483647 h 182"/>
                <a:gd name="T76" fmla="*/ 2147483647 w 186"/>
                <a:gd name="T77" fmla="*/ 2147483647 h 182"/>
                <a:gd name="T78" fmla="*/ 2147483647 w 186"/>
                <a:gd name="T79" fmla="*/ 2147483647 h 182"/>
                <a:gd name="T80" fmla="*/ 2147483647 w 186"/>
                <a:gd name="T81" fmla="*/ 2147483647 h 182"/>
                <a:gd name="T82" fmla="*/ 2147483647 w 186"/>
                <a:gd name="T83" fmla="*/ 2147483647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6"/>
                <a:gd name="T127" fmla="*/ 0 h 182"/>
                <a:gd name="T128" fmla="*/ 186 w 186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6" h="182">
                  <a:moveTo>
                    <a:pt x="72" y="182"/>
                  </a:moveTo>
                  <a:lnTo>
                    <a:pt x="82" y="172"/>
                  </a:lnTo>
                  <a:lnTo>
                    <a:pt x="94" y="160"/>
                  </a:lnTo>
                  <a:lnTo>
                    <a:pt x="106" y="152"/>
                  </a:lnTo>
                  <a:lnTo>
                    <a:pt x="110" y="148"/>
                  </a:lnTo>
                  <a:lnTo>
                    <a:pt x="108" y="144"/>
                  </a:lnTo>
                  <a:lnTo>
                    <a:pt x="108" y="142"/>
                  </a:lnTo>
                  <a:lnTo>
                    <a:pt x="110" y="140"/>
                  </a:lnTo>
                  <a:lnTo>
                    <a:pt x="114" y="138"/>
                  </a:lnTo>
                  <a:lnTo>
                    <a:pt x="120" y="136"/>
                  </a:lnTo>
                  <a:lnTo>
                    <a:pt x="130" y="136"/>
                  </a:lnTo>
                  <a:lnTo>
                    <a:pt x="128" y="132"/>
                  </a:lnTo>
                  <a:lnTo>
                    <a:pt x="128" y="128"/>
                  </a:lnTo>
                  <a:lnTo>
                    <a:pt x="128" y="126"/>
                  </a:lnTo>
                  <a:lnTo>
                    <a:pt x="134" y="124"/>
                  </a:lnTo>
                  <a:lnTo>
                    <a:pt x="140" y="120"/>
                  </a:lnTo>
                  <a:lnTo>
                    <a:pt x="150" y="116"/>
                  </a:lnTo>
                  <a:lnTo>
                    <a:pt x="162" y="114"/>
                  </a:lnTo>
                  <a:lnTo>
                    <a:pt x="172" y="108"/>
                  </a:lnTo>
                  <a:lnTo>
                    <a:pt x="172" y="98"/>
                  </a:lnTo>
                  <a:lnTo>
                    <a:pt x="172" y="92"/>
                  </a:lnTo>
                  <a:lnTo>
                    <a:pt x="174" y="86"/>
                  </a:lnTo>
                  <a:lnTo>
                    <a:pt x="180" y="76"/>
                  </a:lnTo>
                  <a:lnTo>
                    <a:pt x="178" y="70"/>
                  </a:lnTo>
                  <a:lnTo>
                    <a:pt x="178" y="60"/>
                  </a:lnTo>
                  <a:lnTo>
                    <a:pt x="178" y="54"/>
                  </a:lnTo>
                  <a:lnTo>
                    <a:pt x="182" y="50"/>
                  </a:lnTo>
                  <a:lnTo>
                    <a:pt x="184" y="46"/>
                  </a:lnTo>
                  <a:lnTo>
                    <a:pt x="186" y="44"/>
                  </a:lnTo>
                  <a:lnTo>
                    <a:pt x="182" y="34"/>
                  </a:lnTo>
                  <a:lnTo>
                    <a:pt x="180" y="26"/>
                  </a:lnTo>
                  <a:lnTo>
                    <a:pt x="166" y="16"/>
                  </a:lnTo>
                  <a:lnTo>
                    <a:pt x="160" y="12"/>
                  </a:lnTo>
                  <a:lnTo>
                    <a:pt x="150" y="8"/>
                  </a:lnTo>
                  <a:lnTo>
                    <a:pt x="146" y="6"/>
                  </a:lnTo>
                  <a:lnTo>
                    <a:pt x="140" y="0"/>
                  </a:lnTo>
                  <a:lnTo>
                    <a:pt x="136" y="0"/>
                  </a:lnTo>
                  <a:lnTo>
                    <a:pt x="128" y="2"/>
                  </a:lnTo>
                  <a:lnTo>
                    <a:pt x="118" y="8"/>
                  </a:lnTo>
                  <a:lnTo>
                    <a:pt x="112" y="10"/>
                  </a:lnTo>
                  <a:lnTo>
                    <a:pt x="108" y="14"/>
                  </a:lnTo>
                  <a:lnTo>
                    <a:pt x="106" y="18"/>
                  </a:lnTo>
                  <a:lnTo>
                    <a:pt x="104" y="24"/>
                  </a:lnTo>
                  <a:lnTo>
                    <a:pt x="104" y="62"/>
                  </a:lnTo>
                  <a:lnTo>
                    <a:pt x="106" y="70"/>
                  </a:lnTo>
                  <a:lnTo>
                    <a:pt x="108" y="72"/>
                  </a:lnTo>
                  <a:lnTo>
                    <a:pt x="114" y="76"/>
                  </a:lnTo>
                  <a:lnTo>
                    <a:pt x="124" y="76"/>
                  </a:lnTo>
                  <a:lnTo>
                    <a:pt x="124" y="88"/>
                  </a:lnTo>
                  <a:lnTo>
                    <a:pt x="122" y="92"/>
                  </a:lnTo>
                  <a:lnTo>
                    <a:pt x="120" y="96"/>
                  </a:lnTo>
                  <a:lnTo>
                    <a:pt x="116" y="98"/>
                  </a:lnTo>
                  <a:lnTo>
                    <a:pt x="114" y="98"/>
                  </a:lnTo>
                  <a:lnTo>
                    <a:pt x="110" y="90"/>
                  </a:lnTo>
                  <a:lnTo>
                    <a:pt x="106" y="86"/>
                  </a:lnTo>
                  <a:lnTo>
                    <a:pt x="96" y="78"/>
                  </a:lnTo>
                  <a:lnTo>
                    <a:pt x="90" y="72"/>
                  </a:lnTo>
                  <a:lnTo>
                    <a:pt x="86" y="70"/>
                  </a:lnTo>
                  <a:lnTo>
                    <a:pt x="86" y="66"/>
                  </a:lnTo>
                  <a:lnTo>
                    <a:pt x="80" y="68"/>
                  </a:lnTo>
                  <a:lnTo>
                    <a:pt x="78" y="70"/>
                  </a:lnTo>
                  <a:lnTo>
                    <a:pt x="76" y="70"/>
                  </a:lnTo>
                  <a:lnTo>
                    <a:pt x="72" y="72"/>
                  </a:lnTo>
                  <a:lnTo>
                    <a:pt x="66" y="70"/>
                  </a:lnTo>
                  <a:lnTo>
                    <a:pt x="60" y="68"/>
                  </a:lnTo>
                  <a:lnTo>
                    <a:pt x="56" y="64"/>
                  </a:lnTo>
                  <a:lnTo>
                    <a:pt x="54" y="60"/>
                  </a:lnTo>
                  <a:lnTo>
                    <a:pt x="32" y="52"/>
                  </a:lnTo>
                  <a:lnTo>
                    <a:pt x="32" y="82"/>
                  </a:lnTo>
                  <a:lnTo>
                    <a:pt x="30" y="86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0" y="88"/>
                  </a:lnTo>
                  <a:lnTo>
                    <a:pt x="0" y="152"/>
                  </a:lnTo>
                  <a:lnTo>
                    <a:pt x="16" y="170"/>
                  </a:lnTo>
                  <a:lnTo>
                    <a:pt x="18" y="172"/>
                  </a:lnTo>
                  <a:lnTo>
                    <a:pt x="22" y="174"/>
                  </a:lnTo>
                  <a:lnTo>
                    <a:pt x="28" y="172"/>
                  </a:lnTo>
                  <a:lnTo>
                    <a:pt x="36" y="170"/>
                  </a:lnTo>
                  <a:lnTo>
                    <a:pt x="40" y="172"/>
                  </a:lnTo>
                  <a:lnTo>
                    <a:pt x="46" y="176"/>
                  </a:lnTo>
                  <a:lnTo>
                    <a:pt x="52" y="178"/>
                  </a:lnTo>
                  <a:lnTo>
                    <a:pt x="58" y="182"/>
                  </a:lnTo>
                  <a:lnTo>
                    <a:pt x="72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133"/>
            <p:cNvSpPr/>
            <p:nvPr/>
          </p:nvSpPr>
          <p:spPr bwMode="auto">
            <a:xfrm>
              <a:off x="4904191" y="4744190"/>
              <a:ext cx="287124" cy="346463"/>
            </a:xfrm>
            <a:custGeom>
              <a:avLst/>
              <a:gdLst>
                <a:gd name="T0" fmla="*/ 2147483647 w 197"/>
                <a:gd name="T1" fmla="*/ 2147483647 h 220"/>
                <a:gd name="T2" fmla="*/ 2147483647 w 197"/>
                <a:gd name="T3" fmla="*/ 2147483647 h 220"/>
                <a:gd name="T4" fmla="*/ 2147483647 w 197"/>
                <a:gd name="T5" fmla="*/ 2147483647 h 220"/>
                <a:gd name="T6" fmla="*/ 2147483647 w 197"/>
                <a:gd name="T7" fmla="*/ 2147483647 h 220"/>
                <a:gd name="T8" fmla="*/ 2147483647 w 197"/>
                <a:gd name="T9" fmla="*/ 2147483647 h 220"/>
                <a:gd name="T10" fmla="*/ 2147483647 w 197"/>
                <a:gd name="T11" fmla="*/ 2147483647 h 220"/>
                <a:gd name="T12" fmla="*/ 0 w 197"/>
                <a:gd name="T13" fmla="*/ 2147483647 h 220"/>
                <a:gd name="T14" fmla="*/ 2147483647 w 197"/>
                <a:gd name="T15" fmla="*/ 2147483647 h 220"/>
                <a:gd name="T16" fmla="*/ 2147483647 w 197"/>
                <a:gd name="T17" fmla="*/ 2147483647 h 220"/>
                <a:gd name="T18" fmla="*/ 2147483647 w 197"/>
                <a:gd name="T19" fmla="*/ 2147483647 h 220"/>
                <a:gd name="T20" fmla="*/ 2147483647 w 197"/>
                <a:gd name="T21" fmla="*/ 2147483647 h 220"/>
                <a:gd name="T22" fmla="*/ 2147483647 w 197"/>
                <a:gd name="T23" fmla="*/ 2147483647 h 220"/>
                <a:gd name="T24" fmla="*/ 2147483647 w 197"/>
                <a:gd name="T25" fmla="*/ 2147483647 h 220"/>
                <a:gd name="T26" fmla="*/ 2147483647 w 197"/>
                <a:gd name="T27" fmla="*/ 2147483647 h 220"/>
                <a:gd name="T28" fmla="*/ 2147483647 w 197"/>
                <a:gd name="T29" fmla="*/ 2147483647 h 220"/>
                <a:gd name="T30" fmla="*/ 2147483647 w 197"/>
                <a:gd name="T31" fmla="*/ 2147483647 h 220"/>
                <a:gd name="T32" fmla="*/ 2147483647 w 197"/>
                <a:gd name="T33" fmla="*/ 2147483647 h 220"/>
                <a:gd name="T34" fmla="*/ 2147483647 w 197"/>
                <a:gd name="T35" fmla="*/ 0 h 220"/>
                <a:gd name="T36" fmla="*/ 2147483647 w 197"/>
                <a:gd name="T37" fmla="*/ 2147483647 h 220"/>
                <a:gd name="T38" fmla="*/ 2147483647 w 197"/>
                <a:gd name="T39" fmla="*/ 2147483647 h 220"/>
                <a:gd name="T40" fmla="*/ 2147483647 w 197"/>
                <a:gd name="T41" fmla="*/ 2147483647 h 220"/>
                <a:gd name="T42" fmla="*/ 2147483647 w 197"/>
                <a:gd name="T43" fmla="*/ 2147483647 h 220"/>
                <a:gd name="T44" fmla="*/ 2147483647 w 197"/>
                <a:gd name="T45" fmla="*/ 2147483647 h 220"/>
                <a:gd name="T46" fmla="*/ 2147483647 w 197"/>
                <a:gd name="T47" fmla="*/ 2147483647 h 220"/>
                <a:gd name="T48" fmla="*/ 2147483647 w 197"/>
                <a:gd name="T49" fmla="*/ 2147483647 h 220"/>
                <a:gd name="T50" fmla="*/ 2147483647 w 197"/>
                <a:gd name="T51" fmla="*/ 2147483647 h 220"/>
                <a:gd name="T52" fmla="*/ 2147483647 w 197"/>
                <a:gd name="T53" fmla="*/ 2147483647 h 220"/>
                <a:gd name="T54" fmla="*/ 2147483647 w 197"/>
                <a:gd name="T55" fmla="*/ 2147483647 h 220"/>
                <a:gd name="T56" fmla="*/ 2147483647 w 197"/>
                <a:gd name="T57" fmla="*/ 2147483647 h 220"/>
                <a:gd name="T58" fmla="*/ 2147483647 w 197"/>
                <a:gd name="T59" fmla="*/ 2147483647 h 220"/>
                <a:gd name="T60" fmla="*/ 2147483647 w 197"/>
                <a:gd name="T61" fmla="*/ 2147483647 h 220"/>
                <a:gd name="T62" fmla="*/ 2147483647 w 197"/>
                <a:gd name="T63" fmla="*/ 2147483647 h 220"/>
                <a:gd name="T64" fmla="*/ 2147483647 w 197"/>
                <a:gd name="T65" fmla="*/ 2147483647 h 220"/>
                <a:gd name="T66" fmla="*/ 2147483647 w 197"/>
                <a:gd name="T67" fmla="*/ 2147483647 h 220"/>
                <a:gd name="T68" fmla="*/ 2147483647 w 197"/>
                <a:gd name="T69" fmla="*/ 2147483647 h 220"/>
                <a:gd name="T70" fmla="*/ 2147483647 w 197"/>
                <a:gd name="T71" fmla="*/ 2147483647 h 2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7"/>
                <a:gd name="T109" fmla="*/ 0 h 220"/>
                <a:gd name="T110" fmla="*/ 197 w 197"/>
                <a:gd name="T111" fmla="*/ 220 h 2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7" h="220">
                  <a:moveTo>
                    <a:pt x="181" y="212"/>
                  </a:moveTo>
                  <a:lnTo>
                    <a:pt x="159" y="220"/>
                  </a:lnTo>
                  <a:lnTo>
                    <a:pt x="117" y="220"/>
                  </a:lnTo>
                  <a:lnTo>
                    <a:pt x="107" y="216"/>
                  </a:lnTo>
                  <a:lnTo>
                    <a:pt x="105" y="214"/>
                  </a:lnTo>
                  <a:lnTo>
                    <a:pt x="101" y="210"/>
                  </a:lnTo>
                  <a:lnTo>
                    <a:pt x="33" y="210"/>
                  </a:lnTo>
                  <a:lnTo>
                    <a:pt x="27" y="206"/>
                  </a:lnTo>
                  <a:lnTo>
                    <a:pt x="25" y="204"/>
                  </a:lnTo>
                  <a:lnTo>
                    <a:pt x="21" y="204"/>
                  </a:lnTo>
                  <a:lnTo>
                    <a:pt x="11" y="206"/>
                  </a:lnTo>
                  <a:lnTo>
                    <a:pt x="4" y="206"/>
                  </a:lnTo>
                  <a:lnTo>
                    <a:pt x="0" y="204"/>
                  </a:lnTo>
                  <a:lnTo>
                    <a:pt x="0" y="194"/>
                  </a:lnTo>
                  <a:lnTo>
                    <a:pt x="4" y="188"/>
                  </a:lnTo>
                  <a:lnTo>
                    <a:pt x="4" y="180"/>
                  </a:lnTo>
                  <a:lnTo>
                    <a:pt x="4" y="174"/>
                  </a:lnTo>
                  <a:lnTo>
                    <a:pt x="7" y="162"/>
                  </a:lnTo>
                  <a:lnTo>
                    <a:pt x="11" y="150"/>
                  </a:lnTo>
                  <a:lnTo>
                    <a:pt x="13" y="140"/>
                  </a:lnTo>
                  <a:lnTo>
                    <a:pt x="19" y="132"/>
                  </a:lnTo>
                  <a:lnTo>
                    <a:pt x="25" y="122"/>
                  </a:lnTo>
                  <a:lnTo>
                    <a:pt x="31" y="112"/>
                  </a:lnTo>
                  <a:lnTo>
                    <a:pt x="35" y="104"/>
                  </a:lnTo>
                  <a:lnTo>
                    <a:pt x="35" y="92"/>
                  </a:lnTo>
                  <a:lnTo>
                    <a:pt x="33" y="84"/>
                  </a:lnTo>
                  <a:lnTo>
                    <a:pt x="29" y="74"/>
                  </a:lnTo>
                  <a:lnTo>
                    <a:pt x="25" y="66"/>
                  </a:lnTo>
                  <a:lnTo>
                    <a:pt x="23" y="56"/>
                  </a:lnTo>
                  <a:lnTo>
                    <a:pt x="23" y="52"/>
                  </a:lnTo>
                  <a:lnTo>
                    <a:pt x="25" y="48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7" y="32"/>
                  </a:lnTo>
                  <a:lnTo>
                    <a:pt x="23" y="24"/>
                  </a:lnTo>
                  <a:lnTo>
                    <a:pt x="15" y="0"/>
                  </a:lnTo>
                  <a:lnTo>
                    <a:pt x="79" y="0"/>
                  </a:lnTo>
                  <a:lnTo>
                    <a:pt x="79" y="12"/>
                  </a:lnTo>
                  <a:lnTo>
                    <a:pt x="85" y="24"/>
                  </a:lnTo>
                  <a:lnTo>
                    <a:pt x="93" y="32"/>
                  </a:lnTo>
                  <a:lnTo>
                    <a:pt x="95" y="34"/>
                  </a:lnTo>
                  <a:lnTo>
                    <a:pt x="99" y="34"/>
                  </a:lnTo>
                  <a:lnTo>
                    <a:pt x="111" y="34"/>
                  </a:lnTo>
                  <a:lnTo>
                    <a:pt x="119" y="34"/>
                  </a:lnTo>
                  <a:lnTo>
                    <a:pt x="121" y="32"/>
                  </a:lnTo>
                  <a:lnTo>
                    <a:pt x="123" y="28"/>
                  </a:lnTo>
                  <a:lnTo>
                    <a:pt x="123" y="20"/>
                  </a:lnTo>
                  <a:lnTo>
                    <a:pt x="143" y="20"/>
                  </a:lnTo>
                  <a:lnTo>
                    <a:pt x="145" y="22"/>
                  </a:lnTo>
                  <a:lnTo>
                    <a:pt x="147" y="24"/>
                  </a:lnTo>
                  <a:lnTo>
                    <a:pt x="151" y="26"/>
                  </a:lnTo>
                  <a:lnTo>
                    <a:pt x="159" y="26"/>
                  </a:lnTo>
                  <a:lnTo>
                    <a:pt x="165" y="24"/>
                  </a:lnTo>
                  <a:lnTo>
                    <a:pt x="167" y="46"/>
                  </a:lnTo>
                  <a:lnTo>
                    <a:pt x="165" y="68"/>
                  </a:lnTo>
                  <a:lnTo>
                    <a:pt x="165" y="72"/>
                  </a:lnTo>
                  <a:lnTo>
                    <a:pt x="169" y="74"/>
                  </a:lnTo>
                  <a:lnTo>
                    <a:pt x="171" y="82"/>
                  </a:lnTo>
                  <a:lnTo>
                    <a:pt x="171" y="86"/>
                  </a:lnTo>
                  <a:lnTo>
                    <a:pt x="169" y="92"/>
                  </a:lnTo>
                  <a:lnTo>
                    <a:pt x="175" y="94"/>
                  </a:lnTo>
                  <a:lnTo>
                    <a:pt x="179" y="94"/>
                  </a:lnTo>
                  <a:lnTo>
                    <a:pt x="183" y="92"/>
                  </a:lnTo>
                  <a:lnTo>
                    <a:pt x="191" y="92"/>
                  </a:lnTo>
                  <a:lnTo>
                    <a:pt x="197" y="92"/>
                  </a:lnTo>
                  <a:lnTo>
                    <a:pt x="197" y="122"/>
                  </a:lnTo>
                  <a:lnTo>
                    <a:pt x="195" y="126"/>
                  </a:lnTo>
                  <a:lnTo>
                    <a:pt x="191" y="128"/>
                  </a:lnTo>
                  <a:lnTo>
                    <a:pt x="189" y="128"/>
                  </a:lnTo>
                  <a:lnTo>
                    <a:pt x="165" y="128"/>
                  </a:lnTo>
                  <a:lnTo>
                    <a:pt x="165" y="192"/>
                  </a:lnTo>
                  <a:lnTo>
                    <a:pt x="181" y="210"/>
                  </a:ln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34"/>
            <p:cNvSpPr/>
            <p:nvPr/>
          </p:nvSpPr>
          <p:spPr bwMode="auto">
            <a:xfrm>
              <a:off x="5082923" y="5086671"/>
              <a:ext cx="216784" cy="264161"/>
            </a:xfrm>
            <a:custGeom>
              <a:avLst/>
              <a:gdLst>
                <a:gd name="T0" fmla="*/ 2147483647 w 148"/>
                <a:gd name="T1" fmla="*/ 2147483647 h 168"/>
                <a:gd name="T2" fmla="*/ 2147483647 w 148"/>
                <a:gd name="T3" fmla="*/ 2147483647 h 168"/>
                <a:gd name="T4" fmla="*/ 2147483647 w 148"/>
                <a:gd name="T5" fmla="*/ 2147483647 h 168"/>
                <a:gd name="T6" fmla="*/ 2147483647 w 148"/>
                <a:gd name="T7" fmla="*/ 2147483647 h 168"/>
                <a:gd name="T8" fmla="*/ 2147483647 w 148"/>
                <a:gd name="T9" fmla="*/ 2147483647 h 168"/>
                <a:gd name="T10" fmla="*/ 2147483647 w 148"/>
                <a:gd name="T11" fmla="*/ 2147483647 h 168"/>
                <a:gd name="T12" fmla="*/ 2147483647 w 148"/>
                <a:gd name="T13" fmla="*/ 2147483647 h 168"/>
                <a:gd name="T14" fmla="*/ 2147483647 w 148"/>
                <a:gd name="T15" fmla="*/ 2147483647 h 168"/>
                <a:gd name="T16" fmla="*/ 2147483647 w 148"/>
                <a:gd name="T17" fmla="*/ 2147483647 h 168"/>
                <a:gd name="T18" fmla="*/ 2147483647 w 148"/>
                <a:gd name="T19" fmla="*/ 2147483647 h 168"/>
                <a:gd name="T20" fmla="*/ 2147483647 w 148"/>
                <a:gd name="T21" fmla="*/ 2147483647 h 168"/>
                <a:gd name="T22" fmla="*/ 2147483647 w 148"/>
                <a:gd name="T23" fmla="*/ 2147483647 h 168"/>
                <a:gd name="T24" fmla="*/ 2147483647 w 148"/>
                <a:gd name="T25" fmla="*/ 2147483647 h 168"/>
                <a:gd name="T26" fmla="*/ 2147483647 w 148"/>
                <a:gd name="T27" fmla="*/ 2147483647 h 168"/>
                <a:gd name="T28" fmla="*/ 2147483647 w 148"/>
                <a:gd name="T29" fmla="*/ 2147483647 h 168"/>
                <a:gd name="T30" fmla="*/ 2147483647 w 148"/>
                <a:gd name="T31" fmla="*/ 2147483647 h 168"/>
                <a:gd name="T32" fmla="*/ 2147483647 w 148"/>
                <a:gd name="T33" fmla="*/ 2147483647 h 168"/>
                <a:gd name="T34" fmla="*/ 2147483647 w 148"/>
                <a:gd name="T35" fmla="*/ 2147483647 h 168"/>
                <a:gd name="T36" fmla="*/ 2147483647 w 148"/>
                <a:gd name="T37" fmla="*/ 2147483647 h 168"/>
                <a:gd name="T38" fmla="*/ 2147483647 w 148"/>
                <a:gd name="T39" fmla="*/ 2147483647 h 168"/>
                <a:gd name="T40" fmla="*/ 2147483647 w 148"/>
                <a:gd name="T41" fmla="*/ 2147483647 h 168"/>
                <a:gd name="T42" fmla="*/ 2147483647 w 148"/>
                <a:gd name="T43" fmla="*/ 2147483647 h 168"/>
                <a:gd name="T44" fmla="*/ 2147483647 w 148"/>
                <a:gd name="T45" fmla="*/ 2147483647 h 168"/>
                <a:gd name="T46" fmla="*/ 2147483647 w 148"/>
                <a:gd name="T47" fmla="*/ 2147483647 h 168"/>
                <a:gd name="T48" fmla="*/ 2147483647 w 148"/>
                <a:gd name="T49" fmla="*/ 2147483647 h 168"/>
                <a:gd name="T50" fmla="*/ 2147483647 w 148"/>
                <a:gd name="T51" fmla="*/ 2147483647 h 168"/>
                <a:gd name="T52" fmla="*/ 2147483647 w 148"/>
                <a:gd name="T53" fmla="*/ 2147483647 h 168"/>
                <a:gd name="T54" fmla="*/ 2147483647 w 148"/>
                <a:gd name="T55" fmla="*/ 2147483647 h 168"/>
                <a:gd name="T56" fmla="*/ 2147483647 w 148"/>
                <a:gd name="T57" fmla="*/ 2147483647 h 168"/>
                <a:gd name="T58" fmla="*/ 2147483647 w 148"/>
                <a:gd name="T59" fmla="*/ 2147483647 h 168"/>
                <a:gd name="T60" fmla="*/ 2147483647 w 148"/>
                <a:gd name="T61" fmla="*/ 2147483647 h 168"/>
                <a:gd name="T62" fmla="*/ 2147483647 w 148"/>
                <a:gd name="T63" fmla="*/ 2147483647 h 168"/>
                <a:gd name="T64" fmla="*/ 2147483647 w 148"/>
                <a:gd name="T65" fmla="*/ 2147483647 h 168"/>
                <a:gd name="T66" fmla="*/ 2147483647 w 148"/>
                <a:gd name="T67" fmla="*/ 2147483647 h 168"/>
                <a:gd name="T68" fmla="*/ 2147483647 w 148"/>
                <a:gd name="T69" fmla="*/ 2147483647 h 168"/>
                <a:gd name="T70" fmla="*/ 2147483647 w 148"/>
                <a:gd name="T71" fmla="*/ 2147483647 h 168"/>
                <a:gd name="T72" fmla="*/ 2147483647 w 148"/>
                <a:gd name="T73" fmla="*/ 2147483647 h 168"/>
                <a:gd name="T74" fmla="*/ 2147483647 w 148"/>
                <a:gd name="T75" fmla="*/ 2147483647 h 168"/>
                <a:gd name="T76" fmla="*/ 2147483647 w 148"/>
                <a:gd name="T77" fmla="*/ 2147483647 h 168"/>
                <a:gd name="T78" fmla="*/ 2147483647 w 148"/>
                <a:gd name="T79" fmla="*/ 2147483647 h 168"/>
                <a:gd name="T80" fmla="*/ 2147483647 w 148"/>
                <a:gd name="T81" fmla="*/ 2147483647 h 168"/>
                <a:gd name="T82" fmla="*/ 2147483647 w 148"/>
                <a:gd name="T83" fmla="*/ 2147483647 h 168"/>
                <a:gd name="T84" fmla="*/ 2147483647 w 148"/>
                <a:gd name="T85" fmla="*/ 2147483647 h 168"/>
                <a:gd name="T86" fmla="*/ 2147483647 w 148"/>
                <a:gd name="T87" fmla="*/ 2147483647 h 168"/>
                <a:gd name="T88" fmla="*/ 2147483647 w 148"/>
                <a:gd name="T89" fmla="*/ 2147483647 h 168"/>
                <a:gd name="T90" fmla="*/ 0 w 148"/>
                <a:gd name="T91" fmla="*/ 2147483647 h 168"/>
                <a:gd name="T92" fmla="*/ 0 w 148"/>
                <a:gd name="T93" fmla="*/ 2147483647 h 168"/>
                <a:gd name="T94" fmla="*/ 2147483647 w 148"/>
                <a:gd name="T95" fmla="*/ 2147483647 h 168"/>
                <a:gd name="T96" fmla="*/ 2147483647 w 148"/>
                <a:gd name="T97" fmla="*/ 2147483647 h 168"/>
                <a:gd name="T98" fmla="*/ 2147483647 w 148"/>
                <a:gd name="T99" fmla="*/ 2147483647 h 168"/>
                <a:gd name="T100" fmla="*/ 2147483647 w 148"/>
                <a:gd name="T101" fmla="*/ 2147483647 h 168"/>
                <a:gd name="T102" fmla="*/ 2147483647 w 148"/>
                <a:gd name="T103" fmla="*/ 2147483647 h 168"/>
                <a:gd name="T104" fmla="*/ 2147483647 w 148"/>
                <a:gd name="T105" fmla="*/ 2147483647 h 168"/>
                <a:gd name="T106" fmla="*/ 2147483647 w 148"/>
                <a:gd name="T107" fmla="*/ 2147483647 h 168"/>
                <a:gd name="T108" fmla="*/ 2147483647 w 148"/>
                <a:gd name="T109" fmla="*/ 0 h 168"/>
                <a:gd name="T110" fmla="*/ 2147483647 w 148"/>
                <a:gd name="T111" fmla="*/ 0 h 168"/>
                <a:gd name="T112" fmla="*/ 2147483647 w 148"/>
                <a:gd name="T113" fmla="*/ 2147483647 h 168"/>
                <a:gd name="T114" fmla="*/ 2147483647 w 148"/>
                <a:gd name="T115" fmla="*/ 2147483647 h 16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"/>
                <a:gd name="T175" fmla="*/ 0 h 168"/>
                <a:gd name="T176" fmla="*/ 148 w 148"/>
                <a:gd name="T177" fmla="*/ 168 h 16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" h="168">
                  <a:moveTo>
                    <a:pt x="94" y="8"/>
                  </a:moveTo>
                  <a:lnTo>
                    <a:pt x="98" y="14"/>
                  </a:lnTo>
                  <a:lnTo>
                    <a:pt x="100" y="18"/>
                  </a:lnTo>
                  <a:lnTo>
                    <a:pt x="102" y="20"/>
                  </a:lnTo>
                  <a:lnTo>
                    <a:pt x="100" y="22"/>
                  </a:lnTo>
                  <a:lnTo>
                    <a:pt x="102" y="26"/>
                  </a:lnTo>
                  <a:lnTo>
                    <a:pt x="106" y="32"/>
                  </a:lnTo>
                  <a:lnTo>
                    <a:pt x="112" y="36"/>
                  </a:lnTo>
                  <a:lnTo>
                    <a:pt x="120" y="42"/>
                  </a:lnTo>
                  <a:lnTo>
                    <a:pt x="124" y="46"/>
                  </a:lnTo>
                  <a:lnTo>
                    <a:pt x="126" y="52"/>
                  </a:lnTo>
                  <a:lnTo>
                    <a:pt x="128" y="62"/>
                  </a:lnTo>
                  <a:lnTo>
                    <a:pt x="128" y="68"/>
                  </a:lnTo>
                  <a:lnTo>
                    <a:pt x="132" y="70"/>
                  </a:lnTo>
                  <a:lnTo>
                    <a:pt x="136" y="72"/>
                  </a:lnTo>
                  <a:lnTo>
                    <a:pt x="140" y="74"/>
                  </a:lnTo>
                  <a:lnTo>
                    <a:pt x="144" y="74"/>
                  </a:lnTo>
                  <a:lnTo>
                    <a:pt x="148" y="80"/>
                  </a:lnTo>
                  <a:lnTo>
                    <a:pt x="140" y="84"/>
                  </a:lnTo>
                  <a:lnTo>
                    <a:pt x="134" y="88"/>
                  </a:lnTo>
                  <a:lnTo>
                    <a:pt x="126" y="100"/>
                  </a:lnTo>
                  <a:lnTo>
                    <a:pt x="116" y="112"/>
                  </a:lnTo>
                  <a:lnTo>
                    <a:pt x="106" y="122"/>
                  </a:lnTo>
                  <a:lnTo>
                    <a:pt x="104" y="124"/>
                  </a:lnTo>
                  <a:lnTo>
                    <a:pt x="100" y="126"/>
                  </a:lnTo>
                  <a:lnTo>
                    <a:pt x="98" y="128"/>
                  </a:lnTo>
                  <a:lnTo>
                    <a:pt x="94" y="132"/>
                  </a:lnTo>
                  <a:lnTo>
                    <a:pt x="92" y="138"/>
                  </a:lnTo>
                  <a:lnTo>
                    <a:pt x="88" y="142"/>
                  </a:lnTo>
                  <a:lnTo>
                    <a:pt x="84" y="146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68" y="142"/>
                  </a:lnTo>
                  <a:lnTo>
                    <a:pt x="62" y="140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44" y="150"/>
                  </a:lnTo>
                  <a:lnTo>
                    <a:pt x="36" y="162"/>
                  </a:lnTo>
                  <a:lnTo>
                    <a:pt x="28" y="168"/>
                  </a:lnTo>
                  <a:lnTo>
                    <a:pt x="12" y="168"/>
                  </a:lnTo>
                  <a:lnTo>
                    <a:pt x="14" y="160"/>
                  </a:lnTo>
                  <a:lnTo>
                    <a:pt x="16" y="152"/>
                  </a:lnTo>
                  <a:lnTo>
                    <a:pt x="16" y="146"/>
                  </a:lnTo>
                  <a:lnTo>
                    <a:pt x="14" y="142"/>
                  </a:lnTo>
                  <a:lnTo>
                    <a:pt x="6" y="134"/>
                  </a:lnTo>
                  <a:lnTo>
                    <a:pt x="0" y="132"/>
                  </a:lnTo>
                  <a:lnTo>
                    <a:pt x="0" y="78"/>
                  </a:lnTo>
                  <a:lnTo>
                    <a:pt x="20" y="78"/>
                  </a:lnTo>
                  <a:lnTo>
                    <a:pt x="20" y="10"/>
                  </a:lnTo>
                  <a:lnTo>
                    <a:pt x="42" y="8"/>
                  </a:lnTo>
                  <a:lnTo>
                    <a:pt x="60" y="6"/>
                  </a:lnTo>
                  <a:lnTo>
                    <a:pt x="64" y="12"/>
                  </a:lnTo>
                  <a:lnTo>
                    <a:pt x="78" y="6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135"/>
            <p:cNvSpPr/>
            <p:nvPr/>
          </p:nvSpPr>
          <p:spPr bwMode="auto">
            <a:xfrm>
              <a:off x="4242306" y="4092416"/>
              <a:ext cx="118770" cy="131417"/>
            </a:xfrm>
            <a:custGeom>
              <a:avLst/>
              <a:gdLst>
                <a:gd name="T0" fmla="*/ 2147483647 w 82"/>
                <a:gd name="T1" fmla="*/ 2147483647 h 82"/>
                <a:gd name="T2" fmla="*/ 2147483647 w 82"/>
                <a:gd name="T3" fmla="*/ 2147483647 h 82"/>
                <a:gd name="T4" fmla="*/ 2147483647 w 82"/>
                <a:gd name="T5" fmla="*/ 2147483647 h 82"/>
                <a:gd name="T6" fmla="*/ 2147483647 w 82"/>
                <a:gd name="T7" fmla="*/ 2147483647 h 82"/>
                <a:gd name="T8" fmla="*/ 2147483647 w 82"/>
                <a:gd name="T9" fmla="*/ 2147483647 h 82"/>
                <a:gd name="T10" fmla="*/ 2147483647 w 82"/>
                <a:gd name="T11" fmla="*/ 2147483647 h 82"/>
                <a:gd name="T12" fmla="*/ 2147483647 w 82"/>
                <a:gd name="T13" fmla="*/ 2147483647 h 82"/>
                <a:gd name="T14" fmla="*/ 2147483647 w 82"/>
                <a:gd name="T15" fmla="*/ 2147483647 h 82"/>
                <a:gd name="T16" fmla="*/ 2147483647 w 82"/>
                <a:gd name="T17" fmla="*/ 2147483647 h 82"/>
                <a:gd name="T18" fmla="*/ 2147483647 w 82"/>
                <a:gd name="T19" fmla="*/ 2147483647 h 82"/>
                <a:gd name="T20" fmla="*/ 2147483647 w 82"/>
                <a:gd name="T21" fmla="*/ 2147483647 h 82"/>
                <a:gd name="T22" fmla="*/ 2147483647 w 82"/>
                <a:gd name="T23" fmla="*/ 2147483647 h 82"/>
                <a:gd name="T24" fmla="*/ 2147483647 w 82"/>
                <a:gd name="T25" fmla="*/ 2147483647 h 82"/>
                <a:gd name="T26" fmla="*/ 2147483647 w 82"/>
                <a:gd name="T27" fmla="*/ 2147483647 h 82"/>
                <a:gd name="T28" fmla="*/ 2147483647 w 82"/>
                <a:gd name="T29" fmla="*/ 2147483647 h 82"/>
                <a:gd name="T30" fmla="*/ 2147483647 w 82"/>
                <a:gd name="T31" fmla="*/ 2147483647 h 82"/>
                <a:gd name="T32" fmla="*/ 2147483647 w 82"/>
                <a:gd name="T33" fmla="*/ 2147483647 h 82"/>
                <a:gd name="T34" fmla="*/ 2147483647 w 82"/>
                <a:gd name="T35" fmla="*/ 2147483647 h 82"/>
                <a:gd name="T36" fmla="*/ 2147483647 w 82"/>
                <a:gd name="T37" fmla="*/ 2147483647 h 82"/>
                <a:gd name="T38" fmla="*/ 2147483647 w 82"/>
                <a:gd name="T39" fmla="*/ 2147483647 h 82"/>
                <a:gd name="T40" fmla="*/ 2147483647 w 82"/>
                <a:gd name="T41" fmla="*/ 2147483647 h 82"/>
                <a:gd name="T42" fmla="*/ 2147483647 w 82"/>
                <a:gd name="T43" fmla="*/ 2147483647 h 82"/>
                <a:gd name="T44" fmla="*/ 2147483647 w 82"/>
                <a:gd name="T45" fmla="*/ 2147483647 h 82"/>
                <a:gd name="T46" fmla="*/ 2147483647 w 82"/>
                <a:gd name="T47" fmla="*/ 2147483647 h 82"/>
                <a:gd name="T48" fmla="*/ 0 w 82"/>
                <a:gd name="T49" fmla="*/ 2147483647 h 82"/>
                <a:gd name="T50" fmla="*/ 2147483647 w 82"/>
                <a:gd name="T51" fmla="*/ 2147483647 h 82"/>
                <a:gd name="T52" fmla="*/ 2147483647 w 82"/>
                <a:gd name="T53" fmla="*/ 2147483647 h 82"/>
                <a:gd name="T54" fmla="*/ 2147483647 w 82"/>
                <a:gd name="T55" fmla="*/ 2147483647 h 82"/>
                <a:gd name="T56" fmla="*/ 2147483647 w 82"/>
                <a:gd name="T57" fmla="*/ 2147483647 h 82"/>
                <a:gd name="T58" fmla="*/ 2147483647 w 82"/>
                <a:gd name="T59" fmla="*/ 2147483647 h 82"/>
                <a:gd name="T60" fmla="*/ 2147483647 w 82"/>
                <a:gd name="T61" fmla="*/ 2147483647 h 82"/>
                <a:gd name="T62" fmla="*/ 2147483647 w 82"/>
                <a:gd name="T63" fmla="*/ 2147483647 h 82"/>
                <a:gd name="T64" fmla="*/ 2147483647 w 82"/>
                <a:gd name="T65" fmla="*/ 0 h 82"/>
                <a:gd name="T66" fmla="*/ 2147483647 w 82"/>
                <a:gd name="T67" fmla="*/ 0 h 82"/>
                <a:gd name="T68" fmla="*/ 2147483647 w 82"/>
                <a:gd name="T69" fmla="*/ 2147483647 h 82"/>
                <a:gd name="T70" fmla="*/ 2147483647 w 82"/>
                <a:gd name="T71" fmla="*/ 2147483647 h 82"/>
                <a:gd name="T72" fmla="*/ 2147483647 w 82"/>
                <a:gd name="T73" fmla="*/ 2147483647 h 82"/>
                <a:gd name="T74" fmla="*/ 2147483647 w 82"/>
                <a:gd name="T75" fmla="*/ 2147483647 h 82"/>
                <a:gd name="T76" fmla="*/ 2147483647 w 82"/>
                <a:gd name="T77" fmla="*/ 2147483647 h 82"/>
                <a:gd name="T78" fmla="*/ 2147483647 w 82"/>
                <a:gd name="T79" fmla="*/ 2147483647 h 82"/>
                <a:gd name="T80" fmla="*/ 2147483647 w 82"/>
                <a:gd name="T81" fmla="*/ 2147483647 h 82"/>
                <a:gd name="T82" fmla="*/ 2147483647 w 82"/>
                <a:gd name="T83" fmla="*/ 2147483647 h 82"/>
                <a:gd name="T84" fmla="*/ 2147483647 w 82"/>
                <a:gd name="T85" fmla="*/ 2147483647 h 82"/>
                <a:gd name="T86" fmla="*/ 2147483647 w 82"/>
                <a:gd name="T87" fmla="*/ 2147483647 h 82"/>
                <a:gd name="T88" fmla="*/ 2147483647 w 82"/>
                <a:gd name="T89" fmla="*/ 2147483647 h 82"/>
                <a:gd name="T90" fmla="*/ 2147483647 w 82"/>
                <a:gd name="T91" fmla="*/ 2147483647 h 82"/>
                <a:gd name="T92" fmla="*/ 2147483647 w 82"/>
                <a:gd name="T93" fmla="*/ 2147483647 h 82"/>
                <a:gd name="T94" fmla="*/ 2147483647 w 82"/>
                <a:gd name="T95" fmla="*/ 2147483647 h 82"/>
                <a:gd name="T96" fmla="*/ 2147483647 w 82"/>
                <a:gd name="T97" fmla="*/ 2147483647 h 82"/>
                <a:gd name="T98" fmla="*/ 2147483647 w 82"/>
                <a:gd name="T99" fmla="*/ 2147483647 h 82"/>
                <a:gd name="T100" fmla="*/ 2147483647 w 82"/>
                <a:gd name="T101" fmla="*/ 2147483647 h 82"/>
                <a:gd name="T102" fmla="*/ 2147483647 w 82"/>
                <a:gd name="T103" fmla="*/ 2147483647 h 82"/>
                <a:gd name="T104" fmla="*/ 2147483647 w 82"/>
                <a:gd name="T105" fmla="*/ 2147483647 h 82"/>
                <a:gd name="T106" fmla="*/ 2147483647 w 82"/>
                <a:gd name="T107" fmla="*/ 2147483647 h 82"/>
                <a:gd name="T108" fmla="*/ 2147483647 w 82"/>
                <a:gd name="T109" fmla="*/ 2147483647 h 82"/>
                <a:gd name="T110" fmla="*/ 2147483647 w 82"/>
                <a:gd name="T111" fmla="*/ 2147483647 h 82"/>
                <a:gd name="T112" fmla="*/ 2147483647 w 82"/>
                <a:gd name="T113" fmla="*/ 2147483647 h 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2"/>
                <a:gd name="T172" fmla="*/ 0 h 82"/>
                <a:gd name="T173" fmla="*/ 82 w 82"/>
                <a:gd name="T174" fmla="*/ 82 h 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2" h="82">
                  <a:moveTo>
                    <a:pt x="6" y="78"/>
                  </a:moveTo>
                  <a:lnTo>
                    <a:pt x="4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16" y="62"/>
                  </a:lnTo>
                  <a:lnTo>
                    <a:pt x="28" y="60"/>
                  </a:lnTo>
                  <a:lnTo>
                    <a:pt x="28" y="58"/>
                  </a:lnTo>
                  <a:lnTo>
                    <a:pt x="34" y="60"/>
                  </a:lnTo>
                  <a:lnTo>
                    <a:pt x="42" y="62"/>
                  </a:lnTo>
                  <a:lnTo>
                    <a:pt x="46" y="60"/>
                  </a:lnTo>
                  <a:lnTo>
                    <a:pt x="50" y="58"/>
                  </a:lnTo>
                  <a:lnTo>
                    <a:pt x="38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2" y="56"/>
                  </a:lnTo>
                  <a:lnTo>
                    <a:pt x="18" y="58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8" y="46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6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54" y="14"/>
                  </a:lnTo>
                  <a:lnTo>
                    <a:pt x="64" y="28"/>
                  </a:lnTo>
                  <a:lnTo>
                    <a:pt x="68" y="32"/>
                  </a:lnTo>
                  <a:lnTo>
                    <a:pt x="74" y="36"/>
                  </a:lnTo>
                  <a:lnTo>
                    <a:pt x="72" y="36"/>
                  </a:lnTo>
                  <a:lnTo>
                    <a:pt x="76" y="48"/>
                  </a:lnTo>
                  <a:lnTo>
                    <a:pt x="80" y="58"/>
                  </a:lnTo>
                  <a:lnTo>
                    <a:pt x="82" y="66"/>
                  </a:lnTo>
                  <a:lnTo>
                    <a:pt x="82" y="72"/>
                  </a:lnTo>
                  <a:lnTo>
                    <a:pt x="82" y="80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68" y="80"/>
                  </a:lnTo>
                  <a:lnTo>
                    <a:pt x="62" y="78"/>
                  </a:lnTo>
                  <a:lnTo>
                    <a:pt x="56" y="76"/>
                  </a:lnTo>
                  <a:lnTo>
                    <a:pt x="50" y="74"/>
                  </a:lnTo>
                  <a:lnTo>
                    <a:pt x="38" y="74"/>
                  </a:lnTo>
                  <a:lnTo>
                    <a:pt x="26" y="76"/>
                  </a:lnTo>
                  <a:lnTo>
                    <a:pt x="18" y="78"/>
                  </a:lnTo>
                  <a:lnTo>
                    <a:pt x="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36"/>
            <p:cNvSpPr/>
            <p:nvPr/>
          </p:nvSpPr>
          <p:spPr bwMode="auto">
            <a:xfrm>
              <a:off x="4250377" y="4210559"/>
              <a:ext cx="65727" cy="37169"/>
            </a:xfrm>
            <a:custGeom>
              <a:avLst/>
              <a:gdLst>
                <a:gd name="T0" fmla="*/ 0 w 44"/>
                <a:gd name="T1" fmla="*/ 2147483647 h 24"/>
                <a:gd name="T2" fmla="*/ 2147483647 w 44"/>
                <a:gd name="T3" fmla="*/ 2147483647 h 24"/>
                <a:gd name="T4" fmla="*/ 2147483647 w 44"/>
                <a:gd name="T5" fmla="*/ 2147483647 h 24"/>
                <a:gd name="T6" fmla="*/ 2147483647 w 44"/>
                <a:gd name="T7" fmla="*/ 0 h 24"/>
                <a:gd name="T8" fmla="*/ 2147483647 w 44"/>
                <a:gd name="T9" fmla="*/ 0 h 24"/>
                <a:gd name="T10" fmla="*/ 2147483647 w 44"/>
                <a:gd name="T11" fmla="*/ 2147483647 h 24"/>
                <a:gd name="T12" fmla="*/ 2147483647 w 44"/>
                <a:gd name="T13" fmla="*/ 2147483647 h 24"/>
                <a:gd name="T14" fmla="*/ 2147483647 w 44"/>
                <a:gd name="T15" fmla="*/ 2147483647 h 24"/>
                <a:gd name="T16" fmla="*/ 2147483647 w 44"/>
                <a:gd name="T17" fmla="*/ 2147483647 h 24"/>
                <a:gd name="T18" fmla="*/ 2147483647 w 44"/>
                <a:gd name="T19" fmla="*/ 2147483647 h 24"/>
                <a:gd name="T20" fmla="*/ 2147483647 w 44"/>
                <a:gd name="T21" fmla="*/ 2147483647 h 24"/>
                <a:gd name="T22" fmla="*/ 2147483647 w 44"/>
                <a:gd name="T23" fmla="*/ 2147483647 h 24"/>
                <a:gd name="T24" fmla="*/ 2147483647 w 44"/>
                <a:gd name="T25" fmla="*/ 2147483647 h 24"/>
                <a:gd name="T26" fmla="*/ 2147483647 w 44"/>
                <a:gd name="T27" fmla="*/ 2147483647 h 24"/>
                <a:gd name="T28" fmla="*/ 2147483647 w 44"/>
                <a:gd name="T29" fmla="*/ 2147483647 h 24"/>
                <a:gd name="T30" fmla="*/ 2147483647 w 44"/>
                <a:gd name="T31" fmla="*/ 2147483647 h 24"/>
                <a:gd name="T32" fmla="*/ 2147483647 w 44"/>
                <a:gd name="T33" fmla="*/ 2147483647 h 24"/>
                <a:gd name="T34" fmla="*/ 2147483647 w 44"/>
                <a:gd name="T35" fmla="*/ 2147483647 h 24"/>
                <a:gd name="T36" fmla="*/ 2147483647 w 44"/>
                <a:gd name="T37" fmla="*/ 2147483647 h 24"/>
                <a:gd name="T38" fmla="*/ 0 w 44"/>
                <a:gd name="T39" fmla="*/ 2147483647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24"/>
                <a:gd name="T62" fmla="*/ 44 w 44"/>
                <a:gd name="T63" fmla="*/ 24 h 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24">
                  <a:moveTo>
                    <a:pt x="0" y="4"/>
                  </a:moveTo>
                  <a:lnTo>
                    <a:pt x="12" y="4"/>
                  </a:lnTo>
                  <a:lnTo>
                    <a:pt x="20" y="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4" y="16"/>
                  </a:lnTo>
                  <a:lnTo>
                    <a:pt x="38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8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37"/>
            <p:cNvSpPr/>
            <p:nvPr/>
          </p:nvSpPr>
          <p:spPr bwMode="auto">
            <a:xfrm>
              <a:off x="4288430" y="4210559"/>
              <a:ext cx="161435" cy="150001"/>
            </a:xfrm>
            <a:custGeom>
              <a:avLst/>
              <a:gdLst>
                <a:gd name="T0" fmla="*/ 2147483647 w 110"/>
                <a:gd name="T1" fmla="*/ 2147483647 h 96"/>
                <a:gd name="T2" fmla="*/ 2147483647 w 110"/>
                <a:gd name="T3" fmla="*/ 2147483647 h 96"/>
                <a:gd name="T4" fmla="*/ 2147483647 w 110"/>
                <a:gd name="T5" fmla="*/ 2147483647 h 96"/>
                <a:gd name="T6" fmla="*/ 2147483647 w 110"/>
                <a:gd name="T7" fmla="*/ 2147483647 h 96"/>
                <a:gd name="T8" fmla="*/ 2147483647 w 110"/>
                <a:gd name="T9" fmla="*/ 2147483647 h 96"/>
                <a:gd name="T10" fmla="*/ 2147483647 w 110"/>
                <a:gd name="T11" fmla="*/ 2147483647 h 96"/>
                <a:gd name="T12" fmla="*/ 2147483647 w 110"/>
                <a:gd name="T13" fmla="*/ 2147483647 h 96"/>
                <a:gd name="T14" fmla="*/ 2147483647 w 110"/>
                <a:gd name="T15" fmla="*/ 2147483647 h 96"/>
                <a:gd name="T16" fmla="*/ 2147483647 w 110"/>
                <a:gd name="T17" fmla="*/ 2147483647 h 96"/>
                <a:gd name="T18" fmla="*/ 2147483647 w 110"/>
                <a:gd name="T19" fmla="*/ 2147483647 h 96"/>
                <a:gd name="T20" fmla="*/ 2147483647 w 110"/>
                <a:gd name="T21" fmla="*/ 2147483647 h 96"/>
                <a:gd name="T22" fmla="*/ 2147483647 w 110"/>
                <a:gd name="T23" fmla="*/ 2147483647 h 96"/>
                <a:gd name="T24" fmla="*/ 2147483647 w 110"/>
                <a:gd name="T25" fmla="*/ 2147483647 h 96"/>
                <a:gd name="T26" fmla="*/ 2147483647 w 110"/>
                <a:gd name="T27" fmla="*/ 2147483647 h 96"/>
                <a:gd name="T28" fmla="*/ 2147483647 w 110"/>
                <a:gd name="T29" fmla="*/ 2147483647 h 96"/>
                <a:gd name="T30" fmla="*/ 2147483647 w 110"/>
                <a:gd name="T31" fmla="*/ 2147483647 h 96"/>
                <a:gd name="T32" fmla="*/ 2147483647 w 110"/>
                <a:gd name="T33" fmla="*/ 2147483647 h 96"/>
                <a:gd name="T34" fmla="*/ 2147483647 w 110"/>
                <a:gd name="T35" fmla="*/ 2147483647 h 96"/>
                <a:gd name="T36" fmla="*/ 2147483647 w 110"/>
                <a:gd name="T37" fmla="*/ 2147483647 h 96"/>
                <a:gd name="T38" fmla="*/ 2147483647 w 110"/>
                <a:gd name="T39" fmla="*/ 2147483647 h 96"/>
                <a:gd name="T40" fmla="*/ 2147483647 w 110"/>
                <a:gd name="T41" fmla="*/ 2147483647 h 96"/>
                <a:gd name="T42" fmla="*/ 2147483647 w 110"/>
                <a:gd name="T43" fmla="*/ 2147483647 h 96"/>
                <a:gd name="T44" fmla="*/ 2147483647 w 110"/>
                <a:gd name="T45" fmla="*/ 2147483647 h 96"/>
                <a:gd name="T46" fmla="*/ 2147483647 w 110"/>
                <a:gd name="T47" fmla="*/ 2147483647 h 96"/>
                <a:gd name="T48" fmla="*/ 2147483647 w 110"/>
                <a:gd name="T49" fmla="*/ 2147483647 h 96"/>
                <a:gd name="T50" fmla="*/ 2147483647 w 110"/>
                <a:gd name="T51" fmla="*/ 2147483647 h 96"/>
                <a:gd name="T52" fmla="*/ 2147483647 w 110"/>
                <a:gd name="T53" fmla="*/ 2147483647 h 96"/>
                <a:gd name="T54" fmla="*/ 2147483647 w 110"/>
                <a:gd name="T55" fmla="*/ 2147483647 h 96"/>
                <a:gd name="T56" fmla="*/ 2147483647 w 110"/>
                <a:gd name="T57" fmla="*/ 2147483647 h 96"/>
                <a:gd name="T58" fmla="*/ 2147483647 w 110"/>
                <a:gd name="T59" fmla="*/ 2147483647 h 96"/>
                <a:gd name="T60" fmla="*/ 2147483647 w 110"/>
                <a:gd name="T61" fmla="*/ 2147483647 h 96"/>
                <a:gd name="T62" fmla="*/ 2147483647 w 110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0"/>
                <a:gd name="T97" fmla="*/ 0 h 96"/>
                <a:gd name="T98" fmla="*/ 110 w 110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0" h="96">
                  <a:moveTo>
                    <a:pt x="28" y="66"/>
                  </a:moveTo>
                  <a:lnTo>
                    <a:pt x="32" y="60"/>
                  </a:lnTo>
                  <a:lnTo>
                    <a:pt x="38" y="54"/>
                  </a:lnTo>
                  <a:lnTo>
                    <a:pt x="44" y="48"/>
                  </a:lnTo>
                  <a:lnTo>
                    <a:pt x="50" y="46"/>
                  </a:lnTo>
                  <a:lnTo>
                    <a:pt x="56" y="48"/>
                  </a:lnTo>
                  <a:lnTo>
                    <a:pt x="60" y="50"/>
                  </a:lnTo>
                  <a:lnTo>
                    <a:pt x="62" y="54"/>
                  </a:lnTo>
                  <a:lnTo>
                    <a:pt x="64" y="60"/>
                  </a:lnTo>
                  <a:lnTo>
                    <a:pt x="66" y="68"/>
                  </a:lnTo>
                  <a:lnTo>
                    <a:pt x="70" y="78"/>
                  </a:lnTo>
                  <a:lnTo>
                    <a:pt x="74" y="76"/>
                  </a:lnTo>
                  <a:lnTo>
                    <a:pt x="76" y="74"/>
                  </a:lnTo>
                  <a:lnTo>
                    <a:pt x="84" y="78"/>
                  </a:lnTo>
                  <a:lnTo>
                    <a:pt x="84" y="90"/>
                  </a:lnTo>
                  <a:lnTo>
                    <a:pt x="86" y="96"/>
                  </a:lnTo>
                  <a:lnTo>
                    <a:pt x="90" y="96"/>
                  </a:lnTo>
                  <a:lnTo>
                    <a:pt x="96" y="96"/>
                  </a:lnTo>
                  <a:lnTo>
                    <a:pt x="100" y="96"/>
                  </a:lnTo>
                  <a:lnTo>
                    <a:pt x="102" y="96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06" y="82"/>
                  </a:lnTo>
                  <a:lnTo>
                    <a:pt x="104" y="80"/>
                  </a:lnTo>
                  <a:lnTo>
                    <a:pt x="102" y="78"/>
                  </a:lnTo>
                  <a:lnTo>
                    <a:pt x="102" y="76"/>
                  </a:lnTo>
                  <a:lnTo>
                    <a:pt x="106" y="74"/>
                  </a:lnTo>
                  <a:lnTo>
                    <a:pt x="110" y="72"/>
                  </a:lnTo>
                  <a:lnTo>
                    <a:pt x="108" y="68"/>
                  </a:lnTo>
                  <a:lnTo>
                    <a:pt x="106" y="64"/>
                  </a:lnTo>
                  <a:lnTo>
                    <a:pt x="104" y="52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10" y="44"/>
                  </a:lnTo>
                  <a:lnTo>
                    <a:pt x="104" y="42"/>
                  </a:lnTo>
                  <a:lnTo>
                    <a:pt x="102" y="40"/>
                  </a:lnTo>
                  <a:lnTo>
                    <a:pt x="98" y="26"/>
                  </a:lnTo>
                  <a:lnTo>
                    <a:pt x="94" y="14"/>
                  </a:lnTo>
                  <a:lnTo>
                    <a:pt x="90" y="8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0" y="8"/>
                  </a:lnTo>
                  <a:lnTo>
                    <a:pt x="50" y="6"/>
                  </a:lnTo>
                  <a:lnTo>
                    <a:pt x="48" y="6"/>
                  </a:lnTo>
                  <a:lnTo>
                    <a:pt x="42" y="8"/>
                  </a:lnTo>
                  <a:lnTo>
                    <a:pt x="36" y="6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4" y="22"/>
                  </a:lnTo>
                  <a:lnTo>
                    <a:pt x="0" y="24"/>
                  </a:lnTo>
                  <a:lnTo>
                    <a:pt x="16" y="42"/>
                  </a:lnTo>
                  <a:lnTo>
                    <a:pt x="22" y="52"/>
                  </a:lnTo>
                  <a:lnTo>
                    <a:pt x="2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38"/>
            <p:cNvSpPr/>
            <p:nvPr/>
          </p:nvSpPr>
          <p:spPr bwMode="auto">
            <a:xfrm>
              <a:off x="4329942" y="4282241"/>
              <a:ext cx="62268" cy="88938"/>
            </a:xfrm>
            <a:custGeom>
              <a:avLst/>
              <a:gdLst>
                <a:gd name="T0" fmla="*/ 2147483647 w 42"/>
                <a:gd name="T1" fmla="*/ 2147483647 h 56"/>
                <a:gd name="T2" fmla="*/ 2147483647 w 42"/>
                <a:gd name="T3" fmla="*/ 2147483647 h 56"/>
                <a:gd name="T4" fmla="*/ 2147483647 w 42"/>
                <a:gd name="T5" fmla="*/ 2147483647 h 56"/>
                <a:gd name="T6" fmla="*/ 2147483647 w 42"/>
                <a:gd name="T7" fmla="*/ 2147483647 h 56"/>
                <a:gd name="T8" fmla="*/ 2147483647 w 42"/>
                <a:gd name="T9" fmla="*/ 2147483647 h 56"/>
                <a:gd name="T10" fmla="*/ 0 w 42"/>
                <a:gd name="T11" fmla="*/ 2147483647 h 56"/>
                <a:gd name="T12" fmla="*/ 2147483647 w 42"/>
                <a:gd name="T13" fmla="*/ 2147483647 h 56"/>
                <a:gd name="T14" fmla="*/ 2147483647 w 42"/>
                <a:gd name="T15" fmla="*/ 2147483647 h 56"/>
                <a:gd name="T16" fmla="*/ 2147483647 w 42"/>
                <a:gd name="T17" fmla="*/ 2147483647 h 56"/>
                <a:gd name="T18" fmla="*/ 2147483647 w 42"/>
                <a:gd name="T19" fmla="*/ 0 h 56"/>
                <a:gd name="T20" fmla="*/ 2147483647 w 42"/>
                <a:gd name="T21" fmla="*/ 2147483647 h 56"/>
                <a:gd name="T22" fmla="*/ 2147483647 w 42"/>
                <a:gd name="T23" fmla="*/ 2147483647 h 56"/>
                <a:gd name="T24" fmla="*/ 2147483647 w 42"/>
                <a:gd name="T25" fmla="*/ 2147483647 h 56"/>
                <a:gd name="T26" fmla="*/ 2147483647 w 42"/>
                <a:gd name="T27" fmla="*/ 2147483647 h 56"/>
                <a:gd name="T28" fmla="*/ 2147483647 w 42"/>
                <a:gd name="T29" fmla="*/ 2147483647 h 56"/>
                <a:gd name="T30" fmla="*/ 2147483647 w 42"/>
                <a:gd name="T31" fmla="*/ 2147483647 h 56"/>
                <a:gd name="T32" fmla="*/ 2147483647 w 42"/>
                <a:gd name="T33" fmla="*/ 2147483647 h 56"/>
                <a:gd name="T34" fmla="*/ 2147483647 w 42"/>
                <a:gd name="T35" fmla="*/ 2147483647 h 56"/>
                <a:gd name="T36" fmla="*/ 2147483647 w 42"/>
                <a:gd name="T37" fmla="*/ 2147483647 h 56"/>
                <a:gd name="T38" fmla="*/ 2147483647 w 42"/>
                <a:gd name="T39" fmla="*/ 2147483647 h 56"/>
                <a:gd name="T40" fmla="*/ 2147483647 w 42"/>
                <a:gd name="T41" fmla="*/ 2147483647 h 5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56"/>
                <a:gd name="T65" fmla="*/ 42 w 42"/>
                <a:gd name="T66" fmla="*/ 56 h 5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56">
                  <a:moveTo>
                    <a:pt x="24" y="56"/>
                  </a:moveTo>
                  <a:lnTo>
                    <a:pt x="18" y="50"/>
                  </a:lnTo>
                  <a:lnTo>
                    <a:pt x="12" y="46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42" y="32"/>
                  </a:lnTo>
                  <a:lnTo>
                    <a:pt x="40" y="36"/>
                  </a:lnTo>
                  <a:lnTo>
                    <a:pt x="38" y="42"/>
                  </a:lnTo>
                  <a:lnTo>
                    <a:pt x="34" y="48"/>
                  </a:lnTo>
                  <a:lnTo>
                    <a:pt x="28" y="52"/>
                  </a:lnTo>
                  <a:lnTo>
                    <a:pt x="2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39"/>
            <p:cNvSpPr/>
            <p:nvPr/>
          </p:nvSpPr>
          <p:spPr bwMode="auto">
            <a:xfrm>
              <a:off x="4364536" y="4328702"/>
              <a:ext cx="93402" cy="111506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0 w 64"/>
                <a:gd name="T11" fmla="*/ 2147483647 h 72"/>
                <a:gd name="T12" fmla="*/ 2147483647 w 64"/>
                <a:gd name="T13" fmla="*/ 2147483647 h 72"/>
                <a:gd name="T14" fmla="*/ 2147483647 w 64"/>
                <a:gd name="T15" fmla="*/ 2147483647 h 72"/>
                <a:gd name="T16" fmla="*/ 2147483647 w 64"/>
                <a:gd name="T17" fmla="*/ 2147483647 h 72"/>
                <a:gd name="T18" fmla="*/ 2147483647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2147483647 w 64"/>
                <a:gd name="T27" fmla="*/ 0 h 72"/>
                <a:gd name="T28" fmla="*/ 2147483647 w 64"/>
                <a:gd name="T29" fmla="*/ 2147483647 h 72"/>
                <a:gd name="T30" fmla="*/ 2147483647 w 64"/>
                <a:gd name="T31" fmla="*/ 2147483647 h 72"/>
                <a:gd name="T32" fmla="*/ 2147483647 w 64"/>
                <a:gd name="T33" fmla="*/ 2147483647 h 72"/>
                <a:gd name="T34" fmla="*/ 2147483647 w 64"/>
                <a:gd name="T35" fmla="*/ 2147483647 h 72"/>
                <a:gd name="T36" fmla="*/ 2147483647 w 64"/>
                <a:gd name="T37" fmla="*/ 2147483647 h 72"/>
                <a:gd name="T38" fmla="*/ 2147483647 w 64"/>
                <a:gd name="T39" fmla="*/ 2147483647 h 72"/>
                <a:gd name="T40" fmla="*/ 2147483647 w 64"/>
                <a:gd name="T41" fmla="*/ 2147483647 h 72"/>
                <a:gd name="T42" fmla="*/ 2147483647 w 64"/>
                <a:gd name="T43" fmla="*/ 2147483647 h 72"/>
                <a:gd name="T44" fmla="*/ 2147483647 w 64"/>
                <a:gd name="T45" fmla="*/ 2147483647 h 72"/>
                <a:gd name="T46" fmla="*/ 2147483647 w 64"/>
                <a:gd name="T47" fmla="*/ 2147483647 h 72"/>
                <a:gd name="T48" fmla="*/ 2147483647 w 64"/>
                <a:gd name="T49" fmla="*/ 2147483647 h 72"/>
                <a:gd name="T50" fmla="*/ 2147483647 w 64"/>
                <a:gd name="T51" fmla="*/ 2147483647 h 72"/>
                <a:gd name="T52" fmla="*/ 2147483647 w 64"/>
                <a:gd name="T53" fmla="*/ 2147483647 h 72"/>
                <a:gd name="T54" fmla="*/ 2147483647 w 64"/>
                <a:gd name="T55" fmla="*/ 2147483647 h 72"/>
                <a:gd name="T56" fmla="*/ 2147483647 w 64"/>
                <a:gd name="T57" fmla="*/ 2147483647 h 72"/>
                <a:gd name="T58" fmla="*/ 2147483647 w 64"/>
                <a:gd name="T59" fmla="*/ 2147483647 h 72"/>
                <a:gd name="T60" fmla="*/ 2147483647 w 64"/>
                <a:gd name="T61" fmla="*/ 2147483647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4"/>
                <a:gd name="T94" fmla="*/ 0 h 72"/>
                <a:gd name="T95" fmla="*/ 64 w 6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4" h="72">
                  <a:moveTo>
                    <a:pt x="62" y="72"/>
                  </a:moveTo>
                  <a:lnTo>
                    <a:pt x="54" y="70"/>
                  </a:lnTo>
                  <a:lnTo>
                    <a:pt x="50" y="66"/>
                  </a:lnTo>
                  <a:lnTo>
                    <a:pt x="40" y="56"/>
                  </a:lnTo>
                  <a:lnTo>
                    <a:pt x="20" y="44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16" y="8"/>
                  </a:lnTo>
                  <a:lnTo>
                    <a:pt x="18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16"/>
                  </a:lnTo>
                  <a:lnTo>
                    <a:pt x="34" y="22"/>
                  </a:lnTo>
                  <a:lnTo>
                    <a:pt x="38" y="22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50" y="24"/>
                  </a:lnTo>
                  <a:lnTo>
                    <a:pt x="50" y="28"/>
                  </a:lnTo>
                  <a:lnTo>
                    <a:pt x="50" y="34"/>
                  </a:lnTo>
                  <a:lnTo>
                    <a:pt x="50" y="38"/>
                  </a:lnTo>
                  <a:lnTo>
                    <a:pt x="50" y="42"/>
                  </a:lnTo>
                  <a:lnTo>
                    <a:pt x="56" y="46"/>
                  </a:lnTo>
                  <a:lnTo>
                    <a:pt x="62" y="48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62" y="70"/>
                  </a:lnTo>
                  <a:lnTo>
                    <a:pt x="6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40"/>
            <p:cNvSpPr/>
            <p:nvPr/>
          </p:nvSpPr>
          <p:spPr bwMode="auto">
            <a:xfrm>
              <a:off x="4499449" y="4138877"/>
              <a:ext cx="177579" cy="156638"/>
            </a:xfrm>
            <a:custGeom>
              <a:avLst/>
              <a:gdLst>
                <a:gd name="T0" fmla="*/ 2147483647 w 122"/>
                <a:gd name="T1" fmla="*/ 2147483647 h 98"/>
                <a:gd name="T2" fmla="*/ 2147483647 w 122"/>
                <a:gd name="T3" fmla="*/ 2147483647 h 98"/>
                <a:gd name="T4" fmla="*/ 2147483647 w 122"/>
                <a:gd name="T5" fmla="*/ 2147483647 h 98"/>
                <a:gd name="T6" fmla="*/ 2147483647 w 122"/>
                <a:gd name="T7" fmla="*/ 2147483647 h 98"/>
                <a:gd name="T8" fmla="*/ 2147483647 w 122"/>
                <a:gd name="T9" fmla="*/ 2147483647 h 98"/>
                <a:gd name="T10" fmla="*/ 2147483647 w 122"/>
                <a:gd name="T11" fmla="*/ 2147483647 h 98"/>
                <a:gd name="T12" fmla="*/ 2147483647 w 122"/>
                <a:gd name="T13" fmla="*/ 2147483647 h 98"/>
                <a:gd name="T14" fmla="*/ 2147483647 w 122"/>
                <a:gd name="T15" fmla="*/ 2147483647 h 98"/>
                <a:gd name="T16" fmla="*/ 2147483647 w 122"/>
                <a:gd name="T17" fmla="*/ 2147483647 h 98"/>
                <a:gd name="T18" fmla="*/ 2147483647 w 122"/>
                <a:gd name="T19" fmla="*/ 2147483647 h 98"/>
                <a:gd name="T20" fmla="*/ 2147483647 w 122"/>
                <a:gd name="T21" fmla="*/ 2147483647 h 98"/>
                <a:gd name="T22" fmla="*/ 2147483647 w 122"/>
                <a:gd name="T23" fmla="*/ 2147483647 h 98"/>
                <a:gd name="T24" fmla="*/ 2147483647 w 122"/>
                <a:gd name="T25" fmla="*/ 0 h 98"/>
                <a:gd name="T26" fmla="*/ 2147483647 w 122"/>
                <a:gd name="T27" fmla="*/ 2147483647 h 98"/>
                <a:gd name="T28" fmla="*/ 2147483647 w 122"/>
                <a:gd name="T29" fmla="*/ 2147483647 h 98"/>
                <a:gd name="T30" fmla="*/ 2147483647 w 122"/>
                <a:gd name="T31" fmla="*/ 2147483647 h 98"/>
                <a:gd name="T32" fmla="*/ 2147483647 w 122"/>
                <a:gd name="T33" fmla="*/ 2147483647 h 98"/>
                <a:gd name="T34" fmla="*/ 2147483647 w 122"/>
                <a:gd name="T35" fmla="*/ 2147483647 h 98"/>
                <a:gd name="T36" fmla="*/ 2147483647 w 122"/>
                <a:gd name="T37" fmla="*/ 2147483647 h 98"/>
                <a:gd name="T38" fmla="*/ 2147483647 w 122"/>
                <a:gd name="T39" fmla="*/ 2147483647 h 98"/>
                <a:gd name="T40" fmla="*/ 2147483647 w 122"/>
                <a:gd name="T41" fmla="*/ 2147483647 h 98"/>
                <a:gd name="T42" fmla="*/ 2147483647 w 122"/>
                <a:gd name="T43" fmla="*/ 2147483647 h 98"/>
                <a:gd name="T44" fmla="*/ 2147483647 w 122"/>
                <a:gd name="T45" fmla="*/ 2147483647 h 98"/>
                <a:gd name="T46" fmla="*/ 2147483647 w 122"/>
                <a:gd name="T47" fmla="*/ 2147483647 h 98"/>
                <a:gd name="T48" fmla="*/ 2147483647 w 122"/>
                <a:gd name="T49" fmla="*/ 2147483647 h 98"/>
                <a:gd name="T50" fmla="*/ 2147483647 w 122"/>
                <a:gd name="T51" fmla="*/ 2147483647 h 98"/>
                <a:gd name="T52" fmla="*/ 2147483647 w 122"/>
                <a:gd name="T53" fmla="*/ 2147483647 h 98"/>
                <a:gd name="T54" fmla="*/ 2147483647 w 122"/>
                <a:gd name="T55" fmla="*/ 2147483647 h 98"/>
                <a:gd name="T56" fmla="*/ 2147483647 w 122"/>
                <a:gd name="T57" fmla="*/ 2147483647 h 98"/>
                <a:gd name="T58" fmla="*/ 2147483647 w 122"/>
                <a:gd name="T59" fmla="*/ 2147483647 h 98"/>
                <a:gd name="T60" fmla="*/ 0 w 122"/>
                <a:gd name="T61" fmla="*/ 2147483647 h 98"/>
                <a:gd name="T62" fmla="*/ 2147483647 w 122"/>
                <a:gd name="T63" fmla="*/ 2147483647 h 98"/>
                <a:gd name="T64" fmla="*/ 2147483647 w 122"/>
                <a:gd name="T65" fmla="*/ 2147483647 h 98"/>
                <a:gd name="T66" fmla="*/ 2147483647 w 122"/>
                <a:gd name="T67" fmla="*/ 2147483647 h 98"/>
                <a:gd name="T68" fmla="*/ 2147483647 w 122"/>
                <a:gd name="T69" fmla="*/ 2147483647 h 98"/>
                <a:gd name="T70" fmla="*/ 2147483647 w 122"/>
                <a:gd name="T71" fmla="*/ 2147483647 h 98"/>
                <a:gd name="T72" fmla="*/ 2147483647 w 122"/>
                <a:gd name="T73" fmla="*/ 2147483647 h 98"/>
                <a:gd name="T74" fmla="*/ 2147483647 w 122"/>
                <a:gd name="T75" fmla="*/ 2147483647 h 98"/>
                <a:gd name="T76" fmla="*/ 2147483647 w 122"/>
                <a:gd name="T77" fmla="*/ 2147483647 h 98"/>
                <a:gd name="T78" fmla="*/ 2147483647 w 122"/>
                <a:gd name="T79" fmla="*/ 2147483647 h 98"/>
                <a:gd name="T80" fmla="*/ 2147483647 w 122"/>
                <a:gd name="T81" fmla="*/ 2147483647 h 98"/>
                <a:gd name="T82" fmla="*/ 2147483647 w 122"/>
                <a:gd name="T83" fmla="*/ 2147483647 h 98"/>
                <a:gd name="T84" fmla="*/ 2147483647 w 122"/>
                <a:gd name="T85" fmla="*/ 2147483647 h 98"/>
                <a:gd name="T86" fmla="*/ 2147483647 w 122"/>
                <a:gd name="T87" fmla="*/ 2147483647 h 98"/>
                <a:gd name="T88" fmla="*/ 2147483647 w 122"/>
                <a:gd name="T89" fmla="*/ 2147483647 h 98"/>
                <a:gd name="T90" fmla="*/ 2147483647 w 122"/>
                <a:gd name="T91" fmla="*/ 2147483647 h 98"/>
                <a:gd name="T92" fmla="*/ 2147483647 w 122"/>
                <a:gd name="T93" fmla="*/ 2147483647 h 98"/>
                <a:gd name="T94" fmla="*/ 2147483647 w 122"/>
                <a:gd name="T95" fmla="*/ 2147483647 h 98"/>
                <a:gd name="T96" fmla="*/ 2147483647 w 122"/>
                <a:gd name="T97" fmla="*/ 2147483647 h 98"/>
                <a:gd name="T98" fmla="*/ 2147483647 w 122"/>
                <a:gd name="T99" fmla="*/ 2147483647 h 98"/>
                <a:gd name="T100" fmla="*/ 2147483647 w 122"/>
                <a:gd name="T101" fmla="*/ 2147483647 h 98"/>
                <a:gd name="T102" fmla="*/ 2147483647 w 122"/>
                <a:gd name="T103" fmla="*/ 2147483647 h 98"/>
                <a:gd name="T104" fmla="*/ 2147483647 w 122"/>
                <a:gd name="T105" fmla="*/ 2147483647 h 98"/>
                <a:gd name="T106" fmla="*/ 2147483647 w 122"/>
                <a:gd name="T107" fmla="*/ 2147483647 h 98"/>
                <a:gd name="T108" fmla="*/ 2147483647 w 122"/>
                <a:gd name="T109" fmla="*/ 2147483647 h 98"/>
                <a:gd name="T110" fmla="*/ 2147483647 w 122"/>
                <a:gd name="T111" fmla="*/ 2147483647 h 98"/>
                <a:gd name="T112" fmla="*/ 2147483647 w 122"/>
                <a:gd name="T113" fmla="*/ 2147483647 h 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2"/>
                <a:gd name="T172" fmla="*/ 0 h 98"/>
                <a:gd name="T173" fmla="*/ 122 w 122"/>
                <a:gd name="T174" fmla="*/ 98 h 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2" h="98">
                  <a:moveTo>
                    <a:pt x="122" y="48"/>
                  </a:moveTo>
                  <a:lnTo>
                    <a:pt x="120" y="44"/>
                  </a:lnTo>
                  <a:lnTo>
                    <a:pt x="114" y="42"/>
                  </a:lnTo>
                  <a:lnTo>
                    <a:pt x="108" y="42"/>
                  </a:lnTo>
                  <a:lnTo>
                    <a:pt x="104" y="38"/>
                  </a:lnTo>
                  <a:lnTo>
                    <a:pt x="104" y="34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2" y="22"/>
                  </a:lnTo>
                  <a:lnTo>
                    <a:pt x="98" y="18"/>
                  </a:lnTo>
                  <a:lnTo>
                    <a:pt x="94" y="16"/>
                  </a:lnTo>
                  <a:lnTo>
                    <a:pt x="90" y="10"/>
                  </a:lnTo>
                  <a:lnTo>
                    <a:pt x="90" y="0"/>
                  </a:lnTo>
                  <a:lnTo>
                    <a:pt x="68" y="6"/>
                  </a:lnTo>
                  <a:lnTo>
                    <a:pt x="46" y="14"/>
                  </a:lnTo>
                  <a:lnTo>
                    <a:pt x="42" y="16"/>
                  </a:lnTo>
                  <a:lnTo>
                    <a:pt x="40" y="18"/>
                  </a:lnTo>
                  <a:lnTo>
                    <a:pt x="38" y="24"/>
                  </a:lnTo>
                  <a:lnTo>
                    <a:pt x="34" y="30"/>
                  </a:lnTo>
                  <a:lnTo>
                    <a:pt x="32" y="30"/>
                  </a:lnTo>
                  <a:lnTo>
                    <a:pt x="28" y="30"/>
                  </a:lnTo>
                  <a:lnTo>
                    <a:pt x="20" y="30"/>
                  </a:lnTo>
                  <a:lnTo>
                    <a:pt x="20" y="40"/>
                  </a:lnTo>
                  <a:lnTo>
                    <a:pt x="20" y="46"/>
                  </a:lnTo>
                  <a:lnTo>
                    <a:pt x="18" y="50"/>
                  </a:lnTo>
                  <a:lnTo>
                    <a:pt x="12" y="54"/>
                  </a:lnTo>
                  <a:lnTo>
                    <a:pt x="6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2" y="74"/>
                  </a:lnTo>
                  <a:lnTo>
                    <a:pt x="0" y="80"/>
                  </a:lnTo>
                  <a:lnTo>
                    <a:pt x="4" y="84"/>
                  </a:lnTo>
                  <a:lnTo>
                    <a:pt x="8" y="90"/>
                  </a:lnTo>
                  <a:lnTo>
                    <a:pt x="12" y="94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4" y="94"/>
                  </a:lnTo>
                  <a:lnTo>
                    <a:pt x="28" y="92"/>
                  </a:lnTo>
                  <a:lnTo>
                    <a:pt x="32" y="92"/>
                  </a:lnTo>
                  <a:lnTo>
                    <a:pt x="36" y="92"/>
                  </a:lnTo>
                  <a:lnTo>
                    <a:pt x="38" y="94"/>
                  </a:lnTo>
                  <a:lnTo>
                    <a:pt x="40" y="98"/>
                  </a:lnTo>
                  <a:lnTo>
                    <a:pt x="42" y="98"/>
                  </a:lnTo>
                  <a:lnTo>
                    <a:pt x="42" y="86"/>
                  </a:lnTo>
                  <a:lnTo>
                    <a:pt x="42" y="72"/>
                  </a:lnTo>
                  <a:lnTo>
                    <a:pt x="50" y="72"/>
                  </a:lnTo>
                  <a:lnTo>
                    <a:pt x="58" y="72"/>
                  </a:lnTo>
                  <a:lnTo>
                    <a:pt x="76" y="72"/>
                  </a:lnTo>
                  <a:lnTo>
                    <a:pt x="106" y="72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14" y="64"/>
                  </a:lnTo>
                  <a:lnTo>
                    <a:pt x="122" y="60"/>
                  </a:lnTo>
                  <a:lnTo>
                    <a:pt x="122" y="58"/>
                  </a:lnTo>
                  <a:lnTo>
                    <a:pt x="122" y="56"/>
                  </a:lnTo>
                  <a:lnTo>
                    <a:pt x="122" y="50"/>
                  </a:lnTo>
                  <a:lnTo>
                    <a:pt x="12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41"/>
            <p:cNvSpPr/>
            <p:nvPr/>
          </p:nvSpPr>
          <p:spPr bwMode="auto">
            <a:xfrm>
              <a:off x="4439488" y="4266311"/>
              <a:ext cx="129148" cy="173895"/>
            </a:xfrm>
            <a:custGeom>
              <a:avLst/>
              <a:gdLst>
                <a:gd name="T0" fmla="*/ 2147483647 w 90"/>
                <a:gd name="T1" fmla="*/ 2147483647 h 110"/>
                <a:gd name="T2" fmla="*/ 2147483647 w 90"/>
                <a:gd name="T3" fmla="*/ 2147483647 h 110"/>
                <a:gd name="T4" fmla="*/ 0 w 90"/>
                <a:gd name="T5" fmla="*/ 2147483647 h 110"/>
                <a:gd name="T6" fmla="*/ 2147483647 w 90"/>
                <a:gd name="T7" fmla="*/ 2147483647 h 110"/>
                <a:gd name="T8" fmla="*/ 2147483647 w 90"/>
                <a:gd name="T9" fmla="*/ 2147483647 h 110"/>
                <a:gd name="T10" fmla="*/ 2147483647 w 90"/>
                <a:gd name="T11" fmla="*/ 2147483647 h 110"/>
                <a:gd name="T12" fmla="*/ 2147483647 w 90"/>
                <a:gd name="T13" fmla="*/ 2147483647 h 110"/>
                <a:gd name="T14" fmla="*/ 2147483647 w 90"/>
                <a:gd name="T15" fmla="*/ 2147483647 h 110"/>
                <a:gd name="T16" fmla="*/ 2147483647 w 90"/>
                <a:gd name="T17" fmla="*/ 2147483647 h 110"/>
                <a:gd name="T18" fmla="*/ 2147483647 w 90"/>
                <a:gd name="T19" fmla="*/ 0 h 110"/>
                <a:gd name="T20" fmla="*/ 2147483647 w 90"/>
                <a:gd name="T21" fmla="*/ 2147483647 h 110"/>
                <a:gd name="T22" fmla="*/ 2147483647 w 90"/>
                <a:gd name="T23" fmla="*/ 2147483647 h 110"/>
                <a:gd name="T24" fmla="*/ 2147483647 w 90"/>
                <a:gd name="T25" fmla="*/ 2147483647 h 110"/>
                <a:gd name="T26" fmla="*/ 2147483647 w 90"/>
                <a:gd name="T27" fmla="*/ 2147483647 h 110"/>
                <a:gd name="T28" fmla="*/ 2147483647 w 90"/>
                <a:gd name="T29" fmla="*/ 2147483647 h 110"/>
                <a:gd name="T30" fmla="*/ 2147483647 w 90"/>
                <a:gd name="T31" fmla="*/ 2147483647 h 110"/>
                <a:gd name="T32" fmla="*/ 2147483647 w 90"/>
                <a:gd name="T33" fmla="*/ 2147483647 h 110"/>
                <a:gd name="T34" fmla="*/ 2147483647 w 90"/>
                <a:gd name="T35" fmla="*/ 2147483647 h 110"/>
                <a:gd name="T36" fmla="*/ 2147483647 w 90"/>
                <a:gd name="T37" fmla="*/ 2147483647 h 110"/>
                <a:gd name="T38" fmla="*/ 2147483647 w 90"/>
                <a:gd name="T39" fmla="*/ 2147483647 h 110"/>
                <a:gd name="T40" fmla="*/ 2147483647 w 90"/>
                <a:gd name="T41" fmla="*/ 2147483647 h 110"/>
                <a:gd name="T42" fmla="*/ 2147483647 w 90"/>
                <a:gd name="T43" fmla="*/ 2147483647 h 110"/>
                <a:gd name="T44" fmla="*/ 2147483647 w 90"/>
                <a:gd name="T45" fmla="*/ 2147483647 h 110"/>
                <a:gd name="T46" fmla="*/ 2147483647 w 90"/>
                <a:gd name="T47" fmla="*/ 2147483647 h 110"/>
                <a:gd name="T48" fmla="*/ 2147483647 w 90"/>
                <a:gd name="T49" fmla="*/ 2147483647 h 110"/>
                <a:gd name="T50" fmla="*/ 2147483647 w 90"/>
                <a:gd name="T51" fmla="*/ 2147483647 h 110"/>
                <a:gd name="T52" fmla="*/ 2147483647 w 90"/>
                <a:gd name="T53" fmla="*/ 2147483647 h 110"/>
                <a:gd name="T54" fmla="*/ 2147483647 w 90"/>
                <a:gd name="T55" fmla="*/ 2147483647 h 110"/>
                <a:gd name="T56" fmla="*/ 0 w 90"/>
                <a:gd name="T57" fmla="*/ 2147483647 h 110"/>
                <a:gd name="T58" fmla="*/ 0 w 90"/>
                <a:gd name="T59" fmla="*/ 2147483647 h 110"/>
                <a:gd name="T60" fmla="*/ 0 w 90"/>
                <a:gd name="T61" fmla="*/ 2147483647 h 110"/>
                <a:gd name="T62" fmla="*/ 2147483647 w 90"/>
                <a:gd name="T63" fmla="*/ 2147483647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0"/>
                <a:gd name="T97" fmla="*/ 0 h 110"/>
                <a:gd name="T98" fmla="*/ 90 w 90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0" h="110">
                  <a:moveTo>
                    <a:pt x="2" y="56"/>
                  </a:moveTo>
                  <a:lnTo>
                    <a:pt x="4" y="48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4" y="38"/>
                  </a:lnTo>
                  <a:lnTo>
                    <a:pt x="8" y="36"/>
                  </a:lnTo>
                  <a:lnTo>
                    <a:pt x="6" y="32"/>
                  </a:lnTo>
                  <a:lnTo>
                    <a:pt x="4" y="28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42" y="0"/>
                  </a:lnTo>
                  <a:lnTo>
                    <a:pt x="46" y="4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6" y="14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18"/>
                  </a:lnTo>
                  <a:lnTo>
                    <a:pt x="88" y="28"/>
                  </a:lnTo>
                  <a:lnTo>
                    <a:pt x="90" y="32"/>
                  </a:lnTo>
                  <a:lnTo>
                    <a:pt x="90" y="36"/>
                  </a:lnTo>
                  <a:lnTo>
                    <a:pt x="88" y="46"/>
                  </a:lnTo>
                  <a:lnTo>
                    <a:pt x="84" y="54"/>
                  </a:lnTo>
                  <a:lnTo>
                    <a:pt x="82" y="60"/>
                  </a:lnTo>
                  <a:lnTo>
                    <a:pt x="80" y="70"/>
                  </a:lnTo>
                  <a:lnTo>
                    <a:pt x="82" y="86"/>
                  </a:lnTo>
                  <a:lnTo>
                    <a:pt x="84" y="92"/>
                  </a:lnTo>
                  <a:lnTo>
                    <a:pt x="88" y="98"/>
                  </a:lnTo>
                  <a:lnTo>
                    <a:pt x="88" y="104"/>
                  </a:lnTo>
                  <a:lnTo>
                    <a:pt x="78" y="98"/>
                  </a:lnTo>
                  <a:lnTo>
                    <a:pt x="70" y="96"/>
                  </a:lnTo>
                  <a:lnTo>
                    <a:pt x="62" y="96"/>
                  </a:lnTo>
                  <a:lnTo>
                    <a:pt x="54" y="96"/>
                  </a:lnTo>
                  <a:lnTo>
                    <a:pt x="48" y="98"/>
                  </a:lnTo>
                  <a:lnTo>
                    <a:pt x="36" y="102"/>
                  </a:lnTo>
                  <a:lnTo>
                    <a:pt x="26" y="108"/>
                  </a:lnTo>
                  <a:lnTo>
                    <a:pt x="20" y="110"/>
                  </a:lnTo>
                  <a:lnTo>
                    <a:pt x="12" y="110"/>
                  </a:lnTo>
                  <a:lnTo>
                    <a:pt x="14" y="92"/>
                  </a:lnTo>
                  <a:lnTo>
                    <a:pt x="14" y="90"/>
                  </a:lnTo>
                  <a:lnTo>
                    <a:pt x="12" y="86"/>
                  </a:lnTo>
                  <a:lnTo>
                    <a:pt x="6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42"/>
            <p:cNvSpPr/>
            <p:nvPr/>
          </p:nvSpPr>
          <p:spPr bwMode="auto">
            <a:xfrm>
              <a:off x="4554799" y="4254364"/>
              <a:ext cx="102627" cy="176550"/>
            </a:xfrm>
            <a:custGeom>
              <a:avLst/>
              <a:gdLst>
                <a:gd name="T0" fmla="*/ 2147483647 w 70"/>
                <a:gd name="T1" fmla="*/ 2147483647 h 112"/>
                <a:gd name="T2" fmla="*/ 2147483647 w 70"/>
                <a:gd name="T3" fmla="*/ 2147483647 h 112"/>
                <a:gd name="T4" fmla="*/ 2147483647 w 70"/>
                <a:gd name="T5" fmla="*/ 2147483647 h 112"/>
                <a:gd name="T6" fmla="*/ 2147483647 w 70"/>
                <a:gd name="T7" fmla="*/ 2147483647 h 112"/>
                <a:gd name="T8" fmla="*/ 2147483647 w 70"/>
                <a:gd name="T9" fmla="*/ 2147483647 h 112"/>
                <a:gd name="T10" fmla="*/ 2147483647 w 70"/>
                <a:gd name="T11" fmla="*/ 2147483647 h 112"/>
                <a:gd name="T12" fmla="*/ 2147483647 w 70"/>
                <a:gd name="T13" fmla="*/ 2147483647 h 112"/>
                <a:gd name="T14" fmla="*/ 2147483647 w 70"/>
                <a:gd name="T15" fmla="*/ 2147483647 h 112"/>
                <a:gd name="T16" fmla="*/ 0 w 70"/>
                <a:gd name="T17" fmla="*/ 2147483647 h 112"/>
                <a:gd name="T18" fmla="*/ 2147483647 w 70"/>
                <a:gd name="T19" fmla="*/ 2147483647 h 112"/>
                <a:gd name="T20" fmla="*/ 2147483647 w 70"/>
                <a:gd name="T21" fmla="*/ 2147483647 h 112"/>
                <a:gd name="T22" fmla="*/ 2147483647 w 70"/>
                <a:gd name="T23" fmla="*/ 2147483647 h 112"/>
                <a:gd name="T24" fmla="*/ 2147483647 w 70"/>
                <a:gd name="T25" fmla="*/ 2147483647 h 112"/>
                <a:gd name="T26" fmla="*/ 2147483647 w 70"/>
                <a:gd name="T27" fmla="*/ 2147483647 h 112"/>
                <a:gd name="T28" fmla="*/ 2147483647 w 70"/>
                <a:gd name="T29" fmla="*/ 2147483647 h 112"/>
                <a:gd name="T30" fmla="*/ 2147483647 w 70"/>
                <a:gd name="T31" fmla="*/ 2147483647 h 112"/>
                <a:gd name="T32" fmla="*/ 2147483647 w 70"/>
                <a:gd name="T33" fmla="*/ 2147483647 h 112"/>
                <a:gd name="T34" fmla="*/ 2147483647 w 70"/>
                <a:gd name="T35" fmla="*/ 0 h 112"/>
                <a:gd name="T36" fmla="*/ 2147483647 w 70"/>
                <a:gd name="T37" fmla="*/ 0 h 112"/>
                <a:gd name="T38" fmla="*/ 2147483647 w 70"/>
                <a:gd name="T39" fmla="*/ 0 h 112"/>
                <a:gd name="T40" fmla="*/ 2147483647 w 70"/>
                <a:gd name="T41" fmla="*/ 0 h 112"/>
                <a:gd name="T42" fmla="*/ 2147483647 w 70"/>
                <a:gd name="T43" fmla="*/ 0 h 112"/>
                <a:gd name="T44" fmla="*/ 2147483647 w 70"/>
                <a:gd name="T45" fmla="*/ 2147483647 h 112"/>
                <a:gd name="T46" fmla="*/ 2147483647 w 70"/>
                <a:gd name="T47" fmla="*/ 2147483647 h 112"/>
                <a:gd name="T48" fmla="*/ 2147483647 w 70"/>
                <a:gd name="T49" fmla="*/ 2147483647 h 112"/>
                <a:gd name="T50" fmla="*/ 2147483647 w 70"/>
                <a:gd name="T51" fmla="*/ 2147483647 h 112"/>
                <a:gd name="T52" fmla="*/ 2147483647 w 70"/>
                <a:gd name="T53" fmla="*/ 2147483647 h 112"/>
                <a:gd name="T54" fmla="*/ 2147483647 w 70"/>
                <a:gd name="T55" fmla="*/ 2147483647 h 112"/>
                <a:gd name="T56" fmla="*/ 2147483647 w 70"/>
                <a:gd name="T57" fmla="*/ 2147483647 h 112"/>
                <a:gd name="T58" fmla="*/ 2147483647 w 70"/>
                <a:gd name="T59" fmla="*/ 2147483647 h 112"/>
                <a:gd name="T60" fmla="*/ 2147483647 w 70"/>
                <a:gd name="T61" fmla="*/ 2147483647 h 112"/>
                <a:gd name="T62" fmla="*/ 2147483647 w 70"/>
                <a:gd name="T63" fmla="*/ 2147483647 h 112"/>
                <a:gd name="T64" fmla="*/ 2147483647 w 70"/>
                <a:gd name="T65" fmla="*/ 2147483647 h 112"/>
                <a:gd name="T66" fmla="*/ 2147483647 w 70"/>
                <a:gd name="T67" fmla="*/ 2147483647 h 112"/>
                <a:gd name="T68" fmla="*/ 2147483647 w 70"/>
                <a:gd name="T69" fmla="*/ 2147483647 h 112"/>
                <a:gd name="T70" fmla="*/ 2147483647 w 70"/>
                <a:gd name="T71" fmla="*/ 2147483647 h 112"/>
                <a:gd name="T72" fmla="*/ 2147483647 w 70"/>
                <a:gd name="T73" fmla="*/ 2147483647 h 112"/>
                <a:gd name="T74" fmla="*/ 2147483647 w 70"/>
                <a:gd name="T75" fmla="*/ 2147483647 h 1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112"/>
                <a:gd name="T116" fmla="*/ 70 w 70"/>
                <a:gd name="T117" fmla="*/ 112 h 11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112">
                  <a:moveTo>
                    <a:pt x="68" y="92"/>
                  </a:moveTo>
                  <a:lnTo>
                    <a:pt x="60" y="94"/>
                  </a:lnTo>
                  <a:lnTo>
                    <a:pt x="50" y="98"/>
                  </a:lnTo>
                  <a:lnTo>
                    <a:pt x="34" y="108"/>
                  </a:lnTo>
                  <a:lnTo>
                    <a:pt x="28" y="110"/>
                  </a:lnTo>
                  <a:lnTo>
                    <a:pt x="16" y="112"/>
                  </a:lnTo>
                  <a:lnTo>
                    <a:pt x="8" y="112"/>
                  </a:lnTo>
                  <a:lnTo>
                    <a:pt x="2" y="94"/>
                  </a:lnTo>
                  <a:lnTo>
                    <a:pt x="0" y="78"/>
                  </a:lnTo>
                  <a:lnTo>
                    <a:pt x="2" y="68"/>
                  </a:lnTo>
                  <a:lnTo>
                    <a:pt x="4" y="62"/>
                  </a:lnTo>
                  <a:lnTo>
                    <a:pt x="8" y="54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8" y="36"/>
                  </a:lnTo>
                  <a:lnTo>
                    <a:pt x="4" y="26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2" y="6"/>
                  </a:lnTo>
                  <a:lnTo>
                    <a:pt x="54" y="12"/>
                  </a:lnTo>
                  <a:lnTo>
                    <a:pt x="56" y="14"/>
                  </a:lnTo>
                  <a:lnTo>
                    <a:pt x="56" y="20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30"/>
                  </a:lnTo>
                  <a:lnTo>
                    <a:pt x="58" y="36"/>
                  </a:lnTo>
                  <a:lnTo>
                    <a:pt x="58" y="40"/>
                  </a:lnTo>
                  <a:lnTo>
                    <a:pt x="58" y="44"/>
                  </a:lnTo>
                  <a:lnTo>
                    <a:pt x="60" y="50"/>
                  </a:lnTo>
                  <a:lnTo>
                    <a:pt x="60" y="74"/>
                  </a:lnTo>
                  <a:lnTo>
                    <a:pt x="56" y="76"/>
                  </a:lnTo>
                  <a:lnTo>
                    <a:pt x="62" y="84"/>
                  </a:lnTo>
                  <a:lnTo>
                    <a:pt x="70" y="92"/>
                  </a:lnTo>
                  <a:lnTo>
                    <a:pt x="68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43"/>
            <p:cNvSpPr/>
            <p:nvPr/>
          </p:nvSpPr>
          <p:spPr bwMode="auto">
            <a:xfrm>
              <a:off x="4628598" y="4254364"/>
              <a:ext cx="42665" cy="146019"/>
            </a:xfrm>
            <a:custGeom>
              <a:avLst/>
              <a:gdLst>
                <a:gd name="T0" fmla="*/ 2147483647 w 30"/>
                <a:gd name="T1" fmla="*/ 2147483647 h 92"/>
                <a:gd name="T2" fmla="*/ 2147483647 w 30"/>
                <a:gd name="T3" fmla="*/ 2147483647 h 92"/>
                <a:gd name="T4" fmla="*/ 2147483647 w 30"/>
                <a:gd name="T5" fmla="*/ 2147483647 h 92"/>
                <a:gd name="T6" fmla="*/ 2147483647 w 30"/>
                <a:gd name="T7" fmla="*/ 2147483647 h 92"/>
                <a:gd name="T8" fmla="*/ 2147483647 w 30"/>
                <a:gd name="T9" fmla="*/ 2147483647 h 92"/>
                <a:gd name="T10" fmla="*/ 2147483647 w 30"/>
                <a:gd name="T11" fmla="*/ 2147483647 h 92"/>
                <a:gd name="T12" fmla="*/ 2147483647 w 30"/>
                <a:gd name="T13" fmla="*/ 2147483647 h 92"/>
                <a:gd name="T14" fmla="*/ 2147483647 w 30"/>
                <a:gd name="T15" fmla="*/ 2147483647 h 92"/>
                <a:gd name="T16" fmla="*/ 2147483647 w 30"/>
                <a:gd name="T17" fmla="*/ 2147483647 h 92"/>
                <a:gd name="T18" fmla="*/ 2147483647 w 30"/>
                <a:gd name="T19" fmla="*/ 2147483647 h 92"/>
                <a:gd name="T20" fmla="*/ 2147483647 w 30"/>
                <a:gd name="T21" fmla="*/ 2147483647 h 92"/>
                <a:gd name="T22" fmla="*/ 2147483647 w 30"/>
                <a:gd name="T23" fmla="*/ 2147483647 h 92"/>
                <a:gd name="T24" fmla="*/ 2147483647 w 30"/>
                <a:gd name="T25" fmla="*/ 2147483647 h 92"/>
                <a:gd name="T26" fmla="*/ 2147483647 w 30"/>
                <a:gd name="T27" fmla="*/ 2147483647 h 92"/>
                <a:gd name="T28" fmla="*/ 2147483647 w 30"/>
                <a:gd name="T29" fmla="*/ 2147483647 h 92"/>
                <a:gd name="T30" fmla="*/ 0 w 30"/>
                <a:gd name="T31" fmla="*/ 0 h 92"/>
                <a:gd name="T32" fmla="*/ 2147483647 w 30"/>
                <a:gd name="T33" fmla="*/ 0 h 92"/>
                <a:gd name="T34" fmla="*/ 2147483647 w 30"/>
                <a:gd name="T35" fmla="*/ 2147483647 h 92"/>
                <a:gd name="T36" fmla="*/ 2147483647 w 30"/>
                <a:gd name="T37" fmla="*/ 2147483647 h 92"/>
                <a:gd name="T38" fmla="*/ 2147483647 w 30"/>
                <a:gd name="T39" fmla="*/ 2147483647 h 92"/>
                <a:gd name="T40" fmla="*/ 2147483647 w 30"/>
                <a:gd name="T41" fmla="*/ 2147483647 h 92"/>
                <a:gd name="T42" fmla="*/ 2147483647 w 30"/>
                <a:gd name="T43" fmla="*/ 2147483647 h 92"/>
                <a:gd name="T44" fmla="*/ 2147483647 w 30"/>
                <a:gd name="T45" fmla="*/ 2147483647 h 92"/>
                <a:gd name="T46" fmla="*/ 2147483647 w 30"/>
                <a:gd name="T47" fmla="*/ 2147483647 h 92"/>
                <a:gd name="T48" fmla="*/ 2147483647 w 30"/>
                <a:gd name="T49" fmla="*/ 2147483647 h 92"/>
                <a:gd name="T50" fmla="*/ 2147483647 w 30"/>
                <a:gd name="T51" fmla="*/ 2147483647 h 92"/>
                <a:gd name="T52" fmla="*/ 2147483647 w 30"/>
                <a:gd name="T53" fmla="*/ 2147483647 h 92"/>
                <a:gd name="T54" fmla="*/ 2147483647 w 30"/>
                <a:gd name="T55" fmla="*/ 2147483647 h 92"/>
                <a:gd name="T56" fmla="*/ 2147483647 w 30"/>
                <a:gd name="T57" fmla="*/ 2147483647 h 92"/>
                <a:gd name="T58" fmla="*/ 2147483647 w 30"/>
                <a:gd name="T59" fmla="*/ 2147483647 h 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"/>
                <a:gd name="T91" fmla="*/ 0 h 92"/>
                <a:gd name="T92" fmla="*/ 30 w 30"/>
                <a:gd name="T93" fmla="*/ 92 h 9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" h="92">
                  <a:moveTo>
                    <a:pt x="20" y="92"/>
                  </a:moveTo>
                  <a:lnTo>
                    <a:pt x="12" y="84"/>
                  </a:lnTo>
                  <a:lnTo>
                    <a:pt x="6" y="76"/>
                  </a:lnTo>
                  <a:lnTo>
                    <a:pt x="10" y="74"/>
                  </a:lnTo>
                  <a:lnTo>
                    <a:pt x="10" y="50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6" y="20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6" y="16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40"/>
                  </a:lnTo>
                  <a:lnTo>
                    <a:pt x="26" y="52"/>
                  </a:lnTo>
                  <a:lnTo>
                    <a:pt x="26" y="64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144"/>
            <p:cNvSpPr/>
            <p:nvPr/>
          </p:nvSpPr>
          <p:spPr bwMode="auto">
            <a:xfrm>
              <a:off x="4649354" y="4218523"/>
              <a:ext cx="68033" cy="175222"/>
            </a:xfrm>
            <a:custGeom>
              <a:avLst/>
              <a:gdLst>
                <a:gd name="T0" fmla="*/ 2147483647 w 46"/>
                <a:gd name="T1" fmla="*/ 2147483647 h 110"/>
                <a:gd name="T2" fmla="*/ 2147483647 w 46"/>
                <a:gd name="T3" fmla="*/ 2147483647 h 110"/>
                <a:gd name="T4" fmla="*/ 2147483647 w 46"/>
                <a:gd name="T5" fmla="*/ 2147483647 h 110"/>
                <a:gd name="T6" fmla="*/ 2147483647 w 46"/>
                <a:gd name="T7" fmla="*/ 2147483647 h 110"/>
                <a:gd name="T8" fmla="*/ 2147483647 w 46"/>
                <a:gd name="T9" fmla="*/ 2147483647 h 110"/>
                <a:gd name="T10" fmla="*/ 2147483647 w 46"/>
                <a:gd name="T11" fmla="*/ 2147483647 h 110"/>
                <a:gd name="T12" fmla="*/ 2147483647 w 46"/>
                <a:gd name="T13" fmla="*/ 2147483647 h 110"/>
                <a:gd name="T14" fmla="*/ 2147483647 w 46"/>
                <a:gd name="T15" fmla="*/ 2147483647 h 110"/>
                <a:gd name="T16" fmla="*/ 2147483647 w 46"/>
                <a:gd name="T17" fmla="*/ 2147483647 h 110"/>
                <a:gd name="T18" fmla="*/ 2147483647 w 46"/>
                <a:gd name="T19" fmla="*/ 0 h 110"/>
                <a:gd name="T20" fmla="*/ 2147483647 w 46"/>
                <a:gd name="T21" fmla="*/ 2147483647 h 110"/>
                <a:gd name="T22" fmla="*/ 2147483647 w 46"/>
                <a:gd name="T23" fmla="*/ 0 h 110"/>
                <a:gd name="T24" fmla="*/ 2147483647 w 46"/>
                <a:gd name="T25" fmla="*/ 2147483647 h 110"/>
                <a:gd name="T26" fmla="*/ 2147483647 w 46"/>
                <a:gd name="T27" fmla="*/ 2147483647 h 110"/>
                <a:gd name="T28" fmla="*/ 2147483647 w 46"/>
                <a:gd name="T29" fmla="*/ 2147483647 h 110"/>
                <a:gd name="T30" fmla="*/ 2147483647 w 46"/>
                <a:gd name="T31" fmla="*/ 2147483647 h 110"/>
                <a:gd name="T32" fmla="*/ 2147483647 w 46"/>
                <a:gd name="T33" fmla="*/ 2147483647 h 110"/>
                <a:gd name="T34" fmla="*/ 2147483647 w 46"/>
                <a:gd name="T35" fmla="*/ 2147483647 h 110"/>
                <a:gd name="T36" fmla="*/ 2147483647 w 46"/>
                <a:gd name="T37" fmla="*/ 2147483647 h 110"/>
                <a:gd name="T38" fmla="*/ 0 w 46"/>
                <a:gd name="T39" fmla="*/ 2147483647 h 110"/>
                <a:gd name="T40" fmla="*/ 0 w 46"/>
                <a:gd name="T41" fmla="*/ 2147483647 h 110"/>
                <a:gd name="T42" fmla="*/ 0 w 46"/>
                <a:gd name="T43" fmla="*/ 2147483647 h 110"/>
                <a:gd name="T44" fmla="*/ 2147483647 w 46"/>
                <a:gd name="T45" fmla="*/ 2147483647 h 110"/>
                <a:gd name="T46" fmla="*/ 2147483647 w 46"/>
                <a:gd name="T47" fmla="*/ 2147483647 h 110"/>
                <a:gd name="T48" fmla="*/ 2147483647 w 46"/>
                <a:gd name="T49" fmla="*/ 2147483647 h 110"/>
                <a:gd name="T50" fmla="*/ 2147483647 w 46"/>
                <a:gd name="T51" fmla="*/ 2147483647 h 110"/>
                <a:gd name="T52" fmla="*/ 2147483647 w 46"/>
                <a:gd name="T53" fmla="*/ 2147483647 h 110"/>
                <a:gd name="T54" fmla="*/ 2147483647 w 46"/>
                <a:gd name="T55" fmla="*/ 2147483647 h 110"/>
                <a:gd name="T56" fmla="*/ 2147483647 w 46"/>
                <a:gd name="T57" fmla="*/ 2147483647 h 110"/>
                <a:gd name="T58" fmla="*/ 2147483647 w 46"/>
                <a:gd name="T59" fmla="*/ 2147483647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"/>
                <a:gd name="T91" fmla="*/ 0 h 110"/>
                <a:gd name="T92" fmla="*/ 46 w 46"/>
                <a:gd name="T93" fmla="*/ 110 h 11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" h="110">
                  <a:moveTo>
                    <a:pt x="16" y="110"/>
                  </a:moveTo>
                  <a:lnTo>
                    <a:pt x="30" y="104"/>
                  </a:lnTo>
                  <a:lnTo>
                    <a:pt x="30" y="60"/>
                  </a:lnTo>
                  <a:lnTo>
                    <a:pt x="40" y="46"/>
                  </a:lnTo>
                  <a:lnTo>
                    <a:pt x="44" y="36"/>
                  </a:lnTo>
                  <a:lnTo>
                    <a:pt x="46" y="30"/>
                  </a:lnTo>
                  <a:lnTo>
                    <a:pt x="44" y="18"/>
                  </a:lnTo>
                  <a:lnTo>
                    <a:pt x="40" y="1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10" y="44"/>
                  </a:lnTo>
                  <a:lnTo>
                    <a:pt x="10" y="48"/>
                  </a:lnTo>
                  <a:lnTo>
                    <a:pt x="10" y="62"/>
                  </a:lnTo>
                  <a:lnTo>
                    <a:pt x="12" y="74"/>
                  </a:lnTo>
                  <a:lnTo>
                    <a:pt x="12" y="86"/>
                  </a:lnTo>
                  <a:lnTo>
                    <a:pt x="14" y="106"/>
                  </a:lnTo>
                  <a:lnTo>
                    <a:pt x="1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145"/>
            <p:cNvSpPr/>
            <p:nvPr/>
          </p:nvSpPr>
          <p:spPr bwMode="auto">
            <a:xfrm>
              <a:off x="4693172" y="4172063"/>
              <a:ext cx="275593" cy="274780"/>
            </a:xfrm>
            <a:custGeom>
              <a:avLst/>
              <a:gdLst>
                <a:gd name="T0" fmla="*/ 2147483647 w 189"/>
                <a:gd name="T1" fmla="*/ 2147483647 h 174"/>
                <a:gd name="T2" fmla="*/ 2147483647 w 189"/>
                <a:gd name="T3" fmla="*/ 2147483647 h 174"/>
                <a:gd name="T4" fmla="*/ 2147483647 w 189"/>
                <a:gd name="T5" fmla="*/ 2147483647 h 174"/>
                <a:gd name="T6" fmla="*/ 2147483647 w 189"/>
                <a:gd name="T7" fmla="*/ 2147483647 h 174"/>
                <a:gd name="T8" fmla="*/ 2147483647 w 189"/>
                <a:gd name="T9" fmla="*/ 2147483647 h 174"/>
                <a:gd name="T10" fmla="*/ 0 w 189"/>
                <a:gd name="T11" fmla="*/ 2147483647 h 174"/>
                <a:gd name="T12" fmla="*/ 2147483647 w 189"/>
                <a:gd name="T13" fmla="*/ 2147483647 h 174"/>
                <a:gd name="T14" fmla="*/ 2147483647 w 189"/>
                <a:gd name="T15" fmla="*/ 2147483647 h 174"/>
                <a:gd name="T16" fmla="*/ 2147483647 w 189"/>
                <a:gd name="T17" fmla="*/ 2147483647 h 174"/>
                <a:gd name="T18" fmla="*/ 2147483647 w 189"/>
                <a:gd name="T19" fmla="*/ 2147483647 h 174"/>
                <a:gd name="T20" fmla="*/ 2147483647 w 189"/>
                <a:gd name="T21" fmla="*/ 0 h 174"/>
                <a:gd name="T22" fmla="*/ 2147483647 w 189"/>
                <a:gd name="T23" fmla="*/ 0 h 174"/>
                <a:gd name="T24" fmla="*/ 2147483647 w 189"/>
                <a:gd name="T25" fmla="*/ 2147483647 h 174"/>
                <a:gd name="T26" fmla="*/ 2147483647 w 189"/>
                <a:gd name="T27" fmla="*/ 2147483647 h 174"/>
                <a:gd name="T28" fmla="*/ 2147483647 w 189"/>
                <a:gd name="T29" fmla="*/ 2147483647 h 174"/>
                <a:gd name="T30" fmla="*/ 2147483647 w 189"/>
                <a:gd name="T31" fmla="*/ 2147483647 h 174"/>
                <a:gd name="T32" fmla="*/ 2147483647 w 189"/>
                <a:gd name="T33" fmla="*/ 2147483647 h 174"/>
                <a:gd name="T34" fmla="*/ 2147483647 w 189"/>
                <a:gd name="T35" fmla="*/ 2147483647 h 174"/>
                <a:gd name="T36" fmla="*/ 2147483647 w 189"/>
                <a:gd name="T37" fmla="*/ 2147483647 h 174"/>
                <a:gd name="T38" fmla="*/ 2147483647 w 189"/>
                <a:gd name="T39" fmla="*/ 2147483647 h 174"/>
                <a:gd name="T40" fmla="*/ 2147483647 w 189"/>
                <a:gd name="T41" fmla="*/ 2147483647 h 174"/>
                <a:gd name="T42" fmla="*/ 2147483647 w 189"/>
                <a:gd name="T43" fmla="*/ 2147483647 h 174"/>
                <a:gd name="T44" fmla="*/ 2147483647 w 189"/>
                <a:gd name="T45" fmla="*/ 2147483647 h 174"/>
                <a:gd name="T46" fmla="*/ 2147483647 w 189"/>
                <a:gd name="T47" fmla="*/ 0 h 174"/>
                <a:gd name="T48" fmla="*/ 2147483647 w 189"/>
                <a:gd name="T49" fmla="*/ 2147483647 h 174"/>
                <a:gd name="T50" fmla="*/ 2147483647 w 189"/>
                <a:gd name="T51" fmla="*/ 2147483647 h 174"/>
                <a:gd name="T52" fmla="*/ 2147483647 w 189"/>
                <a:gd name="T53" fmla="*/ 2147483647 h 174"/>
                <a:gd name="T54" fmla="*/ 2147483647 w 189"/>
                <a:gd name="T55" fmla="*/ 2147483647 h 174"/>
                <a:gd name="T56" fmla="*/ 2147483647 w 189"/>
                <a:gd name="T57" fmla="*/ 2147483647 h 174"/>
                <a:gd name="T58" fmla="*/ 2147483647 w 189"/>
                <a:gd name="T59" fmla="*/ 2147483647 h 174"/>
                <a:gd name="T60" fmla="*/ 2147483647 w 189"/>
                <a:gd name="T61" fmla="*/ 2147483647 h 174"/>
                <a:gd name="T62" fmla="*/ 2147483647 w 189"/>
                <a:gd name="T63" fmla="*/ 2147483647 h 174"/>
                <a:gd name="T64" fmla="*/ 2147483647 w 189"/>
                <a:gd name="T65" fmla="*/ 2147483647 h 174"/>
                <a:gd name="T66" fmla="*/ 2147483647 w 189"/>
                <a:gd name="T67" fmla="*/ 2147483647 h 174"/>
                <a:gd name="T68" fmla="*/ 2147483647 w 189"/>
                <a:gd name="T69" fmla="*/ 2147483647 h 174"/>
                <a:gd name="T70" fmla="*/ 2147483647 w 189"/>
                <a:gd name="T71" fmla="*/ 2147483647 h 174"/>
                <a:gd name="T72" fmla="*/ 2147483647 w 189"/>
                <a:gd name="T73" fmla="*/ 2147483647 h 174"/>
                <a:gd name="T74" fmla="*/ 2147483647 w 189"/>
                <a:gd name="T75" fmla="*/ 2147483647 h 174"/>
                <a:gd name="T76" fmla="*/ 2147483647 w 189"/>
                <a:gd name="T77" fmla="*/ 2147483647 h 174"/>
                <a:gd name="T78" fmla="*/ 2147483647 w 189"/>
                <a:gd name="T79" fmla="*/ 2147483647 h 174"/>
                <a:gd name="T80" fmla="*/ 2147483647 w 189"/>
                <a:gd name="T81" fmla="*/ 2147483647 h 1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9"/>
                <a:gd name="T124" fmla="*/ 0 h 174"/>
                <a:gd name="T125" fmla="*/ 189 w 189"/>
                <a:gd name="T126" fmla="*/ 174 h 1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9" h="174">
                  <a:moveTo>
                    <a:pt x="90" y="168"/>
                  </a:moveTo>
                  <a:lnTo>
                    <a:pt x="74" y="170"/>
                  </a:lnTo>
                  <a:lnTo>
                    <a:pt x="58" y="174"/>
                  </a:lnTo>
                  <a:lnTo>
                    <a:pt x="52" y="172"/>
                  </a:lnTo>
                  <a:lnTo>
                    <a:pt x="46" y="166"/>
                  </a:lnTo>
                  <a:lnTo>
                    <a:pt x="40" y="152"/>
                  </a:lnTo>
                  <a:lnTo>
                    <a:pt x="36" y="146"/>
                  </a:lnTo>
                  <a:lnTo>
                    <a:pt x="32" y="138"/>
                  </a:lnTo>
                  <a:lnTo>
                    <a:pt x="24" y="134"/>
                  </a:lnTo>
                  <a:lnTo>
                    <a:pt x="18" y="132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0" y="76"/>
                  </a:lnTo>
                  <a:lnTo>
                    <a:pt x="14" y="66"/>
                  </a:lnTo>
                  <a:lnTo>
                    <a:pt x="16" y="60"/>
                  </a:lnTo>
                  <a:lnTo>
                    <a:pt x="14" y="48"/>
                  </a:lnTo>
                  <a:lnTo>
                    <a:pt x="10" y="40"/>
                  </a:lnTo>
                  <a:lnTo>
                    <a:pt x="14" y="26"/>
                  </a:lnTo>
                  <a:lnTo>
                    <a:pt x="18" y="12"/>
                  </a:lnTo>
                  <a:lnTo>
                    <a:pt x="22" y="8"/>
                  </a:lnTo>
                  <a:lnTo>
                    <a:pt x="28" y="4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6" y="8"/>
                  </a:lnTo>
                  <a:lnTo>
                    <a:pt x="62" y="12"/>
                  </a:lnTo>
                  <a:lnTo>
                    <a:pt x="64" y="14"/>
                  </a:lnTo>
                  <a:lnTo>
                    <a:pt x="68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10"/>
                  </a:lnTo>
                  <a:lnTo>
                    <a:pt x="78" y="10"/>
                  </a:lnTo>
                  <a:lnTo>
                    <a:pt x="86" y="10"/>
                  </a:lnTo>
                  <a:lnTo>
                    <a:pt x="90" y="14"/>
                  </a:lnTo>
                  <a:lnTo>
                    <a:pt x="94" y="16"/>
                  </a:lnTo>
                  <a:lnTo>
                    <a:pt x="100" y="18"/>
                  </a:lnTo>
                  <a:lnTo>
                    <a:pt x="108" y="16"/>
                  </a:lnTo>
                  <a:lnTo>
                    <a:pt x="114" y="12"/>
                  </a:lnTo>
                  <a:lnTo>
                    <a:pt x="120" y="10"/>
                  </a:lnTo>
                  <a:lnTo>
                    <a:pt x="128" y="8"/>
                  </a:lnTo>
                  <a:lnTo>
                    <a:pt x="134" y="8"/>
                  </a:lnTo>
                  <a:lnTo>
                    <a:pt x="138" y="10"/>
                  </a:lnTo>
                  <a:lnTo>
                    <a:pt x="142" y="10"/>
                  </a:lnTo>
                  <a:lnTo>
                    <a:pt x="151" y="12"/>
                  </a:lnTo>
                  <a:lnTo>
                    <a:pt x="155" y="10"/>
                  </a:lnTo>
                  <a:lnTo>
                    <a:pt x="161" y="8"/>
                  </a:lnTo>
                  <a:lnTo>
                    <a:pt x="171" y="0"/>
                  </a:lnTo>
                  <a:lnTo>
                    <a:pt x="175" y="6"/>
                  </a:lnTo>
                  <a:lnTo>
                    <a:pt x="179" y="10"/>
                  </a:lnTo>
                  <a:lnTo>
                    <a:pt x="183" y="22"/>
                  </a:lnTo>
                  <a:lnTo>
                    <a:pt x="185" y="26"/>
                  </a:lnTo>
                  <a:lnTo>
                    <a:pt x="189" y="30"/>
                  </a:lnTo>
                  <a:lnTo>
                    <a:pt x="187" y="46"/>
                  </a:lnTo>
                  <a:lnTo>
                    <a:pt x="183" y="46"/>
                  </a:lnTo>
                  <a:lnTo>
                    <a:pt x="179" y="46"/>
                  </a:lnTo>
                  <a:lnTo>
                    <a:pt x="175" y="60"/>
                  </a:lnTo>
                  <a:lnTo>
                    <a:pt x="171" y="70"/>
                  </a:lnTo>
                  <a:lnTo>
                    <a:pt x="165" y="82"/>
                  </a:lnTo>
                  <a:lnTo>
                    <a:pt x="161" y="92"/>
                  </a:lnTo>
                  <a:lnTo>
                    <a:pt x="159" y="94"/>
                  </a:lnTo>
                  <a:lnTo>
                    <a:pt x="157" y="96"/>
                  </a:lnTo>
                  <a:lnTo>
                    <a:pt x="155" y="98"/>
                  </a:lnTo>
                  <a:lnTo>
                    <a:pt x="153" y="98"/>
                  </a:lnTo>
                  <a:lnTo>
                    <a:pt x="151" y="108"/>
                  </a:lnTo>
                  <a:lnTo>
                    <a:pt x="146" y="120"/>
                  </a:lnTo>
                  <a:lnTo>
                    <a:pt x="142" y="130"/>
                  </a:lnTo>
                  <a:lnTo>
                    <a:pt x="138" y="134"/>
                  </a:lnTo>
                  <a:lnTo>
                    <a:pt x="134" y="136"/>
                  </a:lnTo>
                  <a:lnTo>
                    <a:pt x="132" y="134"/>
                  </a:lnTo>
                  <a:lnTo>
                    <a:pt x="130" y="132"/>
                  </a:lnTo>
                  <a:lnTo>
                    <a:pt x="128" y="124"/>
                  </a:lnTo>
                  <a:lnTo>
                    <a:pt x="122" y="126"/>
                  </a:lnTo>
                  <a:lnTo>
                    <a:pt x="116" y="130"/>
                  </a:lnTo>
                  <a:lnTo>
                    <a:pt x="110" y="134"/>
                  </a:lnTo>
                  <a:lnTo>
                    <a:pt x="104" y="138"/>
                  </a:lnTo>
                  <a:lnTo>
                    <a:pt x="100" y="146"/>
                  </a:lnTo>
                  <a:lnTo>
                    <a:pt x="98" y="150"/>
                  </a:lnTo>
                  <a:lnTo>
                    <a:pt x="96" y="158"/>
                  </a:lnTo>
                  <a:lnTo>
                    <a:pt x="96" y="168"/>
                  </a:lnTo>
                  <a:lnTo>
                    <a:pt x="94" y="168"/>
                  </a:lnTo>
                  <a:lnTo>
                    <a:pt x="9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46"/>
            <p:cNvSpPr/>
            <p:nvPr/>
          </p:nvSpPr>
          <p:spPr bwMode="auto">
            <a:xfrm>
              <a:off x="4824626" y="4186665"/>
              <a:ext cx="185651" cy="329206"/>
            </a:xfrm>
            <a:custGeom>
              <a:avLst/>
              <a:gdLst>
                <a:gd name="T0" fmla="*/ 2147483647 w 127"/>
                <a:gd name="T1" fmla="*/ 2147483647 h 208"/>
                <a:gd name="T2" fmla="*/ 2147483647 w 127"/>
                <a:gd name="T3" fmla="*/ 2147483647 h 208"/>
                <a:gd name="T4" fmla="*/ 2147483647 w 127"/>
                <a:gd name="T5" fmla="*/ 2147483647 h 208"/>
                <a:gd name="T6" fmla="*/ 2147483647 w 127"/>
                <a:gd name="T7" fmla="*/ 2147483647 h 208"/>
                <a:gd name="T8" fmla="*/ 2147483647 w 127"/>
                <a:gd name="T9" fmla="*/ 2147483647 h 208"/>
                <a:gd name="T10" fmla="*/ 2147483647 w 127"/>
                <a:gd name="T11" fmla="*/ 2147483647 h 208"/>
                <a:gd name="T12" fmla="*/ 2147483647 w 127"/>
                <a:gd name="T13" fmla="*/ 2147483647 h 208"/>
                <a:gd name="T14" fmla="*/ 2147483647 w 127"/>
                <a:gd name="T15" fmla="*/ 2147483647 h 208"/>
                <a:gd name="T16" fmla="*/ 2147483647 w 127"/>
                <a:gd name="T17" fmla="*/ 2147483647 h 208"/>
                <a:gd name="T18" fmla="*/ 2147483647 w 127"/>
                <a:gd name="T19" fmla="*/ 2147483647 h 208"/>
                <a:gd name="T20" fmla="*/ 2147483647 w 127"/>
                <a:gd name="T21" fmla="*/ 2147483647 h 208"/>
                <a:gd name="T22" fmla="*/ 2147483647 w 127"/>
                <a:gd name="T23" fmla="*/ 2147483647 h 208"/>
                <a:gd name="T24" fmla="*/ 2147483647 w 127"/>
                <a:gd name="T25" fmla="*/ 2147483647 h 208"/>
                <a:gd name="T26" fmla="*/ 2147483647 w 127"/>
                <a:gd name="T27" fmla="*/ 2147483647 h 208"/>
                <a:gd name="T28" fmla="*/ 2147483647 w 127"/>
                <a:gd name="T29" fmla="*/ 2147483647 h 208"/>
                <a:gd name="T30" fmla="*/ 2147483647 w 127"/>
                <a:gd name="T31" fmla="*/ 2147483647 h 208"/>
                <a:gd name="T32" fmla="*/ 2147483647 w 127"/>
                <a:gd name="T33" fmla="*/ 2147483647 h 208"/>
                <a:gd name="T34" fmla="*/ 2147483647 w 127"/>
                <a:gd name="T35" fmla="*/ 2147483647 h 208"/>
                <a:gd name="T36" fmla="*/ 2147483647 w 127"/>
                <a:gd name="T37" fmla="*/ 2147483647 h 208"/>
                <a:gd name="T38" fmla="*/ 2147483647 w 127"/>
                <a:gd name="T39" fmla="*/ 2147483647 h 208"/>
                <a:gd name="T40" fmla="*/ 2147483647 w 127"/>
                <a:gd name="T41" fmla="*/ 2147483647 h 208"/>
                <a:gd name="T42" fmla="*/ 2147483647 w 127"/>
                <a:gd name="T43" fmla="*/ 2147483647 h 208"/>
                <a:gd name="T44" fmla="*/ 2147483647 w 127"/>
                <a:gd name="T45" fmla="*/ 2147483647 h 208"/>
                <a:gd name="T46" fmla="*/ 2147483647 w 127"/>
                <a:gd name="T47" fmla="*/ 2147483647 h 208"/>
                <a:gd name="T48" fmla="*/ 2147483647 w 127"/>
                <a:gd name="T49" fmla="*/ 2147483647 h 208"/>
                <a:gd name="T50" fmla="*/ 2147483647 w 127"/>
                <a:gd name="T51" fmla="*/ 2147483647 h 208"/>
                <a:gd name="T52" fmla="*/ 2147483647 w 127"/>
                <a:gd name="T53" fmla="*/ 2147483647 h 208"/>
                <a:gd name="T54" fmla="*/ 2147483647 w 127"/>
                <a:gd name="T55" fmla="*/ 2147483647 h 208"/>
                <a:gd name="T56" fmla="*/ 2147483647 w 127"/>
                <a:gd name="T57" fmla="*/ 2147483647 h 208"/>
                <a:gd name="T58" fmla="*/ 2147483647 w 127"/>
                <a:gd name="T59" fmla="*/ 2147483647 h 208"/>
                <a:gd name="T60" fmla="*/ 2147483647 w 127"/>
                <a:gd name="T61" fmla="*/ 2147483647 h 208"/>
                <a:gd name="T62" fmla="*/ 2147483647 w 127"/>
                <a:gd name="T63" fmla="*/ 2147483647 h 208"/>
                <a:gd name="T64" fmla="*/ 2147483647 w 127"/>
                <a:gd name="T65" fmla="*/ 2147483647 h 208"/>
                <a:gd name="T66" fmla="*/ 2147483647 w 127"/>
                <a:gd name="T67" fmla="*/ 2147483647 h 208"/>
                <a:gd name="T68" fmla="*/ 2147483647 w 127"/>
                <a:gd name="T69" fmla="*/ 2147483647 h 208"/>
                <a:gd name="T70" fmla="*/ 2147483647 w 127"/>
                <a:gd name="T71" fmla="*/ 2147483647 h 208"/>
                <a:gd name="T72" fmla="*/ 2147483647 w 127"/>
                <a:gd name="T73" fmla="*/ 2147483647 h 208"/>
                <a:gd name="T74" fmla="*/ 2147483647 w 127"/>
                <a:gd name="T75" fmla="*/ 2147483647 h 208"/>
                <a:gd name="T76" fmla="*/ 0 w 127"/>
                <a:gd name="T77" fmla="*/ 2147483647 h 2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208"/>
                <a:gd name="T119" fmla="*/ 127 w 127"/>
                <a:gd name="T120" fmla="*/ 208 h 20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208">
                  <a:moveTo>
                    <a:pt x="6" y="158"/>
                  </a:moveTo>
                  <a:lnTo>
                    <a:pt x="6" y="148"/>
                  </a:lnTo>
                  <a:lnTo>
                    <a:pt x="8" y="140"/>
                  </a:lnTo>
                  <a:lnTo>
                    <a:pt x="10" y="136"/>
                  </a:lnTo>
                  <a:lnTo>
                    <a:pt x="14" y="128"/>
                  </a:lnTo>
                  <a:lnTo>
                    <a:pt x="20" y="124"/>
                  </a:lnTo>
                  <a:lnTo>
                    <a:pt x="26" y="120"/>
                  </a:lnTo>
                  <a:lnTo>
                    <a:pt x="32" y="116"/>
                  </a:lnTo>
                  <a:lnTo>
                    <a:pt x="38" y="114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4" y="126"/>
                  </a:lnTo>
                  <a:lnTo>
                    <a:pt x="48" y="124"/>
                  </a:lnTo>
                  <a:lnTo>
                    <a:pt x="52" y="120"/>
                  </a:lnTo>
                  <a:lnTo>
                    <a:pt x="56" y="110"/>
                  </a:lnTo>
                  <a:lnTo>
                    <a:pt x="61" y="98"/>
                  </a:lnTo>
                  <a:lnTo>
                    <a:pt x="63" y="88"/>
                  </a:lnTo>
                  <a:lnTo>
                    <a:pt x="65" y="88"/>
                  </a:lnTo>
                  <a:lnTo>
                    <a:pt x="67" y="86"/>
                  </a:lnTo>
                  <a:lnTo>
                    <a:pt x="69" y="84"/>
                  </a:lnTo>
                  <a:lnTo>
                    <a:pt x="71" y="82"/>
                  </a:lnTo>
                  <a:lnTo>
                    <a:pt x="75" y="72"/>
                  </a:lnTo>
                  <a:lnTo>
                    <a:pt x="81" y="60"/>
                  </a:lnTo>
                  <a:lnTo>
                    <a:pt x="85" y="50"/>
                  </a:lnTo>
                  <a:lnTo>
                    <a:pt x="89" y="36"/>
                  </a:lnTo>
                  <a:lnTo>
                    <a:pt x="93" y="36"/>
                  </a:lnTo>
                  <a:lnTo>
                    <a:pt x="97" y="36"/>
                  </a:lnTo>
                  <a:lnTo>
                    <a:pt x="99" y="20"/>
                  </a:lnTo>
                  <a:lnTo>
                    <a:pt x="95" y="16"/>
                  </a:lnTo>
                  <a:lnTo>
                    <a:pt x="93" y="12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0"/>
                  </a:lnTo>
                  <a:lnTo>
                    <a:pt x="97" y="6"/>
                  </a:lnTo>
                  <a:lnTo>
                    <a:pt x="103" y="14"/>
                  </a:lnTo>
                  <a:lnTo>
                    <a:pt x="107" y="20"/>
                  </a:lnTo>
                  <a:lnTo>
                    <a:pt x="109" y="26"/>
                  </a:lnTo>
                  <a:lnTo>
                    <a:pt x="107" y="44"/>
                  </a:lnTo>
                  <a:lnTo>
                    <a:pt x="109" y="50"/>
                  </a:lnTo>
                  <a:lnTo>
                    <a:pt x="109" y="54"/>
                  </a:lnTo>
                  <a:lnTo>
                    <a:pt x="117" y="60"/>
                  </a:lnTo>
                  <a:lnTo>
                    <a:pt x="99" y="60"/>
                  </a:lnTo>
                  <a:lnTo>
                    <a:pt x="93" y="62"/>
                  </a:lnTo>
                  <a:lnTo>
                    <a:pt x="91" y="64"/>
                  </a:lnTo>
                  <a:lnTo>
                    <a:pt x="89" y="66"/>
                  </a:lnTo>
                  <a:lnTo>
                    <a:pt x="93" y="70"/>
                  </a:lnTo>
                  <a:lnTo>
                    <a:pt x="101" y="78"/>
                  </a:lnTo>
                  <a:lnTo>
                    <a:pt x="111" y="88"/>
                  </a:lnTo>
                  <a:lnTo>
                    <a:pt x="115" y="96"/>
                  </a:lnTo>
                  <a:lnTo>
                    <a:pt x="117" y="106"/>
                  </a:lnTo>
                  <a:lnTo>
                    <a:pt x="113" y="110"/>
                  </a:lnTo>
                  <a:lnTo>
                    <a:pt x="107" y="116"/>
                  </a:lnTo>
                  <a:lnTo>
                    <a:pt x="101" y="126"/>
                  </a:lnTo>
                  <a:lnTo>
                    <a:pt x="99" y="136"/>
                  </a:lnTo>
                  <a:lnTo>
                    <a:pt x="99" y="144"/>
                  </a:lnTo>
                  <a:lnTo>
                    <a:pt x="101" y="154"/>
                  </a:lnTo>
                  <a:lnTo>
                    <a:pt x="109" y="168"/>
                  </a:lnTo>
                  <a:lnTo>
                    <a:pt x="119" y="182"/>
                  </a:lnTo>
                  <a:lnTo>
                    <a:pt x="127" y="194"/>
                  </a:lnTo>
                  <a:lnTo>
                    <a:pt x="127" y="208"/>
                  </a:lnTo>
                  <a:lnTo>
                    <a:pt x="121" y="208"/>
                  </a:lnTo>
                  <a:lnTo>
                    <a:pt x="111" y="208"/>
                  </a:lnTo>
                  <a:lnTo>
                    <a:pt x="107" y="206"/>
                  </a:lnTo>
                  <a:lnTo>
                    <a:pt x="103" y="204"/>
                  </a:lnTo>
                  <a:lnTo>
                    <a:pt x="81" y="204"/>
                  </a:lnTo>
                  <a:lnTo>
                    <a:pt x="81" y="202"/>
                  </a:lnTo>
                  <a:lnTo>
                    <a:pt x="46" y="200"/>
                  </a:lnTo>
                  <a:lnTo>
                    <a:pt x="46" y="204"/>
                  </a:lnTo>
                  <a:lnTo>
                    <a:pt x="22" y="202"/>
                  </a:lnTo>
                  <a:lnTo>
                    <a:pt x="24" y="198"/>
                  </a:lnTo>
                  <a:lnTo>
                    <a:pt x="24" y="188"/>
                  </a:lnTo>
                  <a:lnTo>
                    <a:pt x="22" y="182"/>
                  </a:lnTo>
                  <a:lnTo>
                    <a:pt x="22" y="174"/>
                  </a:lnTo>
                  <a:lnTo>
                    <a:pt x="24" y="168"/>
                  </a:lnTo>
                  <a:lnTo>
                    <a:pt x="14" y="166"/>
                  </a:lnTo>
                  <a:lnTo>
                    <a:pt x="10" y="164"/>
                  </a:lnTo>
                  <a:lnTo>
                    <a:pt x="6" y="160"/>
                  </a:lnTo>
                  <a:lnTo>
                    <a:pt x="0" y="158"/>
                  </a:lnTo>
                  <a:lnTo>
                    <a:pt x="6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47"/>
            <p:cNvSpPr/>
            <p:nvPr/>
          </p:nvSpPr>
          <p:spPr bwMode="auto">
            <a:xfrm>
              <a:off x="4838464" y="4503924"/>
              <a:ext cx="130301" cy="175222"/>
            </a:xfrm>
            <a:custGeom>
              <a:avLst/>
              <a:gdLst>
                <a:gd name="T0" fmla="*/ 2147483647 w 89"/>
                <a:gd name="T1" fmla="*/ 2147483647 h 110"/>
                <a:gd name="T2" fmla="*/ 2147483647 w 89"/>
                <a:gd name="T3" fmla="*/ 2147483647 h 110"/>
                <a:gd name="T4" fmla="*/ 2147483647 w 89"/>
                <a:gd name="T5" fmla="*/ 2147483647 h 110"/>
                <a:gd name="T6" fmla="*/ 2147483647 w 89"/>
                <a:gd name="T7" fmla="*/ 2147483647 h 110"/>
                <a:gd name="T8" fmla="*/ 2147483647 w 89"/>
                <a:gd name="T9" fmla="*/ 2147483647 h 110"/>
                <a:gd name="T10" fmla="*/ 2147483647 w 89"/>
                <a:gd name="T11" fmla="*/ 2147483647 h 110"/>
                <a:gd name="T12" fmla="*/ 0 w 89"/>
                <a:gd name="T13" fmla="*/ 2147483647 h 110"/>
                <a:gd name="T14" fmla="*/ 0 w 89"/>
                <a:gd name="T15" fmla="*/ 2147483647 h 110"/>
                <a:gd name="T16" fmla="*/ 2147483647 w 89"/>
                <a:gd name="T17" fmla="*/ 2147483647 h 110"/>
                <a:gd name="T18" fmla="*/ 2147483647 w 89"/>
                <a:gd name="T19" fmla="*/ 2147483647 h 110"/>
                <a:gd name="T20" fmla="*/ 2147483647 w 89"/>
                <a:gd name="T21" fmla="*/ 2147483647 h 110"/>
                <a:gd name="T22" fmla="*/ 2147483647 w 89"/>
                <a:gd name="T23" fmla="*/ 2147483647 h 110"/>
                <a:gd name="T24" fmla="*/ 2147483647 w 89"/>
                <a:gd name="T25" fmla="*/ 2147483647 h 110"/>
                <a:gd name="T26" fmla="*/ 2147483647 w 89"/>
                <a:gd name="T27" fmla="*/ 2147483647 h 110"/>
                <a:gd name="T28" fmla="*/ 2147483647 w 89"/>
                <a:gd name="T29" fmla="*/ 2147483647 h 110"/>
                <a:gd name="T30" fmla="*/ 2147483647 w 89"/>
                <a:gd name="T31" fmla="*/ 2147483647 h 110"/>
                <a:gd name="T32" fmla="*/ 2147483647 w 89"/>
                <a:gd name="T33" fmla="*/ 2147483647 h 110"/>
                <a:gd name="T34" fmla="*/ 2147483647 w 89"/>
                <a:gd name="T35" fmla="*/ 2147483647 h 110"/>
                <a:gd name="T36" fmla="*/ 2147483647 w 89"/>
                <a:gd name="T37" fmla="*/ 2147483647 h 110"/>
                <a:gd name="T38" fmla="*/ 2147483647 w 89"/>
                <a:gd name="T39" fmla="*/ 2147483647 h 110"/>
                <a:gd name="T40" fmla="*/ 2147483647 w 89"/>
                <a:gd name="T41" fmla="*/ 2147483647 h 110"/>
                <a:gd name="T42" fmla="*/ 2147483647 w 89"/>
                <a:gd name="T43" fmla="*/ 2147483647 h 110"/>
                <a:gd name="T44" fmla="*/ 2147483647 w 89"/>
                <a:gd name="T45" fmla="*/ 2147483647 h 110"/>
                <a:gd name="T46" fmla="*/ 2147483647 w 89"/>
                <a:gd name="T47" fmla="*/ 2147483647 h 110"/>
                <a:gd name="T48" fmla="*/ 2147483647 w 89"/>
                <a:gd name="T49" fmla="*/ 2147483647 h 110"/>
                <a:gd name="T50" fmla="*/ 2147483647 w 89"/>
                <a:gd name="T51" fmla="*/ 2147483647 h 110"/>
                <a:gd name="T52" fmla="*/ 2147483647 w 89"/>
                <a:gd name="T53" fmla="*/ 2147483647 h 110"/>
                <a:gd name="T54" fmla="*/ 2147483647 w 89"/>
                <a:gd name="T55" fmla="*/ 2147483647 h 110"/>
                <a:gd name="T56" fmla="*/ 2147483647 w 89"/>
                <a:gd name="T57" fmla="*/ 2147483647 h 110"/>
                <a:gd name="T58" fmla="*/ 2147483647 w 89"/>
                <a:gd name="T59" fmla="*/ 2147483647 h 110"/>
                <a:gd name="T60" fmla="*/ 2147483647 w 89"/>
                <a:gd name="T61" fmla="*/ 2147483647 h 110"/>
                <a:gd name="T62" fmla="*/ 2147483647 w 89"/>
                <a:gd name="T63" fmla="*/ 2147483647 h 110"/>
                <a:gd name="T64" fmla="*/ 2147483647 w 89"/>
                <a:gd name="T65" fmla="*/ 2147483647 h 110"/>
                <a:gd name="T66" fmla="*/ 2147483647 w 89"/>
                <a:gd name="T67" fmla="*/ 2147483647 h 110"/>
                <a:gd name="T68" fmla="*/ 2147483647 w 89"/>
                <a:gd name="T69" fmla="*/ 2147483647 h 110"/>
                <a:gd name="T70" fmla="*/ 2147483647 w 89"/>
                <a:gd name="T71" fmla="*/ 2147483647 h 110"/>
                <a:gd name="T72" fmla="*/ 2147483647 w 89"/>
                <a:gd name="T73" fmla="*/ 2147483647 h 110"/>
                <a:gd name="T74" fmla="*/ 2147483647 w 89"/>
                <a:gd name="T75" fmla="*/ 2147483647 h 110"/>
                <a:gd name="T76" fmla="*/ 2147483647 w 89"/>
                <a:gd name="T77" fmla="*/ 2147483647 h 110"/>
                <a:gd name="T78" fmla="*/ 2147483647 w 89"/>
                <a:gd name="T79" fmla="*/ 2147483647 h 110"/>
                <a:gd name="T80" fmla="*/ 2147483647 w 89"/>
                <a:gd name="T81" fmla="*/ 2147483647 h 110"/>
                <a:gd name="T82" fmla="*/ 2147483647 w 89"/>
                <a:gd name="T83" fmla="*/ 2147483647 h 110"/>
                <a:gd name="T84" fmla="*/ 2147483647 w 89"/>
                <a:gd name="T85" fmla="*/ 2147483647 h 110"/>
                <a:gd name="T86" fmla="*/ 2147483647 w 89"/>
                <a:gd name="T87" fmla="*/ 2147483647 h 110"/>
                <a:gd name="T88" fmla="*/ 2147483647 w 89"/>
                <a:gd name="T89" fmla="*/ 2147483647 h 110"/>
                <a:gd name="T90" fmla="*/ 2147483647 w 89"/>
                <a:gd name="T91" fmla="*/ 2147483647 h 110"/>
                <a:gd name="T92" fmla="*/ 2147483647 w 89"/>
                <a:gd name="T93" fmla="*/ 2147483647 h 110"/>
                <a:gd name="T94" fmla="*/ 2147483647 w 89"/>
                <a:gd name="T95" fmla="*/ 2147483647 h 110"/>
                <a:gd name="T96" fmla="*/ 2147483647 w 89"/>
                <a:gd name="T97" fmla="*/ 2147483647 h 110"/>
                <a:gd name="T98" fmla="*/ 2147483647 w 89"/>
                <a:gd name="T99" fmla="*/ 2147483647 h 110"/>
                <a:gd name="T100" fmla="*/ 2147483647 w 89"/>
                <a:gd name="T101" fmla="*/ 0 h 110"/>
                <a:gd name="T102" fmla="*/ 2147483647 w 89"/>
                <a:gd name="T103" fmla="*/ 2147483647 h 1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9"/>
                <a:gd name="T157" fmla="*/ 0 h 110"/>
                <a:gd name="T158" fmla="*/ 89 w 89"/>
                <a:gd name="T159" fmla="*/ 110 h 1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9" h="110">
                  <a:moveTo>
                    <a:pt x="36" y="24"/>
                  </a:moveTo>
                  <a:lnTo>
                    <a:pt x="26" y="24"/>
                  </a:lnTo>
                  <a:lnTo>
                    <a:pt x="20" y="24"/>
                  </a:lnTo>
                  <a:lnTo>
                    <a:pt x="8" y="22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4" y="88"/>
                  </a:lnTo>
                  <a:lnTo>
                    <a:pt x="30" y="100"/>
                  </a:lnTo>
                  <a:lnTo>
                    <a:pt x="34" y="104"/>
                  </a:lnTo>
                  <a:lnTo>
                    <a:pt x="38" y="110"/>
                  </a:lnTo>
                  <a:lnTo>
                    <a:pt x="42" y="108"/>
                  </a:lnTo>
                  <a:lnTo>
                    <a:pt x="44" y="106"/>
                  </a:lnTo>
                  <a:lnTo>
                    <a:pt x="46" y="104"/>
                  </a:lnTo>
                  <a:lnTo>
                    <a:pt x="44" y="100"/>
                  </a:lnTo>
                  <a:lnTo>
                    <a:pt x="42" y="98"/>
                  </a:lnTo>
                  <a:lnTo>
                    <a:pt x="42" y="96"/>
                  </a:lnTo>
                  <a:lnTo>
                    <a:pt x="44" y="90"/>
                  </a:lnTo>
                  <a:lnTo>
                    <a:pt x="46" y="88"/>
                  </a:lnTo>
                  <a:lnTo>
                    <a:pt x="55" y="84"/>
                  </a:lnTo>
                  <a:lnTo>
                    <a:pt x="55" y="80"/>
                  </a:lnTo>
                  <a:lnTo>
                    <a:pt x="59" y="76"/>
                  </a:lnTo>
                  <a:lnTo>
                    <a:pt x="63" y="78"/>
                  </a:lnTo>
                  <a:lnTo>
                    <a:pt x="65" y="82"/>
                  </a:lnTo>
                  <a:lnTo>
                    <a:pt x="67" y="86"/>
                  </a:lnTo>
                  <a:lnTo>
                    <a:pt x="71" y="88"/>
                  </a:lnTo>
                  <a:lnTo>
                    <a:pt x="75" y="86"/>
                  </a:lnTo>
                  <a:lnTo>
                    <a:pt x="79" y="84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7" y="74"/>
                  </a:lnTo>
                  <a:lnTo>
                    <a:pt x="87" y="52"/>
                  </a:lnTo>
                  <a:lnTo>
                    <a:pt x="83" y="50"/>
                  </a:lnTo>
                  <a:lnTo>
                    <a:pt x="83" y="46"/>
                  </a:lnTo>
                  <a:lnTo>
                    <a:pt x="81" y="44"/>
                  </a:lnTo>
                  <a:lnTo>
                    <a:pt x="81" y="40"/>
                  </a:lnTo>
                  <a:lnTo>
                    <a:pt x="83" y="36"/>
                  </a:lnTo>
                  <a:lnTo>
                    <a:pt x="83" y="32"/>
                  </a:lnTo>
                  <a:lnTo>
                    <a:pt x="87" y="30"/>
                  </a:lnTo>
                  <a:lnTo>
                    <a:pt x="89" y="26"/>
                  </a:lnTo>
                  <a:lnTo>
                    <a:pt x="87" y="20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69" y="18"/>
                  </a:lnTo>
                  <a:lnTo>
                    <a:pt x="71" y="2"/>
                  </a:lnTo>
                  <a:lnTo>
                    <a:pt x="36" y="0"/>
                  </a:lnTo>
                  <a:lnTo>
                    <a:pt x="3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148"/>
            <p:cNvSpPr/>
            <p:nvPr/>
          </p:nvSpPr>
          <p:spPr bwMode="auto">
            <a:xfrm>
              <a:off x="4894966" y="4469410"/>
              <a:ext cx="170660" cy="242922"/>
            </a:xfrm>
            <a:custGeom>
              <a:avLst/>
              <a:gdLst>
                <a:gd name="T0" fmla="*/ 2147483647 w 117"/>
                <a:gd name="T1" fmla="*/ 2147483647 h 154"/>
                <a:gd name="T2" fmla="*/ 2147483647 w 117"/>
                <a:gd name="T3" fmla="*/ 2147483647 h 154"/>
                <a:gd name="T4" fmla="*/ 2147483647 w 117"/>
                <a:gd name="T5" fmla="*/ 2147483647 h 154"/>
                <a:gd name="T6" fmla="*/ 0 w 117"/>
                <a:gd name="T7" fmla="*/ 2147483647 h 154"/>
                <a:gd name="T8" fmla="*/ 2147483647 w 117"/>
                <a:gd name="T9" fmla="*/ 2147483647 h 154"/>
                <a:gd name="T10" fmla="*/ 2147483647 w 117"/>
                <a:gd name="T11" fmla="*/ 2147483647 h 154"/>
                <a:gd name="T12" fmla="*/ 2147483647 w 117"/>
                <a:gd name="T13" fmla="*/ 2147483647 h 154"/>
                <a:gd name="T14" fmla="*/ 2147483647 w 117"/>
                <a:gd name="T15" fmla="*/ 2147483647 h 154"/>
                <a:gd name="T16" fmla="*/ 2147483647 w 117"/>
                <a:gd name="T17" fmla="*/ 2147483647 h 154"/>
                <a:gd name="T18" fmla="*/ 2147483647 w 117"/>
                <a:gd name="T19" fmla="*/ 2147483647 h 154"/>
                <a:gd name="T20" fmla="*/ 2147483647 w 117"/>
                <a:gd name="T21" fmla="*/ 2147483647 h 154"/>
                <a:gd name="T22" fmla="*/ 2147483647 w 117"/>
                <a:gd name="T23" fmla="*/ 2147483647 h 154"/>
                <a:gd name="T24" fmla="*/ 2147483647 w 117"/>
                <a:gd name="T25" fmla="*/ 2147483647 h 154"/>
                <a:gd name="T26" fmla="*/ 2147483647 w 117"/>
                <a:gd name="T27" fmla="*/ 2147483647 h 154"/>
                <a:gd name="T28" fmla="*/ 2147483647 w 117"/>
                <a:gd name="T29" fmla="*/ 2147483647 h 154"/>
                <a:gd name="T30" fmla="*/ 2147483647 w 117"/>
                <a:gd name="T31" fmla="*/ 2147483647 h 154"/>
                <a:gd name="T32" fmla="*/ 2147483647 w 117"/>
                <a:gd name="T33" fmla="*/ 2147483647 h 154"/>
                <a:gd name="T34" fmla="*/ 2147483647 w 117"/>
                <a:gd name="T35" fmla="*/ 2147483647 h 154"/>
                <a:gd name="T36" fmla="*/ 2147483647 w 117"/>
                <a:gd name="T37" fmla="*/ 2147483647 h 154"/>
                <a:gd name="T38" fmla="*/ 2147483647 w 117"/>
                <a:gd name="T39" fmla="*/ 2147483647 h 154"/>
                <a:gd name="T40" fmla="*/ 2147483647 w 117"/>
                <a:gd name="T41" fmla="*/ 2147483647 h 154"/>
                <a:gd name="T42" fmla="*/ 2147483647 w 117"/>
                <a:gd name="T43" fmla="*/ 2147483647 h 154"/>
                <a:gd name="T44" fmla="*/ 2147483647 w 117"/>
                <a:gd name="T45" fmla="*/ 2147483647 h 154"/>
                <a:gd name="T46" fmla="*/ 2147483647 w 117"/>
                <a:gd name="T47" fmla="*/ 2147483647 h 154"/>
                <a:gd name="T48" fmla="*/ 2147483647 w 117"/>
                <a:gd name="T49" fmla="*/ 2147483647 h 154"/>
                <a:gd name="T50" fmla="*/ 2147483647 w 117"/>
                <a:gd name="T51" fmla="*/ 2147483647 h 154"/>
                <a:gd name="T52" fmla="*/ 2147483647 w 117"/>
                <a:gd name="T53" fmla="*/ 0 h 154"/>
                <a:gd name="T54" fmla="*/ 2147483647 w 117"/>
                <a:gd name="T55" fmla="*/ 2147483647 h 154"/>
                <a:gd name="T56" fmla="*/ 2147483647 w 117"/>
                <a:gd name="T57" fmla="*/ 2147483647 h 154"/>
                <a:gd name="T58" fmla="*/ 2147483647 w 117"/>
                <a:gd name="T59" fmla="*/ 2147483647 h 154"/>
                <a:gd name="T60" fmla="*/ 2147483647 w 117"/>
                <a:gd name="T61" fmla="*/ 2147483647 h 154"/>
                <a:gd name="T62" fmla="*/ 2147483647 w 117"/>
                <a:gd name="T63" fmla="*/ 2147483647 h 154"/>
                <a:gd name="T64" fmla="*/ 2147483647 w 117"/>
                <a:gd name="T65" fmla="*/ 2147483647 h 154"/>
                <a:gd name="T66" fmla="*/ 2147483647 w 117"/>
                <a:gd name="T67" fmla="*/ 2147483647 h 154"/>
                <a:gd name="T68" fmla="*/ 2147483647 w 117"/>
                <a:gd name="T69" fmla="*/ 2147483647 h 154"/>
                <a:gd name="T70" fmla="*/ 2147483647 w 117"/>
                <a:gd name="T71" fmla="*/ 2147483647 h 154"/>
                <a:gd name="T72" fmla="*/ 2147483647 w 117"/>
                <a:gd name="T73" fmla="*/ 2147483647 h 154"/>
                <a:gd name="T74" fmla="*/ 2147483647 w 117"/>
                <a:gd name="T75" fmla="*/ 2147483647 h 154"/>
                <a:gd name="T76" fmla="*/ 2147483647 w 117"/>
                <a:gd name="T77" fmla="*/ 2147483647 h 154"/>
                <a:gd name="T78" fmla="*/ 2147483647 w 117"/>
                <a:gd name="T79" fmla="*/ 2147483647 h 154"/>
                <a:gd name="T80" fmla="*/ 2147483647 w 117"/>
                <a:gd name="T81" fmla="*/ 2147483647 h 154"/>
                <a:gd name="T82" fmla="*/ 2147483647 w 117"/>
                <a:gd name="T83" fmla="*/ 2147483647 h 154"/>
                <a:gd name="T84" fmla="*/ 2147483647 w 117"/>
                <a:gd name="T85" fmla="*/ 2147483647 h 154"/>
                <a:gd name="T86" fmla="*/ 2147483647 w 117"/>
                <a:gd name="T87" fmla="*/ 2147483647 h 1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154"/>
                <a:gd name="T134" fmla="*/ 117 w 117"/>
                <a:gd name="T135" fmla="*/ 154 h 1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154">
                  <a:moveTo>
                    <a:pt x="27" y="150"/>
                  </a:moveTo>
                  <a:lnTo>
                    <a:pt x="27" y="148"/>
                  </a:lnTo>
                  <a:lnTo>
                    <a:pt x="25" y="146"/>
                  </a:lnTo>
                  <a:lnTo>
                    <a:pt x="21" y="148"/>
                  </a:lnTo>
                  <a:lnTo>
                    <a:pt x="17" y="150"/>
                  </a:lnTo>
                  <a:lnTo>
                    <a:pt x="13" y="154"/>
                  </a:lnTo>
                  <a:lnTo>
                    <a:pt x="4" y="136"/>
                  </a:lnTo>
                  <a:lnTo>
                    <a:pt x="0" y="132"/>
                  </a:lnTo>
                  <a:lnTo>
                    <a:pt x="4" y="130"/>
                  </a:lnTo>
                  <a:lnTo>
                    <a:pt x="6" y="128"/>
                  </a:lnTo>
                  <a:lnTo>
                    <a:pt x="8" y="126"/>
                  </a:lnTo>
                  <a:lnTo>
                    <a:pt x="6" y="122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6" y="112"/>
                  </a:lnTo>
                  <a:lnTo>
                    <a:pt x="8" y="110"/>
                  </a:lnTo>
                  <a:lnTo>
                    <a:pt x="17" y="106"/>
                  </a:lnTo>
                  <a:lnTo>
                    <a:pt x="17" y="102"/>
                  </a:lnTo>
                  <a:lnTo>
                    <a:pt x="21" y="98"/>
                  </a:lnTo>
                  <a:lnTo>
                    <a:pt x="25" y="100"/>
                  </a:lnTo>
                  <a:lnTo>
                    <a:pt x="27" y="104"/>
                  </a:lnTo>
                  <a:lnTo>
                    <a:pt x="29" y="108"/>
                  </a:lnTo>
                  <a:lnTo>
                    <a:pt x="33" y="110"/>
                  </a:lnTo>
                  <a:lnTo>
                    <a:pt x="37" y="108"/>
                  </a:lnTo>
                  <a:lnTo>
                    <a:pt x="41" y="106"/>
                  </a:lnTo>
                  <a:lnTo>
                    <a:pt x="43" y="108"/>
                  </a:lnTo>
                  <a:lnTo>
                    <a:pt x="45" y="108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9" y="96"/>
                  </a:lnTo>
                  <a:lnTo>
                    <a:pt x="49" y="74"/>
                  </a:lnTo>
                  <a:lnTo>
                    <a:pt x="45" y="72"/>
                  </a:lnTo>
                  <a:lnTo>
                    <a:pt x="45" y="68"/>
                  </a:lnTo>
                  <a:lnTo>
                    <a:pt x="43" y="66"/>
                  </a:lnTo>
                  <a:lnTo>
                    <a:pt x="43" y="62"/>
                  </a:lnTo>
                  <a:lnTo>
                    <a:pt x="45" y="58"/>
                  </a:lnTo>
                  <a:lnTo>
                    <a:pt x="45" y="54"/>
                  </a:lnTo>
                  <a:lnTo>
                    <a:pt x="49" y="52"/>
                  </a:lnTo>
                  <a:lnTo>
                    <a:pt x="51" y="48"/>
                  </a:lnTo>
                  <a:lnTo>
                    <a:pt x="49" y="42"/>
                  </a:lnTo>
                  <a:lnTo>
                    <a:pt x="45" y="40"/>
                  </a:lnTo>
                  <a:lnTo>
                    <a:pt x="39" y="40"/>
                  </a:lnTo>
                  <a:lnTo>
                    <a:pt x="31" y="40"/>
                  </a:lnTo>
                  <a:lnTo>
                    <a:pt x="33" y="26"/>
                  </a:lnTo>
                  <a:lnTo>
                    <a:pt x="55" y="26"/>
                  </a:lnTo>
                  <a:lnTo>
                    <a:pt x="59" y="28"/>
                  </a:lnTo>
                  <a:lnTo>
                    <a:pt x="63" y="30"/>
                  </a:lnTo>
                  <a:lnTo>
                    <a:pt x="73" y="30"/>
                  </a:lnTo>
                  <a:lnTo>
                    <a:pt x="79" y="30"/>
                  </a:lnTo>
                  <a:lnTo>
                    <a:pt x="79" y="16"/>
                  </a:lnTo>
                  <a:lnTo>
                    <a:pt x="83" y="10"/>
                  </a:lnTo>
                  <a:lnTo>
                    <a:pt x="87" y="4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13" y="2"/>
                  </a:lnTo>
                  <a:lnTo>
                    <a:pt x="115" y="4"/>
                  </a:lnTo>
                  <a:lnTo>
                    <a:pt x="115" y="6"/>
                  </a:lnTo>
                  <a:lnTo>
                    <a:pt x="117" y="10"/>
                  </a:lnTo>
                  <a:lnTo>
                    <a:pt x="115" y="20"/>
                  </a:lnTo>
                  <a:lnTo>
                    <a:pt x="111" y="34"/>
                  </a:lnTo>
                  <a:lnTo>
                    <a:pt x="99" y="64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99" y="78"/>
                  </a:lnTo>
                  <a:lnTo>
                    <a:pt x="97" y="82"/>
                  </a:lnTo>
                  <a:lnTo>
                    <a:pt x="93" y="84"/>
                  </a:lnTo>
                  <a:lnTo>
                    <a:pt x="89" y="88"/>
                  </a:lnTo>
                  <a:lnTo>
                    <a:pt x="85" y="92"/>
                  </a:lnTo>
                  <a:lnTo>
                    <a:pt x="83" y="102"/>
                  </a:lnTo>
                  <a:lnTo>
                    <a:pt x="79" y="106"/>
                  </a:lnTo>
                  <a:lnTo>
                    <a:pt x="75" y="108"/>
                  </a:lnTo>
                  <a:lnTo>
                    <a:pt x="75" y="122"/>
                  </a:lnTo>
                  <a:lnTo>
                    <a:pt x="71" y="134"/>
                  </a:lnTo>
                  <a:lnTo>
                    <a:pt x="69" y="142"/>
                  </a:lnTo>
                  <a:lnTo>
                    <a:pt x="65" y="148"/>
                  </a:lnTo>
                  <a:lnTo>
                    <a:pt x="61" y="150"/>
                  </a:lnTo>
                  <a:lnTo>
                    <a:pt x="55" y="150"/>
                  </a:lnTo>
                  <a:lnTo>
                    <a:pt x="51" y="150"/>
                  </a:lnTo>
                  <a:lnTo>
                    <a:pt x="49" y="150"/>
                  </a:lnTo>
                  <a:lnTo>
                    <a:pt x="49" y="146"/>
                  </a:lnTo>
                  <a:lnTo>
                    <a:pt x="45" y="146"/>
                  </a:lnTo>
                  <a:lnTo>
                    <a:pt x="43" y="146"/>
                  </a:lnTo>
                  <a:lnTo>
                    <a:pt x="41" y="148"/>
                  </a:lnTo>
                  <a:lnTo>
                    <a:pt x="39" y="150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27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49"/>
            <p:cNvSpPr/>
            <p:nvPr/>
          </p:nvSpPr>
          <p:spPr bwMode="auto">
            <a:xfrm>
              <a:off x="4904191" y="5065432"/>
              <a:ext cx="307880" cy="342480"/>
            </a:xfrm>
            <a:custGeom>
              <a:avLst/>
              <a:gdLst>
                <a:gd name="T0" fmla="*/ 2147483647 w 211"/>
                <a:gd name="T1" fmla="*/ 2147483647 h 216"/>
                <a:gd name="T2" fmla="*/ 2147483647 w 211"/>
                <a:gd name="T3" fmla="*/ 2147483647 h 216"/>
                <a:gd name="T4" fmla="*/ 2147483647 w 211"/>
                <a:gd name="T5" fmla="*/ 2147483647 h 216"/>
                <a:gd name="T6" fmla="*/ 2147483647 w 211"/>
                <a:gd name="T7" fmla="*/ 2147483647 h 216"/>
                <a:gd name="T8" fmla="*/ 2147483647 w 211"/>
                <a:gd name="T9" fmla="*/ 2147483647 h 216"/>
                <a:gd name="T10" fmla="*/ 2147483647 w 211"/>
                <a:gd name="T11" fmla="*/ 2147483647 h 216"/>
                <a:gd name="T12" fmla="*/ 2147483647 w 211"/>
                <a:gd name="T13" fmla="*/ 2147483647 h 216"/>
                <a:gd name="T14" fmla="*/ 2147483647 w 211"/>
                <a:gd name="T15" fmla="*/ 2147483647 h 216"/>
                <a:gd name="T16" fmla="*/ 2147483647 w 211"/>
                <a:gd name="T17" fmla="*/ 0 h 216"/>
                <a:gd name="T18" fmla="*/ 2147483647 w 211"/>
                <a:gd name="T19" fmla="*/ 0 h 216"/>
                <a:gd name="T20" fmla="*/ 2147483647 w 211"/>
                <a:gd name="T21" fmla="*/ 2147483647 h 216"/>
                <a:gd name="T22" fmla="*/ 2147483647 w 211"/>
                <a:gd name="T23" fmla="*/ 2147483647 h 216"/>
                <a:gd name="T24" fmla="*/ 0 w 211"/>
                <a:gd name="T25" fmla="*/ 0 h 216"/>
                <a:gd name="T26" fmla="*/ 2147483647 w 211"/>
                <a:gd name="T27" fmla="*/ 2147483647 h 216"/>
                <a:gd name="T28" fmla="*/ 2147483647 w 211"/>
                <a:gd name="T29" fmla="*/ 2147483647 h 216"/>
                <a:gd name="T30" fmla="*/ 2147483647 w 211"/>
                <a:gd name="T31" fmla="*/ 2147483647 h 216"/>
                <a:gd name="T32" fmla="*/ 2147483647 w 211"/>
                <a:gd name="T33" fmla="*/ 2147483647 h 216"/>
                <a:gd name="T34" fmla="*/ 2147483647 w 211"/>
                <a:gd name="T35" fmla="*/ 2147483647 h 216"/>
                <a:gd name="T36" fmla="*/ 2147483647 w 211"/>
                <a:gd name="T37" fmla="*/ 2147483647 h 216"/>
                <a:gd name="T38" fmla="*/ 2147483647 w 211"/>
                <a:gd name="T39" fmla="*/ 2147483647 h 216"/>
                <a:gd name="T40" fmla="*/ 2147483647 w 211"/>
                <a:gd name="T41" fmla="*/ 2147483647 h 216"/>
                <a:gd name="T42" fmla="*/ 2147483647 w 211"/>
                <a:gd name="T43" fmla="*/ 2147483647 h 216"/>
                <a:gd name="T44" fmla="*/ 2147483647 w 211"/>
                <a:gd name="T45" fmla="*/ 2147483647 h 216"/>
                <a:gd name="T46" fmla="*/ 2147483647 w 211"/>
                <a:gd name="T47" fmla="*/ 2147483647 h 216"/>
                <a:gd name="T48" fmla="*/ 2147483647 w 211"/>
                <a:gd name="T49" fmla="*/ 2147483647 h 216"/>
                <a:gd name="T50" fmla="*/ 2147483647 w 211"/>
                <a:gd name="T51" fmla="*/ 2147483647 h 216"/>
                <a:gd name="T52" fmla="*/ 2147483647 w 211"/>
                <a:gd name="T53" fmla="*/ 2147483647 h 216"/>
                <a:gd name="T54" fmla="*/ 2147483647 w 211"/>
                <a:gd name="T55" fmla="*/ 2147483647 h 216"/>
                <a:gd name="T56" fmla="*/ 2147483647 w 211"/>
                <a:gd name="T57" fmla="*/ 2147483647 h 216"/>
                <a:gd name="T58" fmla="*/ 2147483647 w 211"/>
                <a:gd name="T59" fmla="*/ 2147483647 h 216"/>
                <a:gd name="T60" fmla="*/ 2147483647 w 211"/>
                <a:gd name="T61" fmla="*/ 2147483647 h 216"/>
                <a:gd name="T62" fmla="*/ 2147483647 w 211"/>
                <a:gd name="T63" fmla="*/ 2147483647 h 216"/>
                <a:gd name="T64" fmla="*/ 2147483647 w 211"/>
                <a:gd name="T65" fmla="*/ 2147483647 h 216"/>
                <a:gd name="T66" fmla="*/ 2147483647 w 211"/>
                <a:gd name="T67" fmla="*/ 2147483647 h 216"/>
                <a:gd name="T68" fmla="*/ 2147483647 w 211"/>
                <a:gd name="T69" fmla="*/ 2147483647 h 216"/>
                <a:gd name="T70" fmla="*/ 2147483647 w 211"/>
                <a:gd name="T71" fmla="*/ 2147483647 h 216"/>
                <a:gd name="T72" fmla="*/ 2147483647 w 211"/>
                <a:gd name="T73" fmla="*/ 2147483647 h 216"/>
                <a:gd name="T74" fmla="*/ 2147483647 w 211"/>
                <a:gd name="T75" fmla="*/ 2147483647 h 216"/>
                <a:gd name="T76" fmla="*/ 2147483647 w 211"/>
                <a:gd name="T77" fmla="*/ 2147483647 h 216"/>
                <a:gd name="T78" fmla="*/ 2147483647 w 211"/>
                <a:gd name="T79" fmla="*/ 2147483647 h 216"/>
                <a:gd name="T80" fmla="*/ 2147483647 w 211"/>
                <a:gd name="T81" fmla="*/ 2147483647 h 216"/>
                <a:gd name="T82" fmla="*/ 2147483647 w 211"/>
                <a:gd name="T83" fmla="*/ 2147483647 h 216"/>
                <a:gd name="T84" fmla="*/ 2147483647 w 211"/>
                <a:gd name="T85" fmla="*/ 2147483647 h 216"/>
                <a:gd name="T86" fmla="*/ 2147483647 w 211"/>
                <a:gd name="T87" fmla="*/ 2147483647 h 216"/>
                <a:gd name="T88" fmla="*/ 2147483647 w 211"/>
                <a:gd name="T89" fmla="*/ 2147483647 h 216"/>
                <a:gd name="T90" fmla="*/ 2147483647 w 211"/>
                <a:gd name="T91" fmla="*/ 2147483647 h 216"/>
                <a:gd name="T92" fmla="*/ 2147483647 w 211"/>
                <a:gd name="T93" fmla="*/ 2147483647 h 216"/>
                <a:gd name="T94" fmla="*/ 2147483647 w 211"/>
                <a:gd name="T95" fmla="*/ 2147483647 h 216"/>
                <a:gd name="T96" fmla="*/ 2147483647 w 211"/>
                <a:gd name="T97" fmla="*/ 2147483647 h 216"/>
                <a:gd name="T98" fmla="*/ 2147483647 w 211"/>
                <a:gd name="T99" fmla="*/ 2147483647 h 216"/>
                <a:gd name="T100" fmla="*/ 2147483647 w 211"/>
                <a:gd name="T101" fmla="*/ 2147483647 h 216"/>
                <a:gd name="T102" fmla="*/ 2147483647 w 211"/>
                <a:gd name="T103" fmla="*/ 2147483647 h 216"/>
                <a:gd name="T104" fmla="*/ 2147483647 w 211"/>
                <a:gd name="T105" fmla="*/ 2147483647 h 216"/>
                <a:gd name="T106" fmla="*/ 2147483647 w 211"/>
                <a:gd name="T107" fmla="*/ 2147483647 h 216"/>
                <a:gd name="T108" fmla="*/ 2147483647 w 211"/>
                <a:gd name="T109" fmla="*/ 2147483647 h 216"/>
                <a:gd name="T110" fmla="*/ 2147483647 w 211"/>
                <a:gd name="T111" fmla="*/ 2147483647 h 2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1"/>
                <a:gd name="T169" fmla="*/ 0 h 216"/>
                <a:gd name="T170" fmla="*/ 211 w 211"/>
                <a:gd name="T171" fmla="*/ 216 h 2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1" h="216">
                  <a:moveTo>
                    <a:pt x="181" y="8"/>
                  </a:moveTo>
                  <a:lnTo>
                    <a:pt x="159" y="16"/>
                  </a:lnTo>
                  <a:lnTo>
                    <a:pt x="117" y="16"/>
                  </a:lnTo>
                  <a:lnTo>
                    <a:pt x="107" y="12"/>
                  </a:lnTo>
                  <a:lnTo>
                    <a:pt x="105" y="10"/>
                  </a:lnTo>
                  <a:lnTo>
                    <a:pt x="101" y="6"/>
                  </a:lnTo>
                  <a:lnTo>
                    <a:pt x="33" y="6"/>
                  </a:lnTo>
                  <a:lnTo>
                    <a:pt x="27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1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16"/>
                  </a:lnTo>
                  <a:lnTo>
                    <a:pt x="7" y="30"/>
                  </a:lnTo>
                  <a:lnTo>
                    <a:pt x="13" y="42"/>
                  </a:lnTo>
                  <a:lnTo>
                    <a:pt x="21" y="54"/>
                  </a:lnTo>
                  <a:lnTo>
                    <a:pt x="29" y="66"/>
                  </a:lnTo>
                  <a:lnTo>
                    <a:pt x="37" y="76"/>
                  </a:lnTo>
                  <a:lnTo>
                    <a:pt x="39" y="90"/>
                  </a:lnTo>
                  <a:lnTo>
                    <a:pt x="41" y="104"/>
                  </a:lnTo>
                  <a:lnTo>
                    <a:pt x="41" y="126"/>
                  </a:lnTo>
                  <a:lnTo>
                    <a:pt x="43" y="152"/>
                  </a:lnTo>
                  <a:lnTo>
                    <a:pt x="45" y="174"/>
                  </a:lnTo>
                  <a:lnTo>
                    <a:pt x="49" y="184"/>
                  </a:lnTo>
                  <a:lnTo>
                    <a:pt x="53" y="194"/>
                  </a:lnTo>
                  <a:lnTo>
                    <a:pt x="61" y="204"/>
                  </a:lnTo>
                  <a:lnTo>
                    <a:pt x="69" y="212"/>
                  </a:lnTo>
                  <a:lnTo>
                    <a:pt x="73" y="208"/>
                  </a:lnTo>
                  <a:lnTo>
                    <a:pt x="75" y="204"/>
                  </a:lnTo>
                  <a:lnTo>
                    <a:pt x="79" y="204"/>
                  </a:lnTo>
                  <a:lnTo>
                    <a:pt x="83" y="210"/>
                  </a:lnTo>
                  <a:lnTo>
                    <a:pt x="89" y="214"/>
                  </a:lnTo>
                  <a:lnTo>
                    <a:pt x="93" y="216"/>
                  </a:lnTo>
                  <a:lnTo>
                    <a:pt x="101" y="216"/>
                  </a:lnTo>
                  <a:lnTo>
                    <a:pt x="111" y="216"/>
                  </a:lnTo>
                  <a:lnTo>
                    <a:pt x="117" y="212"/>
                  </a:lnTo>
                  <a:lnTo>
                    <a:pt x="121" y="208"/>
                  </a:lnTo>
                  <a:lnTo>
                    <a:pt x="125" y="206"/>
                  </a:lnTo>
                  <a:lnTo>
                    <a:pt x="123" y="144"/>
                  </a:lnTo>
                  <a:lnTo>
                    <a:pt x="123" y="90"/>
                  </a:lnTo>
                  <a:lnTo>
                    <a:pt x="143" y="90"/>
                  </a:lnTo>
                  <a:lnTo>
                    <a:pt x="143" y="22"/>
                  </a:lnTo>
                  <a:lnTo>
                    <a:pt x="165" y="20"/>
                  </a:lnTo>
                  <a:lnTo>
                    <a:pt x="183" y="18"/>
                  </a:lnTo>
                  <a:lnTo>
                    <a:pt x="187" y="24"/>
                  </a:lnTo>
                  <a:lnTo>
                    <a:pt x="201" y="18"/>
                  </a:lnTo>
                  <a:lnTo>
                    <a:pt x="205" y="14"/>
                  </a:lnTo>
                  <a:lnTo>
                    <a:pt x="211" y="12"/>
                  </a:lnTo>
                  <a:lnTo>
                    <a:pt x="205" y="8"/>
                  </a:lnTo>
                  <a:lnTo>
                    <a:pt x="201" y="6"/>
                  </a:lnTo>
                  <a:lnTo>
                    <a:pt x="193" y="8"/>
                  </a:lnTo>
                  <a:lnTo>
                    <a:pt x="187" y="10"/>
                  </a:lnTo>
                  <a:lnTo>
                    <a:pt x="183" y="8"/>
                  </a:lnTo>
                  <a:lnTo>
                    <a:pt x="181" y="6"/>
                  </a:lnTo>
                  <a:lnTo>
                    <a:pt x="18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50"/>
            <p:cNvSpPr/>
            <p:nvPr/>
          </p:nvSpPr>
          <p:spPr bwMode="auto">
            <a:xfrm>
              <a:off x="5478438" y="4049938"/>
              <a:ext cx="154517" cy="156638"/>
            </a:xfrm>
            <a:custGeom>
              <a:avLst/>
              <a:gdLst>
                <a:gd name="T0" fmla="*/ 2147483647 w 106"/>
                <a:gd name="T1" fmla="*/ 0 h 98"/>
                <a:gd name="T2" fmla="*/ 2147483647 w 106"/>
                <a:gd name="T3" fmla="*/ 2147483647 h 98"/>
                <a:gd name="T4" fmla="*/ 2147483647 w 106"/>
                <a:gd name="T5" fmla="*/ 2147483647 h 98"/>
                <a:gd name="T6" fmla="*/ 2147483647 w 106"/>
                <a:gd name="T7" fmla="*/ 2147483647 h 98"/>
                <a:gd name="T8" fmla="*/ 2147483647 w 106"/>
                <a:gd name="T9" fmla="*/ 2147483647 h 98"/>
                <a:gd name="T10" fmla="*/ 2147483647 w 106"/>
                <a:gd name="T11" fmla="*/ 2147483647 h 98"/>
                <a:gd name="T12" fmla="*/ 2147483647 w 106"/>
                <a:gd name="T13" fmla="*/ 2147483647 h 98"/>
                <a:gd name="T14" fmla="*/ 0 w 106"/>
                <a:gd name="T15" fmla="*/ 2147483647 h 98"/>
                <a:gd name="T16" fmla="*/ 0 w 106"/>
                <a:gd name="T17" fmla="*/ 2147483647 h 98"/>
                <a:gd name="T18" fmla="*/ 2147483647 w 106"/>
                <a:gd name="T19" fmla="*/ 2147483647 h 98"/>
                <a:gd name="T20" fmla="*/ 2147483647 w 106"/>
                <a:gd name="T21" fmla="*/ 2147483647 h 98"/>
                <a:gd name="T22" fmla="*/ 2147483647 w 106"/>
                <a:gd name="T23" fmla="*/ 2147483647 h 98"/>
                <a:gd name="T24" fmla="*/ 2147483647 w 106"/>
                <a:gd name="T25" fmla="*/ 2147483647 h 98"/>
                <a:gd name="T26" fmla="*/ 2147483647 w 106"/>
                <a:gd name="T27" fmla="*/ 2147483647 h 98"/>
                <a:gd name="T28" fmla="*/ 2147483647 w 106"/>
                <a:gd name="T29" fmla="*/ 2147483647 h 98"/>
                <a:gd name="T30" fmla="*/ 2147483647 w 106"/>
                <a:gd name="T31" fmla="*/ 2147483647 h 98"/>
                <a:gd name="T32" fmla="*/ 2147483647 w 106"/>
                <a:gd name="T33" fmla="*/ 2147483647 h 98"/>
                <a:gd name="T34" fmla="*/ 2147483647 w 106"/>
                <a:gd name="T35" fmla="*/ 2147483647 h 98"/>
                <a:gd name="T36" fmla="*/ 2147483647 w 106"/>
                <a:gd name="T37" fmla="*/ 2147483647 h 98"/>
                <a:gd name="T38" fmla="*/ 2147483647 w 106"/>
                <a:gd name="T39" fmla="*/ 2147483647 h 98"/>
                <a:gd name="T40" fmla="*/ 2147483647 w 106"/>
                <a:gd name="T41" fmla="*/ 2147483647 h 98"/>
                <a:gd name="T42" fmla="*/ 2147483647 w 106"/>
                <a:gd name="T43" fmla="*/ 2147483647 h 98"/>
                <a:gd name="T44" fmla="*/ 2147483647 w 106"/>
                <a:gd name="T45" fmla="*/ 2147483647 h 98"/>
                <a:gd name="T46" fmla="*/ 2147483647 w 106"/>
                <a:gd name="T47" fmla="*/ 2147483647 h 98"/>
                <a:gd name="T48" fmla="*/ 2147483647 w 106"/>
                <a:gd name="T49" fmla="*/ 2147483647 h 98"/>
                <a:gd name="T50" fmla="*/ 2147483647 w 106"/>
                <a:gd name="T51" fmla="*/ 2147483647 h 98"/>
                <a:gd name="T52" fmla="*/ 2147483647 w 106"/>
                <a:gd name="T53" fmla="*/ 0 h 9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6"/>
                <a:gd name="T82" fmla="*/ 0 h 98"/>
                <a:gd name="T83" fmla="*/ 106 w 106"/>
                <a:gd name="T84" fmla="*/ 98 h 9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6" h="98">
                  <a:moveTo>
                    <a:pt x="32" y="0"/>
                  </a:moveTo>
                  <a:lnTo>
                    <a:pt x="28" y="4"/>
                  </a:lnTo>
                  <a:lnTo>
                    <a:pt x="22" y="10"/>
                  </a:lnTo>
                  <a:lnTo>
                    <a:pt x="14" y="14"/>
                  </a:lnTo>
                  <a:lnTo>
                    <a:pt x="6" y="16"/>
                  </a:lnTo>
                  <a:lnTo>
                    <a:pt x="6" y="26"/>
                  </a:lnTo>
                  <a:lnTo>
                    <a:pt x="4" y="34"/>
                  </a:lnTo>
                  <a:lnTo>
                    <a:pt x="0" y="46"/>
                  </a:lnTo>
                  <a:lnTo>
                    <a:pt x="0" y="62"/>
                  </a:lnTo>
                  <a:lnTo>
                    <a:pt x="18" y="62"/>
                  </a:lnTo>
                  <a:lnTo>
                    <a:pt x="24" y="64"/>
                  </a:lnTo>
                  <a:lnTo>
                    <a:pt x="28" y="54"/>
                  </a:lnTo>
                  <a:lnTo>
                    <a:pt x="38" y="58"/>
                  </a:lnTo>
                  <a:lnTo>
                    <a:pt x="54" y="58"/>
                  </a:lnTo>
                  <a:lnTo>
                    <a:pt x="68" y="62"/>
                  </a:lnTo>
                  <a:lnTo>
                    <a:pt x="82" y="76"/>
                  </a:lnTo>
                  <a:lnTo>
                    <a:pt x="96" y="92"/>
                  </a:lnTo>
                  <a:lnTo>
                    <a:pt x="102" y="98"/>
                  </a:lnTo>
                  <a:lnTo>
                    <a:pt x="106" y="94"/>
                  </a:lnTo>
                  <a:lnTo>
                    <a:pt x="96" y="80"/>
                  </a:lnTo>
                  <a:lnTo>
                    <a:pt x="86" y="68"/>
                  </a:lnTo>
                  <a:lnTo>
                    <a:pt x="74" y="56"/>
                  </a:lnTo>
                  <a:lnTo>
                    <a:pt x="62" y="48"/>
                  </a:lnTo>
                  <a:lnTo>
                    <a:pt x="52" y="42"/>
                  </a:lnTo>
                  <a:lnTo>
                    <a:pt x="46" y="30"/>
                  </a:lnTo>
                  <a:lnTo>
                    <a:pt x="40" y="14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52"/>
            <p:cNvSpPr/>
            <p:nvPr/>
          </p:nvSpPr>
          <p:spPr bwMode="auto">
            <a:xfrm>
              <a:off x="4248071" y="4172063"/>
              <a:ext cx="68033" cy="18584"/>
            </a:xfrm>
            <a:custGeom>
              <a:avLst/>
              <a:gdLst>
                <a:gd name="T0" fmla="*/ 2147483647 w 46"/>
                <a:gd name="T1" fmla="*/ 2147483647 h 12"/>
                <a:gd name="T2" fmla="*/ 2147483647 w 46"/>
                <a:gd name="T3" fmla="*/ 2147483647 h 12"/>
                <a:gd name="T4" fmla="*/ 2147483647 w 46"/>
                <a:gd name="T5" fmla="*/ 2147483647 h 12"/>
                <a:gd name="T6" fmla="*/ 2147483647 w 46"/>
                <a:gd name="T7" fmla="*/ 2147483647 h 12"/>
                <a:gd name="T8" fmla="*/ 2147483647 w 46"/>
                <a:gd name="T9" fmla="*/ 2147483647 h 12"/>
                <a:gd name="T10" fmla="*/ 2147483647 w 46"/>
                <a:gd name="T11" fmla="*/ 0 h 12"/>
                <a:gd name="T12" fmla="*/ 2147483647 w 46"/>
                <a:gd name="T13" fmla="*/ 2147483647 h 12"/>
                <a:gd name="T14" fmla="*/ 2147483647 w 46"/>
                <a:gd name="T15" fmla="*/ 2147483647 h 12"/>
                <a:gd name="T16" fmla="*/ 2147483647 w 46"/>
                <a:gd name="T17" fmla="*/ 2147483647 h 12"/>
                <a:gd name="T18" fmla="*/ 2147483647 w 46"/>
                <a:gd name="T19" fmla="*/ 2147483647 h 12"/>
                <a:gd name="T20" fmla="*/ 2147483647 w 46"/>
                <a:gd name="T21" fmla="*/ 2147483647 h 12"/>
                <a:gd name="T22" fmla="*/ 2147483647 w 46"/>
                <a:gd name="T23" fmla="*/ 2147483647 h 12"/>
                <a:gd name="T24" fmla="*/ 2147483647 w 46"/>
                <a:gd name="T25" fmla="*/ 2147483647 h 12"/>
                <a:gd name="T26" fmla="*/ 2147483647 w 46"/>
                <a:gd name="T27" fmla="*/ 2147483647 h 12"/>
                <a:gd name="T28" fmla="*/ 2147483647 w 46"/>
                <a:gd name="T29" fmla="*/ 2147483647 h 12"/>
                <a:gd name="T30" fmla="*/ 0 w 46"/>
                <a:gd name="T31" fmla="*/ 2147483647 h 12"/>
                <a:gd name="T32" fmla="*/ 2147483647 w 46"/>
                <a:gd name="T33" fmla="*/ 2147483647 h 12"/>
                <a:gd name="T34" fmla="*/ 2147483647 w 46"/>
                <a:gd name="T35" fmla="*/ 2147483647 h 12"/>
                <a:gd name="T36" fmla="*/ 2147483647 w 46"/>
                <a:gd name="T37" fmla="*/ 2147483647 h 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12"/>
                <a:gd name="T59" fmla="*/ 46 w 46"/>
                <a:gd name="T60" fmla="*/ 12 h 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12">
                  <a:moveTo>
                    <a:pt x="4" y="6"/>
                  </a:moveTo>
                  <a:lnTo>
                    <a:pt x="14" y="8"/>
                  </a:lnTo>
                  <a:lnTo>
                    <a:pt x="18" y="6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34" y="6"/>
                  </a:lnTo>
                  <a:lnTo>
                    <a:pt x="46" y="8"/>
                  </a:lnTo>
                  <a:lnTo>
                    <a:pt x="42" y="10"/>
                  </a:lnTo>
                  <a:lnTo>
                    <a:pt x="38" y="12"/>
                  </a:lnTo>
                  <a:lnTo>
                    <a:pt x="30" y="10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55"/>
            <p:cNvSpPr/>
            <p:nvPr/>
          </p:nvSpPr>
          <p:spPr bwMode="auto">
            <a:xfrm>
              <a:off x="4913416" y="4699058"/>
              <a:ext cx="20756" cy="35841"/>
            </a:xfrm>
            <a:custGeom>
              <a:avLst/>
              <a:gdLst>
                <a:gd name="T0" fmla="*/ 2147483647 w 14"/>
                <a:gd name="T1" fmla="*/ 2147483647 h 22"/>
                <a:gd name="T2" fmla="*/ 0 w 14"/>
                <a:gd name="T3" fmla="*/ 2147483647 h 22"/>
                <a:gd name="T4" fmla="*/ 2147483647 w 14"/>
                <a:gd name="T5" fmla="*/ 2147483647 h 22"/>
                <a:gd name="T6" fmla="*/ 2147483647 w 14"/>
                <a:gd name="T7" fmla="*/ 2147483647 h 22"/>
                <a:gd name="T8" fmla="*/ 2147483647 w 14"/>
                <a:gd name="T9" fmla="*/ 0 h 22"/>
                <a:gd name="T10" fmla="*/ 2147483647 w 14"/>
                <a:gd name="T11" fmla="*/ 2147483647 h 22"/>
                <a:gd name="T12" fmla="*/ 2147483647 w 14"/>
                <a:gd name="T13" fmla="*/ 2147483647 h 22"/>
                <a:gd name="T14" fmla="*/ 2147483647 w 14"/>
                <a:gd name="T15" fmla="*/ 2147483647 h 22"/>
                <a:gd name="T16" fmla="*/ 2147483647 w 14"/>
                <a:gd name="T17" fmla="*/ 2147483647 h 22"/>
                <a:gd name="T18" fmla="*/ 2147483647 w 14"/>
                <a:gd name="T19" fmla="*/ 2147483647 h 22"/>
                <a:gd name="T20" fmla="*/ 2147483647 w 14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22"/>
                <a:gd name="T35" fmla="*/ 14 w 14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22">
                  <a:moveTo>
                    <a:pt x="6" y="22"/>
                  </a:moveTo>
                  <a:lnTo>
                    <a:pt x="0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20"/>
                  </a:lnTo>
                  <a:lnTo>
                    <a:pt x="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57"/>
            <p:cNvSpPr/>
            <p:nvPr/>
          </p:nvSpPr>
          <p:spPr bwMode="auto">
            <a:xfrm>
              <a:off x="3552746" y="2276475"/>
              <a:ext cx="916722" cy="544251"/>
            </a:xfrm>
            <a:custGeom>
              <a:avLst/>
              <a:gdLst>
                <a:gd name="T0" fmla="*/ 2147483647 w 628"/>
                <a:gd name="T1" fmla="*/ 2147483647 h 344"/>
                <a:gd name="T2" fmla="*/ 2147483647 w 628"/>
                <a:gd name="T3" fmla="*/ 2147483647 h 344"/>
                <a:gd name="T4" fmla="*/ 2147483647 w 628"/>
                <a:gd name="T5" fmla="*/ 2147483647 h 344"/>
                <a:gd name="T6" fmla="*/ 2147483647 w 628"/>
                <a:gd name="T7" fmla="*/ 2147483647 h 344"/>
                <a:gd name="T8" fmla="*/ 2147483647 w 628"/>
                <a:gd name="T9" fmla="*/ 2147483647 h 344"/>
                <a:gd name="T10" fmla="*/ 2147483647 w 628"/>
                <a:gd name="T11" fmla="*/ 2147483647 h 344"/>
                <a:gd name="T12" fmla="*/ 2147483647 w 628"/>
                <a:gd name="T13" fmla="*/ 2147483647 h 344"/>
                <a:gd name="T14" fmla="*/ 2147483647 w 628"/>
                <a:gd name="T15" fmla="*/ 2147483647 h 344"/>
                <a:gd name="T16" fmla="*/ 2147483647 w 628"/>
                <a:gd name="T17" fmla="*/ 2147483647 h 344"/>
                <a:gd name="T18" fmla="*/ 2147483647 w 628"/>
                <a:gd name="T19" fmla="*/ 2147483647 h 344"/>
                <a:gd name="T20" fmla="*/ 2147483647 w 628"/>
                <a:gd name="T21" fmla="*/ 2147483647 h 344"/>
                <a:gd name="T22" fmla="*/ 2147483647 w 628"/>
                <a:gd name="T23" fmla="*/ 2147483647 h 344"/>
                <a:gd name="T24" fmla="*/ 2147483647 w 628"/>
                <a:gd name="T25" fmla="*/ 2147483647 h 344"/>
                <a:gd name="T26" fmla="*/ 2147483647 w 628"/>
                <a:gd name="T27" fmla="*/ 2147483647 h 344"/>
                <a:gd name="T28" fmla="*/ 2147483647 w 628"/>
                <a:gd name="T29" fmla="*/ 2147483647 h 344"/>
                <a:gd name="T30" fmla="*/ 2147483647 w 628"/>
                <a:gd name="T31" fmla="*/ 2147483647 h 344"/>
                <a:gd name="T32" fmla="*/ 2147483647 w 628"/>
                <a:gd name="T33" fmla="*/ 2147483647 h 344"/>
                <a:gd name="T34" fmla="*/ 2147483647 w 628"/>
                <a:gd name="T35" fmla="*/ 2147483647 h 344"/>
                <a:gd name="T36" fmla="*/ 2147483647 w 628"/>
                <a:gd name="T37" fmla="*/ 2147483647 h 344"/>
                <a:gd name="T38" fmla="*/ 2147483647 w 628"/>
                <a:gd name="T39" fmla="*/ 2147483647 h 344"/>
                <a:gd name="T40" fmla="*/ 2147483647 w 628"/>
                <a:gd name="T41" fmla="*/ 2147483647 h 344"/>
                <a:gd name="T42" fmla="*/ 2147483647 w 628"/>
                <a:gd name="T43" fmla="*/ 2147483647 h 344"/>
                <a:gd name="T44" fmla="*/ 2147483647 w 628"/>
                <a:gd name="T45" fmla="*/ 2147483647 h 344"/>
                <a:gd name="T46" fmla="*/ 2147483647 w 628"/>
                <a:gd name="T47" fmla="*/ 2147483647 h 344"/>
                <a:gd name="T48" fmla="*/ 2147483647 w 628"/>
                <a:gd name="T49" fmla="*/ 2147483647 h 344"/>
                <a:gd name="T50" fmla="*/ 2147483647 w 628"/>
                <a:gd name="T51" fmla="*/ 2147483647 h 344"/>
                <a:gd name="T52" fmla="*/ 2147483647 w 628"/>
                <a:gd name="T53" fmla="*/ 2147483647 h 344"/>
                <a:gd name="T54" fmla="*/ 2147483647 w 628"/>
                <a:gd name="T55" fmla="*/ 2147483647 h 344"/>
                <a:gd name="T56" fmla="*/ 2147483647 w 628"/>
                <a:gd name="T57" fmla="*/ 2147483647 h 344"/>
                <a:gd name="T58" fmla="*/ 2147483647 w 628"/>
                <a:gd name="T59" fmla="*/ 2147483647 h 344"/>
                <a:gd name="T60" fmla="*/ 0 w 628"/>
                <a:gd name="T61" fmla="*/ 2147483647 h 344"/>
                <a:gd name="T62" fmla="*/ 2147483647 w 628"/>
                <a:gd name="T63" fmla="*/ 2147483647 h 344"/>
                <a:gd name="T64" fmla="*/ 2147483647 w 628"/>
                <a:gd name="T65" fmla="*/ 2147483647 h 344"/>
                <a:gd name="T66" fmla="*/ 2147483647 w 628"/>
                <a:gd name="T67" fmla="*/ 2147483647 h 344"/>
                <a:gd name="T68" fmla="*/ 2147483647 w 628"/>
                <a:gd name="T69" fmla="*/ 2147483647 h 344"/>
                <a:gd name="T70" fmla="*/ 2147483647 w 628"/>
                <a:gd name="T71" fmla="*/ 2147483647 h 344"/>
                <a:gd name="T72" fmla="*/ 2147483647 w 628"/>
                <a:gd name="T73" fmla="*/ 2147483647 h 344"/>
                <a:gd name="T74" fmla="*/ 2147483647 w 628"/>
                <a:gd name="T75" fmla="*/ 2147483647 h 344"/>
                <a:gd name="T76" fmla="*/ 2147483647 w 628"/>
                <a:gd name="T77" fmla="*/ 2147483647 h 344"/>
                <a:gd name="T78" fmla="*/ 2147483647 w 628"/>
                <a:gd name="T79" fmla="*/ 2147483647 h 344"/>
                <a:gd name="T80" fmla="*/ 2147483647 w 628"/>
                <a:gd name="T81" fmla="*/ 2147483647 h 344"/>
                <a:gd name="T82" fmla="*/ 2147483647 w 628"/>
                <a:gd name="T83" fmla="*/ 2147483647 h 344"/>
                <a:gd name="T84" fmla="*/ 2147483647 w 628"/>
                <a:gd name="T85" fmla="*/ 2147483647 h 344"/>
                <a:gd name="T86" fmla="*/ 2147483647 w 628"/>
                <a:gd name="T87" fmla="*/ 2147483647 h 344"/>
                <a:gd name="T88" fmla="*/ 2147483647 w 628"/>
                <a:gd name="T89" fmla="*/ 2147483647 h 344"/>
                <a:gd name="T90" fmla="*/ 2147483647 w 628"/>
                <a:gd name="T91" fmla="*/ 2147483647 h 344"/>
                <a:gd name="T92" fmla="*/ 2147483647 w 628"/>
                <a:gd name="T93" fmla="*/ 2147483647 h 344"/>
                <a:gd name="T94" fmla="*/ 2147483647 w 628"/>
                <a:gd name="T95" fmla="*/ 2147483647 h 344"/>
                <a:gd name="T96" fmla="*/ 2147483647 w 628"/>
                <a:gd name="T97" fmla="*/ 2147483647 h 344"/>
                <a:gd name="T98" fmla="*/ 2147483647 w 628"/>
                <a:gd name="T99" fmla="*/ 2147483647 h 344"/>
                <a:gd name="T100" fmla="*/ 2147483647 w 628"/>
                <a:gd name="T101" fmla="*/ 2147483647 h 344"/>
                <a:gd name="T102" fmla="*/ 2147483647 w 628"/>
                <a:gd name="T103" fmla="*/ 2147483647 h 344"/>
                <a:gd name="T104" fmla="*/ 2147483647 w 628"/>
                <a:gd name="T105" fmla="*/ 2147483647 h 344"/>
                <a:gd name="T106" fmla="*/ 2147483647 w 628"/>
                <a:gd name="T107" fmla="*/ 2147483647 h 344"/>
                <a:gd name="T108" fmla="*/ 2147483647 w 628"/>
                <a:gd name="T109" fmla="*/ 2147483647 h 344"/>
                <a:gd name="T110" fmla="*/ 2147483647 w 628"/>
                <a:gd name="T111" fmla="*/ 2147483647 h 344"/>
                <a:gd name="T112" fmla="*/ 2147483647 w 628"/>
                <a:gd name="T113" fmla="*/ 2147483647 h 344"/>
                <a:gd name="T114" fmla="*/ 2147483647 w 628"/>
                <a:gd name="T115" fmla="*/ 2147483647 h 344"/>
                <a:gd name="T116" fmla="*/ 2147483647 w 628"/>
                <a:gd name="T117" fmla="*/ 2147483647 h 34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28"/>
                <a:gd name="T178" fmla="*/ 0 h 344"/>
                <a:gd name="T179" fmla="*/ 628 w 628"/>
                <a:gd name="T180" fmla="*/ 344 h 34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28" h="344">
                  <a:moveTo>
                    <a:pt x="488" y="180"/>
                  </a:moveTo>
                  <a:lnTo>
                    <a:pt x="464" y="192"/>
                  </a:lnTo>
                  <a:lnTo>
                    <a:pt x="436" y="202"/>
                  </a:lnTo>
                  <a:lnTo>
                    <a:pt x="406" y="208"/>
                  </a:lnTo>
                  <a:lnTo>
                    <a:pt x="390" y="210"/>
                  </a:lnTo>
                  <a:lnTo>
                    <a:pt x="376" y="210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64" y="206"/>
                  </a:lnTo>
                  <a:lnTo>
                    <a:pt x="360" y="212"/>
                  </a:lnTo>
                  <a:lnTo>
                    <a:pt x="356" y="220"/>
                  </a:lnTo>
                  <a:lnTo>
                    <a:pt x="350" y="226"/>
                  </a:lnTo>
                  <a:lnTo>
                    <a:pt x="340" y="232"/>
                  </a:lnTo>
                  <a:lnTo>
                    <a:pt x="334" y="236"/>
                  </a:lnTo>
                  <a:lnTo>
                    <a:pt x="324" y="240"/>
                  </a:lnTo>
                  <a:lnTo>
                    <a:pt x="314" y="242"/>
                  </a:lnTo>
                  <a:lnTo>
                    <a:pt x="306" y="244"/>
                  </a:lnTo>
                  <a:lnTo>
                    <a:pt x="300" y="244"/>
                  </a:lnTo>
                  <a:lnTo>
                    <a:pt x="296" y="246"/>
                  </a:lnTo>
                  <a:lnTo>
                    <a:pt x="292" y="250"/>
                  </a:lnTo>
                  <a:lnTo>
                    <a:pt x="286" y="250"/>
                  </a:lnTo>
                  <a:lnTo>
                    <a:pt x="274" y="250"/>
                  </a:lnTo>
                  <a:lnTo>
                    <a:pt x="260" y="252"/>
                  </a:lnTo>
                  <a:lnTo>
                    <a:pt x="252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2" y="262"/>
                  </a:lnTo>
                  <a:lnTo>
                    <a:pt x="256" y="266"/>
                  </a:lnTo>
                  <a:lnTo>
                    <a:pt x="252" y="270"/>
                  </a:lnTo>
                  <a:lnTo>
                    <a:pt x="248" y="266"/>
                  </a:lnTo>
                  <a:lnTo>
                    <a:pt x="248" y="278"/>
                  </a:lnTo>
                  <a:lnTo>
                    <a:pt x="244" y="282"/>
                  </a:lnTo>
                  <a:lnTo>
                    <a:pt x="240" y="286"/>
                  </a:lnTo>
                  <a:lnTo>
                    <a:pt x="230" y="290"/>
                  </a:lnTo>
                  <a:lnTo>
                    <a:pt x="222" y="298"/>
                  </a:lnTo>
                  <a:lnTo>
                    <a:pt x="218" y="302"/>
                  </a:lnTo>
                  <a:lnTo>
                    <a:pt x="214" y="308"/>
                  </a:lnTo>
                  <a:lnTo>
                    <a:pt x="212" y="312"/>
                  </a:lnTo>
                  <a:lnTo>
                    <a:pt x="208" y="316"/>
                  </a:lnTo>
                  <a:lnTo>
                    <a:pt x="206" y="316"/>
                  </a:lnTo>
                  <a:lnTo>
                    <a:pt x="202" y="318"/>
                  </a:lnTo>
                  <a:lnTo>
                    <a:pt x="198" y="326"/>
                  </a:lnTo>
                  <a:lnTo>
                    <a:pt x="196" y="336"/>
                  </a:lnTo>
                  <a:lnTo>
                    <a:pt x="194" y="340"/>
                  </a:lnTo>
                  <a:lnTo>
                    <a:pt x="190" y="344"/>
                  </a:lnTo>
                  <a:lnTo>
                    <a:pt x="184" y="344"/>
                  </a:lnTo>
                  <a:lnTo>
                    <a:pt x="178" y="344"/>
                  </a:lnTo>
                  <a:lnTo>
                    <a:pt x="172" y="344"/>
                  </a:lnTo>
                  <a:lnTo>
                    <a:pt x="170" y="344"/>
                  </a:lnTo>
                  <a:lnTo>
                    <a:pt x="162" y="338"/>
                  </a:lnTo>
                  <a:lnTo>
                    <a:pt x="156" y="332"/>
                  </a:lnTo>
                  <a:lnTo>
                    <a:pt x="152" y="330"/>
                  </a:lnTo>
                  <a:lnTo>
                    <a:pt x="144" y="330"/>
                  </a:lnTo>
                  <a:lnTo>
                    <a:pt x="140" y="328"/>
                  </a:lnTo>
                  <a:lnTo>
                    <a:pt x="136" y="326"/>
                  </a:lnTo>
                  <a:lnTo>
                    <a:pt x="132" y="320"/>
                  </a:lnTo>
                  <a:lnTo>
                    <a:pt x="132" y="318"/>
                  </a:lnTo>
                  <a:lnTo>
                    <a:pt x="130" y="314"/>
                  </a:lnTo>
                  <a:lnTo>
                    <a:pt x="126" y="310"/>
                  </a:lnTo>
                  <a:lnTo>
                    <a:pt x="124" y="304"/>
                  </a:lnTo>
                  <a:lnTo>
                    <a:pt x="122" y="298"/>
                  </a:lnTo>
                  <a:lnTo>
                    <a:pt x="116" y="296"/>
                  </a:lnTo>
                  <a:lnTo>
                    <a:pt x="114" y="290"/>
                  </a:lnTo>
                  <a:lnTo>
                    <a:pt x="112" y="284"/>
                  </a:lnTo>
                  <a:lnTo>
                    <a:pt x="112" y="278"/>
                  </a:lnTo>
                  <a:lnTo>
                    <a:pt x="118" y="276"/>
                  </a:lnTo>
                  <a:lnTo>
                    <a:pt x="124" y="272"/>
                  </a:lnTo>
                  <a:lnTo>
                    <a:pt x="114" y="272"/>
                  </a:lnTo>
                  <a:lnTo>
                    <a:pt x="110" y="270"/>
                  </a:lnTo>
                  <a:lnTo>
                    <a:pt x="108" y="266"/>
                  </a:lnTo>
                  <a:lnTo>
                    <a:pt x="110" y="262"/>
                  </a:lnTo>
                  <a:lnTo>
                    <a:pt x="110" y="260"/>
                  </a:lnTo>
                  <a:lnTo>
                    <a:pt x="108" y="256"/>
                  </a:lnTo>
                  <a:lnTo>
                    <a:pt x="116" y="256"/>
                  </a:lnTo>
                  <a:lnTo>
                    <a:pt x="122" y="252"/>
                  </a:lnTo>
                  <a:lnTo>
                    <a:pt x="116" y="250"/>
                  </a:lnTo>
                  <a:lnTo>
                    <a:pt x="112" y="248"/>
                  </a:lnTo>
                  <a:lnTo>
                    <a:pt x="100" y="244"/>
                  </a:lnTo>
                  <a:lnTo>
                    <a:pt x="114" y="240"/>
                  </a:lnTo>
                  <a:lnTo>
                    <a:pt x="124" y="236"/>
                  </a:lnTo>
                  <a:lnTo>
                    <a:pt x="114" y="236"/>
                  </a:lnTo>
                  <a:lnTo>
                    <a:pt x="106" y="236"/>
                  </a:lnTo>
                  <a:lnTo>
                    <a:pt x="108" y="230"/>
                  </a:lnTo>
                  <a:lnTo>
                    <a:pt x="110" y="226"/>
                  </a:lnTo>
                  <a:lnTo>
                    <a:pt x="114" y="222"/>
                  </a:lnTo>
                  <a:lnTo>
                    <a:pt x="120" y="218"/>
                  </a:lnTo>
                  <a:lnTo>
                    <a:pt x="132" y="212"/>
                  </a:lnTo>
                  <a:lnTo>
                    <a:pt x="142" y="208"/>
                  </a:lnTo>
                  <a:lnTo>
                    <a:pt x="146" y="204"/>
                  </a:lnTo>
                  <a:lnTo>
                    <a:pt x="152" y="198"/>
                  </a:lnTo>
                  <a:lnTo>
                    <a:pt x="158" y="182"/>
                  </a:lnTo>
                  <a:lnTo>
                    <a:pt x="152" y="180"/>
                  </a:lnTo>
                  <a:lnTo>
                    <a:pt x="142" y="180"/>
                  </a:lnTo>
                  <a:lnTo>
                    <a:pt x="138" y="180"/>
                  </a:lnTo>
                  <a:lnTo>
                    <a:pt x="132" y="180"/>
                  </a:lnTo>
                  <a:lnTo>
                    <a:pt x="142" y="182"/>
                  </a:lnTo>
                  <a:lnTo>
                    <a:pt x="140" y="188"/>
                  </a:lnTo>
                  <a:lnTo>
                    <a:pt x="136" y="190"/>
                  </a:lnTo>
                  <a:lnTo>
                    <a:pt x="132" y="192"/>
                  </a:lnTo>
                  <a:lnTo>
                    <a:pt x="126" y="192"/>
                  </a:lnTo>
                  <a:lnTo>
                    <a:pt x="120" y="192"/>
                  </a:lnTo>
                  <a:lnTo>
                    <a:pt x="116" y="190"/>
                  </a:lnTo>
                  <a:lnTo>
                    <a:pt x="114" y="188"/>
                  </a:lnTo>
                  <a:lnTo>
                    <a:pt x="114" y="182"/>
                  </a:lnTo>
                  <a:lnTo>
                    <a:pt x="114" y="180"/>
                  </a:lnTo>
                  <a:lnTo>
                    <a:pt x="118" y="176"/>
                  </a:lnTo>
                  <a:lnTo>
                    <a:pt x="124" y="174"/>
                  </a:lnTo>
                  <a:lnTo>
                    <a:pt x="132" y="172"/>
                  </a:lnTo>
                  <a:lnTo>
                    <a:pt x="146" y="172"/>
                  </a:lnTo>
                  <a:lnTo>
                    <a:pt x="156" y="170"/>
                  </a:lnTo>
                  <a:lnTo>
                    <a:pt x="148" y="162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36" y="154"/>
                  </a:lnTo>
                  <a:lnTo>
                    <a:pt x="134" y="156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0" y="158"/>
                  </a:lnTo>
                  <a:lnTo>
                    <a:pt x="118" y="154"/>
                  </a:lnTo>
                  <a:lnTo>
                    <a:pt x="134" y="126"/>
                  </a:lnTo>
                  <a:lnTo>
                    <a:pt x="130" y="126"/>
                  </a:lnTo>
                  <a:lnTo>
                    <a:pt x="128" y="120"/>
                  </a:lnTo>
                  <a:lnTo>
                    <a:pt x="130" y="114"/>
                  </a:lnTo>
                  <a:lnTo>
                    <a:pt x="132" y="110"/>
                  </a:lnTo>
                  <a:lnTo>
                    <a:pt x="126" y="110"/>
                  </a:lnTo>
                  <a:lnTo>
                    <a:pt x="122" y="108"/>
                  </a:lnTo>
                  <a:lnTo>
                    <a:pt x="118" y="104"/>
                  </a:lnTo>
                  <a:lnTo>
                    <a:pt x="116" y="98"/>
                  </a:lnTo>
                  <a:lnTo>
                    <a:pt x="108" y="98"/>
                  </a:lnTo>
                  <a:lnTo>
                    <a:pt x="98" y="96"/>
                  </a:lnTo>
                  <a:lnTo>
                    <a:pt x="88" y="92"/>
                  </a:lnTo>
                  <a:lnTo>
                    <a:pt x="78" y="90"/>
                  </a:lnTo>
                  <a:lnTo>
                    <a:pt x="62" y="92"/>
                  </a:lnTo>
                  <a:lnTo>
                    <a:pt x="50" y="94"/>
                  </a:lnTo>
                  <a:lnTo>
                    <a:pt x="38" y="96"/>
                  </a:lnTo>
                  <a:lnTo>
                    <a:pt x="28" y="96"/>
                  </a:lnTo>
                  <a:lnTo>
                    <a:pt x="24" y="96"/>
                  </a:lnTo>
                  <a:lnTo>
                    <a:pt x="22" y="92"/>
                  </a:lnTo>
                  <a:lnTo>
                    <a:pt x="16" y="88"/>
                  </a:lnTo>
                  <a:lnTo>
                    <a:pt x="18" y="88"/>
                  </a:lnTo>
                  <a:lnTo>
                    <a:pt x="10" y="86"/>
                  </a:lnTo>
                  <a:lnTo>
                    <a:pt x="8" y="84"/>
                  </a:lnTo>
                  <a:lnTo>
                    <a:pt x="6" y="80"/>
                  </a:lnTo>
                  <a:lnTo>
                    <a:pt x="8" y="78"/>
                  </a:lnTo>
                  <a:lnTo>
                    <a:pt x="12" y="76"/>
                  </a:lnTo>
                  <a:lnTo>
                    <a:pt x="18" y="74"/>
                  </a:lnTo>
                  <a:lnTo>
                    <a:pt x="36" y="76"/>
                  </a:lnTo>
                  <a:lnTo>
                    <a:pt x="46" y="74"/>
                  </a:lnTo>
                  <a:lnTo>
                    <a:pt x="50" y="72"/>
                  </a:lnTo>
                  <a:lnTo>
                    <a:pt x="54" y="70"/>
                  </a:lnTo>
                  <a:lnTo>
                    <a:pt x="22" y="70"/>
                  </a:lnTo>
                  <a:lnTo>
                    <a:pt x="8" y="72"/>
                  </a:lnTo>
                  <a:lnTo>
                    <a:pt x="6" y="72"/>
                  </a:lnTo>
                  <a:lnTo>
                    <a:pt x="2" y="72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4" y="58"/>
                  </a:lnTo>
                  <a:lnTo>
                    <a:pt x="10" y="56"/>
                  </a:lnTo>
                  <a:lnTo>
                    <a:pt x="24" y="56"/>
                  </a:lnTo>
                  <a:lnTo>
                    <a:pt x="42" y="56"/>
                  </a:lnTo>
                  <a:lnTo>
                    <a:pt x="66" y="54"/>
                  </a:lnTo>
                  <a:lnTo>
                    <a:pt x="88" y="50"/>
                  </a:lnTo>
                  <a:lnTo>
                    <a:pt x="98" y="48"/>
                  </a:lnTo>
                  <a:lnTo>
                    <a:pt x="104" y="44"/>
                  </a:lnTo>
                  <a:lnTo>
                    <a:pt x="92" y="42"/>
                  </a:lnTo>
                  <a:lnTo>
                    <a:pt x="100" y="38"/>
                  </a:lnTo>
                  <a:lnTo>
                    <a:pt x="110" y="36"/>
                  </a:lnTo>
                  <a:lnTo>
                    <a:pt x="130" y="34"/>
                  </a:lnTo>
                  <a:lnTo>
                    <a:pt x="138" y="34"/>
                  </a:lnTo>
                  <a:lnTo>
                    <a:pt x="144" y="32"/>
                  </a:lnTo>
                  <a:lnTo>
                    <a:pt x="158" y="28"/>
                  </a:lnTo>
                  <a:lnTo>
                    <a:pt x="170" y="22"/>
                  </a:lnTo>
                  <a:lnTo>
                    <a:pt x="176" y="20"/>
                  </a:lnTo>
                  <a:lnTo>
                    <a:pt x="184" y="20"/>
                  </a:lnTo>
                  <a:lnTo>
                    <a:pt x="208" y="16"/>
                  </a:lnTo>
                  <a:lnTo>
                    <a:pt x="234" y="16"/>
                  </a:lnTo>
                  <a:lnTo>
                    <a:pt x="232" y="22"/>
                  </a:lnTo>
                  <a:lnTo>
                    <a:pt x="244" y="22"/>
                  </a:lnTo>
                  <a:lnTo>
                    <a:pt x="256" y="20"/>
                  </a:lnTo>
                  <a:lnTo>
                    <a:pt x="270" y="16"/>
                  </a:lnTo>
                  <a:lnTo>
                    <a:pt x="282" y="16"/>
                  </a:lnTo>
                  <a:lnTo>
                    <a:pt x="288" y="16"/>
                  </a:lnTo>
                  <a:lnTo>
                    <a:pt x="294" y="14"/>
                  </a:lnTo>
                  <a:lnTo>
                    <a:pt x="308" y="6"/>
                  </a:lnTo>
                  <a:lnTo>
                    <a:pt x="360" y="6"/>
                  </a:lnTo>
                  <a:lnTo>
                    <a:pt x="364" y="8"/>
                  </a:lnTo>
                  <a:lnTo>
                    <a:pt x="368" y="10"/>
                  </a:lnTo>
                  <a:lnTo>
                    <a:pt x="380" y="8"/>
                  </a:lnTo>
                  <a:lnTo>
                    <a:pt x="392" y="4"/>
                  </a:lnTo>
                  <a:lnTo>
                    <a:pt x="408" y="2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2"/>
                  </a:lnTo>
                  <a:lnTo>
                    <a:pt x="438" y="6"/>
                  </a:lnTo>
                  <a:lnTo>
                    <a:pt x="440" y="12"/>
                  </a:lnTo>
                  <a:lnTo>
                    <a:pt x="482" y="12"/>
                  </a:lnTo>
                  <a:lnTo>
                    <a:pt x="486" y="8"/>
                  </a:lnTo>
                  <a:lnTo>
                    <a:pt x="492" y="6"/>
                  </a:lnTo>
                  <a:lnTo>
                    <a:pt x="500" y="6"/>
                  </a:lnTo>
                  <a:lnTo>
                    <a:pt x="520" y="8"/>
                  </a:lnTo>
                  <a:lnTo>
                    <a:pt x="538" y="12"/>
                  </a:lnTo>
                  <a:lnTo>
                    <a:pt x="538" y="16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524" y="18"/>
                  </a:lnTo>
                  <a:lnTo>
                    <a:pt x="524" y="16"/>
                  </a:lnTo>
                  <a:lnTo>
                    <a:pt x="532" y="16"/>
                  </a:lnTo>
                  <a:lnTo>
                    <a:pt x="528" y="20"/>
                  </a:lnTo>
                  <a:lnTo>
                    <a:pt x="524" y="22"/>
                  </a:lnTo>
                  <a:lnTo>
                    <a:pt x="628" y="22"/>
                  </a:lnTo>
                  <a:lnTo>
                    <a:pt x="626" y="26"/>
                  </a:lnTo>
                  <a:lnTo>
                    <a:pt x="624" y="28"/>
                  </a:lnTo>
                  <a:lnTo>
                    <a:pt x="622" y="30"/>
                  </a:lnTo>
                  <a:lnTo>
                    <a:pt x="618" y="30"/>
                  </a:lnTo>
                  <a:lnTo>
                    <a:pt x="602" y="32"/>
                  </a:lnTo>
                  <a:lnTo>
                    <a:pt x="590" y="32"/>
                  </a:lnTo>
                  <a:lnTo>
                    <a:pt x="580" y="34"/>
                  </a:lnTo>
                  <a:lnTo>
                    <a:pt x="570" y="36"/>
                  </a:lnTo>
                  <a:lnTo>
                    <a:pt x="556" y="40"/>
                  </a:lnTo>
                  <a:lnTo>
                    <a:pt x="564" y="40"/>
                  </a:lnTo>
                  <a:lnTo>
                    <a:pt x="554" y="42"/>
                  </a:lnTo>
                  <a:lnTo>
                    <a:pt x="550" y="44"/>
                  </a:lnTo>
                  <a:lnTo>
                    <a:pt x="552" y="46"/>
                  </a:lnTo>
                  <a:lnTo>
                    <a:pt x="534" y="54"/>
                  </a:lnTo>
                  <a:lnTo>
                    <a:pt x="526" y="60"/>
                  </a:lnTo>
                  <a:lnTo>
                    <a:pt x="522" y="68"/>
                  </a:lnTo>
                  <a:lnTo>
                    <a:pt x="532" y="66"/>
                  </a:lnTo>
                  <a:lnTo>
                    <a:pt x="544" y="64"/>
                  </a:lnTo>
                  <a:lnTo>
                    <a:pt x="546" y="68"/>
                  </a:lnTo>
                  <a:lnTo>
                    <a:pt x="546" y="72"/>
                  </a:lnTo>
                  <a:lnTo>
                    <a:pt x="552" y="72"/>
                  </a:lnTo>
                  <a:lnTo>
                    <a:pt x="554" y="74"/>
                  </a:lnTo>
                  <a:lnTo>
                    <a:pt x="558" y="76"/>
                  </a:lnTo>
                  <a:lnTo>
                    <a:pt x="552" y="80"/>
                  </a:lnTo>
                  <a:lnTo>
                    <a:pt x="548" y="80"/>
                  </a:lnTo>
                  <a:lnTo>
                    <a:pt x="532" y="82"/>
                  </a:lnTo>
                  <a:lnTo>
                    <a:pt x="520" y="82"/>
                  </a:lnTo>
                  <a:lnTo>
                    <a:pt x="516" y="84"/>
                  </a:lnTo>
                  <a:lnTo>
                    <a:pt x="514" y="88"/>
                  </a:lnTo>
                  <a:lnTo>
                    <a:pt x="524" y="90"/>
                  </a:lnTo>
                  <a:lnTo>
                    <a:pt x="534" y="90"/>
                  </a:lnTo>
                  <a:lnTo>
                    <a:pt x="536" y="96"/>
                  </a:lnTo>
                  <a:lnTo>
                    <a:pt x="540" y="98"/>
                  </a:lnTo>
                  <a:lnTo>
                    <a:pt x="544" y="100"/>
                  </a:lnTo>
                  <a:lnTo>
                    <a:pt x="550" y="102"/>
                  </a:lnTo>
                  <a:lnTo>
                    <a:pt x="542" y="106"/>
                  </a:lnTo>
                  <a:lnTo>
                    <a:pt x="536" y="108"/>
                  </a:lnTo>
                  <a:lnTo>
                    <a:pt x="532" y="106"/>
                  </a:lnTo>
                  <a:lnTo>
                    <a:pt x="522" y="106"/>
                  </a:lnTo>
                  <a:lnTo>
                    <a:pt x="526" y="108"/>
                  </a:lnTo>
                  <a:lnTo>
                    <a:pt x="530" y="110"/>
                  </a:lnTo>
                  <a:lnTo>
                    <a:pt x="524" y="114"/>
                  </a:lnTo>
                  <a:lnTo>
                    <a:pt x="520" y="116"/>
                  </a:lnTo>
                  <a:lnTo>
                    <a:pt x="504" y="116"/>
                  </a:lnTo>
                  <a:lnTo>
                    <a:pt x="514" y="120"/>
                  </a:lnTo>
                  <a:lnTo>
                    <a:pt x="516" y="124"/>
                  </a:lnTo>
                  <a:lnTo>
                    <a:pt x="520" y="126"/>
                  </a:lnTo>
                  <a:lnTo>
                    <a:pt x="476" y="126"/>
                  </a:lnTo>
                  <a:lnTo>
                    <a:pt x="480" y="128"/>
                  </a:lnTo>
                  <a:lnTo>
                    <a:pt x="484" y="130"/>
                  </a:lnTo>
                  <a:lnTo>
                    <a:pt x="492" y="134"/>
                  </a:lnTo>
                  <a:lnTo>
                    <a:pt x="498" y="138"/>
                  </a:lnTo>
                  <a:lnTo>
                    <a:pt x="500" y="140"/>
                  </a:lnTo>
                  <a:lnTo>
                    <a:pt x="502" y="144"/>
                  </a:lnTo>
                  <a:lnTo>
                    <a:pt x="500" y="148"/>
                  </a:lnTo>
                  <a:lnTo>
                    <a:pt x="498" y="150"/>
                  </a:lnTo>
                  <a:lnTo>
                    <a:pt x="490" y="148"/>
                  </a:lnTo>
                  <a:lnTo>
                    <a:pt x="482" y="144"/>
                  </a:lnTo>
                  <a:lnTo>
                    <a:pt x="474" y="138"/>
                  </a:lnTo>
                  <a:lnTo>
                    <a:pt x="470" y="138"/>
                  </a:lnTo>
                  <a:lnTo>
                    <a:pt x="466" y="138"/>
                  </a:lnTo>
                  <a:lnTo>
                    <a:pt x="472" y="142"/>
                  </a:lnTo>
                  <a:lnTo>
                    <a:pt x="486" y="148"/>
                  </a:lnTo>
                  <a:lnTo>
                    <a:pt x="498" y="154"/>
                  </a:lnTo>
                  <a:lnTo>
                    <a:pt x="500" y="156"/>
                  </a:lnTo>
                  <a:lnTo>
                    <a:pt x="502" y="160"/>
                  </a:lnTo>
                  <a:lnTo>
                    <a:pt x="500" y="168"/>
                  </a:lnTo>
                  <a:lnTo>
                    <a:pt x="498" y="172"/>
                  </a:lnTo>
                  <a:lnTo>
                    <a:pt x="492" y="174"/>
                  </a:lnTo>
                  <a:lnTo>
                    <a:pt x="484" y="176"/>
                  </a:lnTo>
                  <a:lnTo>
                    <a:pt x="476" y="174"/>
                  </a:lnTo>
                  <a:lnTo>
                    <a:pt x="470" y="172"/>
                  </a:lnTo>
                  <a:lnTo>
                    <a:pt x="468" y="168"/>
                  </a:lnTo>
                  <a:lnTo>
                    <a:pt x="466" y="160"/>
                  </a:lnTo>
                  <a:lnTo>
                    <a:pt x="448" y="158"/>
                  </a:lnTo>
                  <a:lnTo>
                    <a:pt x="434" y="154"/>
                  </a:lnTo>
                  <a:lnTo>
                    <a:pt x="444" y="158"/>
                  </a:lnTo>
                  <a:lnTo>
                    <a:pt x="454" y="162"/>
                  </a:lnTo>
                  <a:lnTo>
                    <a:pt x="450" y="166"/>
                  </a:lnTo>
                  <a:lnTo>
                    <a:pt x="444" y="170"/>
                  </a:lnTo>
                  <a:lnTo>
                    <a:pt x="446" y="174"/>
                  </a:lnTo>
                  <a:lnTo>
                    <a:pt x="450" y="178"/>
                  </a:lnTo>
                  <a:lnTo>
                    <a:pt x="462" y="180"/>
                  </a:lnTo>
                  <a:lnTo>
                    <a:pt x="474" y="180"/>
                  </a:lnTo>
                  <a:lnTo>
                    <a:pt x="490" y="180"/>
                  </a:lnTo>
                  <a:lnTo>
                    <a:pt x="48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58"/>
            <p:cNvSpPr/>
            <p:nvPr/>
          </p:nvSpPr>
          <p:spPr bwMode="auto">
            <a:xfrm>
              <a:off x="4221550" y="2657451"/>
              <a:ext cx="185651" cy="83628"/>
            </a:xfrm>
            <a:custGeom>
              <a:avLst/>
              <a:gdLst>
                <a:gd name="T0" fmla="*/ 0 w 126"/>
                <a:gd name="T1" fmla="*/ 2147483647 h 54"/>
                <a:gd name="T2" fmla="*/ 2147483647 w 126"/>
                <a:gd name="T3" fmla="*/ 2147483647 h 54"/>
                <a:gd name="T4" fmla="*/ 2147483647 w 126"/>
                <a:gd name="T5" fmla="*/ 2147483647 h 54"/>
                <a:gd name="T6" fmla="*/ 2147483647 w 126"/>
                <a:gd name="T7" fmla="*/ 2147483647 h 54"/>
                <a:gd name="T8" fmla="*/ 2147483647 w 126"/>
                <a:gd name="T9" fmla="*/ 2147483647 h 54"/>
                <a:gd name="T10" fmla="*/ 2147483647 w 126"/>
                <a:gd name="T11" fmla="*/ 2147483647 h 54"/>
                <a:gd name="T12" fmla="*/ 2147483647 w 126"/>
                <a:gd name="T13" fmla="*/ 2147483647 h 54"/>
                <a:gd name="T14" fmla="*/ 2147483647 w 126"/>
                <a:gd name="T15" fmla="*/ 2147483647 h 54"/>
                <a:gd name="T16" fmla="*/ 2147483647 w 126"/>
                <a:gd name="T17" fmla="*/ 2147483647 h 54"/>
                <a:gd name="T18" fmla="*/ 2147483647 w 126"/>
                <a:gd name="T19" fmla="*/ 2147483647 h 54"/>
                <a:gd name="T20" fmla="*/ 2147483647 w 126"/>
                <a:gd name="T21" fmla="*/ 2147483647 h 54"/>
                <a:gd name="T22" fmla="*/ 2147483647 w 126"/>
                <a:gd name="T23" fmla="*/ 2147483647 h 54"/>
                <a:gd name="T24" fmla="*/ 2147483647 w 126"/>
                <a:gd name="T25" fmla="*/ 2147483647 h 54"/>
                <a:gd name="T26" fmla="*/ 2147483647 w 126"/>
                <a:gd name="T27" fmla="*/ 2147483647 h 54"/>
                <a:gd name="T28" fmla="*/ 2147483647 w 126"/>
                <a:gd name="T29" fmla="*/ 2147483647 h 54"/>
                <a:gd name="T30" fmla="*/ 2147483647 w 126"/>
                <a:gd name="T31" fmla="*/ 2147483647 h 54"/>
                <a:gd name="T32" fmla="*/ 2147483647 w 126"/>
                <a:gd name="T33" fmla="*/ 2147483647 h 54"/>
                <a:gd name="T34" fmla="*/ 2147483647 w 126"/>
                <a:gd name="T35" fmla="*/ 2147483647 h 54"/>
                <a:gd name="T36" fmla="*/ 2147483647 w 126"/>
                <a:gd name="T37" fmla="*/ 0 h 54"/>
                <a:gd name="T38" fmla="*/ 2147483647 w 126"/>
                <a:gd name="T39" fmla="*/ 2147483647 h 54"/>
                <a:gd name="T40" fmla="*/ 2147483647 w 126"/>
                <a:gd name="T41" fmla="*/ 2147483647 h 54"/>
                <a:gd name="T42" fmla="*/ 2147483647 w 126"/>
                <a:gd name="T43" fmla="*/ 2147483647 h 54"/>
                <a:gd name="T44" fmla="*/ 2147483647 w 126"/>
                <a:gd name="T45" fmla="*/ 2147483647 h 54"/>
                <a:gd name="T46" fmla="*/ 2147483647 w 126"/>
                <a:gd name="T47" fmla="*/ 2147483647 h 54"/>
                <a:gd name="T48" fmla="*/ 2147483647 w 126"/>
                <a:gd name="T49" fmla="*/ 2147483647 h 54"/>
                <a:gd name="T50" fmla="*/ 2147483647 w 126"/>
                <a:gd name="T51" fmla="*/ 2147483647 h 54"/>
                <a:gd name="T52" fmla="*/ 2147483647 w 126"/>
                <a:gd name="T53" fmla="*/ 2147483647 h 54"/>
                <a:gd name="T54" fmla="*/ 2147483647 w 126"/>
                <a:gd name="T55" fmla="*/ 2147483647 h 54"/>
                <a:gd name="T56" fmla="*/ 2147483647 w 126"/>
                <a:gd name="T57" fmla="*/ 2147483647 h 54"/>
                <a:gd name="T58" fmla="*/ 2147483647 w 126"/>
                <a:gd name="T59" fmla="*/ 2147483647 h 54"/>
                <a:gd name="T60" fmla="*/ 2147483647 w 126"/>
                <a:gd name="T61" fmla="*/ 2147483647 h 54"/>
                <a:gd name="T62" fmla="*/ 2147483647 w 126"/>
                <a:gd name="T63" fmla="*/ 2147483647 h 54"/>
                <a:gd name="T64" fmla="*/ 2147483647 w 126"/>
                <a:gd name="T65" fmla="*/ 2147483647 h 54"/>
                <a:gd name="T66" fmla="*/ 2147483647 w 126"/>
                <a:gd name="T67" fmla="*/ 2147483647 h 54"/>
                <a:gd name="T68" fmla="*/ 2147483647 w 126"/>
                <a:gd name="T69" fmla="*/ 2147483647 h 54"/>
                <a:gd name="T70" fmla="*/ 2147483647 w 126"/>
                <a:gd name="T71" fmla="*/ 2147483647 h 54"/>
                <a:gd name="T72" fmla="*/ 2147483647 w 126"/>
                <a:gd name="T73" fmla="*/ 2147483647 h 54"/>
                <a:gd name="T74" fmla="*/ 2147483647 w 126"/>
                <a:gd name="T75" fmla="*/ 2147483647 h 54"/>
                <a:gd name="T76" fmla="*/ 2147483647 w 126"/>
                <a:gd name="T77" fmla="*/ 2147483647 h 54"/>
                <a:gd name="T78" fmla="*/ 2147483647 w 126"/>
                <a:gd name="T79" fmla="*/ 2147483647 h 54"/>
                <a:gd name="T80" fmla="*/ 2147483647 w 126"/>
                <a:gd name="T81" fmla="*/ 2147483647 h 54"/>
                <a:gd name="T82" fmla="*/ 2147483647 w 126"/>
                <a:gd name="T83" fmla="*/ 2147483647 h 54"/>
                <a:gd name="T84" fmla="*/ 0 w 126"/>
                <a:gd name="T85" fmla="*/ 2147483647 h 54"/>
                <a:gd name="T86" fmla="*/ 2147483647 w 126"/>
                <a:gd name="T87" fmla="*/ 2147483647 h 54"/>
                <a:gd name="T88" fmla="*/ 2147483647 w 126"/>
                <a:gd name="T89" fmla="*/ 2147483647 h 54"/>
                <a:gd name="T90" fmla="*/ 2147483647 w 126"/>
                <a:gd name="T91" fmla="*/ 2147483647 h 54"/>
                <a:gd name="T92" fmla="*/ 0 w 126"/>
                <a:gd name="T93" fmla="*/ 2147483647 h 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6"/>
                <a:gd name="T142" fmla="*/ 0 h 54"/>
                <a:gd name="T143" fmla="*/ 126 w 126"/>
                <a:gd name="T144" fmla="*/ 54 h 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6" h="54">
                  <a:moveTo>
                    <a:pt x="0" y="16"/>
                  </a:moveTo>
                  <a:lnTo>
                    <a:pt x="6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2" y="14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0" y="14"/>
                  </a:lnTo>
                  <a:lnTo>
                    <a:pt x="48" y="6"/>
                  </a:lnTo>
                  <a:lnTo>
                    <a:pt x="52" y="12"/>
                  </a:lnTo>
                  <a:lnTo>
                    <a:pt x="64" y="10"/>
                  </a:lnTo>
                  <a:lnTo>
                    <a:pt x="76" y="6"/>
                  </a:lnTo>
                  <a:lnTo>
                    <a:pt x="90" y="2"/>
                  </a:lnTo>
                  <a:lnTo>
                    <a:pt x="96" y="0"/>
                  </a:lnTo>
                  <a:lnTo>
                    <a:pt x="106" y="2"/>
                  </a:lnTo>
                  <a:lnTo>
                    <a:pt x="114" y="8"/>
                  </a:lnTo>
                  <a:lnTo>
                    <a:pt x="126" y="22"/>
                  </a:lnTo>
                  <a:lnTo>
                    <a:pt x="126" y="26"/>
                  </a:lnTo>
                  <a:lnTo>
                    <a:pt x="120" y="28"/>
                  </a:lnTo>
                  <a:lnTo>
                    <a:pt x="112" y="30"/>
                  </a:lnTo>
                  <a:lnTo>
                    <a:pt x="102" y="36"/>
                  </a:lnTo>
                  <a:lnTo>
                    <a:pt x="92" y="44"/>
                  </a:lnTo>
                  <a:lnTo>
                    <a:pt x="86" y="46"/>
                  </a:lnTo>
                  <a:lnTo>
                    <a:pt x="78" y="46"/>
                  </a:lnTo>
                  <a:lnTo>
                    <a:pt x="72" y="46"/>
                  </a:lnTo>
                  <a:lnTo>
                    <a:pt x="66" y="44"/>
                  </a:lnTo>
                  <a:lnTo>
                    <a:pt x="74" y="50"/>
                  </a:lnTo>
                  <a:lnTo>
                    <a:pt x="66" y="52"/>
                  </a:lnTo>
                  <a:lnTo>
                    <a:pt x="62" y="54"/>
                  </a:lnTo>
                  <a:lnTo>
                    <a:pt x="52" y="54"/>
                  </a:lnTo>
                  <a:lnTo>
                    <a:pt x="44" y="54"/>
                  </a:lnTo>
                  <a:lnTo>
                    <a:pt x="26" y="50"/>
                  </a:lnTo>
                  <a:lnTo>
                    <a:pt x="10" y="48"/>
                  </a:lnTo>
                  <a:lnTo>
                    <a:pt x="16" y="44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4"/>
                  </a:lnTo>
                  <a:lnTo>
                    <a:pt x="0" y="28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6" y="2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59"/>
            <p:cNvSpPr/>
            <p:nvPr/>
          </p:nvSpPr>
          <p:spPr bwMode="auto">
            <a:xfrm>
              <a:off x="4790033" y="2342847"/>
              <a:ext cx="208713" cy="79646"/>
            </a:xfrm>
            <a:custGeom>
              <a:avLst/>
              <a:gdLst>
                <a:gd name="T0" fmla="*/ 2147483647 w 143"/>
                <a:gd name="T1" fmla="*/ 2147483647 h 50"/>
                <a:gd name="T2" fmla="*/ 2147483647 w 143"/>
                <a:gd name="T3" fmla="*/ 2147483647 h 50"/>
                <a:gd name="T4" fmla="*/ 2147483647 w 143"/>
                <a:gd name="T5" fmla="*/ 2147483647 h 50"/>
                <a:gd name="T6" fmla="*/ 0 w 143"/>
                <a:gd name="T7" fmla="*/ 2147483647 h 50"/>
                <a:gd name="T8" fmla="*/ 0 w 143"/>
                <a:gd name="T9" fmla="*/ 2147483647 h 50"/>
                <a:gd name="T10" fmla="*/ 2147483647 w 143"/>
                <a:gd name="T11" fmla="*/ 2147483647 h 50"/>
                <a:gd name="T12" fmla="*/ 2147483647 w 143"/>
                <a:gd name="T13" fmla="*/ 2147483647 h 50"/>
                <a:gd name="T14" fmla="*/ 2147483647 w 143"/>
                <a:gd name="T15" fmla="*/ 2147483647 h 50"/>
                <a:gd name="T16" fmla="*/ 2147483647 w 143"/>
                <a:gd name="T17" fmla="*/ 2147483647 h 50"/>
                <a:gd name="T18" fmla="*/ 2147483647 w 143"/>
                <a:gd name="T19" fmla="*/ 2147483647 h 50"/>
                <a:gd name="T20" fmla="*/ 2147483647 w 143"/>
                <a:gd name="T21" fmla="*/ 2147483647 h 50"/>
                <a:gd name="T22" fmla="*/ 2147483647 w 143"/>
                <a:gd name="T23" fmla="*/ 2147483647 h 50"/>
                <a:gd name="T24" fmla="*/ 2147483647 w 143"/>
                <a:gd name="T25" fmla="*/ 0 h 50"/>
                <a:gd name="T26" fmla="*/ 2147483647 w 143"/>
                <a:gd name="T27" fmla="*/ 0 h 50"/>
                <a:gd name="T28" fmla="*/ 2147483647 w 143"/>
                <a:gd name="T29" fmla="*/ 2147483647 h 50"/>
                <a:gd name="T30" fmla="*/ 2147483647 w 143"/>
                <a:gd name="T31" fmla="*/ 2147483647 h 50"/>
                <a:gd name="T32" fmla="*/ 2147483647 w 143"/>
                <a:gd name="T33" fmla="*/ 2147483647 h 50"/>
                <a:gd name="T34" fmla="*/ 2147483647 w 143"/>
                <a:gd name="T35" fmla="*/ 2147483647 h 50"/>
                <a:gd name="T36" fmla="*/ 2147483647 w 143"/>
                <a:gd name="T37" fmla="*/ 2147483647 h 50"/>
                <a:gd name="T38" fmla="*/ 2147483647 w 143"/>
                <a:gd name="T39" fmla="*/ 2147483647 h 50"/>
                <a:gd name="T40" fmla="*/ 2147483647 w 143"/>
                <a:gd name="T41" fmla="*/ 2147483647 h 50"/>
                <a:gd name="T42" fmla="*/ 2147483647 w 143"/>
                <a:gd name="T43" fmla="*/ 2147483647 h 50"/>
                <a:gd name="T44" fmla="*/ 2147483647 w 143"/>
                <a:gd name="T45" fmla="*/ 2147483647 h 50"/>
                <a:gd name="T46" fmla="*/ 2147483647 w 143"/>
                <a:gd name="T47" fmla="*/ 2147483647 h 50"/>
                <a:gd name="T48" fmla="*/ 2147483647 w 143"/>
                <a:gd name="T49" fmla="*/ 2147483647 h 50"/>
                <a:gd name="T50" fmla="*/ 2147483647 w 143"/>
                <a:gd name="T51" fmla="*/ 2147483647 h 50"/>
                <a:gd name="T52" fmla="*/ 2147483647 w 143"/>
                <a:gd name="T53" fmla="*/ 2147483647 h 50"/>
                <a:gd name="T54" fmla="*/ 2147483647 w 143"/>
                <a:gd name="T55" fmla="*/ 2147483647 h 50"/>
                <a:gd name="T56" fmla="*/ 2147483647 w 143"/>
                <a:gd name="T57" fmla="*/ 2147483647 h 50"/>
                <a:gd name="T58" fmla="*/ 2147483647 w 143"/>
                <a:gd name="T59" fmla="*/ 2147483647 h 50"/>
                <a:gd name="T60" fmla="*/ 2147483647 w 143"/>
                <a:gd name="T61" fmla="*/ 2147483647 h 50"/>
                <a:gd name="T62" fmla="*/ 2147483647 w 143"/>
                <a:gd name="T63" fmla="*/ 2147483647 h 50"/>
                <a:gd name="T64" fmla="*/ 2147483647 w 143"/>
                <a:gd name="T65" fmla="*/ 2147483647 h 50"/>
                <a:gd name="T66" fmla="*/ 2147483647 w 143"/>
                <a:gd name="T67" fmla="*/ 2147483647 h 50"/>
                <a:gd name="T68" fmla="*/ 2147483647 w 143"/>
                <a:gd name="T69" fmla="*/ 2147483647 h 50"/>
                <a:gd name="T70" fmla="*/ 2147483647 w 143"/>
                <a:gd name="T71" fmla="*/ 2147483647 h 50"/>
                <a:gd name="T72" fmla="*/ 2147483647 w 143"/>
                <a:gd name="T73" fmla="*/ 2147483647 h 50"/>
                <a:gd name="T74" fmla="*/ 2147483647 w 143"/>
                <a:gd name="T75" fmla="*/ 2147483647 h 50"/>
                <a:gd name="T76" fmla="*/ 2147483647 w 143"/>
                <a:gd name="T77" fmla="*/ 2147483647 h 50"/>
                <a:gd name="T78" fmla="*/ 2147483647 w 143"/>
                <a:gd name="T79" fmla="*/ 2147483647 h 50"/>
                <a:gd name="T80" fmla="*/ 2147483647 w 143"/>
                <a:gd name="T81" fmla="*/ 2147483647 h 50"/>
                <a:gd name="T82" fmla="*/ 2147483647 w 143"/>
                <a:gd name="T83" fmla="*/ 2147483647 h 50"/>
                <a:gd name="T84" fmla="*/ 2147483647 w 143"/>
                <a:gd name="T85" fmla="*/ 2147483647 h 50"/>
                <a:gd name="T86" fmla="*/ 2147483647 w 143"/>
                <a:gd name="T87" fmla="*/ 2147483647 h 50"/>
                <a:gd name="T88" fmla="*/ 2147483647 w 143"/>
                <a:gd name="T89" fmla="*/ 2147483647 h 50"/>
                <a:gd name="T90" fmla="*/ 2147483647 w 143"/>
                <a:gd name="T91" fmla="*/ 2147483647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3"/>
                <a:gd name="T139" fmla="*/ 0 h 50"/>
                <a:gd name="T140" fmla="*/ 143 w 143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3" h="50">
                  <a:moveTo>
                    <a:pt x="8" y="20"/>
                  </a:moveTo>
                  <a:lnTo>
                    <a:pt x="6" y="20"/>
                  </a:lnTo>
                  <a:lnTo>
                    <a:pt x="2" y="16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26" y="2"/>
                  </a:lnTo>
                  <a:lnTo>
                    <a:pt x="36" y="4"/>
                  </a:lnTo>
                  <a:lnTo>
                    <a:pt x="54" y="10"/>
                  </a:lnTo>
                  <a:lnTo>
                    <a:pt x="50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78" y="10"/>
                  </a:lnTo>
                  <a:lnTo>
                    <a:pt x="82" y="12"/>
                  </a:lnTo>
                  <a:lnTo>
                    <a:pt x="93" y="12"/>
                  </a:lnTo>
                  <a:lnTo>
                    <a:pt x="119" y="20"/>
                  </a:lnTo>
                  <a:lnTo>
                    <a:pt x="133" y="26"/>
                  </a:lnTo>
                  <a:lnTo>
                    <a:pt x="143" y="30"/>
                  </a:lnTo>
                  <a:lnTo>
                    <a:pt x="135" y="36"/>
                  </a:lnTo>
                  <a:lnTo>
                    <a:pt x="127" y="38"/>
                  </a:lnTo>
                  <a:lnTo>
                    <a:pt x="119" y="38"/>
                  </a:lnTo>
                  <a:lnTo>
                    <a:pt x="115" y="34"/>
                  </a:lnTo>
                  <a:lnTo>
                    <a:pt x="107" y="28"/>
                  </a:lnTo>
                  <a:lnTo>
                    <a:pt x="97" y="20"/>
                  </a:lnTo>
                  <a:lnTo>
                    <a:pt x="93" y="18"/>
                  </a:lnTo>
                  <a:lnTo>
                    <a:pt x="89" y="16"/>
                  </a:lnTo>
                  <a:lnTo>
                    <a:pt x="82" y="18"/>
                  </a:lnTo>
                  <a:lnTo>
                    <a:pt x="80" y="22"/>
                  </a:lnTo>
                  <a:lnTo>
                    <a:pt x="80" y="34"/>
                  </a:lnTo>
                  <a:lnTo>
                    <a:pt x="76" y="34"/>
                  </a:lnTo>
                  <a:lnTo>
                    <a:pt x="74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6" y="50"/>
                  </a:lnTo>
                  <a:lnTo>
                    <a:pt x="62" y="50"/>
                  </a:lnTo>
                  <a:lnTo>
                    <a:pt x="56" y="48"/>
                  </a:lnTo>
                  <a:lnTo>
                    <a:pt x="48" y="46"/>
                  </a:lnTo>
                  <a:lnTo>
                    <a:pt x="34" y="34"/>
                  </a:lnTo>
                  <a:lnTo>
                    <a:pt x="24" y="26"/>
                  </a:lnTo>
                  <a:lnTo>
                    <a:pt x="16" y="22"/>
                  </a:ln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60"/>
            <p:cNvSpPr/>
            <p:nvPr/>
          </p:nvSpPr>
          <p:spPr bwMode="auto">
            <a:xfrm>
              <a:off x="4900731" y="2330900"/>
              <a:ext cx="123382" cy="27876"/>
            </a:xfrm>
            <a:custGeom>
              <a:avLst/>
              <a:gdLst>
                <a:gd name="T0" fmla="*/ 2147483647 w 85"/>
                <a:gd name="T1" fmla="*/ 2147483647 h 18"/>
                <a:gd name="T2" fmla="*/ 2147483647 w 85"/>
                <a:gd name="T3" fmla="*/ 2147483647 h 18"/>
                <a:gd name="T4" fmla="*/ 2147483647 w 85"/>
                <a:gd name="T5" fmla="*/ 2147483647 h 18"/>
                <a:gd name="T6" fmla="*/ 2147483647 w 85"/>
                <a:gd name="T7" fmla="*/ 2147483647 h 18"/>
                <a:gd name="T8" fmla="*/ 0 w 85"/>
                <a:gd name="T9" fmla="*/ 2147483647 h 18"/>
                <a:gd name="T10" fmla="*/ 2147483647 w 85"/>
                <a:gd name="T11" fmla="*/ 2147483647 h 18"/>
                <a:gd name="T12" fmla="*/ 2147483647 w 85"/>
                <a:gd name="T13" fmla="*/ 2147483647 h 18"/>
                <a:gd name="T14" fmla="*/ 2147483647 w 85"/>
                <a:gd name="T15" fmla="*/ 0 h 18"/>
                <a:gd name="T16" fmla="*/ 2147483647 w 85"/>
                <a:gd name="T17" fmla="*/ 2147483647 h 18"/>
                <a:gd name="T18" fmla="*/ 2147483647 w 85"/>
                <a:gd name="T19" fmla="*/ 2147483647 h 18"/>
                <a:gd name="T20" fmla="*/ 2147483647 w 85"/>
                <a:gd name="T21" fmla="*/ 2147483647 h 18"/>
                <a:gd name="T22" fmla="*/ 2147483647 w 85"/>
                <a:gd name="T23" fmla="*/ 2147483647 h 18"/>
                <a:gd name="T24" fmla="*/ 2147483647 w 85"/>
                <a:gd name="T25" fmla="*/ 2147483647 h 18"/>
                <a:gd name="T26" fmla="*/ 2147483647 w 85"/>
                <a:gd name="T27" fmla="*/ 2147483647 h 18"/>
                <a:gd name="T28" fmla="*/ 2147483647 w 85"/>
                <a:gd name="T29" fmla="*/ 2147483647 h 18"/>
                <a:gd name="T30" fmla="*/ 2147483647 w 85"/>
                <a:gd name="T31" fmla="*/ 2147483647 h 18"/>
                <a:gd name="T32" fmla="*/ 2147483647 w 85"/>
                <a:gd name="T33" fmla="*/ 2147483647 h 18"/>
                <a:gd name="T34" fmla="*/ 2147483647 w 85"/>
                <a:gd name="T35" fmla="*/ 2147483647 h 18"/>
                <a:gd name="T36" fmla="*/ 2147483647 w 85"/>
                <a:gd name="T37" fmla="*/ 2147483647 h 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"/>
                <a:gd name="T58" fmla="*/ 0 h 18"/>
                <a:gd name="T59" fmla="*/ 85 w 85"/>
                <a:gd name="T60" fmla="*/ 18 h 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" h="18">
                  <a:moveTo>
                    <a:pt x="31" y="18"/>
                  </a:moveTo>
                  <a:lnTo>
                    <a:pt x="23" y="16"/>
                  </a:lnTo>
                  <a:lnTo>
                    <a:pt x="15" y="14"/>
                  </a:lnTo>
                  <a:lnTo>
                    <a:pt x="6" y="10"/>
                  </a:lnTo>
                  <a:lnTo>
                    <a:pt x="0" y="6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41" y="4"/>
                  </a:lnTo>
                  <a:lnTo>
                    <a:pt x="55" y="4"/>
                  </a:lnTo>
                  <a:lnTo>
                    <a:pt x="71" y="6"/>
                  </a:lnTo>
                  <a:lnTo>
                    <a:pt x="85" y="8"/>
                  </a:lnTo>
                  <a:lnTo>
                    <a:pt x="79" y="12"/>
                  </a:lnTo>
                  <a:lnTo>
                    <a:pt x="73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47" y="18"/>
                  </a:lnTo>
                  <a:lnTo>
                    <a:pt x="3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61"/>
            <p:cNvSpPr/>
            <p:nvPr/>
          </p:nvSpPr>
          <p:spPr bwMode="auto">
            <a:xfrm>
              <a:off x="4957234" y="3268074"/>
              <a:ext cx="79565" cy="59734"/>
            </a:xfrm>
            <a:custGeom>
              <a:avLst/>
              <a:gdLst>
                <a:gd name="T0" fmla="*/ 2147483647 w 54"/>
                <a:gd name="T1" fmla="*/ 2147483647 h 38"/>
                <a:gd name="T2" fmla="*/ 2147483647 w 54"/>
                <a:gd name="T3" fmla="*/ 2147483647 h 38"/>
                <a:gd name="T4" fmla="*/ 2147483647 w 54"/>
                <a:gd name="T5" fmla="*/ 2147483647 h 38"/>
                <a:gd name="T6" fmla="*/ 2147483647 w 54"/>
                <a:gd name="T7" fmla="*/ 2147483647 h 38"/>
                <a:gd name="T8" fmla="*/ 2147483647 w 54"/>
                <a:gd name="T9" fmla="*/ 2147483647 h 38"/>
                <a:gd name="T10" fmla="*/ 2147483647 w 54"/>
                <a:gd name="T11" fmla="*/ 2147483647 h 38"/>
                <a:gd name="T12" fmla="*/ 2147483647 w 54"/>
                <a:gd name="T13" fmla="*/ 2147483647 h 38"/>
                <a:gd name="T14" fmla="*/ 2147483647 w 54"/>
                <a:gd name="T15" fmla="*/ 2147483647 h 38"/>
                <a:gd name="T16" fmla="*/ 2147483647 w 54"/>
                <a:gd name="T17" fmla="*/ 2147483647 h 38"/>
                <a:gd name="T18" fmla="*/ 2147483647 w 54"/>
                <a:gd name="T19" fmla="*/ 2147483647 h 38"/>
                <a:gd name="T20" fmla="*/ 2147483647 w 54"/>
                <a:gd name="T21" fmla="*/ 2147483647 h 38"/>
                <a:gd name="T22" fmla="*/ 0 w 54"/>
                <a:gd name="T23" fmla="*/ 2147483647 h 38"/>
                <a:gd name="T24" fmla="*/ 0 w 54"/>
                <a:gd name="T25" fmla="*/ 2147483647 h 38"/>
                <a:gd name="T26" fmla="*/ 2147483647 w 54"/>
                <a:gd name="T27" fmla="*/ 2147483647 h 38"/>
                <a:gd name="T28" fmla="*/ 2147483647 w 54"/>
                <a:gd name="T29" fmla="*/ 0 h 38"/>
                <a:gd name="T30" fmla="*/ 2147483647 w 54"/>
                <a:gd name="T31" fmla="*/ 0 h 38"/>
                <a:gd name="T32" fmla="*/ 2147483647 w 54"/>
                <a:gd name="T33" fmla="*/ 0 h 38"/>
                <a:gd name="T34" fmla="*/ 2147483647 w 54"/>
                <a:gd name="T35" fmla="*/ 2147483647 h 38"/>
                <a:gd name="T36" fmla="*/ 2147483647 w 54"/>
                <a:gd name="T37" fmla="*/ 2147483647 h 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38"/>
                <a:gd name="T59" fmla="*/ 54 w 54"/>
                <a:gd name="T60" fmla="*/ 38 h 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38">
                  <a:moveTo>
                    <a:pt x="46" y="6"/>
                  </a:moveTo>
                  <a:lnTo>
                    <a:pt x="48" y="16"/>
                  </a:lnTo>
                  <a:lnTo>
                    <a:pt x="54" y="22"/>
                  </a:lnTo>
                  <a:lnTo>
                    <a:pt x="52" y="28"/>
                  </a:lnTo>
                  <a:lnTo>
                    <a:pt x="44" y="30"/>
                  </a:lnTo>
                  <a:lnTo>
                    <a:pt x="40" y="38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16" y="26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0" y="6"/>
                  </a:lnTo>
                  <a:lnTo>
                    <a:pt x="0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6" y="0"/>
                  </a:lnTo>
                  <a:lnTo>
                    <a:pt x="40" y="6"/>
                  </a:lnTo>
                  <a:lnTo>
                    <a:pt x="4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62"/>
            <p:cNvSpPr/>
            <p:nvPr/>
          </p:nvSpPr>
          <p:spPr bwMode="auto">
            <a:xfrm>
              <a:off x="4934171" y="3228251"/>
              <a:ext cx="93402" cy="84956"/>
            </a:xfrm>
            <a:custGeom>
              <a:avLst/>
              <a:gdLst>
                <a:gd name="T0" fmla="*/ 2147483647 w 64"/>
                <a:gd name="T1" fmla="*/ 0 h 52"/>
                <a:gd name="T2" fmla="*/ 2147483647 w 64"/>
                <a:gd name="T3" fmla="*/ 2147483647 h 52"/>
                <a:gd name="T4" fmla="*/ 2147483647 w 64"/>
                <a:gd name="T5" fmla="*/ 2147483647 h 52"/>
                <a:gd name="T6" fmla="*/ 2147483647 w 64"/>
                <a:gd name="T7" fmla="*/ 2147483647 h 52"/>
                <a:gd name="T8" fmla="*/ 2147483647 w 64"/>
                <a:gd name="T9" fmla="*/ 2147483647 h 52"/>
                <a:gd name="T10" fmla="*/ 2147483647 w 64"/>
                <a:gd name="T11" fmla="*/ 2147483647 h 52"/>
                <a:gd name="T12" fmla="*/ 2147483647 w 64"/>
                <a:gd name="T13" fmla="*/ 2147483647 h 52"/>
                <a:gd name="T14" fmla="*/ 2147483647 w 64"/>
                <a:gd name="T15" fmla="*/ 2147483647 h 52"/>
                <a:gd name="T16" fmla="*/ 2147483647 w 64"/>
                <a:gd name="T17" fmla="*/ 2147483647 h 52"/>
                <a:gd name="T18" fmla="*/ 2147483647 w 64"/>
                <a:gd name="T19" fmla="*/ 2147483647 h 52"/>
                <a:gd name="T20" fmla="*/ 2147483647 w 64"/>
                <a:gd name="T21" fmla="*/ 2147483647 h 52"/>
                <a:gd name="T22" fmla="*/ 2147483647 w 64"/>
                <a:gd name="T23" fmla="*/ 2147483647 h 52"/>
                <a:gd name="T24" fmla="*/ 2147483647 w 64"/>
                <a:gd name="T25" fmla="*/ 2147483647 h 52"/>
                <a:gd name="T26" fmla="*/ 2147483647 w 64"/>
                <a:gd name="T27" fmla="*/ 2147483647 h 52"/>
                <a:gd name="T28" fmla="*/ 2147483647 w 64"/>
                <a:gd name="T29" fmla="*/ 2147483647 h 52"/>
                <a:gd name="T30" fmla="*/ 2147483647 w 64"/>
                <a:gd name="T31" fmla="*/ 2147483647 h 52"/>
                <a:gd name="T32" fmla="*/ 2147483647 w 64"/>
                <a:gd name="T33" fmla="*/ 2147483647 h 52"/>
                <a:gd name="T34" fmla="*/ 2147483647 w 64"/>
                <a:gd name="T35" fmla="*/ 2147483647 h 52"/>
                <a:gd name="T36" fmla="*/ 2147483647 w 64"/>
                <a:gd name="T37" fmla="*/ 2147483647 h 52"/>
                <a:gd name="T38" fmla="*/ 0 w 64"/>
                <a:gd name="T39" fmla="*/ 2147483647 h 52"/>
                <a:gd name="T40" fmla="*/ 2147483647 w 64"/>
                <a:gd name="T41" fmla="*/ 2147483647 h 52"/>
                <a:gd name="T42" fmla="*/ 2147483647 w 64"/>
                <a:gd name="T43" fmla="*/ 2147483647 h 52"/>
                <a:gd name="T44" fmla="*/ 2147483647 w 64"/>
                <a:gd name="T45" fmla="*/ 2147483647 h 52"/>
                <a:gd name="T46" fmla="*/ 2147483647 w 64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52"/>
                <a:gd name="T74" fmla="*/ 64 w 64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52">
                  <a:moveTo>
                    <a:pt x="28" y="0"/>
                  </a:moveTo>
                  <a:lnTo>
                    <a:pt x="38" y="10"/>
                  </a:lnTo>
                  <a:lnTo>
                    <a:pt x="44" y="12"/>
                  </a:lnTo>
                  <a:lnTo>
                    <a:pt x="48" y="12"/>
                  </a:lnTo>
                  <a:lnTo>
                    <a:pt x="58" y="10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30"/>
                  </a:lnTo>
                  <a:lnTo>
                    <a:pt x="52" y="24"/>
                  </a:lnTo>
                  <a:lnTo>
                    <a:pt x="36" y="24"/>
                  </a:lnTo>
                  <a:lnTo>
                    <a:pt x="28" y="24"/>
                  </a:lnTo>
                  <a:lnTo>
                    <a:pt x="22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22" y="38"/>
                  </a:lnTo>
                  <a:lnTo>
                    <a:pt x="26" y="44"/>
                  </a:lnTo>
                  <a:lnTo>
                    <a:pt x="32" y="50"/>
                  </a:lnTo>
                  <a:lnTo>
                    <a:pt x="18" y="52"/>
                  </a:lnTo>
                  <a:lnTo>
                    <a:pt x="8" y="36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2" y="10"/>
                  </a:lnTo>
                  <a:lnTo>
                    <a:pt x="14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63"/>
            <p:cNvSpPr/>
            <p:nvPr/>
          </p:nvSpPr>
          <p:spPr bwMode="auto">
            <a:xfrm>
              <a:off x="4986061" y="2591078"/>
              <a:ext cx="214479" cy="266815"/>
            </a:xfrm>
            <a:custGeom>
              <a:avLst/>
              <a:gdLst>
                <a:gd name="T0" fmla="*/ 2147483647 w 146"/>
                <a:gd name="T1" fmla="*/ 2147483647 h 168"/>
                <a:gd name="T2" fmla="*/ 2147483647 w 146"/>
                <a:gd name="T3" fmla="*/ 2147483647 h 168"/>
                <a:gd name="T4" fmla="*/ 2147483647 w 146"/>
                <a:gd name="T5" fmla="*/ 2147483647 h 168"/>
                <a:gd name="T6" fmla="*/ 2147483647 w 146"/>
                <a:gd name="T7" fmla="*/ 2147483647 h 168"/>
                <a:gd name="T8" fmla="*/ 2147483647 w 146"/>
                <a:gd name="T9" fmla="*/ 2147483647 h 168"/>
                <a:gd name="T10" fmla="*/ 2147483647 w 146"/>
                <a:gd name="T11" fmla="*/ 2147483647 h 168"/>
                <a:gd name="T12" fmla="*/ 2147483647 w 146"/>
                <a:gd name="T13" fmla="*/ 2147483647 h 168"/>
                <a:gd name="T14" fmla="*/ 2147483647 w 146"/>
                <a:gd name="T15" fmla="*/ 2147483647 h 168"/>
                <a:gd name="T16" fmla="*/ 2147483647 w 146"/>
                <a:gd name="T17" fmla="*/ 2147483647 h 168"/>
                <a:gd name="T18" fmla="*/ 2147483647 w 146"/>
                <a:gd name="T19" fmla="*/ 2147483647 h 168"/>
                <a:gd name="T20" fmla="*/ 2147483647 w 146"/>
                <a:gd name="T21" fmla="*/ 2147483647 h 168"/>
                <a:gd name="T22" fmla="*/ 2147483647 w 146"/>
                <a:gd name="T23" fmla="*/ 2147483647 h 168"/>
                <a:gd name="T24" fmla="*/ 2147483647 w 146"/>
                <a:gd name="T25" fmla="*/ 2147483647 h 168"/>
                <a:gd name="T26" fmla="*/ 2147483647 w 146"/>
                <a:gd name="T27" fmla="*/ 2147483647 h 168"/>
                <a:gd name="T28" fmla="*/ 2147483647 w 146"/>
                <a:gd name="T29" fmla="*/ 2147483647 h 168"/>
                <a:gd name="T30" fmla="*/ 2147483647 w 146"/>
                <a:gd name="T31" fmla="*/ 2147483647 h 168"/>
                <a:gd name="T32" fmla="*/ 2147483647 w 146"/>
                <a:gd name="T33" fmla="*/ 2147483647 h 168"/>
                <a:gd name="T34" fmla="*/ 2147483647 w 146"/>
                <a:gd name="T35" fmla="*/ 2147483647 h 168"/>
                <a:gd name="T36" fmla="*/ 2147483647 w 146"/>
                <a:gd name="T37" fmla="*/ 2147483647 h 168"/>
                <a:gd name="T38" fmla="*/ 2147483647 w 146"/>
                <a:gd name="T39" fmla="*/ 2147483647 h 168"/>
                <a:gd name="T40" fmla="*/ 2147483647 w 146"/>
                <a:gd name="T41" fmla="*/ 2147483647 h 168"/>
                <a:gd name="T42" fmla="*/ 2147483647 w 146"/>
                <a:gd name="T43" fmla="*/ 2147483647 h 168"/>
                <a:gd name="T44" fmla="*/ 2147483647 w 146"/>
                <a:gd name="T45" fmla="*/ 2147483647 h 168"/>
                <a:gd name="T46" fmla="*/ 2147483647 w 146"/>
                <a:gd name="T47" fmla="*/ 2147483647 h 168"/>
                <a:gd name="T48" fmla="*/ 2147483647 w 146"/>
                <a:gd name="T49" fmla="*/ 2147483647 h 168"/>
                <a:gd name="T50" fmla="*/ 2147483647 w 146"/>
                <a:gd name="T51" fmla="*/ 2147483647 h 168"/>
                <a:gd name="T52" fmla="*/ 2147483647 w 146"/>
                <a:gd name="T53" fmla="*/ 2147483647 h 168"/>
                <a:gd name="T54" fmla="*/ 2147483647 w 146"/>
                <a:gd name="T55" fmla="*/ 2147483647 h 168"/>
                <a:gd name="T56" fmla="*/ 2147483647 w 146"/>
                <a:gd name="T57" fmla="*/ 2147483647 h 168"/>
                <a:gd name="T58" fmla="*/ 2147483647 w 146"/>
                <a:gd name="T59" fmla="*/ 2147483647 h 168"/>
                <a:gd name="T60" fmla="*/ 2147483647 w 146"/>
                <a:gd name="T61" fmla="*/ 2147483647 h 168"/>
                <a:gd name="T62" fmla="*/ 2147483647 w 146"/>
                <a:gd name="T63" fmla="*/ 2147483647 h 168"/>
                <a:gd name="T64" fmla="*/ 2147483647 w 146"/>
                <a:gd name="T65" fmla="*/ 2147483647 h 168"/>
                <a:gd name="T66" fmla="*/ 2147483647 w 146"/>
                <a:gd name="T67" fmla="*/ 2147483647 h 168"/>
                <a:gd name="T68" fmla="*/ 2147483647 w 146"/>
                <a:gd name="T69" fmla="*/ 2147483647 h 168"/>
                <a:gd name="T70" fmla="*/ 2147483647 w 146"/>
                <a:gd name="T71" fmla="*/ 2147483647 h 168"/>
                <a:gd name="T72" fmla="*/ 2147483647 w 146"/>
                <a:gd name="T73" fmla="*/ 2147483647 h 168"/>
                <a:gd name="T74" fmla="*/ 2147483647 w 146"/>
                <a:gd name="T75" fmla="*/ 2147483647 h 168"/>
                <a:gd name="T76" fmla="*/ 2147483647 w 146"/>
                <a:gd name="T77" fmla="*/ 2147483647 h 168"/>
                <a:gd name="T78" fmla="*/ 2147483647 w 146"/>
                <a:gd name="T79" fmla="*/ 2147483647 h 168"/>
                <a:gd name="T80" fmla="*/ 2147483647 w 146"/>
                <a:gd name="T81" fmla="*/ 2147483647 h 168"/>
                <a:gd name="T82" fmla="*/ 2147483647 w 146"/>
                <a:gd name="T83" fmla="*/ 0 h 168"/>
                <a:gd name="T84" fmla="*/ 2147483647 w 146"/>
                <a:gd name="T85" fmla="*/ 2147483647 h 168"/>
                <a:gd name="T86" fmla="*/ 2147483647 w 146"/>
                <a:gd name="T87" fmla="*/ 2147483647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68"/>
                <a:gd name="T134" fmla="*/ 146 w 146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68">
                  <a:moveTo>
                    <a:pt x="98" y="16"/>
                  </a:moveTo>
                  <a:lnTo>
                    <a:pt x="92" y="20"/>
                  </a:lnTo>
                  <a:lnTo>
                    <a:pt x="90" y="24"/>
                  </a:lnTo>
                  <a:lnTo>
                    <a:pt x="90" y="26"/>
                  </a:lnTo>
                  <a:lnTo>
                    <a:pt x="90" y="30"/>
                  </a:lnTo>
                  <a:lnTo>
                    <a:pt x="92" y="32"/>
                  </a:lnTo>
                  <a:lnTo>
                    <a:pt x="100" y="34"/>
                  </a:lnTo>
                  <a:lnTo>
                    <a:pt x="108" y="36"/>
                  </a:lnTo>
                  <a:lnTo>
                    <a:pt x="110" y="38"/>
                  </a:lnTo>
                  <a:lnTo>
                    <a:pt x="110" y="40"/>
                  </a:lnTo>
                  <a:lnTo>
                    <a:pt x="110" y="44"/>
                  </a:lnTo>
                  <a:lnTo>
                    <a:pt x="108" y="48"/>
                  </a:lnTo>
                  <a:lnTo>
                    <a:pt x="104" y="50"/>
                  </a:lnTo>
                  <a:lnTo>
                    <a:pt x="104" y="54"/>
                  </a:lnTo>
                  <a:lnTo>
                    <a:pt x="106" y="56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14" y="64"/>
                  </a:lnTo>
                  <a:lnTo>
                    <a:pt x="118" y="76"/>
                  </a:lnTo>
                  <a:lnTo>
                    <a:pt x="120" y="82"/>
                  </a:lnTo>
                  <a:lnTo>
                    <a:pt x="122" y="86"/>
                  </a:lnTo>
                  <a:lnTo>
                    <a:pt x="126" y="88"/>
                  </a:lnTo>
                  <a:lnTo>
                    <a:pt x="126" y="92"/>
                  </a:lnTo>
                  <a:lnTo>
                    <a:pt x="128" y="98"/>
                  </a:lnTo>
                  <a:lnTo>
                    <a:pt x="130" y="102"/>
                  </a:lnTo>
                  <a:lnTo>
                    <a:pt x="130" y="108"/>
                  </a:lnTo>
                  <a:lnTo>
                    <a:pt x="140" y="112"/>
                  </a:lnTo>
                  <a:lnTo>
                    <a:pt x="146" y="118"/>
                  </a:lnTo>
                  <a:lnTo>
                    <a:pt x="146" y="130"/>
                  </a:lnTo>
                  <a:lnTo>
                    <a:pt x="136" y="132"/>
                  </a:lnTo>
                  <a:lnTo>
                    <a:pt x="128" y="138"/>
                  </a:lnTo>
                  <a:lnTo>
                    <a:pt x="122" y="144"/>
                  </a:lnTo>
                  <a:lnTo>
                    <a:pt x="118" y="150"/>
                  </a:lnTo>
                  <a:lnTo>
                    <a:pt x="112" y="154"/>
                  </a:lnTo>
                  <a:lnTo>
                    <a:pt x="106" y="158"/>
                  </a:lnTo>
                  <a:lnTo>
                    <a:pt x="96" y="158"/>
                  </a:lnTo>
                  <a:lnTo>
                    <a:pt x="90" y="160"/>
                  </a:lnTo>
                  <a:lnTo>
                    <a:pt x="88" y="162"/>
                  </a:lnTo>
                  <a:lnTo>
                    <a:pt x="86" y="162"/>
                  </a:lnTo>
                  <a:lnTo>
                    <a:pt x="78" y="162"/>
                  </a:lnTo>
                  <a:lnTo>
                    <a:pt x="70" y="164"/>
                  </a:lnTo>
                  <a:lnTo>
                    <a:pt x="64" y="164"/>
                  </a:lnTo>
                  <a:lnTo>
                    <a:pt x="50" y="168"/>
                  </a:lnTo>
                  <a:lnTo>
                    <a:pt x="44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4" y="158"/>
                  </a:lnTo>
                  <a:lnTo>
                    <a:pt x="32" y="156"/>
                  </a:lnTo>
                  <a:lnTo>
                    <a:pt x="28" y="152"/>
                  </a:lnTo>
                  <a:lnTo>
                    <a:pt x="24" y="138"/>
                  </a:lnTo>
                  <a:lnTo>
                    <a:pt x="20" y="118"/>
                  </a:lnTo>
                  <a:lnTo>
                    <a:pt x="22" y="108"/>
                  </a:lnTo>
                  <a:lnTo>
                    <a:pt x="26" y="104"/>
                  </a:lnTo>
                  <a:lnTo>
                    <a:pt x="34" y="100"/>
                  </a:lnTo>
                  <a:lnTo>
                    <a:pt x="40" y="94"/>
                  </a:lnTo>
                  <a:lnTo>
                    <a:pt x="50" y="90"/>
                  </a:lnTo>
                  <a:lnTo>
                    <a:pt x="58" y="86"/>
                  </a:lnTo>
                  <a:lnTo>
                    <a:pt x="62" y="80"/>
                  </a:lnTo>
                  <a:lnTo>
                    <a:pt x="64" y="74"/>
                  </a:lnTo>
                  <a:lnTo>
                    <a:pt x="54" y="74"/>
                  </a:lnTo>
                  <a:lnTo>
                    <a:pt x="44" y="74"/>
                  </a:lnTo>
                  <a:lnTo>
                    <a:pt x="40" y="62"/>
                  </a:lnTo>
                  <a:lnTo>
                    <a:pt x="38" y="54"/>
                  </a:lnTo>
                  <a:lnTo>
                    <a:pt x="36" y="46"/>
                  </a:lnTo>
                  <a:lnTo>
                    <a:pt x="32" y="34"/>
                  </a:lnTo>
                  <a:lnTo>
                    <a:pt x="26" y="28"/>
                  </a:lnTo>
                  <a:lnTo>
                    <a:pt x="16" y="26"/>
                  </a:lnTo>
                  <a:lnTo>
                    <a:pt x="8" y="22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" y="18"/>
                  </a:lnTo>
                  <a:lnTo>
                    <a:pt x="26" y="20"/>
                  </a:lnTo>
                  <a:lnTo>
                    <a:pt x="36" y="24"/>
                  </a:lnTo>
                  <a:lnTo>
                    <a:pt x="46" y="26"/>
                  </a:lnTo>
                  <a:lnTo>
                    <a:pt x="52" y="26"/>
                  </a:lnTo>
                  <a:lnTo>
                    <a:pt x="56" y="22"/>
                  </a:lnTo>
                  <a:lnTo>
                    <a:pt x="58" y="18"/>
                  </a:lnTo>
                  <a:lnTo>
                    <a:pt x="60" y="14"/>
                  </a:lnTo>
                  <a:lnTo>
                    <a:pt x="60" y="8"/>
                  </a:lnTo>
                  <a:lnTo>
                    <a:pt x="62" y="4"/>
                  </a:lnTo>
                  <a:lnTo>
                    <a:pt x="64" y="2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90" y="6"/>
                  </a:lnTo>
                  <a:lnTo>
                    <a:pt x="96" y="10"/>
                  </a:lnTo>
                  <a:lnTo>
                    <a:pt x="104" y="14"/>
                  </a:lnTo>
                  <a:lnTo>
                    <a:pt x="9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64"/>
            <p:cNvSpPr/>
            <p:nvPr/>
          </p:nvSpPr>
          <p:spPr bwMode="auto">
            <a:xfrm>
              <a:off x="5147496" y="3541527"/>
              <a:ext cx="62268" cy="13274"/>
            </a:xfrm>
            <a:custGeom>
              <a:avLst/>
              <a:gdLst>
                <a:gd name="T0" fmla="*/ 2147483647 w 42"/>
                <a:gd name="T1" fmla="*/ 2147483647 h 8"/>
                <a:gd name="T2" fmla="*/ 2147483647 w 42"/>
                <a:gd name="T3" fmla="*/ 2147483647 h 8"/>
                <a:gd name="T4" fmla="*/ 0 w 42"/>
                <a:gd name="T5" fmla="*/ 0 h 8"/>
                <a:gd name="T6" fmla="*/ 2147483647 w 42"/>
                <a:gd name="T7" fmla="*/ 2147483647 h 8"/>
                <a:gd name="T8" fmla="*/ 2147483647 w 42"/>
                <a:gd name="T9" fmla="*/ 2147483647 h 8"/>
                <a:gd name="T10" fmla="*/ 2147483647 w 42"/>
                <a:gd name="T11" fmla="*/ 2147483647 h 8"/>
                <a:gd name="T12" fmla="*/ 2147483647 w 42"/>
                <a:gd name="T13" fmla="*/ 2147483647 h 8"/>
                <a:gd name="T14" fmla="*/ 2147483647 w 42"/>
                <a:gd name="T15" fmla="*/ 2147483647 h 8"/>
                <a:gd name="T16" fmla="*/ 2147483647 w 42"/>
                <a:gd name="T17" fmla="*/ 2147483647 h 8"/>
                <a:gd name="T18" fmla="*/ 2147483647 w 42"/>
                <a:gd name="T19" fmla="*/ 0 h 8"/>
                <a:gd name="T20" fmla="*/ 2147483647 w 42"/>
                <a:gd name="T21" fmla="*/ 2147483647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8"/>
                <a:gd name="T35" fmla="*/ 42 w 42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8">
                  <a:moveTo>
                    <a:pt x="20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6"/>
                  </a:lnTo>
                  <a:lnTo>
                    <a:pt x="22" y="8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165"/>
            <p:cNvSpPr/>
            <p:nvPr/>
          </p:nvSpPr>
          <p:spPr bwMode="auto">
            <a:xfrm>
              <a:off x="4677028" y="3412766"/>
              <a:ext cx="24215" cy="18584"/>
            </a:xfrm>
            <a:custGeom>
              <a:avLst/>
              <a:gdLst>
                <a:gd name="T0" fmla="*/ 2147483647 w 16"/>
                <a:gd name="T1" fmla="*/ 2147483647 h 10"/>
                <a:gd name="T2" fmla="*/ 2147483647 w 16"/>
                <a:gd name="T3" fmla="*/ 0 h 10"/>
                <a:gd name="T4" fmla="*/ 2147483647 w 16"/>
                <a:gd name="T5" fmla="*/ 0 h 10"/>
                <a:gd name="T6" fmla="*/ 2147483647 w 16"/>
                <a:gd name="T7" fmla="*/ 0 h 10"/>
                <a:gd name="T8" fmla="*/ 2147483647 w 16"/>
                <a:gd name="T9" fmla="*/ 2147483647 h 10"/>
                <a:gd name="T10" fmla="*/ 0 w 16"/>
                <a:gd name="T11" fmla="*/ 2147483647 h 10"/>
                <a:gd name="T12" fmla="*/ 2147483647 w 16"/>
                <a:gd name="T13" fmla="*/ 2147483647 h 10"/>
                <a:gd name="T14" fmla="*/ 2147483647 w 16"/>
                <a:gd name="T15" fmla="*/ 2147483647 h 10"/>
                <a:gd name="T16" fmla="*/ 2147483647 w 16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0"/>
                <a:gd name="T29" fmla="*/ 16 w 16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0">
                  <a:moveTo>
                    <a:pt x="16" y="6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16" y="10"/>
                  </a:lnTo>
                  <a:lnTo>
                    <a:pt x="14" y="4"/>
                  </a:ln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66"/>
            <p:cNvSpPr/>
            <p:nvPr/>
          </p:nvSpPr>
          <p:spPr bwMode="auto">
            <a:xfrm>
              <a:off x="4499449" y="2877806"/>
              <a:ext cx="160283" cy="244249"/>
            </a:xfrm>
            <a:custGeom>
              <a:avLst/>
              <a:gdLst>
                <a:gd name="T0" fmla="*/ 2147483647 w 110"/>
                <a:gd name="T1" fmla="*/ 2147483647 h 154"/>
                <a:gd name="T2" fmla="*/ 2147483647 w 110"/>
                <a:gd name="T3" fmla="*/ 2147483647 h 154"/>
                <a:gd name="T4" fmla="*/ 2147483647 w 110"/>
                <a:gd name="T5" fmla="*/ 2147483647 h 154"/>
                <a:gd name="T6" fmla="*/ 2147483647 w 110"/>
                <a:gd name="T7" fmla="*/ 2147483647 h 154"/>
                <a:gd name="T8" fmla="*/ 2147483647 w 110"/>
                <a:gd name="T9" fmla="*/ 2147483647 h 154"/>
                <a:gd name="T10" fmla="*/ 2147483647 w 110"/>
                <a:gd name="T11" fmla="*/ 2147483647 h 154"/>
                <a:gd name="T12" fmla="*/ 2147483647 w 110"/>
                <a:gd name="T13" fmla="*/ 2147483647 h 154"/>
                <a:gd name="T14" fmla="*/ 2147483647 w 110"/>
                <a:gd name="T15" fmla="*/ 2147483647 h 154"/>
                <a:gd name="T16" fmla="*/ 2147483647 w 110"/>
                <a:gd name="T17" fmla="*/ 2147483647 h 154"/>
                <a:gd name="T18" fmla="*/ 2147483647 w 110"/>
                <a:gd name="T19" fmla="*/ 2147483647 h 154"/>
                <a:gd name="T20" fmla="*/ 2147483647 w 110"/>
                <a:gd name="T21" fmla="*/ 2147483647 h 154"/>
                <a:gd name="T22" fmla="*/ 2147483647 w 110"/>
                <a:gd name="T23" fmla="*/ 2147483647 h 154"/>
                <a:gd name="T24" fmla="*/ 2147483647 w 110"/>
                <a:gd name="T25" fmla="*/ 2147483647 h 154"/>
                <a:gd name="T26" fmla="*/ 2147483647 w 110"/>
                <a:gd name="T27" fmla="*/ 2147483647 h 154"/>
                <a:gd name="T28" fmla="*/ 2147483647 w 110"/>
                <a:gd name="T29" fmla="*/ 2147483647 h 154"/>
                <a:gd name="T30" fmla="*/ 2147483647 w 110"/>
                <a:gd name="T31" fmla="*/ 2147483647 h 154"/>
                <a:gd name="T32" fmla="*/ 2147483647 w 110"/>
                <a:gd name="T33" fmla="*/ 2147483647 h 154"/>
                <a:gd name="T34" fmla="*/ 2147483647 w 110"/>
                <a:gd name="T35" fmla="*/ 2147483647 h 154"/>
                <a:gd name="T36" fmla="*/ 2147483647 w 110"/>
                <a:gd name="T37" fmla="*/ 2147483647 h 154"/>
                <a:gd name="T38" fmla="*/ 2147483647 w 110"/>
                <a:gd name="T39" fmla="*/ 2147483647 h 154"/>
                <a:gd name="T40" fmla="*/ 2147483647 w 110"/>
                <a:gd name="T41" fmla="*/ 2147483647 h 154"/>
                <a:gd name="T42" fmla="*/ 2147483647 w 110"/>
                <a:gd name="T43" fmla="*/ 2147483647 h 154"/>
                <a:gd name="T44" fmla="*/ 2147483647 w 110"/>
                <a:gd name="T45" fmla="*/ 2147483647 h 154"/>
                <a:gd name="T46" fmla="*/ 2147483647 w 110"/>
                <a:gd name="T47" fmla="*/ 2147483647 h 154"/>
                <a:gd name="T48" fmla="*/ 2147483647 w 110"/>
                <a:gd name="T49" fmla="*/ 2147483647 h 154"/>
                <a:gd name="T50" fmla="*/ 2147483647 w 110"/>
                <a:gd name="T51" fmla="*/ 2147483647 h 154"/>
                <a:gd name="T52" fmla="*/ 2147483647 w 110"/>
                <a:gd name="T53" fmla="*/ 2147483647 h 154"/>
                <a:gd name="T54" fmla="*/ 2147483647 w 110"/>
                <a:gd name="T55" fmla="*/ 2147483647 h 154"/>
                <a:gd name="T56" fmla="*/ 2147483647 w 110"/>
                <a:gd name="T57" fmla="*/ 2147483647 h 154"/>
                <a:gd name="T58" fmla="*/ 2147483647 w 110"/>
                <a:gd name="T59" fmla="*/ 2147483647 h 154"/>
                <a:gd name="T60" fmla="*/ 0 w 110"/>
                <a:gd name="T61" fmla="*/ 2147483647 h 154"/>
                <a:gd name="T62" fmla="*/ 2147483647 w 110"/>
                <a:gd name="T63" fmla="*/ 2147483647 h 154"/>
                <a:gd name="T64" fmla="*/ 2147483647 w 110"/>
                <a:gd name="T65" fmla="*/ 0 h 154"/>
                <a:gd name="T66" fmla="*/ 2147483647 w 110"/>
                <a:gd name="T67" fmla="*/ 2147483647 h 154"/>
                <a:gd name="T68" fmla="*/ 2147483647 w 110"/>
                <a:gd name="T69" fmla="*/ 2147483647 h 154"/>
                <a:gd name="T70" fmla="*/ 2147483647 w 110"/>
                <a:gd name="T71" fmla="*/ 2147483647 h 154"/>
                <a:gd name="T72" fmla="*/ 2147483647 w 110"/>
                <a:gd name="T73" fmla="*/ 2147483647 h 154"/>
                <a:gd name="T74" fmla="*/ 2147483647 w 110"/>
                <a:gd name="T75" fmla="*/ 2147483647 h 154"/>
                <a:gd name="T76" fmla="*/ 2147483647 w 110"/>
                <a:gd name="T77" fmla="*/ 2147483647 h 154"/>
                <a:gd name="T78" fmla="*/ 2147483647 w 110"/>
                <a:gd name="T79" fmla="*/ 2147483647 h 1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"/>
                <a:gd name="T121" fmla="*/ 0 h 154"/>
                <a:gd name="T122" fmla="*/ 110 w 110"/>
                <a:gd name="T123" fmla="*/ 154 h 15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" h="154">
                  <a:moveTo>
                    <a:pt x="76" y="82"/>
                  </a:moveTo>
                  <a:lnTo>
                    <a:pt x="82" y="86"/>
                  </a:lnTo>
                  <a:lnTo>
                    <a:pt x="88" y="90"/>
                  </a:lnTo>
                  <a:lnTo>
                    <a:pt x="90" y="94"/>
                  </a:lnTo>
                  <a:lnTo>
                    <a:pt x="90" y="100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4" y="106"/>
                  </a:lnTo>
                  <a:lnTo>
                    <a:pt x="104" y="104"/>
                  </a:lnTo>
                  <a:lnTo>
                    <a:pt x="108" y="110"/>
                  </a:lnTo>
                  <a:lnTo>
                    <a:pt x="110" y="114"/>
                  </a:lnTo>
                  <a:lnTo>
                    <a:pt x="108" y="118"/>
                  </a:lnTo>
                  <a:lnTo>
                    <a:pt x="104" y="122"/>
                  </a:lnTo>
                  <a:lnTo>
                    <a:pt x="94" y="128"/>
                  </a:lnTo>
                  <a:lnTo>
                    <a:pt x="94" y="130"/>
                  </a:lnTo>
                  <a:lnTo>
                    <a:pt x="98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98" y="142"/>
                  </a:lnTo>
                  <a:lnTo>
                    <a:pt x="92" y="144"/>
                  </a:lnTo>
                  <a:lnTo>
                    <a:pt x="82" y="144"/>
                  </a:lnTo>
                  <a:lnTo>
                    <a:pt x="66" y="144"/>
                  </a:lnTo>
                  <a:lnTo>
                    <a:pt x="50" y="144"/>
                  </a:lnTo>
                  <a:lnTo>
                    <a:pt x="40" y="144"/>
                  </a:lnTo>
                  <a:lnTo>
                    <a:pt x="40" y="148"/>
                  </a:lnTo>
                  <a:lnTo>
                    <a:pt x="40" y="152"/>
                  </a:lnTo>
                  <a:lnTo>
                    <a:pt x="34" y="152"/>
                  </a:lnTo>
                  <a:lnTo>
                    <a:pt x="26" y="154"/>
                  </a:lnTo>
                  <a:lnTo>
                    <a:pt x="18" y="154"/>
                  </a:lnTo>
                  <a:lnTo>
                    <a:pt x="12" y="154"/>
                  </a:lnTo>
                  <a:lnTo>
                    <a:pt x="14" y="148"/>
                  </a:lnTo>
                  <a:lnTo>
                    <a:pt x="18" y="144"/>
                  </a:lnTo>
                  <a:lnTo>
                    <a:pt x="24" y="142"/>
                  </a:lnTo>
                  <a:lnTo>
                    <a:pt x="30" y="140"/>
                  </a:lnTo>
                  <a:lnTo>
                    <a:pt x="42" y="136"/>
                  </a:lnTo>
                  <a:lnTo>
                    <a:pt x="46" y="132"/>
                  </a:lnTo>
                  <a:lnTo>
                    <a:pt x="50" y="128"/>
                  </a:lnTo>
                  <a:lnTo>
                    <a:pt x="32" y="126"/>
                  </a:lnTo>
                  <a:lnTo>
                    <a:pt x="24" y="124"/>
                  </a:lnTo>
                  <a:lnTo>
                    <a:pt x="18" y="122"/>
                  </a:lnTo>
                  <a:lnTo>
                    <a:pt x="26" y="114"/>
                  </a:lnTo>
                  <a:lnTo>
                    <a:pt x="36" y="108"/>
                  </a:lnTo>
                  <a:lnTo>
                    <a:pt x="36" y="104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4"/>
                  </a:lnTo>
                  <a:lnTo>
                    <a:pt x="48" y="90"/>
                  </a:lnTo>
                  <a:lnTo>
                    <a:pt x="42" y="84"/>
                  </a:lnTo>
                  <a:lnTo>
                    <a:pt x="40" y="80"/>
                  </a:lnTo>
                  <a:lnTo>
                    <a:pt x="40" y="76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0" y="62"/>
                  </a:lnTo>
                  <a:lnTo>
                    <a:pt x="38" y="58"/>
                  </a:lnTo>
                  <a:lnTo>
                    <a:pt x="14" y="58"/>
                  </a:lnTo>
                  <a:lnTo>
                    <a:pt x="12" y="56"/>
                  </a:lnTo>
                  <a:lnTo>
                    <a:pt x="12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0" y="28"/>
                  </a:lnTo>
                  <a:lnTo>
                    <a:pt x="10" y="20"/>
                  </a:lnTo>
                  <a:lnTo>
                    <a:pt x="22" y="10"/>
                  </a:lnTo>
                  <a:lnTo>
                    <a:pt x="38" y="4"/>
                  </a:lnTo>
                  <a:lnTo>
                    <a:pt x="50" y="0"/>
                  </a:lnTo>
                  <a:lnTo>
                    <a:pt x="48" y="8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46" y="22"/>
                  </a:lnTo>
                  <a:lnTo>
                    <a:pt x="54" y="22"/>
                  </a:lnTo>
                  <a:lnTo>
                    <a:pt x="60" y="24"/>
                  </a:lnTo>
                  <a:lnTo>
                    <a:pt x="66" y="26"/>
                  </a:lnTo>
                  <a:lnTo>
                    <a:pt x="58" y="36"/>
                  </a:lnTo>
                  <a:lnTo>
                    <a:pt x="54" y="40"/>
                  </a:lnTo>
                  <a:lnTo>
                    <a:pt x="54" y="46"/>
                  </a:lnTo>
                  <a:lnTo>
                    <a:pt x="56" y="56"/>
                  </a:lnTo>
                  <a:lnTo>
                    <a:pt x="62" y="64"/>
                  </a:lnTo>
                  <a:lnTo>
                    <a:pt x="74" y="82"/>
                  </a:lnTo>
                  <a:lnTo>
                    <a:pt x="7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167"/>
            <p:cNvSpPr/>
            <p:nvPr/>
          </p:nvSpPr>
          <p:spPr bwMode="auto">
            <a:xfrm>
              <a:off x="4429110" y="2984001"/>
              <a:ext cx="88790" cy="99558"/>
            </a:xfrm>
            <a:custGeom>
              <a:avLst/>
              <a:gdLst>
                <a:gd name="T0" fmla="*/ 2147483647 w 60"/>
                <a:gd name="T1" fmla="*/ 2147483647 h 64"/>
                <a:gd name="T2" fmla="*/ 2147483647 w 60"/>
                <a:gd name="T3" fmla="*/ 2147483647 h 64"/>
                <a:gd name="T4" fmla="*/ 2147483647 w 60"/>
                <a:gd name="T5" fmla="*/ 2147483647 h 64"/>
                <a:gd name="T6" fmla="*/ 2147483647 w 60"/>
                <a:gd name="T7" fmla="*/ 0 h 64"/>
                <a:gd name="T8" fmla="*/ 2147483647 w 60"/>
                <a:gd name="T9" fmla="*/ 0 h 64"/>
                <a:gd name="T10" fmla="*/ 2147483647 w 60"/>
                <a:gd name="T11" fmla="*/ 0 h 64"/>
                <a:gd name="T12" fmla="*/ 2147483647 w 60"/>
                <a:gd name="T13" fmla="*/ 2147483647 h 64"/>
                <a:gd name="T14" fmla="*/ 2147483647 w 60"/>
                <a:gd name="T15" fmla="*/ 2147483647 h 64"/>
                <a:gd name="T16" fmla="*/ 2147483647 w 60"/>
                <a:gd name="T17" fmla="*/ 2147483647 h 64"/>
                <a:gd name="T18" fmla="*/ 2147483647 w 60"/>
                <a:gd name="T19" fmla="*/ 2147483647 h 64"/>
                <a:gd name="T20" fmla="*/ 2147483647 w 60"/>
                <a:gd name="T21" fmla="*/ 2147483647 h 64"/>
                <a:gd name="T22" fmla="*/ 2147483647 w 60"/>
                <a:gd name="T23" fmla="*/ 2147483647 h 64"/>
                <a:gd name="T24" fmla="*/ 2147483647 w 60"/>
                <a:gd name="T25" fmla="*/ 2147483647 h 64"/>
                <a:gd name="T26" fmla="*/ 2147483647 w 60"/>
                <a:gd name="T27" fmla="*/ 2147483647 h 64"/>
                <a:gd name="T28" fmla="*/ 2147483647 w 60"/>
                <a:gd name="T29" fmla="*/ 2147483647 h 64"/>
                <a:gd name="T30" fmla="*/ 2147483647 w 60"/>
                <a:gd name="T31" fmla="*/ 2147483647 h 64"/>
                <a:gd name="T32" fmla="*/ 2147483647 w 60"/>
                <a:gd name="T33" fmla="*/ 2147483647 h 64"/>
                <a:gd name="T34" fmla="*/ 2147483647 w 60"/>
                <a:gd name="T35" fmla="*/ 2147483647 h 64"/>
                <a:gd name="T36" fmla="*/ 2147483647 w 60"/>
                <a:gd name="T37" fmla="*/ 2147483647 h 64"/>
                <a:gd name="T38" fmla="*/ 2147483647 w 60"/>
                <a:gd name="T39" fmla="*/ 2147483647 h 64"/>
                <a:gd name="T40" fmla="*/ 2147483647 w 60"/>
                <a:gd name="T41" fmla="*/ 2147483647 h 64"/>
                <a:gd name="T42" fmla="*/ 2147483647 w 60"/>
                <a:gd name="T43" fmla="*/ 2147483647 h 64"/>
                <a:gd name="T44" fmla="*/ 2147483647 w 60"/>
                <a:gd name="T45" fmla="*/ 2147483647 h 64"/>
                <a:gd name="T46" fmla="*/ 2147483647 w 60"/>
                <a:gd name="T47" fmla="*/ 2147483647 h 64"/>
                <a:gd name="T48" fmla="*/ 0 w 60"/>
                <a:gd name="T49" fmla="*/ 2147483647 h 64"/>
                <a:gd name="T50" fmla="*/ 2147483647 w 60"/>
                <a:gd name="T51" fmla="*/ 2147483647 h 64"/>
                <a:gd name="T52" fmla="*/ 2147483647 w 60"/>
                <a:gd name="T53" fmla="*/ 2147483647 h 64"/>
                <a:gd name="T54" fmla="*/ 2147483647 w 60"/>
                <a:gd name="T55" fmla="*/ 2147483647 h 64"/>
                <a:gd name="T56" fmla="*/ 2147483647 w 60"/>
                <a:gd name="T57" fmla="*/ 2147483647 h 64"/>
                <a:gd name="T58" fmla="*/ 2147483647 w 60"/>
                <a:gd name="T59" fmla="*/ 2147483647 h 64"/>
                <a:gd name="T60" fmla="*/ 2147483647 w 60"/>
                <a:gd name="T61" fmla="*/ 2147483647 h 64"/>
                <a:gd name="T62" fmla="*/ 2147483647 w 60"/>
                <a:gd name="T63" fmla="*/ 2147483647 h 64"/>
                <a:gd name="T64" fmla="*/ 2147483647 w 60"/>
                <a:gd name="T65" fmla="*/ 2147483647 h 64"/>
                <a:gd name="T66" fmla="*/ 2147483647 w 60"/>
                <a:gd name="T67" fmla="*/ 2147483647 h 64"/>
                <a:gd name="T68" fmla="*/ 2147483647 w 60"/>
                <a:gd name="T69" fmla="*/ 2147483647 h 64"/>
                <a:gd name="T70" fmla="*/ 2147483647 w 60"/>
                <a:gd name="T71" fmla="*/ 2147483647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"/>
                <a:gd name="T109" fmla="*/ 0 h 64"/>
                <a:gd name="T110" fmla="*/ 60 w 60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" h="64">
                  <a:moveTo>
                    <a:pt x="32" y="20"/>
                  </a:moveTo>
                  <a:lnTo>
                    <a:pt x="32" y="4"/>
                  </a:lnTo>
                  <a:lnTo>
                    <a:pt x="32" y="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8" y="24"/>
                  </a:lnTo>
                  <a:lnTo>
                    <a:pt x="50" y="26"/>
                  </a:lnTo>
                  <a:lnTo>
                    <a:pt x="52" y="30"/>
                  </a:lnTo>
                  <a:lnTo>
                    <a:pt x="54" y="32"/>
                  </a:lnTo>
                  <a:lnTo>
                    <a:pt x="56" y="36"/>
                  </a:lnTo>
                  <a:lnTo>
                    <a:pt x="54" y="42"/>
                  </a:lnTo>
                  <a:lnTo>
                    <a:pt x="50" y="46"/>
                  </a:lnTo>
                  <a:lnTo>
                    <a:pt x="38" y="54"/>
                  </a:lnTo>
                  <a:lnTo>
                    <a:pt x="24" y="62"/>
                  </a:lnTo>
                  <a:lnTo>
                    <a:pt x="16" y="64"/>
                  </a:lnTo>
                  <a:lnTo>
                    <a:pt x="10" y="64"/>
                  </a:lnTo>
                  <a:lnTo>
                    <a:pt x="6" y="64"/>
                  </a:lnTo>
                  <a:lnTo>
                    <a:pt x="4" y="62"/>
                  </a:lnTo>
                  <a:lnTo>
                    <a:pt x="0" y="56"/>
                  </a:lnTo>
                  <a:lnTo>
                    <a:pt x="2" y="52"/>
                  </a:lnTo>
                  <a:lnTo>
                    <a:pt x="6" y="48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6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20" y="16"/>
                  </a:lnTo>
                  <a:lnTo>
                    <a:pt x="26" y="18"/>
                  </a:lnTo>
                  <a:lnTo>
                    <a:pt x="3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168"/>
            <p:cNvSpPr/>
            <p:nvPr/>
          </p:nvSpPr>
          <p:spPr bwMode="auto">
            <a:xfrm>
              <a:off x="4818861" y="3327809"/>
              <a:ext cx="13837" cy="43805"/>
            </a:xfrm>
            <a:custGeom>
              <a:avLst/>
              <a:gdLst>
                <a:gd name="T0" fmla="*/ 0 w 10"/>
                <a:gd name="T1" fmla="*/ 2147483647 h 28"/>
                <a:gd name="T2" fmla="*/ 0 w 10"/>
                <a:gd name="T3" fmla="*/ 2147483647 h 28"/>
                <a:gd name="T4" fmla="*/ 2147483647 w 10"/>
                <a:gd name="T5" fmla="*/ 2147483647 h 28"/>
                <a:gd name="T6" fmla="*/ 2147483647 w 10"/>
                <a:gd name="T7" fmla="*/ 0 h 28"/>
                <a:gd name="T8" fmla="*/ 2147483647 w 10"/>
                <a:gd name="T9" fmla="*/ 2147483647 h 28"/>
                <a:gd name="T10" fmla="*/ 2147483647 w 10"/>
                <a:gd name="T11" fmla="*/ 2147483647 h 28"/>
                <a:gd name="T12" fmla="*/ 2147483647 w 10"/>
                <a:gd name="T13" fmla="*/ 2147483647 h 28"/>
                <a:gd name="T14" fmla="*/ 0 w 10"/>
                <a:gd name="T15" fmla="*/ 2147483647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28"/>
                <a:gd name="T26" fmla="*/ 10 w 1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28">
                  <a:moveTo>
                    <a:pt x="0" y="28"/>
                  </a:move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169"/>
            <p:cNvSpPr/>
            <p:nvPr/>
          </p:nvSpPr>
          <p:spPr bwMode="auto">
            <a:xfrm>
              <a:off x="4798104" y="3378251"/>
              <a:ext cx="40359" cy="62390"/>
            </a:xfrm>
            <a:custGeom>
              <a:avLst/>
              <a:gdLst>
                <a:gd name="T0" fmla="*/ 2147483647 w 28"/>
                <a:gd name="T1" fmla="*/ 2147483647 h 40"/>
                <a:gd name="T2" fmla="*/ 2147483647 w 28"/>
                <a:gd name="T3" fmla="*/ 2147483647 h 40"/>
                <a:gd name="T4" fmla="*/ 2147483647 w 28"/>
                <a:gd name="T5" fmla="*/ 0 h 40"/>
                <a:gd name="T6" fmla="*/ 2147483647 w 28"/>
                <a:gd name="T7" fmla="*/ 2147483647 h 40"/>
                <a:gd name="T8" fmla="*/ 2147483647 w 28"/>
                <a:gd name="T9" fmla="*/ 2147483647 h 40"/>
                <a:gd name="T10" fmla="*/ 2147483647 w 28"/>
                <a:gd name="T11" fmla="*/ 2147483647 h 40"/>
                <a:gd name="T12" fmla="*/ 2147483647 w 28"/>
                <a:gd name="T13" fmla="*/ 2147483647 h 40"/>
                <a:gd name="T14" fmla="*/ 2147483647 w 28"/>
                <a:gd name="T15" fmla="*/ 2147483647 h 40"/>
                <a:gd name="T16" fmla="*/ 2147483647 w 28"/>
                <a:gd name="T17" fmla="*/ 2147483647 h 40"/>
                <a:gd name="T18" fmla="*/ 2147483647 w 28"/>
                <a:gd name="T19" fmla="*/ 2147483647 h 40"/>
                <a:gd name="T20" fmla="*/ 2147483647 w 28"/>
                <a:gd name="T21" fmla="*/ 2147483647 h 40"/>
                <a:gd name="T22" fmla="*/ 2147483647 w 28"/>
                <a:gd name="T23" fmla="*/ 2147483647 h 40"/>
                <a:gd name="T24" fmla="*/ 2147483647 w 28"/>
                <a:gd name="T25" fmla="*/ 2147483647 h 40"/>
                <a:gd name="T26" fmla="*/ 2147483647 w 28"/>
                <a:gd name="T27" fmla="*/ 2147483647 h 40"/>
                <a:gd name="T28" fmla="*/ 0 w 28"/>
                <a:gd name="T29" fmla="*/ 2147483647 h 40"/>
                <a:gd name="T30" fmla="*/ 2147483647 w 28"/>
                <a:gd name="T31" fmla="*/ 2147483647 h 40"/>
                <a:gd name="T32" fmla="*/ 2147483647 w 28"/>
                <a:gd name="T33" fmla="*/ 2147483647 h 40"/>
                <a:gd name="T34" fmla="*/ 2147483647 w 28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"/>
                <a:gd name="T55" fmla="*/ 0 h 40"/>
                <a:gd name="T56" fmla="*/ 28 w 28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" h="40">
                  <a:moveTo>
                    <a:pt x="12" y="8"/>
                  </a:moveTo>
                  <a:lnTo>
                    <a:pt x="16" y="4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0" y="38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170"/>
            <p:cNvSpPr/>
            <p:nvPr/>
          </p:nvSpPr>
          <p:spPr bwMode="auto">
            <a:xfrm>
              <a:off x="4904191" y="3465863"/>
              <a:ext cx="58808" cy="38495"/>
            </a:xfrm>
            <a:custGeom>
              <a:avLst/>
              <a:gdLst>
                <a:gd name="T0" fmla="*/ 2147483647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0 w 41"/>
                <a:gd name="T17" fmla="*/ 2147483647 h 24"/>
                <a:gd name="T18" fmla="*/ 0 w 41"/>
                <a:gd name="T19" fmla="*/ 2147483647 h 24"/>
                <a:gd name="T20" fmla="*/ 2147483647 w 41"/>
                <a:gd name="T21" fmla="*/ 0 h 24"/>
                <a:gd name="T22" fmla="*/ 2147483647 w 41"/>
                <a:gd name="T23" fmla="*/ 0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0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24"/>
                <a:gd name="T56" fmla="*/ 41 w 41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24">
                  <a:moveTo>
                    <a:pt x="41" y="12"/>
                  </a:moveTo>
                  <a:lnTo>
                    <a:pt x="39" y="16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9" y="24"/>
                  </a:lnTo>
                  <a:lnTo>
                    <a:pt x="31" y="22"/>
                  </a:lnTo>
                  <a:lnTo>
                    <a:pt x="17" y="16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2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171"/>
            <p:cNvSpPr/>
            <p:nvPr/>
          </p:nvSpPr>
          <p:spPr bwMode="auto">
            <a:xfrm>
              <a:off x="4832698" y="2952143"/>
              <a:ext cx="34594" cy="45133"/>
            </a:xfrm>
            <a:custGeom>
              <a:avLst/>
              <a:gdLst>
                <a:gd name="T0" fmla="*/ 2147483647 w 24"/>
                <a:gd name="T1" fmla="*/ 2147483647 h 30"/>
                <a:gd name="T2" fmla="*/ 2147483647 w 24"/>
                <a:gd name="T3" fmla="*/ 2147483647 h 30"/>
                <a:gd name="T4" fmla="*/ 2147483647 w 24"/>
                <a:gd name="T5" fmla="*/ 2147483647 h 30"/>
                <a:gd name="T6" fmla="*/ 2147483647 w 24"/>
                <a:gd name="T7" fmla="*/ 2147483647 h 30"/>
                <a:gd name="T8" fmla="*/ 2147483647 w 24"/>
                <a:gd name="T9" fmla="*/ 2147483647 h 30"/>
                <a:gd name="T10" fmla="*/ 2147483647 w 24"/>
                <a:gd name="T11" fmla="*/ 2147483647 h 30"/>
                <a:gd name="T12" fmla="*/ 2147483647 w 24"/>
                <a:gd name="T13" fmla="*/ 2147483647 h 30"/>
                <a:gd name="T14" fmla="*/ 2147483647 w 24"/>
                <a:gd name="T15" fmla="*/ 2147483647 h 30"/>
                <a:gd name="T16" fmla="*/ 2147483647 w 24"/>
                <a:gd name="T17" fmla="*/ 2147483647 h 30"/>
                <a:gd name="T18" fmla="*/ 2147483647 w 24"/>
                <a:gd name="T19" fmla="*/ 2147483647 h 30"/>
                <a:gd name="T20" fmla="*/ 2147483647 w 24"/>
                <a:gd name="T21" fmla="*/ 2147483647 h 30"/>
                <a:gd name="T22" fmla="*/ 2147483647 w 24"/>
                <a:gd name="T23" fmla="*/ 2147483647 h 30"/>
                <a:gd name="T24" fmla="*/ 2147483647 w 24"/>
                <a:gd name="T25" fmla="*/ 2147483647 h 30"/>
                <a:gd name="T26" fmla="*/ 2147483647 w 24"/>
                <a:gd name="T27" fmla="*/ 2147483647 h 30"/>
                <a:gd name="T28" fmla="*/ 0 w 24"/>
                <a:gd name="T29" fmla="*/ 2147483647 h 30"/>
                <a:gd name="T30" fmla="*/ 0 w 24"/>
                <a:gd name="T31" fmla="*/ 2147483647 h 30"/>
                <a:gd name="T32" fmla="*/ 2147483647 w 24"/>
                <a:gd name="T33" fmla="*/ 2147483647 h 30"/>
                <a:gd name="T34" fmla="*/ 2147483647 w 24"/>
                <a:gd name="T35" fmla="*/ 0 h 30"/>
                <a:gd name="T36" fmla="*/ 2147483647 w 24"/>
                <a:gd name="T37" fmla="*/ 0 h 30"/>
                <a:gd name="T38" fmla="*/ 2147483647 w 24"/>
                <a:gd name="T39" fmla="*/ 0 h 30"/>
                <a:gd name="T40" fmla="*/ 2147483647 w 24"/>
                <a:gd name="T41" fmla="*/ 2147483647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"/>
                <a:gd name="T64" fmla="*/ 0 h 30"/>
                <a:gd name="T65" fmla="*/ 24 w 24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" h="30">
                  <a:moveTo>
                    <a:pt x="12" y="4"/>
                  </a:moveTo>
                  <a:lnTo>
                    <a:pt x="12" y="12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172"/>
            <p:cNvSpPr/>
            <p:nvPr/>
          </p:nvSpPr>
          <p:spPr bwMode="auto">
            <a:xfrm>
              <a:off x="4832698" y="2618954"/>
              <a:ext cx="217938" cy="357082"/>
            </a:xfrm>
            <a:custGeom>
              <a:avLst/>
              <a:gdLst>
                <a:gd name="T0" fmla="*/ 2147483647 w 149"/>
                <a:gd name="T1" fmla="*/ 2147483647 h 224"/>
                <a:gd name="T2" fmla="*/ 2147483647 w 149"/>
                <a:gd name="T3" fmla="*/ 2147483647 h 224"/>
                <a:gd name="T4" fmla="*/ 2147483647 w 149"/>
                <a:gd name="T5" fmla="*/ 2147483647 h 224"/>
                <a:gd name="T6" fmla="*/ 2147483647 w 149"/>
                <a:gd name="T7" fmla="*/ 2147483647 h 224"/>
                <a:gd name="T8" fmla="*/ 2147483647 w 149"/>
                <a:gd name="T9" fmla="*/ 2147483647 h 224"/>
                <a:gd name="T10" fmla="*/ 2147483647 w 149"/>
                <a:gd name="T11" fmla="*/ 2147483647 h 224"/>
                <a:gd name="T12" fmla="*/ 2147483647 w 149"/>
                <a:gd name="T13" fmla="*/ 2147483647 h 224"/>
                <a:gd name="T14" fmla="*/ 2147483647 w 149"/>
                <a:gd name="T15" fmla="*/ 2147483647 h 224"/>
                <a:gd name="T16" fmla="*/ 2147483647 w 149"/>
                <a:gd name="T17" fmla="*/ 2147483647 h 224"/>
                <a:gd name="T18" fmla="*/ 2147483647 w 149"/>
                <a:gd name="T19" fmla="*/ 2147483647 h 224"/>
                <a:gd name="T20" fmla="*/ 2147483647 w 149"/>
                <a:gd name="T21" fmla="*/ 2147483647 h 224"/>
                <a:gd name="T22" fmla="*/ 2147483647 w 149"/>
                <a:gd name="T23" fmla="*/ 2147483647 h 224"/>
                <a:gd name="T24" fmla="*/ 2147483647 w 149"/>
                <a:gd name="T25" fmla="*/ 2147483647 h 224"/>
                <a:gd name="T26" fmla="*/ 2147483647 w 149"/>
                <a:gd name="T27" fmla="*/ 2147483647 h 224"/>
                <a:gd name="T28" fmla="*/ 2147483647 w 149"/>
                <a:gd name="T29" fmla="*/ 2147483647 h 224"/>
                <a:gd name="T30" fmla="*/ 2147483647 w 149"/>
                <a:gd name="T31" fmla="*/ 2147483647 h 224"/>
                <a:gd name="T32" fmla="*/ 0 w 149"/>
                <a:gd name="T33" fmla="*/ 2147483647 h 224"/>
                <a:gd name="T34" fmla="*/ 2147483647 w 149"/>
                <a:gd name="T35" fmla="*/ 2147483647 h 224"/>
                <a:gd name="T36" fmla="*/ 2147483647 w 149"/>
                <a:gd name="T37" fmla="*/ 2147483647 h 224"/>
                <a:gd name="T38" fmla="*/ 2147483647 w 149"/>
                <a:gd name="T39" fmla="*/ 2147483647 h 224"/>
                <a:gd name="T40" fmla="*/ 2147483647 w 149"/>
                <a:gd name="T41" fmla="*/ 2147483647 h 224"/>
                <a:gd name="T42" fmla="*/ 2147483647 w 149"/>
                <a:gd name="T43" fmla="*/ 2147483647 h 224"/>
                <a:gd name="T44" fmla="*/ 2147483647 w 149"/>
                <a:gd name="T45" fmla="*/ 2147483647 h 224"/>
                <a:gd name="T46" fmla="*/ 2147483647 w 149"/>
                <a:gd name="T47" fmla="*/ 2147483647 h 224"/>
                <a:gd name="T48" fmla="*/ 2147483647 w 149"/>
                <a:gd name="T49" fmla="*/ 2147483647 h 224"/>
                <a:gd name="T50" fmla="*/ 2147483647 w 149"/>
                <a:gd name="T51" fmla="*/ 2147483647 h 224"/>
                <a:gd name="T52" fmla="*/ 2147483647 w 149"/>
                <a:gd name="T53" fmla="*/ 2147483647 h 224"/>
                <a:gd name="T54" fmla="*/ 2147483647 w 149"/>
                <a:gd name="T55" fmla="*/ 2147483647 h 224"/>
                <a:gd name="T56" fmla="*/ 2147483647 w 149"/>
                <a:gd name="T57" fmla="*/ 2147483647 h 224"/>
                <a:gd name="T58" fmla="*/ 2147483647 w 149"/>
                <a:gd name="T59" fmla="*/ 2147483647 h 224"/>
                <a:gd name="T60" fmla="*/ 2147483647 w 149"/>
                <a:gd name="T61" fmla="*/ 2147483647 h 224"/>
                <a:gd name="T62" fmla="*/ 2147483647 w 149"/>
                <a:gd name="T63" fmla="*/ 2147483647 h 224"/>
                <a:gd name="T64" fmla="*/ 2147483647 w 149"/>
                <a:gd name="T65" fmla="*/ 2147483647 h 224"/>
                <a:gd name="T66" fmla="*/ 2147483647 w 149"/>
                <a:gd name="T67" fmla="*/ 2147483647 h 224"/>
                <a:gd name="T68" fmla="*/ 2147483647 w 149"/>
                <a:gd name="T69" fmla="*/ 2147483647 h 224"/>
                <a:gd name="T70" fmla="*/ 2147483647 w 149"/>
                <a:gd name="T71" fmla="*/ 2147483647 h 224"/>
                <a:gd name="T72" fmla="*/ 2147483647 w 149"/>
                <a:gd name="T73" fmla="*/ 2147483647 h 224"/>
                <a:gd name="T74" fmla="*/ 2147483647 w 149"/>
                <a:gd name="T75" fmla="*/ 2147483647 h 224"/>
                <a:gd name="T76" fmla="*/ 2147483647 w 149"/>
                <a:gd name="T77" fmla="*/ 2147483647 h 224"/>
                <a:gd name="T78" fmla="*/ 2147483647 w 149"/>
                <a:gd name="T79" fmla="*/ 2147483647 h 224"/>
                <a:gd name="T80" fmla="*/ 2147483647 w 149"/>
                <a:gd name="T81" fmla="*/ 2147483647 h 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9"/>
                <a:gd name="T124" fmla="*/ 0 h 224"/>
                <a:gd name="T125" fmla="*/ 149 w 149"/>
                <a:gd name="T126" fmla="*/ 224 h 2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9" h="224">
                  <a:moveTo>
                    <a:pt x="149" y="56"/>
                  </a:moveTo>
                  <a:lnTo>
                    <a:pt x="145" y="44"/>
                  </a:lnTo>
                  <a:lnTo>
                    <a:pt x="143" y="36"/>
                  </a:lnTo>
                  <a:lnTo>
                    <a:pt x="141" y="28"/>
                  </a:lnTo>
                  <a:lnTo>
                    <a:pt x="137" y="16"/>
                  </a:lnTo>
                  <a:lnTo>
                    <a:pt x="131" y="10"/>
                  </a:lnTo>
                  <a:lnTo>
                    <a:pt x="121" y="8"/>
                  </a:lnTo>
                  <a:lnTo>
                    <a:pt x="113" y="4"/>
                  </a:lnTo>
                  <a:lnTo>
                    <a:pt x="105" y="0"/>
                  </a:lnTo>
                  <a:lnTo>
                    <a:pt x="97" y="4"/>
                  </a:lnTo>
                  <a:lnTo>
                    <a:pt x="89" y="6"/>
                  </a:lnTo>
                  <a:lnTo>
                    <a:pt x="77" y="6"/>
                  </a:lnTo>
                  <a:lnTo>
                    <a:pt x="65" y="8"/>
                  </a:lnTo>
                  <a:lnTo>
                    <a:pt x="59" y="12"/>
                  </a:lnTo>
                  <a:lnTo>
                    <a:pt x="50" y="22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2" y="54"/>
                  </a:lnTo>
                  <a:lnTo>
                    <a:pt x="30" y="64"/>
                  </a:lnTo>
                  <a:lnTo>
                    <a:pt x="30" y="76"/>
                  </a:lnTo>
                  <a:lnTo>
                    <a:pt x="22" y="76"/>
                  </a:lnTo>
                  <a:lnTo>
                    <a:pt x="12" y="76"/>
                  </a:lnTo>
                  <a:lnTo>
                    <a:pt x="8" y="78"/>
                  </a:lnTo>
                  <a:lnTo>
                    <a:pt x="6" y="82"/>
                  </a:lnTo>
                  <a:lnTo>
                    <a:pt x="4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8" y="108"/>
                  </a:lnTo>
                  <a:lnTo>
                    <a:pt x="12" y="122"/>
                  </a:lnTo>
                  <a:lnTo>
                    <a:pt x="12" y="130"/>
                  </a:lnTo>
                  <a:lnTo>
                    <a:pt x="12" y="132"/>
                  </a:lnTo>
                  <a:lnTo>
                    <a:pt x="14" y="134"/>
                  </a:lnTo>
                  <a:lnTo>
                    <a:pt x="20" y="138"/>
                  </a:lnTo>
                  <a:lnTo>
                    <a:pt x="0" y="168"/>
                  </a:lnTo>
                  <a:lnTo>
                    <a:pt x="4" y="172"/>
                  </a:lnTo>
                  <a:lnTo>
                    <a:pt x="14" y="182"/>
                  </a:lnTo>
                  <a:lnTo>
                    <a:pt x="28" y="202"/>
                  </a:lnTo>
                  <a:lnTo>
                    <a:pt x="30" y="204"/>
                  </a:lnTo>
                  <a:lnTo>
                    <a:pt x="30" y="208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0" y="222"/>
                  </a:lnTo>
                  <a:lnTo>
                    <a:pt x="32" y="224"/>
                  </a:lnTo>
                  <a:lnTo>
                    <a:pt x="38" y="224"/>
                  </a:lnTo>
                  <a:lnTo>
                    <a:pt x="50" y="224"/>
                  </a:lnTo>
                  <a:lnTo>
                    <a:pt x="52" y="216"/>
                  </a:lnTo>
                  <a:lnTo>
                    <a:pt x="57" y="214"/>
                  </a:lnTo>
                  <a:lnTo>
                    <a:pt x="63" y="212"/>
                  </a:lnTo>
                  <a:lnTo>
                    <a:pt x="73" y="212"/>
                  </a:lnTo>
                  <a:lnTo>
                    <a:pt x="73" y="208"/>
                  </a:lnTo>
                  <a:lnTo>
                    <a:pt x="79" y="208"/>
                  </a:lnTo>
                  <a:lnTo>
                    <a:pt x="81" y="204"/>
                  </a:lnTo>
                  <a:lnTo>
                    <a:pt x="81" y="200"/>
                  </a:lnTo>
                  <a:lnTo>
                    <a:pt x="83" y="200"/>
                  </a:lnTo>
                  <a:lnTo>
                    <a:pt x="79" y="196"/>
                  </a:lnTo>
                  <a:lnTo>
                    <a:pt x="79" y="170"/>
                  </a:lnTo>
                  <a:lnTo>
                    <a:pt x="85" y="166"/>
                  </a:lnTo>
                  <a:lnTo>
                    <a:pt x="89" y="164"/>
                  </a:lnTo>
                  <a:lnTo>
                    <a:pt x="95" y="160"/>
                  </a:lnTo>
                  <a:lnTo>
                    <a:pt x="99" y="156"/>
                  </a:lnTo>
                  <a:lnTo>
                    <a:pt x="79" y="156"/>
                  </a:lnTo>
                  <a:lnTo>
                    <a:pt x="95" y="154"/>
                  </a:lnTo>
                  <a:lnTo>
                    <a:pt x="101" y="152"/>
                  </a:lnTo>
                  <a:lnTo>
                    <a:pt x="105" y="150"/>
                  </a:lnTo>
                  <a:lnTo>
                    <a:pt x="105" y="146"/>
                  </a:lnTo>
                  <a:lnTo>
                    <a:pt x="87" y="140"/>
                  </a:lnTo>
                  <a:lnTo>
                    <a:pt x="81" y="134"/>
                  </a:lnTo>
                  <a:lnTo>
                    <a:pt x="79" y="130"/>
                  </a:lnTo>
                  <a:lnTo>
                    <a:pt x="77" y="124"/>
                  </a:lnTo>
                  <a:lnTo>
                    <a:pt x="79" y="114"/>
                  </a:lnTo>
                  <a:lnTo>
                    <a:pt x="85" y="104"/>
                  </a:lnTo>
                  <a:lnTo>
                    <a:pt x="91" y="98"/>
                  </a:lnTo>
                  <a:lnTo>
                    <a:pt x="99" y="92"/>
                  </a:lnTo>
                  <a:lnTo>
                    <a:pt x="113" y="84"/>
                  </a:lnTo>
                  <a:lnTo>
                    <a:pt x="119" y="78"/>
                  </a:lnTo>
                  <a:lnTo>
                    <a:pt x="121" y="72"/>
                  </a:lnTo>
                  <a:lnTo>
                    <a:pt x="121" y="66"/>
                  </a:lnTo>
                  <a:lnTo>
                    <a:pt x="121" y="62"/>
                  </a:lnTo>
                  <a:lnTo>
                    <a:pt x="123" y="60"/>
                  </a:lnTo>
                  <a:lnTo>
                    <a:pt x="129" y="58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73"/>
            <p:cNvSpPr/>
            <p:nvPr/>
          </p:nvSpPr>
          <p:spPr bwMode="auto">
            <a:xfrm>
              <a:off x="4721999" y="2567185"/>
              <a:ext cx="430110" cy="339826"/>
            </a:xfrm>
            <a:custGeom>
              <a:avLst/>
              <a:gdLst>
                <a:gd name="T0" fmla="*/ 2147483647 w 295"/>
                <a:gd name="T1" fmla="*/ 2147483647 h 214"/>
                <a:gd name="T2" fmla="*/ 2147483647 w 295"/>
                <a:gd name="T3" fmla="*/ 2147483647 h 214"/>
                <a:gd name="T4" fmla="*/ 2147483647 w 295"/>
                <a:gd name="T5" fmla="*/ 2147483647 h 214"/>
                <a:gd name="T6" fmla="*/ 2147483647 w 295"/>
                <a:gd name="T7" fmla="*/ 2147483647 h 214"/>
                <a:gd name="T8" fmla="*/ 2147483647 w 295"/>
                <a:gd name="T9" fmla="*/ 2147483647 h 214"/>
                <a:gd name="T10" fmla="*/ 2147483647 w 295"/>
                <a:gd name="T11" fmla="*/ 2147483647 h 214"/>
                <a:gd name="T12" fmla="*/ 2147483647 w 295"/>
                <a:gd name="T13" fmla="*/ 2147483647 h 214"/>
                <a:gd name="T14" fmla="*/ 2147483647 w 295"/>
                <a:gd name="T15" fmla="*/ 2147483647 h 214"/>
                <a:gd name="T16" fmla="*/ 2147483647 w 295"/>
                <a:gd name="T17" fmla="*/ 2147483647 h 214"/>
                <a:gd name="T18" fmla="*/ 2147483647 w 295"/>
                <a:gd name="T19" fmla="*/ 2147483647 h 214"/>
                <a:gd name="T20" fmla="*/ 2147483647 w 295"/>
                <a:gd name="T21" fmla="*/ 2147483647 h 214"/>
                <a:gd name="T22" fmla="*/ 2147483647 w 295"/>
                <a:gd name="T23" fmla="*/ 2147483647 h 214"/>
                <a:gd name="T24" fmla="*/ 2147483647 w 295"/>
                <a:gd name="T25" fmla="*/ 2147483647 h 214"/>
                <a:gd name="T26" fmla="*/ 2147483647 w 295"/>
                <a:gd name="T27" fmla="*/ 2147483647 h 214"/>
                <a:gd name="T28" fmla="*/ 2147483647 w 295"/>
                <a:gd name="T29" fmla="*/ 2147483647 h 214"/>
                <a:gd name="T30" fmla="*/ 2147483647 w 295"/>
                <a:gd name="T31" fmla="*/ 2147483647 h 214"/>
                <a:gd name="T32" fmla="*/ 2147483647 w 295"/>
                <a:gd name="T33" fmla="*/ 2147483647 h 214"/>
                <a:gd name="T34" fmla="*/ 2147483647 w 295"/>
                <a:gd name="T35" fmla="*/ 2147483647 h 214"/>
                <a:gd name="T36" fmla="*/ 2147483647 w 295"/>
                <a:gd name="T37" fmla="*/ 2147483647 h 214"/>
                <a:gd name="T38" fmla="*/ 2147483647 w 295"/>
                <a:gd name="T39" fmla="*/ 2147483647 h 214"/>
                <a:gd name="T40" fmla="*/ 2147483647 w 295"/>
                <a:gd name="T41" fmla="*/ 2147483647 h 214"/>
                <a:gd name="T42" fmla="*/ 2147483647 w 295"/>
                <a:gd name="T43" fmla="*/ 2147483647 h 214"/>
                <a:gd name="T44" fmla="*/ 0 w 295"/>
                <a:gd name="T45" fmla="*/ 2147483647 h 214"/>
                <a:gd name="T46" fmla="*/ 2147483647 w 295"/>
                <a:gd name="T47" fmla="*/ 2147483647 h 214"/>
                <a:gd name="T48" fmla="*/ 2147483647 w 295"/>
                <a:gd name="T49" fmla="*/ 2147483647 h 214"/>
                <a:gd name="T50" fmla="*/ 2147483647 w 295"/>
                <a:gd name="T51" fmla="*/ 2147483647 h 214"/>
                <a:gd name="T52" fmla="*/ 2147483647 w 295"/>
                <a:gd name="T53" fmla="*/ 2147483647 h 214"/>
                <a:gd name="T54" fmla="*/ 2147483647 w 295"/>
                <a:gd name="T55" fmla="*/ 2147483647 h 214"/>
                <a:gd name="T56" fmla="*/ 2147483647 w 295"/>
                <a:gd name="T57" fmla="*/ 2147483647 h 214"/>
                <a:gd name="T58" fmla="*/ 2147483647 w 295"/>
                <a:gd name="T59" fmla="*/ 2147483647 h 214"/>
                <a:gd name="T60" fmla="*/ 2147483647 w 295"/>
                <a:gd name="T61" fmla="*/ 2147483647 h 214"/>
                <a:gd name="T62" fmla="*/ 2147483647 w 295"/>
                <a:gd name="T63" fmla="*/ 2147483647 h 214"/>
                <a:gd name="T64" fmla="*/ 2147483647 w 295"/>
                <a:gd name="T65" fmla="*/ 2147483647 h 214"/>
                <a:gd name="T66" fmla="*/ 2147483647 w 295"/>
                <a:gd name="T67" fmla="*/ 2147483647 h 214"/>
                <a:gd name="T68" fmla="*/ 2147483647 w 295"/>
                <a:gd name="T69" fmla="*/ 2147483647 h 214"/>
                <a:gd name="T70" fmla="*/ 2147483647 w 295"/>
                <a:gd name="T71" fmla="*/ 2147483647 h 214"/>
                <a:gd name="T72" fmla="*/ 2147483647 w 295"/>
                <a:gd name="T73" fmla="*/ 2147483647 h 214"/>
                <a:gd name="T74" fmla="*/ 2147483647 w 295"/>
                <a:gd name="T75" fmla="*/ 2147483647 h 214"/>
                <a:gd name="T76" fmla="*/ 2147483647 w 295"/>
                <a:gd name="T77" fmla="*/ 2147483647 h 214"/>
                <a:gd name="T78" fmla="*/ 2147483647 w 295"/>
                <a:gd name="T79" fmla="*/ 2147483647 h 214"/>
                <a:gd name="T80" fmla="*/ 2147483647 w 295"/>
                <a:gd name="T81" fmla="*/ 2147483647 h 214"/>
                <a:gd name="T82" fmla="*/ 2147483647 w 295"/>
                <a:gd name="T83" fmla="*/ 0 h 214"/>
                <a:gd name="T84" fmla="*/ 2147483647 w 295"/>
                <a:gd name="T85" fmla="*/ 2147483647 h 214"/>
                <a:gd name="T86" fmla="*/ 2147483647 w 295"/>
                <a:gd name="T87" fmla="*/ 2147483647 h 214"/>
                <a:gd name="T88" fmla="*/ 2147483647 w 295"/>
                <a:gd name="T89" fmla="*/ 2147483647 h 214"/>
                <a:gd name="T90" fmla="*/ 2147483647 w 295"/>
                <a:gd name="T91" fmla="*/ 2147483647 h 214"/>
                <a:gd name="T92" fmla="*/ 2147483647 w 295"/>
                <a:gd name="T93" fmla="*/ 2147483647 h 214"/>
                <a:gd name="T94" fmla="*/ 2147483647 w 295"/>
                <a:gd name="T95" fmla="*/ 2147483647 h 21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5"/>
                <a:gd name="T145" fmla="*/ 0 h 214"/>
                <a:gd name="T146" fmla="*/ 295 w 295"/>
                <a:gd name="T147" fmla="*/ 214 h 21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5" h="214">
                  <a:moveTo>
                    <a:pt x="285" y="28"/>
                  </a:moveTo>
                  <a:lnTo>
                    <a:pt x="277" y="24"/>
                  </a:lnTo>
                  <a:lnTo>
                    <a:pt x="271" y="20"/>
                  </a:lnTo>
                  <a:lnTo>
                    <a:pt x="263" y="16"/>
                  </a:lnTo>
                  <a:lnTo>
                    <a:pt x="251" y="14"/>
                  </a:lnTo>
                  <a:lnTo>
                    <a:pt x="245" y="16"/>
                  </a:lnTo>
                  <a:lnTo>
                    <a:pt x="243" y="18"/>
                  </a:lnTo>
                  <a:lnTo>
                    <a:pt x="241" y="22"/>
                  </a:lnTo>
                  <a:lnTo>
                    <a:pt x="241" y="28"/>
                  </a:lnTo>
                  <a:lnTo>
                    <a:pt x="239" y="32"/>
                  </a:lnTo>
                  <a:lnTo>
                    <a:pt x="237" y="36"/>
                  </a:lnTo>
                  <a:lnTo>
                    <a:pt x="233" y="40"/>
                  </a:lnTo>
                  <a:lnTo>
                    <a:pt x="227" y="40"/>
                  </a:lnTo>
                  <a:lnTo>
                    <a:pt x="217" y="38"/>
                  </a:lnTo>
                  <a:lnTo>
                    <a:pt x="207" y="34"/>
                  </a:lnTo>
                  <a:lnTo>
                    <a:pt x="197" y="32"/>
                  </a:lnTo>
                  <a:lnTo>
                    <a:pt x="189" y="30"/>
                  </a:lnTo>
                  <a:lnTo>
                    <a:pt x="187" y="30"/>
                  </a:lnTo>
                  <a:lnTo>
                    <a:pt x="185" y="30"/>
                  </a:lnTo>
                  <a:lnTo>
                    <a:pt x="181" y="32"/>
                  </a:lnTo>
                  <a:lnTo>
                    <a:pt x="173" y="36"/>
                  </a:lnTo>
                  <a:lnTo>
                    <a:pt x="165" y="38"/>
                  </a:lnTo>
                  <a:lnTo>
                    <a:pt x="153" y="38"/>
                  </a:lnTo>
                  <a:lnTo>
                    <a:pt x="141" y="40"/>
                  </a:lnTo>
                  <a:lnTo>
                    <a:pt x="135" y="44"/>
                  </a:lnTo>
                  <a:lnTo>
                    <a:pt x="126" y="54"/>
                  </a:lnTo>
                  <a:lnTo>
                    <a:pt x="118" y="64"/>
                  </a:lnTo>
                  <a:lnTo>
                    <a:pt x="112" y="74"/>
                  </a:lnTo>
                  <a:lnTo>
                    <a:pt x="108" y="86"/>
                  </a:lnTo>
                  <a:lnTo>
                    <a:pt x="106" y="96"/>
                  </a:lnTo>
                  <a:lnTo>
                    <a:pt x="106" y="108"/>
                  </a:lnTo>
                  <a:lnTo>
                    <a:pt x="98" y="108"/>
                  </a:lnTo>
                  <a:lnTo>
                    <a:pt x="88" y="108"/>
                  </a:lnTo>
                  <a:lnTo>
                    <a:pt x="84" y="110"/>
                  </a:lnTo>
                  <a:lnTo>
                    <a:pt x="82" y="114"/>
                  </a:lnTo>
                  <a:lnTo>
                    <a:pt x="80" y="118"/>
                  </a:lnTo>
                  <a:lnTo>
                    <a:pt x="80" y="122"/>
                  </a:lnTo>
                  <a:lnTo>
                    <a:pt x="80" y="130"/>
                  </a:lnTo>
                  <a:lnTo>
                    <a:pt x="84" y="140"/>
                  </a:lnTo>
                  <a:lnTo>
                    <a:pt x="88" y="154"/>
                  </a:lnTo>
                  <a:lnTo>
                    <a:pt x="88" y="162"/>
                  </a:lnTo>
                  <a:lnTo>
                    <a:pt x="88" y="164"/>
                  </a:lnTo>
                  <a:lnTo>
                    <a:pt x="90" y="166"/>
                  </a:lnTo>
                  <a:lnTo>
                    <a:pt x="96" y="170"/>
                  </a:lnTo>
                  <a:lnTo>
                    <a:pt x="76" y="200"/>
                  </a:lnTo>
                  <a:lnTo>
                    <a:pt x="70" y="198"/>
                  </a:lnTo>
                  <a:lnTo>
                    <a:pt x="68" y="196"/>
                  </a:lnTo>
                  <a:lnTo>
                    <a:pt x="64" y="188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50" y="206"/>
                  </a:lnTo>
                  <a:lnTo>
                    <a:pt x="42" y="210"/>
                  </a:lnTo>
                  <a:lnTo>
                    <a:pt x="36" y="214"/>
                  </a:lnTo>
                  <a:lnTo>
                    <a:pt x="26" y="212"/>
                  </a:lnTo>
                  <a:lnTo>
                    <a:pt x="18" y="208"/>
                  </a:lnTo>
                  <a:lnTo>
                    <a:pt x="10" y="204"/>
                  </a:lnTo>
                  <a:lnTo>
                    <a:pt x="8" y="202"/>
                  </a:lnTo>
                  <a:lnTo>
                    <a:pt x="8" y="200"/>
                  </a:lnTo>
                  <a:lnTo>
                    <a:pt x="10" y="196"/>
                  </a:lnTo>
                  <a:lnTo>
                    <a:pt x="12" y="194"/>
                  </a:lnTo>
                  <a:lnTo>
                    <a:pt x="6" y="192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78"/>
                  </a:lnTo>
                  <a:lnTo>
                    <a:pt x="8" y="174"/>
                  </a:lnTo>
                  <a:lnTo>
                    <a:pt x="4" y="168"/>
                  </a:lnTo>
                  <a:lnTo>
                    <a:pt x="2" y="160"/>
                  </a:lnTo>
                  <a:lnTo>
                    <a:pt x="0" y="144"/>
                  </a:lnTo>
                  <a:lnTo>
                    <a:pt x="10" y="144"/>
                  </a:lnTo>
                  <a:lnTo>
                    <a:pt x="16" y="140"/>
                  </a:lnTo>
                  <a:lnTo>
                    <a:pt x="22" y="136"/>
                  </a:lnTo>
                  <a:lnTo>
                    <a:pt x="24" y="128"/>
                  </a:lnTo>
                  <a:lnTo>
                    <a:pt x="32" y="128"/>
                  </a:lnTo>
                  <a:lnTo>
                    <a:pt x="38" y="124"/>
                  </a:lnTo>
                  <a:lnTo>
                    <a:pt x="44" y="122"/>
                  </a:lnTo>
                  <a:lnTo>
                    <a:pt x="52" y="122"/>
                  </a:lnTo>
                  <a:lnTo>
                    <a:pt x="54" y="120"/>
                  </a:lnTo>
                  <a:lnTo>
                    <a:pt x="58" y="116"/>
                  </a:lnTo>
                  <a:lnTo>
                    <a:pt x="60" y="118"/>
                  </a:lnTo>
                  <a:lnTo>
                    <a:pt x="64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62" y="116"/>
                  </a:lnTo>
                  <a:lnTo>
                    <a:pt x="60" y="114"/>
                  </a:lnTo>
                  <a:lnTo>
                    <a:pt x="58" y="110"/>
                  </a:lnTo>
                  <a:lnTo>
                    <a:pt x="60" y="106"/>
                  </a:lnTo>
                  <a:lnTo>
                    <a:pt x="66" y="102"/>
                  </a:lnTo>
                  <a:lnTo>
                    <a:pt x="76" y="98"/>
                  </a:lnTo>
                  <a:lnTo>
                    <a:pt x="80" y="94"/>
                  </a:lnTo>
                  <a:lnTo>
                    <a:pt x="86" y="86"/>
                  </a:lnTo>
                  <a:lnTo>
                    <a:pt x="92" y="70"/>
                  </a:lnTo>
                  <a:lnTo>
                    <a:pt x="94" y="68"/>
                  </a:lnTo>
                  <a:lnTo>
                    <a:pt x="96" y="68"/>
                  </a:lnTo>
                  <a:lnTo>
                    <a:pt x="102" y="64"/>
                  </a:lnTo>
                  <a:lnTo>
                    <a:pt x="106" y="60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12" y="50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06" y="44"/>
                  </a:lnTo>
                  <a:lnTo>
                    <a:pt x="104" y="44"/>
                  </a:lnTo>
                  <a:lnTo>
                    <a:pt x="100" y="42"/>
                  </a:lnTo>
                  <a:lnTo>
                    <a:pt x="106" y="42"/>
                  </a:lnTo>
                  <a:lnTo>
                    <a:pt x="106" y="40"/>
                  </a:lnTo>
                  <a:lnTo>
                    <a:pt x="112" y="38"/>
                  </a:lnTo>
                  <a:lnTo>
                    <a:pt x="114" y="34"/>
                  </a:lnTo>
                  <a:lnTo>
                    <a:pt x="116" y="34"/>
                  </a:lnTo>
                  <a:lnTo>
                    <a:pt x="120" y="36"/>
                  </a:lnTo>
                  <a:lnTo>
                    <a:pt x="135" y="36"/>
                  </a:lnTo>
                  <a:lnTo>
                    <a:pt x="135" y="28"/>
                  </a:lnTo>
                  <a:lnTo>
                    <a:pt x="135" y="26"/>
                  </a:lnTo>
                  <a:lnTo>
                    <a:pt x="139" y="26"/>
                  </a:lnTo>
                  <a:lnTo>
                    <a:pt x="145" y="28"/>
                  </a:lnTo>
                  <a:lnTo>
                    <a:pt x="155" y="22"/>
                  </a:lnTo>
                  <a:lnTo>
                    <a:pt x="161" y="16"/>
                  </a:lnTo>
                  <a:lnTo>
                    <a:pt x="165" y="12"/>
                  </a:lnTo>
                  <a:lnTo>
                    <a:pt x="167" y="14"/>
                  </a:lnTo>
                  <a:lnTo>
                    <a:pt x="169" y="16"/>
                  </a:lnTo>
                  <a:lnTo>
                    <a:pt x="175" y="18"/>
                  </a:lnTo>
                  <a:lnTo>
                    <a:pt x="181" y="16"/>
                  </a:lnTo>
                  <a:lnTo>
                    <a:pt x="185" y="12"/>
                  </a:lnTo>
                  <a:lnTo>
                    <a:pt x="189" y="8"/>
                  </a:lnTo>
                  <a:lnTo>
                    <a:pt x="209" y="4"/>
                  </a:lnTo>
                  <a:lnTo>
                    <a:pt x="227" y="0"/>
                  </a:lnTo>
                  <a:lnTo>
                    <a:pt x="233" y="2"/>
                  </a:lnTo>
                  <a:lnTo>
                    <a:pt x="239" y="4"/>
                  </a:lnTo>
                  <a:lnTo>
                    <a:pt x="243" y="8"/>
                  </a:lnTo>
                  <a:lnTo>
                    <a:pt x="245" y="12"/>
                  </a:lnTo>
                  <a:lnTo>
                    <a:pt x="249" y="6"/>
                  </a:lnTo>
                  <a:lnTo>
                    <a:pt x="251" y="2"/>
                  </a:lnTo>
                  <a:lnTo>
                    <a:pt x="257" y="2"/>
                  </a:lnTo>
                  <a:lnTo>
                    <a:pt x="265" y="2"/>
                  </a:lnTo>
                  <a:lnTo>
                    <a:pt x="271" y="4"/>
                  </a:lnTo>
                  <a:lnTo>
                    <a:pt x="279" y="6"/>
                  </a:lnTo>
                  <a:lnTo>
                    <a:pt x="289" y="6"/>
                  </a:lnTo>
                  <a:lnTo>
                    <a:pt x="289" y="14"/>
                  </a:lnTo>
                  <a:lnTo>
                    <a:pt x="277" y="14"/>
                  </a:lnTo>
                  <a:lnTo>
                    <a:pt x="281" y="16"/>
                  </a:lnTo>
                  <a:lnTo>
                    <a:pt x="287" y="18"/>
                  </a:lnTo>
                  <a:lnTo>
                    <a:pt x="291" y="18"/>
                  </a:lnTo>
                  <a:lnTo>
                    <a:pt x="295" y="14"/>
                  </a:lnTo>
                  <a:lnTo>
                    <a:pt x="295" y="26"/>
                  </a:lnTo>
                  <a:lnTo>
                    <a:pt x="279" y="30"/>
                  </a:lnTo>
                  <a:lnTo>
                    <a:pt x="28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174"/>
            <p:cNvSpPr/>
            <p:nvPr/>
          </p:nvSpPr>
          <p:spPr bwMode="auto">
            <a:xfrm>
              <a:off x="5069085" y="2859222"/>
              <a:ext cx="83024" cy="54425"/>
            </a:xfrm>
            <a:custGeom>
              <a:avLst/>
              <a:gdLst>
                <a:gd name="T0" fmla="*/ 2147483647 w 58"/>
                <a:gd name="T1" fmla="*/ 2147483647 h 34"/>
                <a:gd name="T2" fmla="*/ 2147483647 w 58"/>
                <a:gd name="T3" fmla="*/ 2147483647 h 34"/>
                <a:gd name="T4" fmla="*/ 2147483647 w 58"/>
                <a:gd name="T5" fmla="*/ 2147483647 h 34"/>
                <a:gd name="T6" fmla="*/ 2147483647 w 58"/>
                <a:gd name="T7" fmla="*/ 2147483647 h 34"/>
                <a:gd name="T8" fmla="*/ 2147483647 w 58"/>
                <a:gd name="T9" fmla="*/ 2147483647 h 34"/>
                <a:gd name="T10" fmla="*/ 2147483647 w 58"/>
                <a:gd name="T11" fmla="*/ 2147483647 h 34"/>
                <a:gd name="T12" fmla="*/ 2147483647 w 58"/>
                <a:gd name="T13" fmla="*/ 2147483647 h 34"/>
                <a:gd name="T14" fmla="*/ 2147483647 w 58"/>
                <a:gd name="T15" fmla="*/ 2147483647 h 34"/>
                <a:gd name="T16" fmla="*/ 2147483647 w 58"/>
                <a:gd name="T17" fmla="*/ 2147483647 h 34"/>
                <a:gd name="T18" fmla="*/ 2147483647 w 58"/>
                <a:gd name="T19" fmla="*/ 0 h 34"/>
                <a:gd name="T20" fmla="*/ 2147483647 w 58"/>
                <a:gd name="T21" fmla="*/ 0 h 34"/>
                <a:gd name="T22" fmla="*/ 2147483647 w 58"/>
                <a:gd name="T23" fmla="*/ 2147483647 h 34"/>
                <a:gd name="T24" fmla="*/ 2147483647 w 58"/>
                <a:gd name="T25" fmla="*/ 2147483647 h 34"/>
                <a:gd name="T26" fmla="*/ 2147483647 w 58"/>
                <a:gd name="T27" fmla="*/ 2147483647 h 34"/>
                <a:gd name="T28" fmla="*/ 0 w 58"/>
                <a:gd name="T29" fmla="*/ 2147483647 h 34"/>
                <a:gd name="T30" fmla="*/ 2147483647 w 58"/>
                <a:gd name="T31" fmla="*/ 2147483647 h 34"/>
                <a:gd name="T32" fmla="*/ 2147483647 w 58"/>
                <a:gd name="T33" fmla="*/ 2147483647 h 34"/>
                <a:gd name="T34" fmla="*/ 2147483647 w 58"/>
                <a:gd name="T35" fmla="*/ 2147483647 h 34"/>
                <a:gd name="T36" fmla="*/ 2147483647 w 58"/>
                <a:gd name="T37" fmla="*/ 2147483647 h 34"/>
                <a:gd name="T38" fmla="*/ 2147483647 w 58"/>
                <a:gd name="T39" fmla="*/ 2147483647 h 34"/>
                <a:gd name="T40" fmla="*/ 2147483647 w 58"/>
                <a:gd name="T41" fmla="*/ 2147483647 h 34"/>
                <a:gd name="T42" fmla="*/ 2147483647 w 58"/>
                <a:gd name="T43" fmla="*/ 2147483647 h 34"/>
                <a:gd name="T44" fmla="*/ 2147483647 w 58"/>
                <a:gd name="T45" fmla="*/ 2147483647 h 34"/>
                <a:gd name="T46" fmla="*/ 2147483647 w 58"/>
                <a:gd name="T47" fmla="*/ 2147483647 h 34"/>
                <a:gd name="T48" fmla="*/ 2147483647 w 58"/>
                <a:gd name="T49" fmla="*/ 2147483647 h 34"/>
                <a:gd name="T50" fmla="*/ 2147483647 w 58"/>
                <a:gd name="T51" fmla="*/ 2147483647 h 34"/>
                <a:gd name="T52" fmla="*/ 2147483647 w 58"/>
                <a:gd name="T53" fmla="*/ 2147483647 h 34"/>
                <a:gd name="T54" fmla="*/ 2147483647 w 58"/>
                <a:gd name="T55" fmla="*/ 2147483647 h 34"/>
                <a:gd name="T56" fmla="*/ 2147483647 w 58"/>
                <a:gd name="T57" fmla="*/ 2147483647 h 34"/>
                <a:gd name="T58" fmla="*/ 2147483647 w 58"/>
                <a:gd name="T59" fmla="*/ 2147483647 h 3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34"/>
                <a:gd name="T92" fmla="*/ 58 w 58"/>
                <a:gd name="T93" fmla="*/ 34 h 3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34">
                  <a:moveTo>
                    <a:pt x="58" y="34"/>
                  </a:moveTo>
                  <a:lnTo>
                    <a:pt x="52" y="24"/>
                  </a:lnTo>
                  <a:lnTo>
                    <a:pt x="48" y="16"/>
                  </a:lnTo>
                  <a:lnTo>
                    <a:pt x="52" y="16"/>
                  </a:lnTo>
                  <a:lnTo>
                    <a:pt x="54" y="14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4" y="6"/>
                  </a:lnTo>
                  <a:lnTo>
                    <a:pt x="40" y="4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8" y="24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6" y="30"/>
                  </a:lnTo>
                  <a:lnTo>
                    <a:pt x="50" y="30"/>
                  </a:lnTo>
                  <a:lnTo>
                    <a:pt x="54" y="32"/>
                  </a:lnTo>
                  <a:lnTo>
                    <a:pt x="5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175"/>
            <p:cNvSpPr/>
            <p:nvPr/>
          </p:nvSpPr>
          <p:spPr bwMode="auto">
            <a:xfrm>
              <a:off x="5036798" y="2893736"/>
              <a:ext cx="124536" cy="82301"/>
            </a:xfrm>
            <a:custGeom>
              <a:avLst/>
              <a:gdLst>
                <a:gd name="T0" fmla="*/ 2147483647 w 86"/>
                <a:gd name="T1" fmla="*/ 2147483647 h 50"/>
                <a:gd name="T2" fmla="*/ 2147483647 w 86"/>
                <a:gd name="T3" fmla="*/ 2147483647 h 50"/>
                <a:gd name="T4" fmla="*/ 2147483647 w 86"/>
                <a:gd name="T5" fmla="*/ 2147483647 h 50"/>
                <a:gd name="T6" fmla="*/ 2147483647 w 86"/>
                <a:gd name="T7" fmla="*/ 2147483647 h 50"/>
                <a:gd name="T8" fmla="*/ 2147483647 w 86"/>
                <a:gd name="T9" fmla="*/ 2147483647 h 50"/>
                <a:gd name="T10" fmla="*/ 2147483647 w 86"/>
                <a:gd name="T11" fmla="*/ 2147483647 h 50"/>
                <a:gd name="T12" fmla="*/ 2147483647 w 86"/>
                <a:gd name="T13" fmla="*/ 2147483647 h 50"/>
                <a:gd name="T14" fmla="*/ 2147483647 w 86"/>
                <a:gd name="T15" fmla="*/ 2147483647 h 50"/>
                <a:gd name="T16" fmla="*/ 2147483647 w 86"/>
                <a:gd name="T17" fmla="*/ 2147483647 h 50"/>
                <a:gd name="T18" fmla="*/ 2147483647 w 86"/>
                <a:gd name="T19" fmla="*/ 2147483647 h 50"/>
                <a:gd name="T20" fmla="*/ 2147483647 w 86"/>
                <a:gd name="T21" fmla="*/ 2147483647 h 50"/>
                <a:gd name="T22" fmla="*/ 2147483647 w 86"/>
                <a:gd name="T23" fmla="*/ 2147483647 h 50"/>
                <a:gd name="T24" fmla="*/ 2147483647 w 86"/>
                <a:gd name="T25" fmla="*/ 2147483647 h 50"/>
                <a:gd name="T26" fmla="*/ 2147483647 w 86"/>
                <a:gd name="T27" fmla="*/ 2147483647 h 50"/>
                <a:gd name="T28" fmla="*/ 2147483647 w 86"/>
                <a:gd name="T29" fmla="*/ 2147483647 h 50"/>
                <a:gd name="T30" fmla="*/ 2147483647 w 86"/>
                <a:gd name="T31" fmla="*/ 2147483647 h 50"/>
                <a:gd name="T32" fmla="*/ 2147483647 w 86"/>
                <a:gd name="T33" fmla="*/ 2147483647 h 50"/>
                <a:gd name="T34" fmla="*/ 2147483647 w 86"/>
                <a:gd name="T35" fmla="*/ 0 h 50"/>
                <a:gd name="T36" fmla="*/ 2147483647 w 86"/>
                <a:gd name="T37" fmla="*/ 0 h 50"/>
                <a:gd name="T38" fmla="*/ 2147483647 w 86"/>
                <a:gd name="T39" fmla="*/ 2147483647 h 50"/>
                <a:gd name="T40" fmla="*/ 2147483647 w 86"/>
                <a:gd name="T41" fmla="*/ 2147483647 h 50"/>
                <a:gd name="T42" fmla="*/ 2147483647 w 86"/>
                <a:gd name="T43" fmla="*/ 2147483647 h 50"/>
                <a:gd name="T44" fmla="*/ 2147483647 w 86"/>
                <a:gd name="T45" fmla="*/ 2147483647 h 50"/>
                <a:gd name="T46" fmla="*/ 2147483647 w 86"/>
                <a:gd name="T47" fmla="*/ 2147483647 h 50"/>
                <a:gd name="T48" fmla="*/ 2147483647 w 86"/>
                <a:gd name="T49" fmla="*/ 2147483647 h 50"/>
                <a:gd name="T50" fmla="*/ 2147483647 w 86"/>
                <a:gd name="T51" fmla="*/ 2147483647 h 50"/>
                <a:gd name="T52" fmla="*/ 2147483647 w 86"/>
                <a:gd name="T53" fmla="*/ 2147483647 h 50"/>
                <a:gd name="T54" fmla="*/ 2147483647 w 86"/>
                <a:gd name="T55" fmla="*/ 2147483647 h 50"/>
                <a:gd name="T56" fmla="*/ 2147483647 w 86"/>
                <a:gd name="T57" fmla="*/ 2147483647 h 50"/>
                <a:gd name="T58" fmla="*/ 2147483647 w 86"/>
                <a:gd name="T59" fmla="*/ 2147483647 h 50"/>
                <a:gd name="T60" fmla="*/ 2147483647 w 86"/>
                <a:gd name="T61" fmla="*/ 2147483647 h 50"/>
                <a:gd name="T62" fmla="*/ 2147483647 w 86"/>
                <a:gd name="T63" fmla="*/ 2147483647 h 50"/>
                <a:gd name="T64" fmla="*/ 2147483647 w 86"/>
                <a:gd name="T65" fmla="*/ 2147483647 h 50"/>
                <a:gd name="T66" fmla="*/ 2147483647 w 86"/>
                <a:gd name="T67" fmla="*/ 2147483647 h 50"/>
                <a:gd name="T68" fmla="*/ 2147483647 w 86"/>
                <a:gd name="T69" fmla="*/ 2147483647 h 50"/>
                <a:gd name="T70" fmla="*/ 2147483647 w 86"/>
                <a:gd name="T71" fmla="*/ 2147483647 h 50"/>
                <a:gd name="T72" fmla="*/ 0 w 86"/>
                <a:gd name="T73" fmla="*/ 2147483647 h 50"/>
                <a:gd name="T74" fmla="*/ 2147483647 w 86"/>
                <a:gd name="T75" fmla="*/ 2147483647 h 50"/>
                <a:gd name="T76" fmla="*/ 2147483647 w 86"/>
                <a:gd name="T77" fmla="*/ 2147483647 h 50"/>
                <a:gd name="T78" fmla="*/ 2147483647 w 86"/>
                <a:gd name="T79" fmla="*/ 2147483647 h 50"/>
                <a:gd name="T80" fmla="*/ 2147483647 w 86"/>
                <a:gd name="T81" fmla="*/ 2147483647 h 50"/>
                <a:gd name="T82" fmla="*/ 2147483647 w 86"/>
                <a:gd name="T83" fmla="*/ 2147483647 h 50"/>
                <a:gd name="T84" fmla="*/ 2147483647 w 86"/>
                <a:gd name="T85" fmla="*/ 2147483647 h 50"/>
                <a:gd name="T86" fmla="*/ 2147483647 w 86"/>
                <a:gd name="T87" fmla="*/ 2147483647 h 50"/>
                <a:gd name="T88" fmla="*/ 2147483647 w 86"/>
                <a:gd name="T89" fmla="*/ 2147483647 h 50"/>
                <a:gd name="T90" fmla="*/ 2147483647 w 86"/>
                <a:gd name="T91" fmla="*/ 2147483647 h 50"/>
                <a:gd name="T92" fmla="*/ 2147483647 w 86"/>
                <a:gd name="T93" fmla="*/ 2147483647 h 50"/>
                <a:gd name="T94" fmla="*/ 2147483647 w 86"/>
                <a:gd name="T95" fmla="*/ 2147483647 h 50"/>
                <a:gd name="T96" fmla="*/ 2147483647 w 86"/>
                <a:gd name="T97" fmla="*/ 2147483647 h 50"/>
                <a:gd name="T98" fmla="*/ 2147483647 w 86"/>
                <a:gd name="T99" fmla="*/ 2147483647 h 50"/>
                <a:gd name="T100" fmla="*/ 2147483647 w 86"/>
                <a:gd name="T101" fmla="*/ 2147483647 h 50"/>
                <a:gd name="T102" fmla="*/ 2147483647 w 86"/>
                <a:gd name="T103" fmla="*/ 2147483647 h 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6"/>
                <a:gd name="T157" fmla="*/ 0 h 50"/>
                <a:gd name="T158" fmla="*/ 86 w 86"/>
                <a:gd name="T159" fmla="*/ 50 h 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6" h="50">
                  <a:moveTo>
                    <a:pt x="68" y="50"/>
                  </a:moveTo>
                  <a:lnTo>
                    <a:pt x="74" y="50"/>
                  </a:lnTo>
                  <a:lnTo>
                    <a:pt x="80" y="48"/>
                  </a:lnTo>
                  <a:lnTo>
                    <a:pt x="84" y="46"/>
                  </a:lnTo>
                  <a:lnTo>
                    <a:pt x="86" y="42"/>
                  </a:lnTo>
                  <a:lnTo>
                    <a:pt x="86" y="38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0" y="12"/>
                  </a:lnTo>
                  <a:lnTo>
                    <a:pt x="76" y="10"/>
                  </a:lnTo>
                  <a:lnTo>
                    <a:pt x="72" y="8"/>
                  </a:lnTo>
                  <a:lnTo>
                    <a:pt x="68" y="8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0" y="10"/>
                  </a:lnTo>
                  <a:lnTo>
                    <a:pt x="58" y="6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2" y="18"/>
                  </a:lnTo>
                  <a:lnTo>
                    <a:pt x="38" y="22"/>
                  </a:lnTo>
                  <a:lnTo>
                    <a:pt x="32" y="24"/>
                  </a:lnTo>
                  <a:lnTo>
                    <a:pt x="30" y="24"/>
                  </a:lnTo>
                  <a:lnTo>
                    <a:pt x="28" y="22"/>
                  </a:lnTo>
                  <a:lnTo>
                    <a:pt x="24" y="18"/>
                  </a:lnTo>
                  <a:lnTo>
                    <a:pt x="18" y="12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12" y="34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34" y="38"/>
                  </a:lnTo>
                  <a:lnTo>
                    <a:pt x="42" y="36"/>
                  </a:lnTo>
                  <a:lnTo>
                    <a:pt x="50" y="32"/>
                  </a:lnTo>
                  <a:lnTo>
                    <a:pt x="54" y="38"/>
                  </a:lnTo>
                  <a:lnTo>
                    <a:pt x="58" y="40"/>
                  </a:lnTo>
                  <a:lnTo>
                    <a:pt x="58" y="44"/>
                  </a:lnTo>
                  <a:lnTo>
                    <a:pt x="60" y="48"/>
                  </a:lnTo>
                  <a:lnTo>
                    <a:pt x="66" y="50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176"/>
            <p:cNvSpPr/>
            <p:nvPr/>
          </p:nvSpPr>
          <p:spPr bwMode="auto">
            <a:xfrm>
              <a:off x="5036798" y="2945506"/>
              <a:ext cx="93402" cy="74336"/>
            </a:xfrm>
            <a:custGeom>
              <a:avLst/>
              <a:gdLst>
                <a:gd name="T0" fmla="*/ 2147483647 w 64"/>
                <a:gd name="T1" fmla="*/ 2147483647 h 48"/>
                <a:gd name="T2" fmla="*/ 2147483647 w 64"/>
                <a:gd name="T3" fmla="*/ 2147483647 h 48"/>
                <a:gd name="T4" fmla="*/ 2147483647 w 64"/>
                <a:gd name="T5" fmla="*/ 2147483647 h 48"/>
                <a:gd name="T6" fmla="*/ 2147483647 w 64"/>
                <a:gd name="T7" fmla="*/ 2147483647 h 48"/>
                <a:gd name="T8" fmla="*/ 2147483647 w 64"/>
                <a:gd name="T9" fmla="*/ 2147483647 h 48"/>
                <a:gd name="T10" fmla="*/ 2147483647 w 64"/>
                <a:gd name="T11" fmla="*/ 0 h 48"/>
                <a:gd name="T12" fmla="*/ 2147483647 w 64"/>
                <a:gd name="T13" fmla="*/ 2147483647 h 48"/>
                <a:gd name="T14" fmla="*/ 2147483647 w 64"/>
                <a:gd name="T15" fmla="*/ 2147483647 h 48"/>
                <a:gd name="T16" fmla="*/ 2147483647 w 64"/>
                <a:gd name="T17" fmla="*/ 2147483647 h 48"/>
                <a:gd name="T18" fmla="*/ 2147483647 w 64"/>
                <a:gd name="T19" fmla="*/ 2147483647 h 48"/>
                <a:gd name="T20" fmla="*/ 2147483647 w 64"/>
                <a:gd name="T21" fmla="*/ 2147483647 h 48"/>
                <a:gd name="T22" fmla="*/ 2147483647 w 64"/>
                <a:gd name="T23" fmla="*/ 2147483647 h 48"/>
                <a:gd name="T24" fmla="*/ 2147483647 w 64"/>
                <a:gd name="T25" fmla="*/ 2147483647 h 48"/>
                <a:gd name="T26" fmla="*/ 0 w 64"/>
                <a:gd name="T27" fmla="*/ 2147483647 h 48"/>
                <a:gd name="T28" fmla="*/ 0 w 64"/>
                <a:gd name="T29" fmla="*/ 2147483647 h 48"/>
                <a:gd name="T30" fmla="*/ 2147483647 w 64"/>
                <a:gd name="T31" fmla="*/ 2147483647 h 48"/>
                <a:gd name="T32" fmla="*/ 2147483647 w 64"/>
                <a:gd name="T33" fmla="*/ 2147483647 h 48"/>
                <a:gd name="T34" fmla="*/ 2147483647 w 64"/>
                <a:gd name="T35" fmla="*/ 2147483647 h 48"/>
                <a:gd name="T36" fmla="*/ 2147483647 w 64"/>
                <a:gd name="T37" fmla="*/ 2147483647 h 48"/>
                <a:gd name="T38" fmla="*/ 2147483647 w 64"/>
                <a:gd name="T39" fmla="*/ 2147483647 h 48"/>
                <a:gd name="T40" fmla="*/ 2147483647 w 64"/>
                <a:gd name="T41" fmla="*/ 2147483647 h 48"/>
                <a:gd name="T42" fmla="*/ 2147483647 w 64"/>
                <a:gd name="T43" fmla="*/ 2147483647 h 48"/>
                <a:gd name="T44" fmla="*/ 2147483647 w 64"/>
                <a:gd name="T45" fmla="*/ 2147483647 h 48"/>
                <a:gd name="T46" fmla="*/ 2147483647 w 64"/>
                <a:gd name="T47" fmla="*/ 2147483647 h 48"/>
                <a:gd name="T48" fmla="*/ 2147483647 w 64"/>
                <a:gd name="T49" fmla="*/ 2147483647 h 48"/>
                <a:gd name="T50" fmla="*/ 2147483647 w 64"/>
                <a:gd name="T51" fmla="*/ 2147483647 h 48"/>
                <a:gd name="T52" fmla="*/ 2147483647 w 64"/>
                <a:gd name="T53" fmla="*/ 2147483647 h 48"/>
                <a:gd name="T54" fmla="*/ 2147483647 w 64"/>
                <a:gd name="T55" fmla="*/ 2147483647 h 48"/>
                <a:gd name="T56" fmla="*/ 2147483647 w 64"/>
                <a:gd name="T57" fmla="*/ 2147483647 h 48"/>
                <a:gd name="T58" fmla="*/ 2147483647 w 64"/>
                <a:gd name="T59" fmla="*/ 2147483647 h 48"/>
                <a:gd name="T60" fmla="*/ 2147483647 w 64"/>
                <a:gd name="T61" fmla="*/ 2147483647 h 48"/>
                <a:gd name="T62" fmla="*/ 2147483647 w 64"/>
                <a:gd name="T63" fmla="*/ 2147483647 h 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4"/>
                <a:gd name="T97" fmla="*/ 0 h 48"/>
                <a:gd name="T98" fmla="*/ 64 w 64"/>
                <a:gd name="T99" fmla="*/ 48 h 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4" h="48">
                  <a:moveTo>
                    <a:pt x="64" y="18"/>
                  </a:moveTo>
                  <a:lnTo>
                    <a:pt x="60" y="16"/>
                  </a:lnTo>
                  <a:lnTo>
                    <a:pt x="58" y="12"/>
                  </a:lnTo>
                  <a:lnTo>
                    <a:pt x="58" y="8"/>
                  </a:lnTo>
                  <a:lnTo>
                    <a:pt x="54" y="6"/>
                  </a:lnTo>
                  <a:lnTo>
                    <a:pt x="50" y="0"/>
                  </a:lnTo>
                  <a:lnTo>
                    <a:pt x="42" y="4"/>
                  </a:lnTo>
                  <a:lnTo>
                    <a:pt x="34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12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16" y="20"/>
                  </a:lnTo>
                  <a:lnTo>
                    <a:pt x="22" y="22"/>
                  </a:lnTo>
                  <a:lnTo>
                    <a:pt x="28" y="24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4" y="46"/>
                  </a:lnTo>
                  <a:lnTo>
                    <a:pt x="50" y="4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4" y="24"/>
                  </a:lnTo>
                  <a:lnTo>
                    <a:pt x="64" y="20"/>
                  </a:lnTo>
                  <a:lnTo>
                    <a:pt x="6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177"/>
            <p:cNvSpPr/>
            <p:nvPr/>
          </p:nvSpPr>
          <p:spPr bwMode="auto">
            <a:xfrm>
              <a:off x="5018348" y="2977364"/>
              <a:ext cx="59962" cy="25221"/>
            </a:xfrm>
            <a:custGeom>
              <a:avLst/>
              <a:gdLst>
                <a:gd name="T0" fmla="*/ 2147483647 w 40"/>
                <a:gd name="T1" fmla="*/ 2147483647 h 16"/>
                <a:gd name="T2" fmla="*/ 2147483647 w 40"/>
                <a:gd name="T3" fmla="*/ 2147483647 h 16"/>
                <a:gd name="T4" fmla="*/ 2147483647 w 40"/>
                <a:gd name="T5" fmla="*/ 2147483647 h 16"/>
                <a:gd name="T6" fmla="*/ 2147483647 w 40"/>
                <a:gd name="T7" fmla="*/ 0 h 16"/>
                <a:gd name="T8" fmla="*/ 2147483647 w 40"/>
                <a:gd name="T9" fmla="*/ 0 h 16"/>
                <a:gd name="T10" fmla="*/ 2147483647 w 40"/>
                <a:gd name="T11" fmla="*/ 0 h 16"/>
                <a:gd name="T12" fmla="*/ 2147483647 w 40"/>
                <a:gd name="T13" fmla="*/ 2147483647 h 16"/>
                <a:gd name="T14" fmla="*/ 2147483647 w 40"/>
                <a:gd name="T15" fmla="*/ 2147483647 h 16"/>
                <a:gd name="T16" fmla="*/ 2147483647 w 40"/>
                <a:gd name="T17" fmla="*/ 2147483647 h 16"/>
                <a:gd name="T18" fmla="*/ 2147483647 w 40"/>
                <a:gd name="T19" fmla="*/ 2147483647 h 16"/>
                <a:gd name="T20" fmla="*/ 0 w 40"/>
                <a:gd name="T21" fmla="*/ 2147483647 h 16"/>
                <a:gd name="T22" fmla="*/ 2147483647 w 40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16"/>
                <a:gd name="T38" fmla="*/ 40 w 40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16">
                  <a:moveTo>
                    <a:pt x="38" y="16"/>
                  </a:moveTo>
                  <a:lnTo>
                    <a:pt x="40" y="4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2" y="6"/>
                  </a:lnTo>
                  <a:lnTo>
                    <a:pt x="8" y="6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3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78"/>
            <p:cNvSpPr/>
            <p:nvPr/>
          </p:nvSpPr>
          <p:spPr bwMode="auto">
            <a:xfrm>
              <a:off x="4429110" y="3354358"/>
              <a:ext cx="59962" cy="142037"/>
            </a:xfrm>
            <a:custGeom>
              <a:avLst/>
              <a:gdLst>
                <a:gd name="T0" fmla="*/ 2147483647 w 40"/>
                <a:gd name="T1" fmla="*/ 2147483647 h 90"/>
                <a:gd name="T2" fmla="*/ 2147483647 w 40"/>
                <a:gd name="T3" fmla="*/ 2147483647 h 90"/>
                <a:gd name="T4" fmla="*/ 2147483647 w 40"/>
                <a:gd name="T5" fmla="*/ 2147483647 h 90"/>
                <a:gd name="T6" fmla="*/ 2147483647 w 40"/>
                <a:gd name="T7" fmla="*/ 2147483647 h 90"/>
                <a:gd name="T8" fmla="*/ 2147483647 w 40"/>
                <a:gd name="T9" fmla="*/ 2147483647 h 90"/>
                <a:gd name="T10" fmla="*/ 2147483647 w 40"/>
                <a:gd name="T11" fmla="*/ 2147483647 h 90"/>
                <a:gd name="T12" fmla="*/ 2147483647 w 40"/>
                <a:gd name="T13" fmla="*/ 2147483647 h 90"/>
                <a:gd name="T14" fmla="*/ 2147483647 w 40"/>
                <a:gd name="T15" fmla="*/ 2147483647 h 90"/>
                <a:gd name="T16" fmla="*/ 0 w 40"/>
                <a:gd name="T17" fmla="*/ 2147483647 h 90"/>
                <a:gd name="T18" fmla="*/ 0 w 40"/>
                <a:gd name="T19" fmla="*/ 2147483647 h 90"/>
                <a:gd name="T20" fmla="*/ 0 w 40"/>
                <a:gd name="T21" fmla="*/ 2147483647 h 90"/>
                <a:gd name="T22" fmla="*/ 2147483647 w 40"/>
                <a:gd name="T23" fmla="*/ 2147483647 h 90"/>
                <a:gd name="T24" fmla="*/ 2147483647 w 40"/>
                <a:gd name="T25" fmla="*/ 2147483647 h 90"/>
                <a:gd name="T26" fmla="*/ 2147483647 w 40"/>
                <a:gd name="T27" fmla="*/ 2147483647 h 90"/>
                <a:gd name="T28" fmla="*/ 2147483647 w 40"/>
                <a:gd name="T29" fmla="*/ 2147483647 h 90"/>
                <a:gd name="T30" fmla="*/ 2147483647 w 40"/>
                <a:gd name="T31" fmla="*/ 2147483647 h 90"/>
                <a:gd name="T32" fmla="*/ 2147483647 w 40"/>
                <a:gd name="T33" fmla="*/ 2147483647 h 90"/>
                <a:gd name="T34" fmla="*/ 2147483647 w 40"/>
                <a:gd name="T35" fmla="*/ 2147483647 h 90"/>
                <a:gd name="T36" fmla="*/ 2147483647 w 40"/>
                <a:gd name="T37" fmla="*/ 2147483647 h 90"/>
                <a:gd name="T38" fmla="*/ 2147483647 w 40"/>
                <a:gd name="T39" fmla="*/ 2147483647 h 90"/>
                <a:gd name="T40" fmla="*/ 2147483647 w 40"/>
                <a:gd name="T41" fmla="*/ 2147483647 h 90"/>
                <a:gd name="T42" fmla="*/ 2147483647 w 40"/>
                <a:gd name="T43" fmla="*/ 0 h 90"/>
                <a:gd name="T44" fmla="*/ 2147483647 w 40"/>
                <a:gd name="T45" fmla="*/ 2147483647 h 90"/>
                <a:gd name="T46" fmla="*/ 2147483647 w 40"/>
                <a:gd name="T47" fmla="*/ 2147483647 h 90"/>
                <a:gd name="T48" fmla="*/ 2147483647 w 40"/>
                <a:gd name="T49" fmla="*/ 2147483647 h 90"/>
                <a:gd name="T50" fmla="*/ 2147483647 w 40"/>
                <a:gd name="T51" fmla="*/ 2147483647 h 90"/>
                <a:gd name="T52" fmla="*/ 2147483647 w 40"/>
                <a:gd name="T53" fmla="*/ 2147483647 h 90"/>
                <a:gd name="T54" fmla="*/ 2147483647 w 40"/>
                <a:gd name="T55" fmla="*/ 2147483647 h 90"/>
                <a:gd name="T56" fmla="*/ 2147483647 w 40"/>
                <a:gd name="T57" fmla="*/ 2147483647 h 90"/>
                <a:gd name="T58" fmla="*/ 2147483647 w 40"/>
                <a:gd name="T59" fmla="*/ 2147483647 h 90"/>
                <a:gd name="T60" fmla="*/ 2147483647 w 40"/>
                <a:gd name="T61" fmla="*/ 2147483647 h 90"/>
                <a:gd name="T62" fmla="*/ 2147483647 w 40"/>
                <a:gd name="T63" fmla="*/ 2147483647 h 90"/>
                <a:gd name="T64" fmla="*/ 2147483647 w 40"/>
                <a:gd name="T65" fmla="*/ 2147483647 h 90"/>
                <a:gd name="T66" fmla="*/ 2147483647 w 40"/>
                <a:gd name="T67" fmla="*/ 2147483647 h 90"/>
                <a:gd name="T68" fmla="*/ 2147483647 w 40"/>
                <a:gd name="T69" fmla="*/ 2147483647 h 90"/>
                <a:gd name="T70" fmla="*/ 2147483647 w 40"/>
                <a:gd name="T71" fmla="*/ 2147483647 h 90"/>
                <a:gd name="T72" fmla="*/ 2147483647 w 40"/>
                <a:gd name="T73" fmla="*/ 2147483647 h 90"/>
                <a:gd name="T74" fmla="*/ 2147483647 w 40"/>
                <a:gd name="T75" fmla="*/ 2147483647 h 90"/>
                <a:gd name="T76" fmla="*/ 2147483647 w 40"/>
                <a:gd name="T77" fmla="*/ 2147483647 h 90"/>
                <a:gd name="T78" fmla="*/ 2147483647 w 40"/>
                <a:gd name="T79" fmla="*/ 2147483647 h 90"/>
                <a:gd name="T80" fmla="*/ 2147483647 w 40"/>
                <a:gd name="T81" fmla="*/ 2147483647 h 90"/>
                <a:gd name="T82" fmla="*/ 2147483647 w 40"/>
                <a:gd name="T83" fmla="*/ 2147483647 h 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0"/>
                <a:gd name="T127" fmla="*/ 0 h 90"/>
                <a:gd name="T128" fmla="*/ 40 w 40"/>
                <a:gd name="T129" fmla="*/ 90 h 9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0" h="90">
                  <a:moveTo>
                    <a:pt x="24" y="90"/>
                  </a:moveTo>
                  <a:lnTo>
                    <a:pt x="16" y="90"/>
                  </a:lnTo>
                  <a:lnTo>
                    <a:pt x="12" y="90"/>
                  </a:lnTo>
                  <a:lnTo>
                    <a:pt x="8" y="90"/>
                  </a:lnTo>
                  <a:lnTo>
                    <a:pt x="6" y="76"/>
                  </a:lnTo>
                  <a:lnTo>
                    <a:pt x="8" y="66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6" y="38"/>
                  </a:lnTo>
                  <a:lnTo>
                    <a:pt x="10" y="32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2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38" y="24"/>
                  </a:lnTo>
                  <a:lnTo>
                    <a:pt x="34" y="34"/>
                  </a:lnTo>
                  <a:lnTo>
                    <a:pt x="30" y="40"/>
                  </a:lnTo>
                  <a:lnTo>
                    <a:pt x="28" y="50"/>
                  </a:lnTo>
                  <a:lnTo>
                    <a:pt x="30" y="54"/>
                  </a:lnTo>
                  <a:lnTo>
                    <a:pt x="30" y="60"/>
                  </a:lnTo>
                  <a:lnTo>
                    <a:pt x="30" y="64"/>
                  </a:lnTo>
                  <a:lnTo>
                    <a:pt x="28" y="68"/>
                  </a:lnTo>
                  <a:lnTo>
                    <a:pt x="30" y="70"/>
                  </a:lnTo>
                  <a:lnTo>
                    <a:pt x="32" y="74"/>
                  </a:lnTo>
                  <a:lnTo>
                    <a:pt x="30" y="78"/>
                  </a:lnTo>
                  <a:lnTo>
                    <a:pt x="28" y="80"/>
                  </a:lnTo>
                  <a:lnTo>
                    <a:pt x="26" y="84"/>
                  </a:lnTo>
                  <a:lnTo>
                    <a:pt x="24" y="86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79"/>
            <p:cNvSpPr/>
            <p:nvPr/>
          </p:nvSpPr>
          <p:spPr bwMode="auto">
            <a:xfrm>
              <a:off x="4439488" y="3305243"/>
              <a:ext cx="253684" cy="220355"/>
            </a:xfrm>
            <a:custGeom>
              <a:avLst/>
              <a:gdLst>
                <a:gd name="T0" fmla="*/ 2147483647 w 174"/>
                <a:gd name="T1" fmla="*/ 2147483647 h 140"/>
                <a:gd name="T2" fmla="*/ 2147483647 w 174"/>
                <a:gd name="T3" fmla="*/ 2147483647 h 140"/>
                <a:gd name="T4" fmla="*/ 2147483647 w 174"/>
                <a:gd name="T5" fmla="*/ 2147483647 h 140"/>
                <a:gd name="T6" fmla="*/ 2147483647 w 174"/>
                <a:gd name="T7" fmla="*/ 2147483647 h 140"/>
                <a:gd name="T8" fmla="*/ 2147483647 w 174"/>
                <a:gd name="T9" fmla="*/ 2147483647 h 140"/>
                <a:gd name="T10" fmla="*/ 2147483647 w 174"/>
                <a:gd name="T11" fmla="*/ 2147483647 h 140"/>
                <a:gd name="T12" fmla="*/ 2147483647 w 174"/>
                <a:gd name="T13" fmla="*/ 2147483647 h 140"/>
                <a:gd name="T14" fmla="*/ 2147483647 w 174"/>
                <a:gd name="T15" fmla="*/ 2147483647 h 140"/>
                <a:gd name="T16" fmla="*/ 2147483647 w 174"/>
                <a:gd name="T17" fmla="*/ 2147483647 h 140"/>
                <a:gd name="T18" fmla="*/ 2147483647 w 174"/>
                <a:gd name="T19" fmla="*/ 2147483647 h 140"/>
                <a:gd name="T20" fmla="*/ 2147483647 w 174"/>
                <a:gd name="T21" fmla="*/ 2147483647 h 140"/>
                <a:gd name="T22" fmla="*/ 2147483647 w 174"/>
                <a:gd name="T23" fmla="*/ 2147483647 h 140"/>
                <a:gd name="T24" fmla="*/ 2147483647 w 174"/>
                <a:gd name="T25" fmla="*/ 2147483647 h 140"/>
                <a:gd name="T26" fmla="*/ 2147483647 w 174"/>
                <a:gd name="T27" fmla="*/ 2147483647 h 140"/>
                <a:gd name="T28" fmla="*/ 2147483647 w 174"/>
                <a:gd name="T29" fmla="*/ 2147483647 h 140"/>
                <a:gd name="T30" fmla="*/ 2147483647 w 174"/>
                <a:gd name="T31" fmla="*/ 2147483647 h 140"/>
                <a:gd name="T32" fmla="*/ 2147483647 w 174"/>
                <a:gd name="T33" fmla="*/ 2147483647 h 140"/>
                <a:gd name="T34" fmla="*/ 2147483647 w 174"/>
                <a:gd name="T35" fmla="*/ 2147483647 h 140"/>
                <a:gd name="T36" fmla="*/ 2147483647 w 174"/>
                <a:gd name="T37" fmla="*/ 2147483647 h 140"/>
                <a:gd name="T38" fmla="*/ 2147483647 w 174"/>
                <a:gd name="T39" fmla="*/ 2147483647 h 140"/>
                <a:gd name="T40" fmla="*/ 2147483647 w 174"/>
                <a:gd name="T41" fmla="*/ 2147483647 h 140"/>
                <a:gd name="T42" fmla="*/ 2147483647 w 174"/>
                <a:gd name="T43" fmla="*/ 2147483647 h 140"/>
                <a:gd name="T44" fmla="*/ 2147483647 w 174"/>
                <a:gd name="T45" fmla="*/ 2147483647 h 140"/>
                <a:gd name="T46" fmla="*/ 2147483647 w 174"/>
                <a:gd name="T47" fmla="*/ 2147483647 h 140"/>
                <a:gd name="T48" fmla="*/ 2147483647 w 174"/>
                <a:gd name="T49" fmla="*/ 2147483647 h 140"/>
                <a:gd name="T50" fmla="*/ 2147483647 w 174"/>
                <a:gd name="T51" fmla="*/ 2147483647 h 140"/>
                <a:gd name="T52" fmla="*/ 0 w 174"/>
                <a:gd name="T53" fmla="*/ 2147483647 h 140"/>
                <a:gd name="T54" fmla="*/ 0 w 174"/>
                <a:gd name="T55" fmla="*/ 2147483647 h 140"/>
                <a:gd name="T56" fmla="*/ 2147483647 w 174"/>
                <a:gd name="T57" fmla="*/ 2147483647 h 140"/>
                <a:gd name="T58" fmla="*/ 2147483647 w 174"/>
                <a:gd name="T59" fmla="*/ 0 h 140"/>
                <a:gd name="T60" fmla="*/ 2147483647 w 174"/>
                <a:gd name="T61" fmla="*/ 2147483647 h 140"/>
                <a:gd name="T62" fmla="*/ 2147483647 w 174"/>
                <a:gd name="T63" fmla="*/ 2147483647 h 140"/>
                <a:gd name="T64" fmla="*/ 2147483647 w 174"/>
                <a:gd name="T65" fmla="*/ 2147483647 h 140"/>
                <a:gd name="T66" fmla="*/ 2147483647 w 174"/>
                <a:gd name="T67" fmla="*/ 2147483647 h 140"/>
                <a:gd name="T68" fmla="*/ 2147483647 w 174"/>
                <a:gd name="T69" fmla="*/ 2147483647 h 140"/>
                <a:gd name="T70" fmla="*/ 2147483647 w 174"/>
                <a:gd name="T71" fmla="*/ 2147483647 h 1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4"/>
                <a:gd name="T109" fmla="*/ 0 h 140"/>
                <a:gd name="T110" fmla="*/ 174 w 174"/>
                <a:gd name="T111" fmla="*/ 140 h 1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4" h="140">
                  <a:moveTo>
                    <a:pt x="174" y="32"/>
                  </a:moveTo>
                  <a:lnTo>
                    <a:pt x="174" y="34"/>
                  </a:lnTo>
                  <a:lnTo>
                    <a:pt x="168" y="38"/>
                  </a:lnTo>
                  <a:lnTo>
                    <a:pt x="164" y="44"/>
                  </a:lnTo>
                  <a:lnTo>
                    <a:pt x="146" y="52"/>
                  </a:lnTo>
                  <a:lnTo>
                    <a:pt x="138" y="56"/>
                  </a:lnTo>
                  <a:lnTo>
                    <a:pt x="134" y="62"/>
                  </a:lnTo>
                  <a:lnTo>
                    <a:pt x="128" y="68"/>
                  </a:lnTo>
                  <a:lnTo>
                    <a:pt x="126" y="80"/>
                  </a:lnTo>
                  <a:lnTo>
                    <a:pt x="128" y="86"/>
                  </a:lnTo>
                  <a:lnTo>
                    <a:pt x="132" y="90"/>
                  </a:lnTo>
                  <a:lnTo>
                    <a:pt x="124" y="96"/>
                  </a:lnTo>
                  <a:lnTo>
                    <a:pt x="112" y="108"/>
                  </a:lnTo>
                  <a:lnTo>
                    <a:pt x="106" y="118"/>
                  </a:lnTo>
                  <a:lnTo>
                    <a:pt x="102" y="122"/>
                  </a:lnTo>
                  <a:lnTo>
                    <a:pt x="102" y="126"/>
                  </a:lnTo>
                  <a:lnTo>
                    <a:pt x="70" y="126"/>
                  </a:lnTo>
                  <a:lnTo>
                    <a:pt x="64" y="128"/>
                  </a:lnTo>
                  <a:lnTo>
                    <a:pt x="62" y="132"/>
                  </a:lnTo>
                  <a:lnTo>
                    <a:pt x="56" y="134"/>
                  </a:lnTo>
                  <a:lnTo>
                    <a:pt x="54" y="136"/>
                  </a:lnTo>
                  <a:lnTo>
                    <a:pt x="50" y="140"/>
                  </a:lnTo>
                  <a:lnTo>
                    <a:pt x="48" y="140"/>
                  </a:lnTo>
                  <a:lnTo>
                    <a:pt x="42" y="140"/>
                  </a:lnTo>
                  <a:lnTo>
                    <a:pt x="38" y="136"/>
                  </a:lnTo>
                  <a:lnTo>
                    <a:pt x="36" y="130"/>
                  </a:lnTo>
                  <a:lnTo>
                    <a:pt x="36" y="124"/>
                  </a:lnTo>
                  <a:lnTo>
                    <a:pt x="34" y="122"/>
                  </a:lnTo>
                  <a:lnTo>
                    <a:pt x="30" y="120"/>
                  </a:lnTo>
                  <a:lnTo>
                    <a:pt x="24" y="120"/>
                  </a:lnTo>
                  <a:lnTo>
                    <a:pt x="18" y="120"/>
                  </a:lnTo>
                  <a:lnTo>
                    <a:pt x="20" y="116"/>
                  </a:lnTo>
                  <a:lnTo>
                    <a:pt x="22" y="112"/>
                  </a:lnTo>
                  <a:lnTo>
                    <a:pt x="24" y="108"/>
                  </a:lnTo>
                  <a:lnTo>
                    <a:pt x="26" y="104"/>
                  </a:lnTo>
                  <a:lnTo>
                    <a:pt x="24" y="100"/>
                  </a:lnTo>
                  <a:lnTo>
                    <a:pt x="22" y="98"/>
                  </a:lnTo>
                  <a:lnTo>
                    <a:pt x="24" y="9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22" y="80"/>
                  </a:lnTo>
                  <a:lnTo>
                    <a:pt x="24" y="70"/>
                  </a:lnTo>
                  <a:lnTo>
                    <a:pt x="28" y="64"/>
                  </a:lnTo>
                  <a:lnTo>
                    <a:pt x="32" y="54"/>
                  </a:lnTo>
                  <a:lnTo>
                    <a:pt x="34" y="42"/>
                  </a:lnTo>
                  <a:lnTo>
                    <a:pt x="32" y="38"/>
                  </a:lnTo>
                  <a:lnTo>
                    <a:pt x="30" y="36"/>
                  </a:lnTo>
                  <a:lnTo>
                    <a:pt x="16" y="36"/>
                  </a:lnTo>
                  <a:lnTo>
                    <a:pt x="10" y="34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40" y="2"/>
                  </a:lnTo>
                  <a:lnTo>
                    <a:pt x="60" y="4"/>
                  </a:lnTo>
                  <a:lnTo>
                    <a:pt x="80" y="8"/>
                  </a:lnTo>
                  <a:lnTo>
                    <a:pt x="102" y="10"/>
                  </a:lnTo>
                  <a:lnTo>
                    <a:pt x="124" y="16"/>
                  </a:lnTo>
                  <a:lnTo>
                    <a:pt x="136" y="18"/>
                  </a:lnTo>
                  <a:lnTo>
                    <a:pt x="150" y="20"/>
                  </a:lnTo>
                  <a:lnTo>
                    <a:pt x="152" y="20"/>
                  </a:lnTo>
                  <a:lnTo>
                    <a:pt x="154" y="22"/>
                  </a:lnTo>
                  <a:lnTo>
                    <a:pt x="160" y="26"/>
                  </a:lnTo>
                  <a:lnTo>
                    <a:pt x="17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80"/>
            <p:cNvSpPr/>
            <p:nvPr/>
          </p:nvSpPr>
          <p:spPr bwMode="auto">
            <a:xfrm>
              <a:off x="4531736" y="3099489"/>
              <a:ext cx="261756" cy="257523"/>
            </a:xfrm>
            <a:custGeom>
              <a:avLst/>
              <a:gdLst>
                <a:gd name="T0" fmla="*/ 2147483647 w 178"/>
                <a:gd name="T1" fmla="*/ 2147483647 h 162"/>
                <a:gd name="T2" fmla="*/ 2147483647 w 178"/>
                <a:gd name="T3" fmla="*/ 2147483647 h 162"/>
                <a:gd name="T4" fmla="*/ 2147483647 w 178"/>
                <a:gd name="T5" fmla="*/ 2147483647 h 162"/>
                <a:gd name="T6" fmla="*/ 2147483647 w 178"/>
                <a:gd name="T7" fmla="*/ 2147483647 h 162"/>
                <a:gd name="T8" fmla="*/ 2147483647 w 178"/>
                <a:gd name="T9" fmla="*/ 2147483647 h 162"/>
                <a:gd name="T10" fmla="*/ 2147483647 w 178"/>
                <a:gd name="T11" fmla="*/ 2147483647 h 162"/>
                <a:gd name="T12" fmla="*/ 2147483647 w 178"/>
                <a:gd name="T13" fmla="*/ 2147483647 h 162"/>
                <a:gd name="T14" fmla="*/ 2147483647 w 178"/>
                <a:gd name="T15" fmla="*/ 2147483647 h 162"/>
                <a:gd name="T16" fmla="*/ 2147483647 w 178"/>
                <a:gd name="T17" fmla="*/ 2147483647 h 162"/>
                <a:gd name="T18" fmla="*/ 2147483647 w 178"/>
                <a:gd name="T19" fmla="*/ 2147483647 h 162"/>
                <a:gd name="T20" fmla="*/ 2147483647 w 178"/>
                <a:gd name="T21" fmla="*/ 2147483647 h 162"/>
                <a:gd name="T22" fmla="*/ 2147483647 w 178"/>
                <a:gd name="T23" fmla="*/ 2147483647 h 162"/>
                <a:gd name="T24" fmla="*/ 2147483647 w 178"/>
                <a:gd name="T25" fmla="*/ 2147483647 h 162"/>
                <a:gd name="T26" fmla="*/ 2147483647 w 178"/>
                <a:gd name="T27" fmla="*/ 2147483647 h 162"/>
                <a:gd name="T28" fmla="*/ 2147483647 w 178"/>
                <a:gd name="T29" fmla="*/ 2147483647 h 162"/>
                <a:gd name="T30" fmla="*/ 2147483647 w 178"/>
                <a:gd name="T31" fmla="*/ 2147483647 h 162"/>
                <a:gd name="T32" fmla="*/ 2147483647 w 178"/>
                <a:gd name="T33" fmla="*/ 2147483647 h 162"/>
                <a:gd name="T34" fmla="*/ 2147483647 w 178"/>
                <a:gd name="T35" fmla="*/ 2147483647 h 162"/>
                <a:gd name="T36" fmla="*/ 2147483647 w 178"/>
                <a:gd name="T37" fmla="*/ 2147483647 h 162"/>
                <a:gd name="T38" fmla="*/ 2147483647 w 178"/>
                <a:gd name="T39" fmla="*/ 2147483647 h 162"/>
                <a:gd name="T40" fmla="*/ 2147483647 w 178"/>
                <a:gd name="T41" fmla="*/ 2147483647 h 162"/>
                <a:gd name="T42" fmla="*/ 2147483647 w 178"/>
                <a:gd name="T43" fmla="*/ 2147483647 h 162"/>
                <a:gd name="T44" fmla="*/ 2147483647 w 178"/>
                <a:gd name="T45" fmla="*/ 2147483647 h 162"/>
                <a:gd name="T46" fmla="*/ 2147483647 w 178"/>
                <a:gd name="T47" fmla="*/ 2147483647 h 162"/>
                <a:gd name="T48" fmla="*/ 2147483647 w 178"/>
                <a:gd name="T49" fmla="*/ 2147483647 h 162"/>
                <a:gd name="T50" fmla="*/ 2147483647 w 178"/>
                <a:gd name="T51" fmla="*/ 2147483647 h 162"/>
                <a:gd name="T52" fmla="*/ 2147483647 w 178"/>
                <a:gd name="T53" fmla="*/ 2147483647 h 162"/>
                <a:gd name="T54" fmla="*/ 2147483647 w 178"/>
                <a:gd name="T55" fmla="*/ 2147483647 h 162"/>
                <a:gd name="T56" fmla="*/ 2147483647 w 178"/>
                <a:gd name="T57" fmla="*/ 2147483647 h 162"/>
                <a:gd name="T58" fmla="*/ 2147483647 w 178"/>
                <a:gd name="T59" fmla="*/ 2147483647 h 162"/>
                <a:gd name="T60" fmla="*/ 2147483647 w 178"/>
                <a:gd name="T61" fmla="*/ 2147483647 h 162"/>
                <a:gd name="T62" fmla="*/ 2147483647 w 178"/>
                <a:gd name="T63" fmla="*/ 0 h 162"/>
                <a:gd name="T64" fmla="*/ 2147483647 w 178"/>
                <a:gd name="T65" fmla="*/ 2147483647 h 162"/>
                <a:gd name="T66" fmla="*/ 2147483647 w 178"/>
                <a:gd name="T67" fmla="*/ 2147483647 h 162"/>
                <a:gd name="T68" fmla="*/ 2147483647 w 178"/>
                <a:gd name="T69" fmla="*/ 2147483647 h 162"/>
                <a:gd name="T70" fmla="*/ 2147483647 w 178"/>
                <a:gd name="T71" fmla="*/ 2147483647 h 162"/>
                <a:gd name="T72" fmla="*/ 2147483647 w 178"/>
                <a:gd name="T73" fmla="*/ 2147483647 h 162"/>
                <a:gd name="T74" fmla="*/ 2147483647 w 178"/>
                <a:gd name="T75" fmla="*/ 2147483647 h 162"/>
                <a:gd name="T76" fmla="*/ 2147483647 w 178"/>
                <a:gd name="T77" fmla="*/ 2147483647 h 162"/>
                <a:gd name="T78" fmla="*/ 2147483647 w 178"/>
                <a:gd name="T79" fmla="*/ 2147483647 h 162"/>
                <a:gd name="T80" fmla="*/ 2147483647 w 178"/>
                <a:gd name="T81" fmla="*/ 2147483647 h 162"/>
                <a:gd name="T82" fmla="*/ 2147483647 w 178"/>
                <a:gd name="T83" fmla="*/ 2147483647 h 162"/>
                <a:gd name="T84" fmla="*/ 2147483647 w 178"/>
                <a:gd name="T85" fmla="*/ 2147483647 h 162"/>
                <a:gd name="T86" fmla="*/ 2147483647 w 178"/>
                <a:gd name="T87" fmla="*/ 2147483647 h 162"/>
                <a:gd name="T88" fmla="*/ 2147483647 w 178"/>
                <a:gd name="T89" fmla="*/ 2147483647 h 162"/>
                <a:gd name="T90" fmla="*/ 2147483647 w 178"/>
                <a:gd name="T91" fmla="*/ 2147483647 h 162"/>
                <a:gd name="T92" fmla="*/ 2147483647 w 178"/>
                <a:gd name="T93" fmla="*/ 2147483647 h 162"/>
                <a:gd name="T94" fmla="*/ 2147483647 w 178"/>
                <a:gd name="T95" fmla="*/ 2147483647 h 162"/>
                <a:gd name="T96" fmla="*/ 2147483647 w 178"/>
                <a:gd name="T97" fmla="*/ 2147483647 h 162"/>
                <a:gd name="T98" fmla="*/ 2147483647 w 178"/>
                <a:gd name="T99" fmla="*/ 2147483647 h 162"/>
                <a:gd name="T100" fmla="*/ 2147483647 w 178"/>
                <a:gd name="T101" fmla="*/ 2147483647 h 162"/>
                <a:gd name="T102" fmla="*/ 2147483647 w 178"/>
                <a:gd name="T103" fmla="*/ 2147483647 h 162"/>
                <a:gd name="T104" fmla="*/ 2147483647 w 178"/>
                <a:gd name="T105" fmla="*/ 2147483647 h 1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78"/>
                <a:gd name="T160" fmla="*/ 0 h 162"/>
                <a:gd name="T161" fmla="*/ 178 w 178"/>
                <a:gd name="T162" fmla="*/ 162 h 1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78" h="162">
                  <a:moveTo>
                    <a:pt x="178" y="128"/>
                  </a:moveTo>
                  <a:lnTo>
                    <a:pt x="174" y="128"/>
                  </a:lnTo>
                  <a:lnTo>
                    <a:pt x="168" y="132"/>
                  </a:lnTo>
                  <a:lnTo>
                    <a:pt x="162" y="136"/>
                  </a:lnTo>
                  <a:lnTo>
                    <a:pt x="158" y="140"/>
                  </a:lnTo>
                  <a:lnTo>
                    <a:pt x="154" y="142"/>
                  </a:lnTo>
                  <a:lnTo>
                    <a:pt x="146" y="140"/>
                  </a:lnTo>
                  <a:lnTo>
                    <a:pt x="138" y="138"/>
                  </a:lnTo>
                  <a:lnTo>
                    <a:pt x="132" y="134"/>
                  </a:lnTo>
                  <a:lnTo>
                    <a:pt x="126" y="134"/>
                  </a:lnTo>
                  <a:lnTo>
                    <a:pt x="120" y="134"/>
                  </a:lnTo>
                  <a:lnTo>
                    <a:pt x="114" y="138"/>
                  </a:lnTo>
                  <a:lnTo>
                    <a:pt x="110" y="142"/>
                  </a:lnTo>
                  <a:lnTo>
                    <a:pt x="110" y="150"/>
                  </a:lnTo>
                  <a:lnTo>
                    <a:pt x="110" y="162"/>
                  </a:lnTo>
                  <a:lnTo>
                    <a:pt x="96" y="156"/>
                  </a:lnTo>
                  <a:lnTo>
                    <a:pt x="90" y="152"/>
                  </a:lnTo>
                  <a:lnTo>
                    <a:pt x="88" y="150"/>
                  </a:lnTo>
                  <a:lnTo>
                    <a:pt x="86" y="150"/>
                  </a:lnTo>
                  <a:lnTo>
                    <a:pt x="72" y="148"/>
                  </a:lnTo>
                  <a:lnTo>
                    <a:pt x="60" y="146"/>
                  </a:lnTo>
                  <a:lnTo>
                    <a:pt x="38" y="140"/>
                  </a:lnTo>
                  <a:lnTo>
                    <a:pt x="42" y="138"/>
                  </a:lnTo>
                  <a:lnTo>
                    <a:pt x="44" y="136"/>
                  </a:lnTo>
                  <a:lnTo>
                    <a:pt x="46" y="126"/>
                  </a:lnTo>
                  <a:lnTo>
                    <a:pt x="48" y="114"/>
                  </a:lnTo>
                  <a:lnTo>
                    <a:pt x="48" y="106"/>
                  </a:lnTo>
                  <a:lnTo>
                    <a:pt x="48" y="92"/>
                  </a:lnTo>
                  <a:lnTo>
                    <a:pt x="44" y="80"/>
                  </a:lnTo>
                  <a:lnTo>
                    <a:pt x="38" y="68"/>
                  </a:lnTo>
                  <a:lnTo>
                    <a:pt x="34" y="64"/>
                  </a:lnTo>
                  <a:lnTo>
                    <a:pt x="30" y="62"/>
                  </a:lnTo>
                  <a:lnTo>
                    <a:pt x="12" y="60"/>
                  </a:lnTo>
                  <a:lnTo>
                    <a:pt x="8" y="58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6" y="42"/>
                  </a:lnTo>
                  <a:lnTo>
                    <a:pt x="12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8" y="38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44" y="40"/>
                  </a:lnTo>
                  <a:lnTo>
                    <a:pt x="44" y="36"/>
                  </a:lnTo>
                  <a:lnTo>
                    <a:pt x="44" y="34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6" y="26"/>
                  </a:lnTo>
                  <a:lnTo>
                    <a:pt x="50" y="28"/>
                  </a:lnTo>
                  <a:lnTo>
                    <a:pt x="56" y="30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8" y="22"/>
                  </a:lnTo>
                  <a:lnTo>
                    <a:pt x="72" y="18"/>
                  </a:lnTo>
                  <a:lnTo>
                    <a:pt x="80" y="14"/>
                  </a:lnTo>
                  <a:lnTo>
                    <a:pt x="86" y="10"/>
                  </a:lnTo>
                  <a:lnTo>
                    <a:pt x="86" y="6"/>
                  </a:lnTo>
                  <a:lnTo>
                    <a:pt x="88" y="2"/>
                  </a:lnTo>
                  <a:lnTo>
                    <a:pt x="98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2" y="10"/>
                  </a:lnTo>
                  <a:lnTo>
                    <a:pt x="120" y="12"/>
                  </a:lnTo>
                  <a:lnTo>
                    <a:pt x="120" y="16"/>
                  </a:lnTo>
                  <a:lnTo>
                    <a:pt x="122" y="18"/>
                  </a:lnTo>
                  <a:lnTo>
                    <a:pt x="126" y="20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6" y="26"/>
                  </a:lnTo>
                  <a:lnTo>
                    <a:pt x="140" y="28"/>
                  </a:lnTo>
                  <a:lnTo>
                    <a:pt x="150" y="28"/>
                  </a:lnTo>
                  <a:lnTo>
                    <a:pt x="154" y="30"/>
                  </a:lnTo>
                  <a:lnTo>
                    <a:pt x="160" y="32"/>
                  </a:lnTo>
                  <a:lnTo>
                    <a:pt x="168" y="34"/>
                  </a:lnTo>
                  <a:lnTo>
                    <a:pt x="176" y="36"/>
                  </a:lnTo>
                  <a:lnTo>
                    <a:pt x="174" y="44"/>
                  </a:lnTo>
                  <a:lnTo>
                    <a:pt x="172" y="54"/>
                  </a:lnTo>
                  <a:lnTo>
                    <a:pt x="168" y="60"/>
                  </a:lnTo>
                  <a:lnTo>
                    <a:pt x="166" y="62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58" y="70"/>
                  </a:lnTo>
                  <a:lnTo>
                    <a:pt x="154" y="74"/>
                  </a:lnTo>
                  <a:lnTo>
                    <a:pt x="150" y="82"/>
                  </a:lnTo>
                  <a:lnTo>
                    <a:pt x="150" y="88"/>
                  </a:lnTo>
                  <a:lnTo>
                    <a:pt x="154" y="88"/>
                  </a:lnTo>
                  <a:lnTo>
                    <a:pt x="154" y="86"/>
                  </a:lnTo>
                  <a:lnTo>
                    <a:pt x="154" y="84"/>
                  </a:lnTo>
                  <a:lnTo>
                    <a:pt x="158" y="86"/>
                  </a:lnTo>
                  <a:lnTo>
                    <a:pt x="160" y="84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4" y="98"/>
                  </a:lnTo>
                  <a:lnTo>
                    <a:pt x="166" y="100"/>
                  </a:lnTo>
                  <a:lnTo>
                    <a:pt x="166" y="102"/>
                  </a:lnTo>
                  <a:lnTo>
                    <a:pt x="158" y="108"/>
                  </a:lnTo>
                  <a:lnTo>
                    <a:pt x="166" y="118"/>
                  </a:lnTo>
                  <a:lnTo>
                    <a:pt x="170" y="124"/>
                  </a:lnTo>
                  <a:lnTo>
                    <a:pt x="176" y="128"/>
                  </a:lnTo>
                  <a:lnTo>
                    <a:pt x="17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81"/>
            <p:cNvSpPr/>
            <p:nvPr/>
          </p:nvSpPr>
          <p:spPr bwMode="auto">
            <a:xfrm>
              <a:off x="4673569" y="3091525"/>
              <a:ext cx="80718" cy="53098"/>
            </a:xfrm>
            <a:custGeom>
              <a:avLst/>
              <a:gdLst>
                <a:gd name="T0" fmla="*/ 2147483647 w 54"/>
                <a:gd name="T1" fmla="*/ 2147483647 h 34"/>
                <a:gd name="T2" fmla="*/ 2147483647 w 54"/>
                <a:gd name="T3" fmla="*/ 2147483647 h 34"/>
                <a:gd name="T4" fmla="*/ 2147483647 w 54"/>
                <a:gd name="T5" fmla="*/ 2147483647 h 34"/>
                <a:gd name="T6" fmla="*/ 2147483647 w 54"/>
                <a:gd name="T7" fmla="*/ 2147483647 h 34"/>
                <a:gd name="T8" fmla="*/ 2147483647 w 54"/>
                <a:gd name="T9" fmla="*/ 2147483647 h 34"/>
                <a:gd name="T10" fmla="*/ 2147483647 w 54"/>
                <a:gd name="T11" fmla="*/ 2147483647 h 34"/>
                <a:gd name="T12" fmla="*/ 2147483647 w 54"/>
                <a:gd name="T13" fmla="*/ 2147483647 h 34"/>
                <a:gd name="T14" fmla="*/ 2147483647 w 54"/>
                <a:gd name="T15" fmla="*/ 2147483647 h 34"/>
                <a:gd name="T16" fmla="*/ 2147483647 w 54"/>
                <a:gd name="T17" fmla="*/ 2147483647 h 34"/>
                <a:gd name="T18" fmla="*/ 2147483647 w 54"/>
                <a:gd name="T19" fmla="*/ 2147483647 h 34"/>
                <a:gd name="T20" fmla="*/ 2147483647 w 54"/>
                <a:gd name="T21" fmla="*/ 2147483647 h 34"/>
                <a:gd name="T22" fmla="*/ 2147483647 w 54"/>
                <a:gd name="T23" fmla="*/ 0 h 34"/>
                <a:gd name="T24" fmla="*/ 2147483647 w 54"/>
                <a:gd name="T25" fmla="*/ 2147483647 h 34"/>
                <a:gd name="T26" fmla="*/ 2147483647 w 54"/>
                <a:gd name="T27" fmla="*/ 2147483647 h 34"/>
                <a:gd name="T28" fmla="*/ 2147483647 w 54"/>
                <a:gd name="T29" fmla="*/ 0 h 34"/>
                <a:gd name="T30" fmla="*/ 0 w 54"/>
                <a:gd name="T31" fmla="*/ 2147483647 h 34"/>
                <a:gd name="T32" fmla="*/ 2147483647 w 54"/>
                <a:gd name="T33" fmla="*/ 2147483647 h 34"/>
                <a:gd name="T34" fmla="*/ 2147483647 w 54"/>
                <a:gd name="T35" fmla="*/ 2147483647 h 34"/>
                <a:gd name="T36" fmla="*/ 2147483647 w 54"/>
                <a:gd name="T37" fmla="*/ 2147483647 h 34"/>
                <a:gd name="T38" fmla="*/ 2147483647 w 54"/>
                <a:gd name="T39" fmla="*/ 2147483647 h 34"/>
                <a:gd name="T40" fmla="*/ 2147483647 w 54"/>
                <a:gd name="T41" fmla="*/ 2147483647 h 34"/>
                <a:gd name="T42" fmla="*/ 2147483647 w 54"/>
                <a:gd name="T43" fmla="*/ 2147483647 h 34"/>
                <a:gd name="T44" fmla="*/ 2147483647 w 54"/>
                <a:gd name="T45" fmla="*/ 2147483647 h 34"/>
                <a:gd name="T46" fmla="*/ 2147483647 w 54"/>
                <a:gd name="T47" fmla="*/ 2147483647 h 34"/>
                <a:gd name="T48" fmla="*/ 2147483647 w 54"/>
                <a:gd name="T49" fmla="*/ 2147483647 h 34"/>
                <a:gd name="T50" fmla="*/ 2147483647 w 54"/>
                <a:gd name="T51" fmla="*/ 2147483647 h 34"/>
                <a:gd name="T52" fmla="*/ 2147483647 w 54"/>
                <a:gd name="T53" fmla="*/ 2147483647 h 34"/>
                <a:gd name="T54" fmla="*/ 2147483647 w 54"/>
                <a:gd name="T55" fmla="*/ 2147483647 h 34"/>
                <a:gd name="T56" fmla="*/ 2147483647 w 54"/>
                <a:gd name="T57" fmla="*/ 2147483647 h 3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4"/>
                <a:gd name="T88" fmla="*/ 0 h 34"/>
                <a:gd name="T89" fmla="*/ 54 w 54"/>
                <a:gd name="T90" fmla="*/ 34 h 3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4" h="34">
                  <a:moveTo>
                    <a:pt x="46" y="34"/>
                  </a:moveTo>
                  <a:lnTo>
                    <a:pt x="46" y="32"/>
                  </a:lnTo>
                  <a:lnTo>
                    <a:pt x="46" y="30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8" y="22"/>
                  </a:lnTo>
                  <a:lnTo>
                    <a:pt x="52" y="20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0" y="10"/>
                  </a:lnTo>
                  <a:lnTo>
                    <a:pt x="44" y="6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4" y="28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182"/>
            <p:cNvSpPr/>
            <p:nvPr/>
          </p:nvSpPr>
          <p:spPr bwMode="auto">
            <a:xfrm>
              <a:off x="4690866" y="3022498"/>
              <a:ext cx="71493" cy="79646"/>
            </a:xfrm>
            <a:custGeom>
              <a:avLst/>
              <a:gdLst>
                <a:gd name="T0" fmla="*/ 2147483647 w 50"/>
                <a:gd name="T1" fmla="*/ 0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2147483647 w 50"/>
                <a:gd name="T11" fmla="*/ 2147483647 h 50"/>
                <a:gd name="T12" fmla="*/ 2147483647 w 50"/>
                <a:gd name="T13" fmla="*/ 2147483647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0 w 50"/>
                <a:gd name="T31" fmla="*/ 2147483647 h 50"/>
                <a:gd name="T32" fmla="*/ 2147483647 w 50"/>
                <a:gd name="T33" fmla="*/ 2147483647 h 50"/>
                <a:gd name="T34" fmla="*/ 2147483647 w 50"/>
                <a:gd name="T35" fmla="*/ 2147483647 h 50"/>
                <a:gd name="T36" fmla="*/ 2147483647 w 50"/>
                <a:gd name="T37" fmla="*/ 2147483647 h 50"/>
                <a:gd name="T38" fmla="*/ 2147483647 w 50"/>
                <a:gd name="T39" fmla="*/ 2147483647 h 50"/>
                <a:gd name="T40" fmla="*/ 2147483647 w 50"/>
                <a:gd name="T41" fmla="*/ 2147483647 h 50"/>
                <a:gd name="T42" fmla="*/ 2147483647 w 50"/>
                <a:gd name="T43" fmla="*/ 2147483647 h 50"/>
                <a:gd name="T44" fmla="*/ 2147483647 w 50"/>
                <a:gd name="T45" fmla="*/ 2147483647 h 50"/>
                <a:gd name="T46" fmla="*/ 2147483647 w 50"/>
                <a:gd name="T47" fmla="*/ 2147483647 h 50"/>
                <a:gd name="T48" fmla="*/ 2147483647 w 50"/>
                <a:gd name="T49" fmla="*/ 2147483647 h 50"/>
                <a:gd name="T50" fmla="*/ 2147483647 w 50"/>
                <a:gd name="T51" fmla="*/ 0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0"/>
                <a:gd name="T79" fmla="*/ 0 h 50"/>
                <a:gd name="T80" fmla="*/ 50 w 50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0" h="50">
                  <a:moveTo>
                    <a:pt x="50" y="0"/>
                  </a:moveTo>
                  <a:lnTo>
                    <a:pt x="50" y="10"/>
                  </a:lnTo>
                  <a:lnTo>
                    <a:pt x="48" y="18"/>
                  </a:lnTo>
                  <a:lnTo>
                    <a:pt x="48" y="24"/>
                  </a:lnTo>
                  <a:lnTo>
                    <a:pt x="50" y="24"/>
                  </a:lnTo>
                  <a:lnTo>
                    <a:pt x="46" y="30"/>
                  </a:lnTo>
                  <a:lnTo>
                    <a:pt x="44" y="34"/>
                  </a:lnTo>
                  <a:lnTo>
                    <a:pt x="42" y="38"/>
                  </a:lnTo>
                  <a:lnTo>
                    <a:pt x="40" y="44"/>
                  </a:lnTo>
                  <a:lnTo>
                    <a:pt x="38" y="48"/>
                  </a:lnTo>
                  <a:lnTo>
                    <a:pt x="36" y="50"/>
                  </a:lnTo>
                  <a:lnTo>
                    <a:pt x="26" y="46"/>
                  </a:lnTo>
                  <a:lnTo>
                    <a:pt x="20" y="42"/>
                  </a:lnTo>
                  <a:lnTo>
                    <a:pt x="6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10" y="36"/>
                  </a:lnTo>
                  <a:lnTo>
                    <a:pt x="14" y="30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6"/>
                  </a:lnTo>
                  <a:lnTo>
                    <a:pt x="38" y="4"/>
                  </a:lnTo>
                  <a:lnTo>
                    <a:pt x="42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83"/>
            <p:cNvSpPr/>
            <p:nvPr/>
          </p:nvSpPr>
          <p:spPr bwMode="auto">
            <a:xfrm>
              <a:off x="4787727" y="2913647"/>
              <a:ext cx="44971" cy="80974"/>
            </a:xfrm>
            <a:custGeom>
              <a:avLst/>
              <a:gdLst>
                <a:gd name="T0" fmla="*/ 2147483647 w 32"/>
                <a:gd name="T1" fmla="*/ 2147483647 h 52"/>
                <a:gd name="T2" fmla="*/ 2147483647 w 32"/>
                <a:gd name="T3" fmla="*/ 2147483647 h 52"/>
                <a:gd name="T4" fmla="*/ 2147483647 w 32"/>
                <a:gd name="T5" fmla="*/ 2147483647 h 52"/>
                <a:gd name="T6" fmla="*/ 2147483647 w 32"/>
                <a:gd name="T7" fmla="*/ 2147483647 h 52"/>
                <a:gd name="T8" fmla="*/ 2147483647 w 32"/>
                <a:gd name="T9" fmla="*/ 2147483647 h 52"/>
                <a:gd name="T10" fmla="*/ 2147483647 w 32"/>
                <a:gd name="T11" fmla="*/ 2147483647 h 52"/>
                <a:gd name="T12" fmla="*/ 2147483647 w 32"/>
                <a:gd name="T13" fmla="*/ 2147483647 h 52"/>
                <a:gd name="T14" fmla="*/ 2147483647 w 32"/>
                <a:gd name="T15" fmla="*/ 2147483647 h 52"/>
                <a:gd name="T16" fmla="*/ 0 w 32"/>
                <a:gd name="T17" fmla="*/ 2147483647 h 52"/>
                <a:gd name="T18" fmla="*/ 2147483647 w 32"/>
                <a:gd name="T19" fmla="*/ 2147483647 h 52"/>
                <a:gd name="T20" fmla="*/ 2147483647 w 32"/>
                <a:gd name="T21" fmla="*/ 2147483647 h 52"/>
                <a:gd name="T22" fmla="*/ 2147483647 w 32"/>
                <a:gd name="T23" fmla="*/ 2147483647 h 52"/>
                <a:gd name="T24" fmla="*/ 2147483647 w 32"/>
                <a:gd name="T25" fmla="*/ 0 h 52"/>
                <a:gd name="T26" fmla="*/ 2147483647 w 32"/>
                <a:gd name="T27" fmla="*/ 2147483647 h 52"/>
                <a:gd name="T28" fmla="*/ 2147483647 w 32"/>
                <a:gd name="T29" fmla="*/ 2147483647 h 52"/>
                <a:gd name="T30" fmla="*/ 2147483647 w 32"/>
                <a:gd name="T31" fmla="*/ 2147483647 h 52"/>
                <a:gd name="T32" fmla="*/ 2147483647 w 32"/>
                <a:gd name="T33" fmla="*/ 2147483647 h 52"/>
                <a:gd name="T34" fmla="*/ 2147483647 w 32"/>
                <a:gd name="T35" fmla="*/ 2147483647 h 52"/>
                <a:gd name="T36" fmla="*/ 2147483647 w 32"/>
                <a:gd name="T37" fmla="*/ 2147483647 h 52"/>
                <a:gd name="T38" fmla="*/ 2147483647 w 32"/>
                <a:gd name="T39" fmla="*/ 2147483647 h 52"/>
                <a:gd name="T40" fmla="*/ 2147483647 w 32"/>
                <a:gd name="T41" fmla="*/ 2147483647 h 52"/>
                <a:gd name="T42" fmla="*/ 2147483647 w 32"/>
                <a:gd name="T43" fmla="*/ 2147483647 h 52"/>
                <a:gd name="T44" fmla="*/ 2147483647 w 32"/>
                <a:gd name="T45" fmla="*/ 2147483647 h 52"/>
                <a:gd name="T46" fmla="*/ 2147483647 w 32"/>
                <a:gd name="T47" fmla="*/ 2147483647 h 52"/>
                <a:gd name="T48" fmla="*/ 2147483647 w 32"/>
                <a:gd name="T49" fmla="*/ 2147483647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"/>
                <a:gd name="T76" fmla="*/ 0 h 52"/>
                <a:gd name="T77" fmla="*/ 32 w 32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" h="52">
                  <a:moveTo>
                    <a:pt x="22" y="52"/>
                  </a:moveTo>
                  <a:lnTo>
                    <a:pt x="8" y="52"/>
                  </a:lnTo>
                  <a:lnTo>
                    <a:pt x="10" y="52"/>
                  </a:lnTo>
                  <a:lnTo>
                    <a:pt x="12" y="50"/>
                  </a:lnTo>
                  <a:lnTo>
                    <a:pt x="6" y="50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12" y="12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8" y="18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24" y="36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2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84"/>
            <p:cNvSpPr/>
            <p:nvPr/>
          </p:nvSpPr>
          <p:spPr bwMode="auto">
            <a:xfrm>
              <a:off x="4741603" y="2994621"/>
              <a:ext cx="186804" cy="207081"/>
            </a:xfrm>
            <a:custGeom>
              <a:avLst/>
              <a:gdLst>
                <a:gd name="T0" fmla="*/ 2147483647 w 127"/>
                <a:gd name="T1" fmla="*/ 2147483647 h 130"/>
                <a:gd name="T2" fmla="*/ 2147483647 w 127"/>
                <a:gd name="T3" fmla="*/ 2147483647 h 130"/>
                <a:gd name="T4" fmla="*/ 2147483647 w 127"/>
                <a:gd name="T5" fmla="*/ 2147483647 h 130"/>
                <a:gd name="T6" fmla="*/ 2147483647 w 127"/>
                <a:gd name="T7" fmla="*/ 2147483647 h 130"/>
                <a:gd name="T8" fmla="*/ 2147483647 w 127"/>
                <a:gd name="T9" fmla="*/ 2147483647 h 130"/>
                <a:gd name="T10" fmla="*/ 2147483647 w 127"/>
                <a:gd name="T11" fmla="*/ 2147483647 h 130"/>
                <a:gd name="T12" fmla="*/ 2147483647 w 127"/>
                <a:gd name="T13" fmla="*/ 2147483647 h 130"/>
                <a:gd name="T14" fmla="*/ 2147483647 w 127"/>
                <a:gd name="T15" fmla="*/ 2147483647 h 130"/>
                <a:gd name="T16" fmla="*/ 2147483647 w 127"/>
                <a:gd name="T17" fmla="*/ 2147483647 h 130"/>
                <a:gd name="T18" fmla="*/ 2147483647 w 127"/>
                <a:gd name="T19" fmla="*/ 2147483647 h 130"/>
                <a:gd name="T20" fmla="*/ 2147483647 w 127"/>
                <a:gd name="T21" fmla="*/ 2147483647 h 130"/>
                <a:gd name="T22" fmla="*/ 2147483647 w 127"/>
                <a:gd name="T23" fmla="*/ 2147483647 h 130"/>
                <a:gd name="T24" fmla="*/ 2147483647 w 127"/>
                <a:gd name="T25" fmla="*/ 2147483647 h 130"/>
                <a:gd name="T26" fmla="*/ 2147483647 w 127"/>
                <a:gd name="T27" fmla="*/ 2147483647 h 130"/>
                <a:gd name="T28" fmla="*/ 2147483647 w 127"/>
                <a:gd name="T29" fmla="*/ 2147483647 h 130"/>
                <a:gd name="T30" fmla="*/ 2147483647 w 127"/>
                <a:gd name="T31" fmla="*/ 2147483647 h 130"/>
                <a:gd name="T32" fmla="*/ 2147483647 w 127"/>
                <a:gd name="T33" fmla="*/ 2147483647 h 130"/>
                <a:gd name="T34" fmla="*/ 2147483647 w 127"/>
                <a:gd name="T35" fmla="*/ 2147483647 h 130"/>
                <a:gd name="T36" fmla="*/ 2147483647 w 127"/>
                <a:gd name="T37" fmla="*/ 2147483647 h 130"/>
                <a:gd name="T38" fmla="*/ 2147483647 w 127"/>
                <a:gd name="T39" fmla="*/ 0 h 130"/>
                <a:gd name="T40" fmla="*/ 2147483647 w 127"/>
                <a:gd name="T41" fmla="*/ 2147483647 h 130"/>
                <a:gd name="T42" fmla="*/ 2147483647 w 127"/>
                <a:gd name="T43" fmla="*/ 2147483647 h 130"/>
                <a:gd name="T44" fmla="*/ 2147483647 w 127"/>
                <a:gd name="T45" fmla="*/ 2147483647 h 130"/>
                <a:gd name="T46" fmla="*/ 2147483647 w 127"/>
                <a:gd name="T47" fmla="*/ 2147483647 h 130"/>
                <a:gd name="T48" fmla="*/ 2147483647 w 127"/>
                <a:gd name="T49" fmla="*/ 2147483647 h 130"/>
                <a:gd name="T50" fmla="*/ 2147483647 w 127"/>
                <a:gd name="T51" fmla="*/ 2147483647 h 130"/>
                <a:gd name="T52" fmla="*/ 2147483647 w 127"/>
                <a:gd name="T53" fmla="*/ 2147483647 h 130"/>
                <a:gd name="T54" fmla="*/ 2147483647 w 127"/>
                <a:gd name="T55" fmla="*/ 2147483647 h 130"/>
                <a:gd name="T56" fmla="*/ 2147483647 w 127"/>
                <a:gd name="T57" fmla="*/ 2147483647 h 130"/>
                <a:gd name="T58" fmla="*/ 2147483647 w 127"/>
                <a:gd name="T59" fmla="*/ 2147483647 h 130"/>
                <a:gd name="T60" fmla="*/ 2147483647 w 127"/>
                <a:gd name="T61" fmla="*/ 2147483647 h 130"/>
                <a:gd name="T62" fmla="*/ 0 w 127"/>
                <a:gd name="T63" fmla="*/ 2147483647 h 130"/>
                <a:gd name="T64" fmla="*/ 2147483647 w 127"/>
                <a:gd name="T65" fmla="*/ 2147483647 h 130"/>
                <a:gd name="T66" fmla="*/ 2147483647 w 127"/>
                <a:gd name="T67" fmla="*/ 2147483647 h 130"/>
                <a:gd name="T68" fmla="*/ 2147483647 w 127"/>
                <a:gd name="T69" fmla="*/ 2147483647 h 130"/>
                <a:gd name="T70" fmla="*/ 2147483647 w 127"/>
                <a:gd name="T71" fmla="*/ 2147483647 h 130"/>
                <a:gd name="T72" fmla="*/ 2147483647 w 127"/>
                <a:gd name="T73" fmla="*/ 2147483647 h 130"/>
                <a:gd name="T74" fmla="*/ 2147483647 w 127"/>
                <a:gd name="T75" fmla="*/ 2147483647 h 130"/>
                <a:gd name="T76" fmla="*/ 2147483647 w 127"/>
                <a:gd name="T77" fmla="*/ 2147483647 h 1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30"/>
                <a:gd name="T119" fmla="*/ 127 w 127"/>
                <a:gd name="T120" fmla="*/ 130 h 1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30">
                  <a:moveTo>
                    <a:pt x="24" y="128"/>
                  </a:moveTo>
                  <a:lnTo>
                    <a:pt x="22" y="128"/>
                  </a:lnTo>
                  <a:lnTo>
                    <a:pt x="32" y="126"/>
                  </a:lnTo>
                  <a:lnTo>
                    <a:pt x="40" y="126"/>
                  </a:lnTo>
                  <a:lnTo>
                    <a:pt x="48" y="128"/>
                  </a:lnTo>
                  <a:lnTo>
                    <a:pt x="52" y="130"/>
                  </a:lnTo>
                  <a:lnTo>
                    <a:pt x="58" y="130"/>
                  </a:lnTo>
                  <a:lnTo>
                    <a:pt x="62" y="130"/>
                  </a:lnTo>
                  <a:lnTo>
                    <a:pt x="74" y="130"/>
                  </a:lnTo>
                  <a:lnTo>
                    <a:pt x="80" y="130"/>
                  </a:lnTo>
                  <a:lnTo>
                    <a:pt x="88" y="126"/>
                  </a:lnTo>
                  <a:lnTo>
                    <a:pt x="102" y="126"/>
                  </a:lnTo>
                  <a:lnTo>
                    <a:pt x="100" y="122"/>
                  </a:lnTo>
                  <a:lnTo>
                    <a:pt x="102" y="116"/>
                  </a:lnTo>
                  <a:lnTo>
                    <a:pt x="106" y="114"/>
                  </a:lnTo>
                  <a:lnTo>
                    <a:pt x="110" y="110"/>
                  </a:lnTo>
                  <a:lnTo>
                    <a:pt x="114" y="108"/>
                  </a:lnTo>
                  <a:lnTo>
                    <a:pt x="108" y="102"/>
                  </a:lnTo>
                  <a:lnTo>
                    <a:pt x="100" y="96"/>
                  </a:lnTo>
                  <a:lnTo>
                    <a:pt x="92" y="90"/>
                  </a:lnTo>
                  <a:lnTo>
                    <a:pt x="92" y="84"/>
                  </a:lnTo>
                  <a:lnTo>
                    <a:pt x="90" y="80"/>
                  </a:lnTo>
                  <a:lnTo>
                    <a:pt x="119" y="70"/>
                  </a:lnTo>
                  <a:lnTo>
                    <a:pt x="121" y="70"/>
                  </a:lnTo>
                  <a:lnTo>
                    <a:pt x="127" y="70"/>
                  </a:lnTo>
                  <a:lnTo>
                    <a:pt x="127" y="60"/>
                  </a:lnTo>
                  <a:lnTo>
                    <a:pt x="121" y="46"/>
                  </a:lnTo>
                  <a:lnTo>
                    <a:pt x="114" y="34"/>
                  </a:lnTo>
                  <a:lnTo>
                    <a:pt x="114" y="16"/>
                  </a:lnTo>
                  <a:lnTo>
                    <a:pt x="110" y="12"/>
                  </a:lnTo>
                  <a:lnTo>
                    <a:pt x="108" y="8"/>
                  </a:lnTo>
                  <a:lnTo>
                    <a:pt x="102" y="6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6" y="8"/>
                  </a:lnTo>
                  <a:lnTo>
                    <a:pt x="80" y="10"/>
                  </a:lnTo>
                  <a:lnTo>
                    <a:pt x="76" y="16"/>
                  </a:lnTo>
                  <a:lnTo>
                    <a:pt x="70" y="12"/>
                  </a:lnTo>
                  <a:lnTo>
                    <a:pt x="66" y="8"/>
                  </a:lnTo>
                  <a:lnTo>
                    <a:pt x="52" y="0"/>
                  </a:lnTo>
                  <a:lnTo>
                    <a:pt x="38" y="0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14" y="28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0" y="48"/>
                  </a:lnTo>
                  <a:lnTo>
                    <a:pt x="8" y="52"/>
                  </a:lnTo>
                  <a:lnTo>
                    <a:pt x="6" y="56"/>
                  </a:lnTo>
                  <a:lnTo>
                    <a:pt x="4" y="62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6" y="78"/>
                  </a:lnTo>
                  <a:lnTo>
                    <a:pt x="6" y="80"/>
                  </a:lnTo>
                  <a:lnTo>
                    <a:pt x="10" y="88"/>
                  </a:lnTo>
                  <a:lnTo>
                    <a:pt x="10" y="92"/>
                  </a:lnTo>
                  <a:lnTo>
                    <a:pt x="10" y="94"/>
                  </a:lnTo>
                  <a:lnTo>
                    <a:pt x="10" y="96"/>
                  </a:lnTo>
                  <a:lnTo>
                    <a:pt x="20" y="98"/>
                  </a:lnTo>
                  <a:lnTo>
                    <a:pt x="24" y="100"/>
                  </a:lnTo>
                  <a:lnTo>
                    <a:pt x="32" y="102"/>
                  </a:lnTo>
                  <a:lnTo>
                    <a:pt x="30" y="112"/>
                  </a:lnTo>
                  <a:lnTo>
                    <a:pt x="28" y="120"/>
                  </a:lnTo>
                  <a:lnTo>
                    <a:pt x="24" y="126"/>
                  </a:lnTo>
                  <a:lnTo>
                    <a:pt x="2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185"/>
            <p:cNvSpPr/>
            <p:nvPr/>
          </p:nvSpPr>
          <p:spPr bwMode="auto">
            <a:xfrm>
              <a:off x="4751980" y="3195066"/>
              <a:ext cx="86483" cy="46460"/>
            </a:xfrm>
            <a:custGeom>
              <a:avLst/>
              <a:gdLst>
                <a:gd name="T0" fmla="*/ 2147483647 w 60"/>
                <a:gd name="T1" fmla="*/ 2147483647 h 30"/>
                <a:gd name="T2" fmla="*/ 2147483647 w 60"/>
                <a:gd name="T3" fmla="*/ 2147483647 h 30"/>
                <a:gd name="T4" fmla="*/ 2147483647 w 60"/>
                <a:gd name="T5" fmla="*/ 0 h 30"/>
                <a:gd name="T6" fmla="*/ 2147483647 w 60"/>
                <a:gd name="T7" fmla="*/ 0 h 30"/>
                <a:gd name="T8" fmla="*/ 2147483647 w 60"/>
                <a:gd name="T9" fmla="*/ 2147483647 h 30"/>
                <a:gd name="T10" fmla="*/ 2147483647 w 60"/>
                <a:gd name="T11" fmla="*/ 2147483647 h 30"/>
                <a:gd name="T12" fmla="*/ 2147483647 w 60"/>
                <a:gd name="T13" fmla="*/ 0 h 30"/>
                <a:gd name="T14" fmla="*/ 2147483647 w 60"/>
                <a:gd name="T15" fmla="*/ 2147483647 h 30"/>
                <a:gd name="T16" fmla="*/ 2147483647 w 60"/>
                <a:gd name="T17" fmla="*/ 2147483647 h 30"/>
                <a:gd name="T18" fmla="*/ 2147483647 w 60"/>
                <a:gd name="T19" fmla="*/ 2147483647 h 30"/>
                <a:gd name="T20" fmla="*/ 2147483647 w 60"/>
                <a:gd name="T21" fmla="*/ 2147483647 h 30"/>
                <a:gd name="T22" fmla="*/ 2147483647 w 60"/>
                <a:gd name="T23" fmla="*/ 2147483647 h 30"/>
                <a:gd name="T24" fmla="*/ 0 w 60"/>
                <a:gd name="T25" fmla="*/ 2147483647 h 30"/>
                <a:gd name="T26" fmla="*/ 0 w 60"/>
                <a:gd name="T27" fmla="*/ 2147483647 h 30"/>
                <a:gd name="T28" fmla="*/ 2147483647 w 60"/>
                <a:gd name="T29" fmla="*/ 2147483647 h 30"/>
                <a:gd name="T30" fmla="*/ 2147483647 w 60"/>
                <a:gd name="T31" fmla="*/ 2147483647 h 30"/>
                <a:gd name="T32" fmla="*/ 2147483647 w 60"/>
                <a:gd name="T33" fmla="*/ 2147483647 h 30"/>
                <a:gd name="T34" fmla="*/ 2147483647 w 60"/>
                <a:gd name="T35" fmla="*/ 2147483647 h 30"/>
                <a:gd name="T36" fmla="*/ 2147483647 w 60"/>
                <a:gd name="T37" fmla="*/ 2147483647 h 30"/>
                <a:gd name="T38" fmla="*/ 2147483647 w 60"/>
                <a:gd name="T39" fmla="*/ 2147483647 h 30"/>
                <a:gd name="T40" fmla="*/ 2147483647 w 60"/>
                <a:gd name="T41" fmla="*/ 2147483647 h 30"/>
                <a:gd name="T42" fmla="*/ 2147483647 w 60"/>
                <a:gd name="T43" fmla="*/ 2147483647 h 30"/>
                <a:gd name="T44" fmla="*/ 2147483647 w 60"/>
                <a:gd name="T45" fmla="*/ 2147483647 h 30"/>
                <a:gd name="T46" fmla="*/ 2147483647 w 60"/>
                <a:gd name="T47" fmla="*/ 2147483647 h 30"/>
                <a:gd name="T48" fmla="*/ 2147483647 w 60"/>
                <a:gd name="T49" fmla="*/ 2147483647 h 30"/>
                <a:gd name="T50" fmla="*/ 2147483647 w 60"/>
                <a:gd name="T51" fmla="*/ 2147483647 h 30"/>
                <a:gd name="T52" fmla="*/ 2147483647 w 60"/>
                <a:gd name="T53" fmla="*/ 2147483647 h 30"/>
                <a:gd name="T54" fmla="*/ 2147483647 w 60"/>
                <a:gd name="T55" fmla="*/ 2147483647 h 30"/>
                <a:gd name="T56" fmla="*/ 2147483647 w 60"/>
                <a:gd name="T57" fmla="*/ 2147483647 h 30"/>
                <a:gd name="T58" fmla="*/ 2147483647 w 60"/>
                <a:gd name="T59" fmla="*/ 2147483647 h 30"/>
                <a:gd name="T60" fmla="*/ 2147483647 w 60"/>
                <a:gd name="T61" fmla="*/ 2147483647 h 30"/>
                <a:gd name="T62" fmla="*/ 2147483647 w 60"/>
                <a:gd name="T63" fmla="*/ 2147483647 h 30"/>
                <a:gd name="T64" fmla="*/ 2147483647 w 60"/>
                <a:gd name="T65" fmla="*/ 2147483647 h 30"/>
                <a:gd name="T66" fmla="*/ 2147483647 w 60"/>
                <a:gd name="T67" fmla="*/ 2147483647 h 30"/>
                <a:gd name="T68" fmla="*/ 2147483647 w 60"/>
                <a:gd name="T69" fmla="*/ 2147483647 h 30"/>
                <a:gd name="T70" fmla="*/ 2147483647 w 60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"/>
                <a:gd name="T109" fmla="*/ 0 h 30"/>
                <a:gd name="T110" fmla="*/ 60 w 6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" h="30">
                  <a:moveTo>
                    <a:pt x="50" y="4"/>
                  </a:moveTo>
                  <a:lnTo>
                    <a:pt x="44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4" y="26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2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6"/>
                  </a:lnTo>
                  <a:lnTo>
                    <a:pt x="36" y="28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8" y="24"/>
                  </a:lnTo>
                  <a:lnTo>
                    <a:pt x="54" y="22"/>
                  </a:lnTo>
                  <a:lnTo>
                    <a:pt x="60" y="20"/>
                  </a:lnTo>
                  <a:lnTo>
                    <a:pt x="60" y="14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86"/>
            <p:cNvSpPr/>
            <p:nvPr/>
          </p:nvSpPr>
          <p:spPr bwMode="auto">
            <a:xfrm>
              <a:off x="4824626" y="3156569"/>
              <a:ext cx="156823" cy="71682"/>
            </a:xfrm>
            <a:custGeom>
              <a:avLst/>
              <a:gdLst>
                <a:gd name="T0" fmla="*/ 2147483647 w 107"/>
                <a:gd name="T1" fmla="*/ 2147483647 h 46"/>
                <a:gd name="T2" fmla="*/ 2147483647 w 107"/>
                <a:gd name="T3" fmla="*/ 2147483647 h 46"/>
                <a:gd name="T4" fmla="*/ 2147483647 w 107"/>
                <a:gd name="T5" fmla="*/ 2147483647 h 46"/>
                <a:gd name="T6" fmla="*/ 2147483647 w 107"/>
                <a:gd name="T7" fmla="*/ 2147483647 h 46"/>
                <a:gd name="T8" fmla="*/ 2147483647 w 107"/>
                <a:gd name="T9" fmla="*/ 0 h 46"/>
                <a:gd name="T10" fmla="*/ 2147483647 w 107"/>
                <a:gd name="T11" fmla="*/ 2147483647 h 46"/>
                <a:gd name="T12" fmla="*/ 2147483647 w 107"/>
                <a:gd name="T13" fmla="*/ 2147483647 h 46"/>
                <a:gd name="T14" fmla="*/ 2147483647 w 107"/>
                <a:gd name="T15" fmla="*/ 2147483647 h 46"/>
                <a:gd name="T16" fmla="*/ 2147483647 w 107"/>
                <a:gd name="T17" fmla="*/ 2147483647 h 46"/>
                <a:gd name="T18" fmla="*/ 2147483647 w 107"/>
                <a:gd name="T19" fmla="*/ 2147483647 h 46"/>
                <a:gd name="T20" fmla="*/ 2147483647 w 107"/>
                <a:gd name="T21" fmla="*/ 2147483647 h 46"/>
                <a:gd name="T22" fmla="*/ 2147483647 w 107"/>
                <a:gd name="T23" fmla="*/ 2147483647 h 46"/>
                <a:gd name="T24" fmla="*/ 2147483647 w 107"/>
                <a:gd name="T25" fmla="*/ 2147483647 h 46"/>
                <a:gd name="T26" fmla="*/ 2147483647 w 107"/>
                <a:gd name="T27" fmla="*/ 2147483647 h 46"/>
                <a:gd name="T28" fmla="*/ 2147483647 w 107"/>
                <a:gd name="T29" fmla="*/ 2147483647 h 46"/>
                <a:gd name="T30" fmla="*/ 2147483647 w 107"/>
                <a:gd name="T31" fmla="*/ 2147483647 h 46"/>
                <a:gd name="T32" fmla="*/ 2147483647 w 107"/>
                <a:gd name="T33" fmla="*/ 2147483647 h 46"/>
                <a:gd name="T34" fmla="*/ 2147483647 w 107"/>
                <a:gd name="T35" fmla="*/ 2147483647 h 46"/>
                <a:gd name="T36" fmla="*/ 2147483647 w 107"/>
                <a:gd name="T37" fmla="*/ 2147483647 h 46"/>
                <a:gd name="T38" fmla="*/ 2147483647 w 107"/>
                <a:gd name="T39" fmla="*/ 2147483647 h 46"/>
                <a:gd name="T40" fmla="*/ 2147483647 w 107"/>
                <a:gd name="T41" fmla="*/ 2147483647 h 46"/>
                <a:gd name="T42" fmla="*/ 2147483647 w 107"/>
                <a:gd name="T43" fmla="*/ 2147483647 h 46"/>
                <a:gd name="T44" fmla="*/ 2147483647 w 107"/>
                <a:gd name="T45" fmla="*/ 2147483647 h 46"/>
                <a:gd name="T46" fmla="*/ 2147483647 w 107"/>
                <a:gd name="T47" fmla="*/ 2147483647 h 46"/>
                <a:gd name="T48" fmla="*/ 2147483647 w 107"/>
                <a:gd name="T49" fmla="*/ 2147483647 h 46"/>
                <a:gd name="T50" fmla="*/ 2147483647 w 107"/>
                <a:gd name="T51" fmla="*/ 2147483647 h 46"/>
                <a:gd name="T52" fmla="*/ 2147483647 w 107"/>
                <a:gd name="T53" fmla="*/ 2147483647 h 46"/>
                <a:gd name="T54" fmla="*/ 2147483647 w 107"/>
                <a:gd name="T55" fmla="*/ 2147483647 h 46"/>
                <a:gd name="T56" fmla="*/ 0 w 107"/>
                <a:gd name="T57" fmla="*/ 2147483647 h 46"/>
                <a:gd name="T58" fmla="*/ 0 w 107"/>
                <a:gd name="T59" fmla="*/ 2147483647 h 46"/>
                <a:gd name="T60" fmla="*/ 2147483647 w 107"/>
                <a:gd name="T61" fmla="*/ 2147483647 h 46"/>
                <a:gd name="T62" fmla="*/ 2147483647 w 107"/>
                <a:gd name="T63" fmla="*/ 2147483647 h 46"/>
                <a:gd name="T64" fmla="*/ 2147483647 w 107"/>
                <a:gd name="T65" fmla="*/ 2147483647 h 46"/>
                <a:gd name="T66" fmla="*/ 2147483647 w 107"/>
                <a:gd name="T67" fmla="*/ 2147483647 h 46"/>
                <a:gd name="T68" fmla="*/ 2147483647 w 107"/>
                <a:gd name="T69" fmla="*/ 2147483647 h 46"/>
                <a:gd name="T70" fmla="*/ 2147483647 w 107"/>
                <a:gd name="T71" fmla="*/ 2147483647 h 46"/>
                <a:gd name="T72" fmla="*/ 2147483647 w 107"/>
                <a:gd name="T73" fmla="*/ 2147483647 h 46"/>
                <a:gd name="T74" fmla="*/ 2147483647 w 107"/>
                <a:gd name="T75" fmla="*/ 2147483647 h 46"/>
                <a:gd name="T76" fmla="*/ 2147483647 w 107"/>
                <a:gd name="T77" fmla="*/ 2147483647 h 46"/>
                <a:gd name="T78" fmla="*/ 2147483647 w 107"/>
                <a:gd name="T79" fmla="*/ 2147483647 h 46"/>
                <a:gd name="T80" fmla="*/ 2147483647 w 107"/>
                <a:gd name="T81" fmla="*/ 2147483647 h 46"/>
                <a:gd name="T82" fmla="*/ 2147483647 w 107"/>
                <a:gd name="T83" fmla="*/ 2147483647 h 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7"/>
                <a:gd name="T127" fmla="*/ 0 h 46"/>
                <a:gd name="T128" fmla="*/ 107 w 107"/>
                <a:gd name="T129" fmla="*/ 46 h 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7" h="46">
                  <a:moveTo>
                    <a:pt x="65" y="8"/>
                  </a:moveTo>
                  <a:lnTo>
                    <a:pt x="69" y="6"/>
                  </a:lnTo>
                  <a:lnTo>
                    <a:pt x="71" y="4"/>
                  </a:lnTo>
                  <a:lnTo>
                    <a:pt x="75" y="2"/>
                  </a:lnTo>
                  <a:lnTo>
                    <a:pt x="79" y="0"/>
                  </a:lnTo>
                  <a:lnTo>
                    <a:pt x="85" y="2"/>
                  </a:lnTo>
                  <a:lnTo>
                    <a:pt x="91" y="4"/>
                  </a:lnTo>
                  <a:lnTo>
                    <a:pt x="95" y="6"/>
                  </a:lnTo>
                  <a:lnTo>
                    <a:pt x="101" y="6"/>
                  </a:lnTo>
                  <a:lnTo>
                    <a:pt x="103" y="14"/>
                  </a:lnTo>
                  <a:lnTo>
                    <a:pt x="107" y="18"/>
                  </a:lnTo>
                  <a:lnTo>
                    <a:pt x="101" y="24"/>
                  </a:lnTo>
                  <a:lnTo>
                    <a:pt x="99" y="30"/>
                  </a:lnTo>
                  <a:lnTo>
                    <a:pt x="95" y="38"/>
                  </a:lnTo>
                  <a:lnTo>
                    <a:pt x="93" y="40"/>
                  </a:lnTo>
                  <a:lnTo>
                    <a:pt x="79" y="42"/>
                  </a:lnTo>
                  <a:lnTo>
                    <a:pt x="75" y="44"/>
                  </a:lnTo>
                  <a:lnTo>
                    <a:pt x="73" y="44"/>
                  </a:lnTo>
                  <a:lnTo>
                    <a:pt x="65" y="46"/>
                  </a:lnTo>
                  <a:lnTo>
                    <a:pt x="52" y="44"/>
                  </a:lnTo>
                  <a:lnTo>
                    <a:pt x="42" y="40"/>
                  </a:lnTo>
                  <a:lnTo>
                    <a:pt x="36" y="38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8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8" y="28"/>
                  </a:lnTo>
                  <a:lnTo>
                    <a:pt x="24" y="28"/>
                  </a:lnTo>
                  <a:lnTo>
                    <a:pt x="32" y="24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6" y="14"/>
                  </a:lnTo>
                  <a:lnTo>
                    <a:pt x="50" y="12"/>
                  </a:lnTo>
                  <a:lnTo>
                    <a:pt x="54" y="8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6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187"/>
            <p:cNvSpPr/>
            <p:nvPr/>
          </p:nvSpPr>
          <p:spPr bwMode="auto">
            <a:xfrm>
              <a:off x="4762358" y="3212322"/>
              <a:ext cx="270981" cy="258851"/>
            </a:xfrm>
            <a:custGeom>
              <a:avLst/>
              <a:gdLst>
                <a:gd name="T0" fmla="*/ 2147483647 w 185"/>
                <a:gd name="T1" fmla="*/ 2147483647 h 162"/>
                <a:gd name="T2" fmla="*/ 0 w 185"/>
                <a:gd name="T3" fmla="*/ 2147483647 h 162"/>
                <a:gd name="T4" fmla="*/ 2147483647 w 185"/>
                <a:gd name="T5" fmla="*/ 2147483647 h 162"/>
                <a:gd name="T6" fmla="*/ 2147483647 w 185"/>
                <a:gd name="T7" fmla="*/ 2147483647 h 162"/>
                <a:gd name="T8" fmla="*/ 2147483647 w 185"/>
                <a:gd name="T9" fmla="*/ 2147483647 h 162"/>
                <a:gd name="T10" fmla="*/ 2147483647 w 185"/>
                <a:gd name="T11" fmla="*/ 2147483647 h 162"/>
                <a:gd name="T12" fmla="*/ 2147483647 w 185"/>
                <a:gd name="T13" fmla="*/ 2147483647 h 162"/>
                <a:gd name="T14" fmla="*/ 2147483647 w 185"/>
                <a:gd name="T15" fmla="*/ 2147483647 h 162"/>
                <a:gd name="T16" fmla="*/ 2147483647 w 185"/>
                <a:gd name="T17" fmla="*/ 2147483647 h 162"/>
                <a:gd name="T18" fmla="*/ 2147483647 w 185"/>
                <a:gd name="T19" fmla="*/ 2147483647 h 162"/>
                <a:gd name="T20" fmla="*/ 2147483647 w 185"/>
                <a:gd name="T21" fmla="*/ 2147483647 h 162"/>
                <a:gd name="T22" fmla="*/ 2147483647 w 185"/>
                <a:gd name="T23" fmla="*/ 0 h 162"/>
                <a:gd name="T24" fmla="*/ 2147483647 w 185"/>
                <a:gd name="T25" fmla="*/ 2147483647 h 162"/>
                <a:gd name="T26" fmla="*/ 2147483647 w 185"/>
                <a:gd name="T27" fmla="*/ 2147483647 h 162"/>
                <a:gd name="T28" fmla="*/ 2147483647 w 185"/>
                <a:gd name="T29" fmla="*/ 2147483647 h 162"/>
                <a:gd name="T30" fmla="*/ 2147483647 w 185"/>
                <a:gd name="T31" fmla="*/ 2147483647 h 162"/>
                <a:gd name="T32" fmla="*/ 2147483647 w 185"/>
                <a:gd name="T33" fmla="*/ 2147483647 h 162"/>
                <a:gd name="T34" fmla="*/ 2147483647 w 185"/>
                <a:gd name="T35" fmla="*/ 2147483647 h 162"/>
                <a:gd name="T36" fmla="*/ 2147483647 w 185"/>
                <a:gd name="T37" fmla="*/ 2147483647 h 162"/>
                <a:gd name="T38" fmla="*/ 2147483647 w 185"/>
                <a:gd name="T39" fmla="*/ 2147483647 h 162"/>
                <a:gd name="T40" fmla="*/ 2147483647 w 185"/>
                <a:gd name="T41" fmla="*/ 2147483647 h 162"/>
                <a:gd name="T42" fmla="*/ 2147483647 w 185"/>
                <a:gd name="T43" fmla="*/ 2147483647 h 162"/>
                <a:gd name="T44" fmla="*/ 2147483647 w 185"/>
                <a:gd name="T45" fmla="*/ 2147483647 h 162"/>
                <a:gd name="T46" fmla="*/ 2147483647 w 185"/>
                <a:gd name="T47" fmla="*/ 2147483647 h 162"/>
                <a:gd name="T48" fmla="*/ 2147483647 w 185"/>
                <a:gd name="T49" fmla="*/ 2147483647 h 162"/>
                <a:gd name="T50" fmla="*/ 2147483647 w 185"/>
                <a:gd name="T51" fmla="*/ 2147483647 h 162"/>
                <a:gd name="T52" fmla="*/ 2147483647 w 185"/>
                <a:gd name="T53" fmla="*/ 2147483647 h 162"/>
                <a:gd name="T54" fmla="*/ 2147483647 w 185"/>
                <a:gd name="T55" fmla="*/ 2147483647 h 162"/>
                <a:gd name="T56" fmla="*/ 2147483647 w 185"/>
                <a:gd name="T57" fmla="*/ 2147483647 h 162"/>
                <a:gd name="T58" fmla="*/ 2147483647 w 185"/>
                <a:gd name="T59" fmla="*/ 2147483647 h 162"/>
                <a:gd name="T60" fmla="*/ 2147483647 w 185"/>
                <a:gd name="T61" fmla="*/ 2147483647 h 162"/>
                <a:gd name="T62" fmla="*/ 2147483647 w 185"/>
                <a:gd name="T63" fmla="*/ 2147483647 h 162"/>
                <a:gd name="T64" fmla="*/ 2147483647 w 185"/>
                <a:gd name="T65" fmla="*/ 2147483647 h 162"/>
                <a:gd name="T66" fmla="*/ 2147483647 w 185"/>
                <a:gd name="T67" fmla="*/ 2147483647 h 162"/>
                <a:gd name="T68" fmla="*/ 2147483647 w 185"/>
                <a:gd name="T69" fmla="*/ 2147483647 h 162"/>
                <a:gd name="T70" fmla="*/ 2147483647 w 185"/>
                <a:gd name="T71" fmla="*/ 2147483647 h 162"/>
                <a:gd name="T72" fmla="*/ 2147483647 w 185"/>
                <a:gd name="T73" fmla="*/ 2147483647 h 162"/>
                <a:gd name="T74" fmla="*/ 2147483647 w 185"/>
                <a:gd name="T75" fmla="*/ 2147483647 h 162"/>
                <a:gd name="T76" fmla="*/ 2147483647 w 185"/>
                <a:gd name="T77" fmla="*/ 2147483647 h 162"/>
                <a:gd name="T78" fmla="*/ 2147483647 w 185"/>
                <a:gd name="T79" fmla="*/ 2147483647 h 162"/>
                <a:gd name="T80" fmla="*/ 2147483647 w 185"/>
                <a:gd name="T81" fmla="*/ 2147483647 h 162"/>
                <a:gd name="T82" fmla="*/ 2147483647 w 185"/>
                <a:gd name="T83" fmla="*/ 2147483647 h 162"/>
                <a:gd name="T84" fmla="*/ 2147483647 w 185"/>
                <a:gd name="T85" fmla="*/ 2147483647 h 162"/>
                <a:gd name="T86" fmla="*/ 2147483647 w 185"/>
                <a:gd name="T87" fmla="*/ 2147483647 h 162"/>
                <a:gd name="T88" fmla="*/ 2147483647 w 185"/>
                <a:gd name="T89" fmla="*/ 2147483647 h 162"/>
                <a:gd name="T90" fmla="*/ 2147483647 w 185"/>
                <a:gd name="T91" fmla="*/ 2147483647 h 162"/>
                <a:gd name="T92" fmla="*/ 2147483647 w 185"/>
                <a:gd name="T93" fmla="*/ 2147483647 h 162"/>
                <a:gd name="T94" fmla="*/ 2147483647 w 185"/>
                <a:gd name="T95" fmla="*/ 2147483647 h 162"/>
                <a:gd name="T96" fmla="*/ 2147483647 w 185"/>
                <a:gd name="T97" fmla="*/ 2147483647 h 16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5"/>
                <a:gd name="T148" fmla="*/ 0 h 162"/>
                <a:gd name="T149" fmla="*/ 185 w 185"/>
                <a:gd name="T150" fmla="*/ 162 h 16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5" h="162">
                  <a:moveTo>
                    <a:pt x="18" y="56"/>
                  </a:moveTo>
                  <a:lnTo>
                    <a:pt x="12" y="52"/>
                  </a:lnTo>
                  <a:lnTo>
                    <a:pt x="8" y="46"/>
                  </a:lnTo>
                  <a:lnTo>
                    <a:pt x="0" y="36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8" y="16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2" y="8"/>
                  </a:lnTo>
                  <a:lnTo>
                    <a:pt x="52" y="2"/>
                  </a:lnTo>
                  <a:lnTo>
                    <a:pt x="64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94" y="8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88" y="24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48"/>
                  </a:lnTo>
                  <a:lnTo>
                    <a:pt x="88" y="52"/>
                  </a:lnTo>
                  <a:lnTo>
                    <a:pt x="96" y="58"/>
                  </a:lnTo>
                  <a:lnTo>
                    <a:pt x="107" y="62"/>
                  </a:lnTo>
                  <a:lnTo>
                    <a:pt x="109" y="64"/>
                  </a:lnTo>
                  <a:lnTo>
                    <a:pt x="115" y="68"/>
                  </a:lnTo>
                  <a:lnTo>
                    <a:pt x="119" y="72"/>
                  </a:lnTo>
                  <a:lnTo>
                    <a:pt x="121" y="80"/>
                  </a:lnTo>
                  <a:lnTo>
                    <a:pt x="125" y="86"/>
                  </a:lnTo>
                  <a:lnTo>
                    <a:pt x="131" y="90"/>
                  </a:lnTo>
                  <a:lnTo>
                    <a:pt x="135" y="92"/>
                  </a:lnTo>
                  <a:lnTo>
                    <a:pt x="137" y="92"/>
                  </a:lnTo>
                  <a:lnTo>
                    <a:pt x="139" y="90"/>
                  </a:lnTo>
                  <a:lnTo>
                    <a:pt x="141" y="94"/>
                  </a:lnTo>
                  <a:lnTo>
                    <a:pt x="145" y="98"/>
                  </a:lnTo>
                  <a:lnTo>
                    <a:pt x="149" y="102"/>
                  </a:lnTo>
                  <a:lnTo>
                    <a:pt x="161" y="108"/>
                  </a:lnTo>
                  <a:lnTo>
                    <a:pt x="173" y="114"/>
                  </a:lnTo>
                  <a:lnTo>
                    <a:pt x="179" y="120"/>
                  </a:lnTo>
                  <a:lnTo>
                    <a:pt x="185" y="124"/>
                  </a:lnTo>
                  <a:lnTo>
                    <a:pt x="179" y="124"/>
                  </a:lnTo>
                  <a:lnTo>
                    <a:pt x="173" y="124"/>
                  </a:lnTo>
                  <a:lnTo>
                    <a:pt x="169" y="122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53" y="120"/>
                  </a:lnTo>
                  <a:lnTo>
                    <a:pt x="153" y="124"/>
                  </a:lnTo>
                  <a:lnTo>
                    <a:pt x="153" y="126"/>
                  </a:lnTo>
                  <a:lnTo>
                    <a:pt x="155" y="128"/>
                  </a:lnTo>
                  <a:lnTo>
                    <a:pt x="159" y="132"/>
                  </a:lnTo>
                  <a:lnTo>
                    <a:pt x="161" y="136"/>
                  </a:lnTo>
                  <a:lnTo>
                    <a:pt x="163" y="138"/>
                  </a:lnTo>
                  <a:lnTo>
                    <a:pt x="163" y="140"/>
                  </a:lnTo>
                  <a:lnTo>
                    <a:pt x="163" y="144"/>
                  </a:lnTo>
                  <a:lnTo>
                    <a:pt x="161" y="146"/>
                  </a:lnTo>
                  <a:lnTo>
                    <a:pt x="155" y="144"/>
                  </a:lnTo>
                  <a:lnTo>
                    <a:pt x="155" y="152"/>
                  </a:lnTo>
                  <a:lnTo>
                    <a:pt x="155" y="154"/>
                  </a:lnTo>
                  <a:lnTo>
                    <a:pt x="151" y="158"/>
                  </a:lnTo>
                  <a:lnTo>
                    <a:pt x="147" y="162"/>
                  </a:lnTo>
                  <a:lnTo>
                    <a:pt x="141" y="162"/>
                  </a:lnTo>
                  <a:lnTo>
                    <a:pt x="141" y="156"/>
                  </a:lnTo>
                  <a:lnTo>
                    <a:pt x="145" y="152"/>
                  </a:lnTo>
                  <a:lnTo>
                    <a:pt x="147" y="148"/>
                  </a:lnTo>
                  <a:lnTo>
                    <a:pt x="147" y="142"/>
                  </a:lnTo>
                  <a:lnTo>
                    <a:pt x="147" y="136"/>
                  </a:lnTo>
                  <a:lnTo>
                    <a:pt x="145" y="132"/>
                  </a:lnTo>
                  <a:lnTo>
                    <a:pt x="141" y="126"/>
                  </a:lnTo>
                  <a:lnTo>
                    <a:pt x="135" y="124"/>
                  </a:lnTo>
                  <a:lnTo>
                    <a:pt x="129" y="120"/>
                  </a:lnTo>
                  <a:lnTo>
                    <a:pt x="119" y="112"/>
                  </a:lnTo>
                  <a:lnTo>
                    <a:pt x="107" y="104"/>
                  </a:lnTo>
                  <a:lnTo>
                    <a:pt x="84" y="92"/>
                  </a:lnTo>
                  <a:lnTo>
                    <a:pt x="74" y="84"/>
                  </a:lnTo>
                  <a:lnTo>
                    <a:pt x="64" y="74"/>
                  </a:lnTo>
                  <a:lnTo>
                    <a:pt x="56" y="64"/>
                  </a:lnTo>
                  <a:lnTo>
                    <a:pt x="52" y="50"/>
                  </a:lnTo>
                  <a:lnTo>
                    <a:pt x="42" y="48"/>
                  </a:lnTo>
                  <a:lnTo>
                    <a:pt x="36" y="44"/>
                  </a:lnTo>
                  <a:lnTo>
                    <a:pt x="30" y="46"/>
                  </a:lnTo>
                  <a:lnTo>
                    <a:pt x="28" y="50"/>
                  </a:lnTo>
                  <a:lnTo>
                    <a:pt x="24" y="54"/>
                  </a:lnTo>
                  <a:lnTo>
                    <a:pt x="20" y="56"/>
                  </a:lnTo>
                  <a:lnTo>
                    <a:pt x="1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188"/>
            <p:cNvSpPr/>
            <p:nvPr/>
          </p:nvSpPr>
          <p:spPr bwMode="auto">
            <a:xfrm>
              <a:off x="4908803" y="2991966"/>
              <a:ext cx="206407" cy="157966"/>
            </a:xfrm>
            <a:custGeom>
              <a:avLst/>
              <a:gdLst>
                <a:gd name="T0" fmla="*/ 2147483647 w 141"/>
                <a:gd name="T1" fmla="*/ 2147483647 h 100"/>
                <a:gd name="T2" fmla="*/ 2147483647 w 141"/>
                <a:gd name="T3" fmla="*/ 2147483647 h 100"/>
                <a:gd name="T4" fmla="*/ 2147483647 w 141"/>
                <a:gd name="T5" fmla="*/ 2147483647 h 100"/>
                <a:gd name="T6" fmla="*/ 2147483647 w 141"/>
                <a:gd name="T7" fmla="*/ 2147483647 h 100"/>
                <a:gd name="T8" fmla="*/ 2147483647 w 141"/>
                <a:gd name="T9" fmla="*/ 2147483647 h 100"/>
                <a:gd name="T10" fmla="*/ 2147483647 w 141"/>
                <a:gd name="T11" fmla="*/ 2147483647 h 100"/>
                <a:gd name="T12" fmla="*/ 2147483647 w 141"/>
                <a:gd name="T13" fmla="*/ 2147483647 h 100"/>
                <a:gd name="T14" fmla="*/ 2147483647 w 141"/>
                <a:gd name="T15" fmla="*/ 2147483647 h 100"/>
                <a:gd name="T16" fmla="*/ 2147483647 w 141"/>
                <a:gd name="T17" fmla="*/ 2147483647 h 100"/>
                <a:gd name="T18" fmla="*/ 2147483647 w 141"/>
                <a:gd name="T19" fmla="*/ 2147483647 h 100"/>
                <a:gd name="T20" fmla="*/ 2147483647 w 141"/>
                <a:gd name="T21" fmla="*/ 2147483647 h 100"/>
                <a:gd name="T22" fmla="*/ 2147483647 w 141"/>
                <a:gd name="T23" fmla="*/ 2147483647 h 100"/>
                <a:gd name="T24" fmla="*/ 2147483647 w 141"/>
                <a:gd name="T25" fmla="*/ 2147483647 h 100"/>
                <a:gd name="T26" fmla="*/ 2147483647 w 141"/>
                <a:gd name="T27" fmla="*/ 2147483647 h 100"/>
                <a:gd name="T28" fmla="*/ 2147483647 w 141"/>
                <a:gd name="T29" fmla="*/ 2147483647 h 100"/>
                <a:gd name="T30" fmla="*/ 2147483647 w 141"/>
                <a:gd name="T31" fmla="*/ 2147483647 h 100"/>
                <a:gd name="T32" fmla="*/ 2147483647 w 141"/>
                <a:gd name="T33" fmla="*/ 2147483647 h 100"/>
                <a:gd name="T34" fmla="*/ 2147483647 w 141"/>
                <a:gd name="T35" fmla="*/ 2147483647 h 100"/>
                <a:gd name="T36" fmla="*/ 2147483647 w 141"/>
                <a:gd name="T37" fmla="*/ 2147483647 h 100"/>
                <a:gd name="T38" fmla="*/ 2147483647 w 141"/>
                <a:gd name="T39" fmla="*/ 2147483647 h 100"/>
                <a:gd name="T40" fmla="*/ 2147483647 w 141"/>
                <a:gd name="T41" fmla="*/ 2147483647 h 100"/>
                <a:gd name="T42" fmla="*/ 2147483647 w 141"/>
                <a:gd name="T43" fmla="*/ 2147483647 h 100"/>
                <a:gd name="T44" fmla="*/ 2147483647 w 141"/>
                <a:gd name="T45" fmla="*/ 2147483647 h 100"/>
                <a:gd name="T46" fmla="*/ 2147483647 w 141"/>
                <a:gd name="T47" fmla="*/ 2147483647 h 100"/>
                <a:gd name="T48" fmla="*/ 0 w 141"/>
                <a:gd name="T49" fmla="*/ 2147483647 h 100"/>
                <a:gd name="T50" fmla="*/ 0 w 141"/>
                <a:gd name="T51" fmla="*/ 2147483647 h 100"/>
                <a:gd name="T52" fmla="*/ 2147483647 w 141"/>
                <a:gd name="T53" fmla="*/ 2147483647 h 100"/>
                <a:gd name="T54" fmla="*/ 2147483647 w 141"/>
                <a:gd name="T55" fmla="*/ 2147483647 h 100"/>
                <a:gd name="T56" fmla="*/ 2147483647 w 141"/>
                <a:gd name="T57" fmla="*/ 2147483647 h 100"/>
                <a:gd name="T58" fmla="*/ 2147483647 w 141"/>
                <a:gd name="T59" fmla="*/ 0 h 100"/>
                <a:gd name="T60" fmla="*/ 2147483647 w 141"/>
                <a:gd name="T61" fmla="*/ 0 h 100"/>
                <a:gd name="T62" fmla="*/ 2147483647 w 141"/>
                <a:gd name="T63" fmla="*/ 2147483647 h 100"/>
                <a:gd name="T64" fmla="*/ 2147483647 w 141"/>
                <a:gd name="T65" fmla="*/ 2147483647 h 100"/>
                <a:gd name="T66" fmla="*/ 2147483647 w 141"/>
                <a:gd name="T67" fmla="*/ 2147483647 h 100"/>
                <a:gd name="T68" fmla="*/ 2147483647 w 141"/>
                <a:gd name="T69" fmla="*/ 2147483647 h 100"/>
                <a:gd name="T70" fmla="*/ 2147483647 w 141"/>
                <a:gd name="T71" fmla="*/ 2147483647 h 100"/>
                <a:gd name="T72" fmla="*/ 2147483647 w 141"/>
                <a:gd name="T73" fmla="*/ 2147483647 h 100"/>
                <a:gd name="T74" fmla="*/ 2147483647 w 141"/>
                <a:gd name="T75" fmla="*/ 2147483647 h 100"/>
                <a:gd name="T76" fmla="*/ 2147483647 w 141"/>
                <a:gd name="T77" fmla="*/ 2147483647 h 100"/>
                <a:gd name="T78" fmla="*/ 2147483647 w 141"/>
                <a:gd name="T79" fmla="*/ 2147483647 h 100"/>
                <a:gd name="T80" fmla="*/ 2147483647 w 141"/>
                <a:gd name="T81" fmla="*/ 2147483647 h 100"/>
                <a:gd name="T82" fmla="*/ 2147483647 w 141"/>
                <a:gd name="T83" fmla="*/ 2147483647 h 100"/>
                <a:gd name="T84" fmla="*/ 2147483647 w 141"/>
                <a:gd name="T85" fmla="*/ 2147483647 h 100"/>
                <a:gd name="T86" fmla="*/ 2147483647 w 141"/>
                <a:gd name="T87" fmla="*/ 2147483647 h 100"/>
                <a:gd name="T88" fmla="*/ 2147483647 w 141"/>
                <a:gd name="T89" fmla="*/ 2147483647 h 100"/>
                <a:gd name="T90" fmla="*/ 2147483647 w 141"/>
                <a:gd name="T91" fmla="*/ 2147483647 h 100"/>
                <a:gd name="T92" fmla="*/ 2147483647 w 141"/>
                <a:gd name="T93" fmla="*/ 2147483647 h 100"/>
                <a:gd name="T94" fmla="*/ 2147483647 w 141"/>
                <a:gd name="T95" fmla="*/ 2147483647 h 100"/>
                <a:gd name="T96" fmla="*/ 2147483647 w 141"/>
                <a:gd name="T97" fmla="*/ 2147483647 h 100"/>
                <a:gd name="T98" fmla="*/ 2147483647 w 141"/>
                <a:gd name="T99" fmla="*/ 2147483647 h 100"/>
                <a:gd name="T100" fmla="*/ 2147483647 w 141"/>
                <a:gd name="T101" fmla="*/ 2147483647 h 100"/>
                <a:gd name="T102" fmla="*/ 2147483647 w 141"/>
                <a:gd name="T103" fmla="*/ 2147483647 h 100"/>
                <a:gd name="T104" fmla="*/ 2147483647 w 141"/>
                <a:gd name="T105" fmla="*/ 2147483647 h 100"/>
                <a:gd name="T106" fmla="*/ 2147483647 w 141"/>
                <a:gd name="T107" fmla="*/ 2147483647 h 100"/>
                <a:gd name="T108" fmla="*/ 2147483647 w 141"/>
                <a:gd name="T109" fmla="*/ 2147483647 h 1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1"/>
                <a:gd name="T166" fmla="*/ 0 h 100"/>
                <a:gd name="T167" fmla="*/ 141 w 141"/>
                <a:gd name="T168" fmla="*/ 100 h 1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1" h="100">
                  <a:moveTo>
                    <a:pt x="121" y="100"/>
                  </a:moveTo>
                  <a:lnTo>
                    <a:pt x="117" y="100"/>
                  </a:lnTo>
                  <a:lnTo>
                    <a:pt x="111" y="100"/>
                  </a:lnTo>
                  <a:lnTo>
                    <a:pt x="101" y="98"/>
                  </a:lnTo>
                  <a:lnTo>
                    <a:pt x="91" y="100"/>
                  </a:lnTo>
                  <a:lnTo>
                    <a:pt x="85" y="100"/>
                  </a:lnTo>
                  <a:lnTo>
                    <a:pt x="83" y="100"/>
                  </a:lnTo>
                  <a:lnTo>
                    <a:pt x="81" y="96"/>
                  </a:lnTo>
                  <a:lnTo>
                    <a:pt x="75" y="96"/>
                  </a:lnTo>
                  <a:lnTo>
                    <a:pt x="71" y="96"/>
                  </a:lnTo>
                  <a:lnTo>
                    <a:pt x="69" y="96"/>
                  </a:lnTo>
                  <a:lnTo>
                    <a:pt x="67" y="94"/>
                  </a:lnTo>
                  <a:lnTo>
                    <a:pt x="65" y="88"/>
                  </a:lnTo>
                  <a:lnTo>
                    <a:pt x="61" y="86"/>
                  </a:lnTo>
                  <a:lnTo>
                    <a:pt x="55" y="84"/>
                  </a:lnTo>
                  <a:lnTo>
                    <a:pt x="47" y="82"/>
                  </a:lnTo>
                  <a:lnTo>
                    <a:pt x="43" y="78"/>
                  </a:lnTo>
                  <a:lnTo>
                    <a:pt x="41" y="82"/>
                  </a:lnTo>
                  <a:lnTo>
                    <a:pt x="37" y="82"/>
                  </a:lnTo>
                  <a:lnTo>
                    <a:pt x="35" y="82"/>
                  </a:lnTo>
                  <a:lnTo>
                    <a:pt x="35" y="78"/>
                  </a:lnTo>
                  <a:lnTo>
                    <a:pt x="13" y="72"/>
                  </a:lnTo>
                  <a:lnTo>
                    <a:pt x="13" y="62"/>
                  </a:lnTo>
                  <a:lnTo>
                    <a:pt x="7" y="48"/>
                  </a:lnTo>
                  <a:lnTo>
                    <a:pt x="0" y="36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13" y="16"/>
                  </a:lnTo>
                  <a:lnTo>
                    <a:pt x="25" y="10"/>
                  </a:lnTo>
                  <a:lnTo>
                    <a:pt x="41" y="0"/>
                  </a:lnTo>
                  <a:lnTo>
                    <a:pt x="59" y="0"/>
                  </a:lnTo>
                  <a:lnTo>
                    <a:pt x="61" y="4"/>
                  </a:lnTo>
                  <a:lnTo>
                    <a:pt x="61" y="6"/>
                  </a:lnTo>
                  <a:lnTo>
                    <a:pt x="65" y="8"/>
                  </a:lnTo>
                  <a:lnTo>
                    <a:pt x="75" y="6"/>
                  </a:lnTo>
                  <a:lnTo>
                    <a:pt x="113" y="6"/>
                  </a:lnTo>
                  <a:lnTo>
                    <a:pt x="117" y="10"/>
                  </a:lnTo>
                  <a:lnTo>
                    <a:pt x="119" y="12"/>
                  </a:lnTo>
                  <a:lnTo>
                    <a:pt x="123" y="14"/>
                  </a:lnTo>
                  <a:lnTo>
                    <a:pt x="125" y="16"/>
                  </a:lnTo>
                  <a:lnTo>
                    <a:pt x="129" y="22"/>
                  </a:lnTo>
                  <a:lnTo>
                    <a:pt x="131" y="28"/>
                  </a:lnTo>
                  <a:lnTo>
                    <a:pt x="131" y="34"/>
                  </a:lnTo>
                  <a:lnTo>
                    <a:pt x="135" y="40"/>
                  </a:lnTo>
                  <a:lnTo>
                    <a:pt x="129" y="44"/>
                  </a:lnTo>
                  <a:lnTo>
                    <a:pt x="127" y="46"/>
                  </a:lnTo>
                  <a:lnTo>
                    <a:pt x="125" y="46"/>
                  </a:lnTo>
                  <a:lnTo>
                    <a:pt x="125" y="50"/>
                  </a:lnTo>
                  <a:lnTo>
                    <a:pt x="127" y="54"/>
                  </a:lnTo>
                  <a:lnTo>
                    <a:pt x="133" y="62"/>
                  </a:lnTo>
                  <a:lnTo>
                    <a:pt x="141" y="76"/>
                  </a:lnTo>
                  <a:lnTo>
                    <a:pt x="135" y="80"/>
                  </a:lnTo>
                  <a:lnTo>
                    <a:pt x="131" y="88"/>
                  </a:lnTo>
                  <a:lnTo>
                    <a:pt x="121" y="98"/>
                  </a:lnTo>
                  <a:lnTo>
                    <a:pt x="121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89"/>
            <p:cNvSpPr/>
            <p:nvPr/>
          </p:nvSpPr>
          <p:spPr bwMode="auto">
            <a:xfrm>
              <a:off x="5039105" y="3341084"/>
              <a:ext cx="41512" cy="82301"/>
            </a:xfrm>
            <a:custGeom>
              <a:avLst/>
              <a:gdLst>
                <a:gd name="T0" fmla="*/ 2147483647 w 28"/>
                <a:gd name="T1" fmla="*/ 2147483647 h 52"/>
                <a:gd name="T2" fmla="*/ 2147483647 w 28"/>
                <a:gd name="T3" fmla="*/ 2147483647 h 52"/>
                <a:gd name="T4" fmla="*/ 2147483647 w 28"/>
                <a:gd name="T5" fmla="*/ 2147483647 h 52"/>
                <a:gd name="T6" fmla="*/ 2147483647 w 28"/>
                <a:gd name="T7" fmla="*/ 2147483647 h 52"/>
                <a:gd name="T8" fmla="*/ 2147483647 w 28"/>
                <a:gd name="T9" fmla="*/ 2147483647 h 52"/>
                <a:gd name="T10" fmla="*/ 2147483647 w 28"/>
                <a:gd name="T11" fmla="*/ 2147483647 h 52"/>
                <a:gd name="T12" fmla="*/ 2147483647 w 28"/>
                <a:gd name="T13" fmla="*/ 2147483647 h 52"/>
                <a:gd name="T14" fmla="*/ 2147483647 w 28"/>
                <a:gd name="T15" fmla="*/ 2147483647 h 52"/>
                <a:gd name="T16" fmla="*/ 2147483647 w 28"/>
                <a:gd name="T17" fmla="*/ 2147483647 h 52"/>
                <a:gd name="T18" fmla="*/ 0 w 28"/>
                <a:gd name="T19" fmla="*/ 2147483647 h 52"/>
                <a:gd name="T20" fmla="*/ 2147483647 w 28"/>
                <a:gd name="T21" fmla="*/ 2147483647 h 52"/>
                <a:gd name="T22" fmla="*/ 2147483647 w 28"/>
                <a:gd name="T23" fmla="*/ 2147483647 h 52"/>
                <a:gd name="T24" fmla="*/ 2147483647 w 28"/>
                <a:gd name="T25" fmla="*/ 0 h 52"/>
                <a:gd name="T26" fmla="*/ 2147483647 w 28"/>
                <a:gd name="T27" fmla="*/ 0 h 52"/>
                <a:gd name="T28" fmla="*/ 2147483647 w 28"/>
                <a:gd name="T29" fmla="*/ 0 h 52"/>
                <a:gd name="T30" fmla="*/ 2147483647 w 28"/>
                <a:gd name="T31" fmla="*/ 2147483647 h 52"/>
                <a:gd name="T32" fmla="*/ 2147483647 w 28"/>
                <a:gd name="T33" fmla="*/ 2147483647 h 52"/>
                <a:gd name="T34" fmla="*/ 2147483647 w 28"/>
                <a:gd name="T35" fmla="*/ 2147483647 h 52"/>
                <a:gd name="T36" fmla="*/ 2147483647 w 28"/>
                <a:gd name="T37" fmla="*/ 2147483647 h 52"/>
                <a:gd name="T38" fmla="*/ 2147483647 w 28"/>
                <a:gd name="T39" fmla="*/ 2147483647 h 52"/>
                <a:gd name="T40" fmla="*/ 2147483647 w 28"/>
                <a:gd name="T41" fmla="*/ 2147483647 h 52"/>
                <a:gd name="T42" fmla="*/ 2147483647 w 28"/>
                <a:gd name="T43" fmla="*/ 2147483647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52"/>
                <a:gd name="T68" fmla="*/ 28 w 28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52">
                  <a:moveTo>
                    <a:pt x="28" y="30"/>
                  </a:moveTo>
                  <a:lnTo>
                    <a:pt x="28" y="38"/>
                  </a:lnTo>
                  <a:lnTo>
                    <a:pt x="24" y="42"/>
                  </a:lnTo>
                  <a:lnTo>
                    <a:pt x="20" y="46"/>
                  </a:lnTo>
                  <a:lnTo>
                    <a:pt x="16" y="52"/>
                  </a:lnTo>
                  <a:lnTo>
                    <a:pt x="12" y="46"/>
                  </a:lnTo>
                  <a:lnTo>
                    <a:pt x="8" y="42"/>
                  </a:lnTo>
                  <a:lnTo>
                    <a:pt x="6" y="26"/>
                  </a:lnTo>
                  <a:lnTo>
                    <a:pt x="4" y="16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6" y="2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190"/>
            <p:cNvSpPr/>
            <p:nvPr/>
          </p:nvSpPr>
          <p:spPr bwMode="auto">
            <a:xfrm>
              <a:off x="5062167" y="3364977"/>
              <a:ext cx="138373" cy="155311"/>
            </a:xfrm>
            <a:custGeom>
              <a:avLst/>
              <a:gdLst>
                <a:gd name="T0" fmla="*/ 2147483647 w 94"/>
                <a:gd name="T1" fmla="*/ 2147483647 h 98"/>
                <a:gd name="T2" fmla="*/ 2147483647 w 94"/>
                <a:gd name="T3" fmla="*/ 2147483647 h 98"/>
                <a:gd name="T4" fmla="*/ 2147483647 w 94"/>
                <a:gd name="T5" fmla="*/ 2147483647 h 98"/>
                <a:gd name="T6" fmla="*/ 2147483647 w 94"/>
                <a:gd name="T7" fmla="*/ 2147483647 h 98"/>
                <a:gd name="T8" fmla="*/ 2147483647 w 94"/>
                <a:gd name="T9" fmla="*/ 2147483647 h 98"/>
                <a:gd name="T10" fmla="*/ 2147483647 w 94"/>
                <a:gd name="T11" fmla="*/ 2147483647 h 98"/>
                <a:gd name="T12" fmla="*/ 2147483647 w 94"/>
                <a:gd name="T13" fmla="*/ 2147483647 h 98"/>
                <a:gd name="T14" fmla="*/ 2147483647 w 94"/>
                <a:gd name="T15" fmla="*/ 2147483647 h 98"/>
                <a:gd name="T16" fmla="*/ 2147483647 w 94"/>
                <a:gd name="T17" fmla="*/ 2147483647 h 98"/>
                <a:gd name="T18" fmla="*/ 2147483647 w 94"/>
                <a:gd name="T19" fmla="*/ 0 h 98"/>
                <a:gd name="T20" fmla="*/ 2147483647 w 94"/>
                <a:gd name="T21" fmla="*/ 2147483647 h 98"/>
                <a:gd name="T22" fmla="*/ 2147483647 w 94"/>
                <a:gd name="T23" fmla="*/ 2147483647 h 98"/>
                <a:gd name="T24" fmla="*/ 2147483647 w 94"/>
                <a:gd name="T25" fmla="*/ 2147483647 h 98"/>
                <a:gd name="T26" fmla="*/ 2147483647 w 94"/>
                <a:gd name="T27" fmla="*/ 2147483647 h 98"/>
                <a:gd name="T28" fmla="*/ 2147483647 w 94"/>
                <a:gd name="T29" fmla="*/ 2147483647 h 98"/>
                <a:gd name="T30" fmla="*/ 2147483647 w 94"/>
                <a:gd name="T31" fmla="*/ 2147483647 h 98"/>
                <a:gd name="T32" fmla="*/ 2147483647 w 94"/>
                <a:gd name="T33" fmla="*/ 2147483647 h 98"/>
                <a:gd name="T34" fmla="*/ 2147483647 w 94"/>
                <a:gd name="T35" fmla="*/ 2147483647 h 98"/>
                <a:gd name="T36" fmla="*/ 2147483647 w 94"/>
                <a:gd name="T37" fmla="*/ 2147483647 h 98"/>
                <a:gd name="T38" fmla="*/ 2147483647 w 94"/>
                <a:gd name="T39" fmla="*/ 2147483647 h 98"/>
                <a:gd name="T40" fmla="*/ 2147483647 w 94"/>
                <a:gd name="T41" fmla="*/ 2147483647 h 98"/>
                <a:gd name="T42" fmla="*/ 2147483647 w 94"/>
                <a:gd name="T43" fmla="*/ 2147483647 h 98"/>
                <a:gd name="T44" fmla="*/ 2147483647 w 94"/>
                <a:gd name="T45" fmla="*/ 2147483647 h 98"/>
                <a:gd name="T46" fmla="*/ 2147483647 w 94"/>
                <a:gd name="T47" fmla="*/ 2147483647 h 98"/>
                <a:gd name="T48" fmla="*/ 2147483647 w 94"/>
                <a:gd name="T49" fmla="*/ 2147483647 h 98"/>
                <a:gd name="T50" fmla="*/ 2147483647 w 94"/>
                <a:gd name="T51" fmla="*/ 2147483647 h 98"/>
                <a:gd name="T52" fmla="*/ 2147483647 w 94"/>
                <a:gd name="T53" fmla="*/ 2147483647 h 98"/>
                <a:gd name="T54" fmla="*/ 2147483647 w 94"/>
                <a:gd name="T55" fmla="*/ 2147483647 h 98"/>
                <a:gd name="T56" fmla="*/ 2147483647 w 94"/>
                <a:gd name="T57" fmla="*/ 2147483647 h 98"/>
                <a:gd name="T58" fmla="*/ 2147483647 w 94"/>
                <a:gd name="T59" fmla="*/ 2147483647 h 98"/>
                <a:gd name="T60" fmla="*/ 2147483647 w 94"/>
                <a:gd name="T61" fmla="*/ 2147483647 h 98"/>
                <a:gd name="T62" fmla="*/ 2147483647 w 94"/>
                <a:gd name="T63" fmla="*/ 2147483647 h 98"/>
                <a:gd name="T64" fmla="*/ 2147483647 w 94"/>
                <a:gd name="T65" fmla="*/ 2147483647 h 98"/>
                <a:gd name="T66" fmla="*/ 2147483647 w 94"/>
                <a:gd name="T67" fmla="*/ 2147483647 h 98"/>
                <a:gd name="T68" fmla="*/ 2147483647 w 94"/>
                <a:gd name="T69" fmla="*/ 2147483647 h 98"/>
                <a:gd name="T70" fmla="*/ 2147483647 w 94"/>
                <a:gd name="T71" fmla="*/ 2147483647 h 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4"/>
                <a:gd name="T109" fmla="*/ 0 h 98"/>
                <a:gd name="T110" fmla="*/ 94 w 94"/>
                <a:gd name="T111" fmla="*/ 98 h 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4" h="98">
                  <a:moveTo>
                    <a:pt x="12" y="14"/>
                  </a:moveTo>
                  <a:lnTo>
                    <a:pt x="20" y="12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8" y="6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8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4" y="2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78" y="6"/>
                  </a:lnTo>
                  <a:lnTo>
                    <a:pt x="80" y="4"/>
                  </a:lnTo>
                  <a:lnTo>
                    <a:pt x="84" y="4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4" y="6"/>
                  </a:lnTo>
                  <a:lnTo>
                    <a:pt x="94" y="16"/>
                  </a:lnTo>
                  <a:lnTo>
                    <a:pt x="58" y="16"/>
                  </a:lnTo>
                  <a:lnTo>
                    <a:pt x="60" y="20"/>
                  </a:lnTo>
                  <a:lnTo>
                    <a:pt x="62" y="24"/>
                  </a:lnTo>
                  <a:lnTo>
                    <a:pt x="58" y="24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0" y="28"/>
                  </a:lnTo>
                  <a:lnTo>
                    <a:pt x="46" y="26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40" y="28"/>
                  </a:lnTo>
                  <a:lnTo>
                    <a:pt x="40" y="32"/>
                  </a:lnTo>
                  <a:lnTo>
                    <a:pt x="44" y="38"/>
                  </a:lnTo>
                  <a:lnTo>
                    <a:pt x="48" y="44"/>
                  </a:lnTo>
                  <a:lnTo>
                    <a:pt x="54" y="48"/>
                  </a:lnTo>
                  <a:lnTo>
                    <a:pt x="66" y="56"/>
                  </a:lnTo>
                  <a:lnTo>
                    <a:pt x="70" y="60"/>
                  </a:lnTo>
                  <a:lnTo>
                    <a:pt x="74" y="64"/>
                  </a:lnTo>
                  <a:lnTo>
                    <a:pt x="66" y="64"/>
                  </a:lnTo>
                  <a:lnTo>
                    <a:pt x="64" y="68"/>
                  </a:lnTo>
                  <a:lnTo>
                    <a:pt x="60" y="68"/>
                  </a:lnTo>
                  <a:lnTo>
                    <a:pt x="56" y="66"/>
                  </a:lnTo>
                  <a:lnTo>
                    <a:pt x="52" y="64"/>
                  </a:lnTo>
                  <a:lnTo>
                    <a:pt x="54" y="70"/>
                  </a:lnTo>
                  <a:lnTo>
                    <a:pt x="58" y="74"/>
                  </a:lnTo>
                  <a:lnTo>
                    <a:pt x="52" y="76"/>
                  </a:lnTo>
                  <a:lnTo>
                    <a:pt x="46" y="74"/>
                  </a:lnTo>
                  <a:lnTo>
                    <a:pt x="48" y="82"/>
                  </a:lnTo>
                  <a:lnTo>
                    <a:pt x="50" y="84"/>
                  </a:lnTo>
                  <a:lnTo>
                    <a:pt x="52" y="90"/>
                  </a:lnTo>
                  <a:lnTo>
                    <a:pt x="54" y="98"/>
                  </a:lnTo>
                  <a:lnTo>
                    <a:pt x="48" y="92"/>
                  </a:lnTo>
                  <a:lnTo>
                    <a:pt x="42" y="90"/>
                  </a:lnTo>
                  <a:lnTo>
                    <a:pt x="38" y="88"/>
                  </a:lnTo>
                  <a:lnTo>
                    <a:pt x="38" y="84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4" y="78"/>
                  </a:lnTo>
                  <a:lnTo>
                    <a:pt x="20" y="68"/>
                  </a:lnTo>
                  <a:lnTo>
                    <a:pt x="18" y="58"/>
                  </a:lnTo>
                  <a:lnTo>
                    <a:pt x="14" y="48"/>
                  </a:lnTo>
                  <a:lnTo>
                    <a:pt x="12" y="46"/>
                  </a:lnTo>
                  <a:lnTo>
                    <a:pt x="0" y="36"/>
                  </a:lnTo>
                  <a:lnTo>
                    <a:pt x="4" y="30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1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191"/>
            <p:cNvSpPr/>
            <p:nvPr/>
          </p:nvSpPr>
          <p:spPr bwMode="auto">
            <a:xfrm>
              <a:off x="4972224" y="3132675"/>
              <a:ext cx="114157" cy="62390"/>
            </a:xfrm>
            <a:custGeom>
              <a:avLst/>
              <a:gdLst>
                <a:gd name="T0" fmla="*/ 2147483647 w 78"/>
                <a:gd name="T1" fmla="*/ 0 h 40"/>
                <a:gd name="T2" fmla="*/ 2147483647 w 78"/>
                <a:gd name="T3" fmla="*/ 2147483647 h 40"/>
                <a:gd name="T4" fmla="*/ 2147483647 w 78"/>
                <a:gd name="T5" fmla="*/ 2147483647 h 40"/>
                <a:gd name="T6" fmla="*/ 2147483647 w 78"/>
                <a:gd name="T7" fmla="*/ 2147483647 h 40"/>
                <a:gd name="T8" fmla="*/ 2147483647 w 78"/>
                <a:gd name="T9" fmla="*/ 2147483647 h 40"/>
                <a:gd name="T10" fmla="*/ 2147483647 w 78"/>
                <a:gd name="T11" fmla="*/ 2147483647 h 40"/>
                <a:gd name="T12" fmla="*/ 2147483647 w 78"/>
                <a:gd name="T13" fmla="*/ 2147483647 h 40"/>
                <a:gd name="T14" fmla="*/ 2147483647 w 78"/>
                <a:gd name="T15" fmla="*/ 2147483647 h 40"/>
                <a:gd name="T16" fmla="*/ 2147483647 w 78"/>
                <a:gd name="T17" fmla="*/ 2147483647 h 40"/>
                <a:gd name="T18" fmla="*/ 2147483647 w 78"/>
                <a:gd name="T19" fmla="*/ 2147483647 h 40"/>
                <a:gd name="T20" fmla="*/ 2147483647 w 78"/>
                <a:gd name="T21" fmla="*/ 2147483647 h 40"/>
                <a:gd name="T22" fmla="*/ 2147483647 w 78"/>
                <a:gd name="T23" fmla="*/ 2147483647 h 40"/>
                <a:gd name="T24" fmla="*/ 2147483647 w 78"/>
                <a:gd name="T25" fmla="*/ 2147483647 h 40"/>
                <a:gd name="T26" fmla="*/ 2147483647 w 78"/>
                <a:gd name="T27" fmla="*/ 2147483647 h 40"/>
                <a:gd name="T28" fmla="*/ 2147483647 w 78"/>
                <a:gd name="T29" fmla="*/ 2147483647 h 40"/>
                <a:gd name="T30" fmla="*/ 2147483647 w 78"/>
                <a:gd name="T31" fmla="*/ 2147483647 h 40"/>
                <a:gd name="T32" fmla="*/ 2147483647 w 78"/>
                <a:gd name="T33" fmla="*/ 2147483647 h 40"/>
                <a:gd name="T34" fmla="*/ 2147483647 w 78"/>
                <a:gd name="T35" fmla="*/ 2147483647 h 40"/>
                <a:gd name="T36" fmla="*/ 2147483647 w 78"/>
                <a:gd name="T37" fmla="*/ 2147483647 h 40"/>
                <a:gd name="T38" fmla="*/ 2147483647 w 78"/>
                <a:gd name="T39" fmla="*/ 2147483647 h 40"/>
                <a:gd name="T40" fmla="*/ 2147483647 w 78"/>
                <a:gd name="T41" fmla="*/ 2147483647 h 40"/>
                <a:gd name="T42" fmla="*/ 2147483647 w 78"/>
                <a:gd name="T43" fmla="*/ 2147483647 h 40"/>
                <a:gd name="T44" fmla="*/ 2147483647 w 78"/>
                <a:gd name="T45" fmla="*/ 2147483647 h 40"/>
                <a:gd name="T46" fmla="*/ 2147483647 w 78"/>
                <a:gd name="T47" fmla="*/ 2147483647 h 40"/>
                <a:gd name="T48" fmla="*/ 2147483647 w 78"/>
                <a:gd name="T49" fmla="*/ 2147483647 h 40"/>
                <a:gd name="T50" fmla="*/ 2147483647 w 78"/>
                <a:gd name="T51" fmla="*/ 2147483647 h 40"/>
                <a:gd name="T52" fmla="*/ 2147483647 w 78"/>
                <a:gd name="T53" fmla="*/ 2147483647 h 40"/>
                <a:gd name="T54" fmla="*/ 0 w 78"/>
                <a:gd name="T55" fmla="*/ 2147483647 h 40"/>
                <a:gd name="T56" fmla="*/ 2147483647 w 78"/>
                <a:gd name="T57" fmla="*/ 2147483647 h 40"/>
                <a:gd name="T58" fmla="*/ 2147483647 w 78"/>
                <a:gd name="T59" fmla="*/ 2147483647 h 40"/>
                <a:gd name="T60" fmla="*/ 2147483647 w 78"/>
                <a:gd name="T61" fmla="*/ 2147483647 h 40"/>
                <a:gd name="T62" fmla="*/ 2147483647 w 78"/>
                <a:gd name="T63" fmla="*/ 2147483647 h 40"/>
                <a:gd name="T64" fmla="*/ 2147483647 w 78"/>
                <a:gd name="T65" fmla="*/ 2147483647 h 40"/>
                <a:gd name="T66" fmla="*/ 2147483647 w 78"/>
                <a:gd name="T67" fmla="*/ 2147483647 h 40"/>
                <a:gd name="T68" fmla="*/ 2147483647 w 78"/>
                <a:gd name="T69" fmla="*/ 0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40"/>
                <a:gd name="T107" fmla="*/ 78 w 78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40">
                  <a:moveTo>
                    <a:pt x="22" y="0"/>
                  </a:moveTo>
                  <a:lnTo>
                    <a:pt x="24" y="6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42" y="12"/>
                  </a:lnTo>
                  <a:lnTo>
                    <a:pt x="48" y="12"/>
                  </a:lnTo>
                  <a:lnTo>
                    <a:pt x="58" y="10"/>
                  </a:lnTo>
                  <a:lnTo>
                    <a:pt x="68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2" y="26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6" y="34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20" y="6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192"/>
            <p:cNvSpPr/>
            <p:nvPr/>
          </p:nvSpPr>
          <p:spPr bwMode="auto">
            <a:xfrm>
              <a:off x="4873056" y="3107454"/>
              <a:ext cx="131455" cy="62390"/>
            </a:xfrm>
            <a:custGeom>
              <a:avLst/>
              <a:gdLst>
                <a:gd name="T0" fmla="*/ 2147483647 w 89"/>
                <a:gd name="T1" fmla="*/ 2147483647 h 40"/>
                <a:gd name="T2" fmla="*/ 2147483647 w 89"/>
                <a:gd name="T3" fmla="*/ 2147483647 h 40"/>
                <a:gd name="T4" fmla="*/ 2147483647 w 89"/>
                <a:gd name="T5" fmla="*/ 2147483647 h 40"/>
                <a:gd name="T6" fmla="*/ 2147483647 w 89"/>
                <a:gd name="T7" fmla="*/ 2147483647 h 40"/>
                <a:gd name="T8" fmla="*/ 2147483647 w 89"/>
                <a:gd name="T9" fmla="*/ 2147483647 h 40"/>
                <a:gd name="T10" fmla="*/ 2147483647 w 89"/>
                <a:gd name="T11" fmla="*/ 2147483647 h 40"/>
                <a:gd name="T12" fmla="*/ 2147483647 w 89"/>
                <a:gd name="T13" fmla="*/ 2147483647 h 40"/>
                <a:gd name="T14" fmla="*/ 2147483647 w 89"/>
                <a:gd name="T15" fmla="*/ 2147483647 h 40"/>
                <a:gd name="T16" fmla="*/ 2147483647 w 89"/>
                <a:gd name="T17" fmla="*/ 2147483647 h 40"/>
                <a:gd name="T18" fmla="*/ 2147483647 w 89"/>
                <a:gd name="T19" fmla="*/ 0 h 40"/>
                <a:gd name="T20" fmla="*/ 2147483647 w 89"/>
                <a:gd name="T21" fmla="*/ 0 h 40"/>
                <a:gd name="T22" fmla="*/ 2147483647 w 89"/>
                <a:gd name="T23" fmla="*/ 0 h 40"/>
                <a:gd name="T24" fmla="*/ 0 w 89"/>
                <a:gd name="T25" fmla="*/ 2147483647 h 40"/>
                <a:gd name="T26" fmla="*/ 2147483647 w 89"/>
                <a:gd name="T27" fmla="*/ 2147483647 h 40"/>
                <a:gd name="T28" fmla="*/ 2147483647 w 89"/>
                <a:gd name="T29" fmla="*/ 2147483647 h 40"/>
                <a:gd name="T30" fmla="*/ 2147483647 w 89"/>
                <a:gd name="T31" fmla="*/ 2147483647 h 40"/>
                <a:gd name="T32" fmla="*/ 2147483647 w 89"/>
                <a:gd name="T33" fmla="*/ 2147483647 h 40"/>
                <a:gd name="T34" fmla="*/ 2147483647 w 89"/>
                <a:gd name="T35" fmla="*/ 2147483647 h 40"/>
                <a:gd name="T36" fmla="*/ 2147483647 w 89"/>
                <a:gd name="T37" fmla="*/ 2147483647 h 40"/>
                <a:gd name="T38" fmla="*/ 2147483647 w 89"/>
                <a:gd name="T39" fmla="*/ 2147483647 h 40"/>
                <a:gd name="T40" fmla="*/ 2147483647 w 89"/>
                <a:gd name="T41" fmla="*/ 2147483647 h 40"/>
                <a:gd name="T42" fmla="*/ 2147483647 w 89"/>
                <a:gd name="T43" fmla="*/ 2147483647 h 40"/>
                <a:gd name="T44" fmla="*/ 2147483647 w 89"/>
                <a:gd name="T45" fmla="*/ 2147483647 h 40"/>
                <a:gd name="T46" fmla="*/ 2147483647 w 89"/>
                <a:gd name="T47" fmla="*/ 2147483647 h 40"/>
                <a:gd name="T48" fmla="*/ 2147483647 w 89"/>
                <a:gd name="T49" fmla="*/ 2147483647 h 40"/>
                <a:gd name="T50" fmla="*/ 2147483647 w 89"/>
                <a:gd name="T51" fmla="*/ 2147483647 h 40"/>
                <a:gd name="T52" fmla="*/ 2147483647 w 89"/>
                <a:gd name="T53" fmla="*/ 2147483647 h 40"/>
                <a:gd name="T54" fmla="*/ 2147483647 w 89"/>
                <a:gd name="T55" fmla="*/ 2147483647 h 40"/>
                <a:gd name="T56" fmla="*/ 2147483647 w 89"/>
                <a:gd name="T57" fmla="*/ 2147483647 h 40"/>
                <a:gd name="T58" fmla="*/ 2147483647 w 89"/>
                <a:gd name="T59" fmla="*/ 2147483647 h 40"/>
                <a:gd name="T60" fmla="*/ 2147483647 w 89"/>
                <a:gd name="T61" fmla="*/ 2147483647 h 40"/>
                <a:gd name="T62" fmla="*/ 2147483647 w 89"/>
                <a:gd name="T63" fmla="*/ 2147483647 h 40"/>
                <a:gd name="T64" fmla="*/ 2147483647 w 89"/>
                <a:gd name="T65" fmla="*/ 2147483647 h 40"/>
                <a:gd name="T66" fmla="*/ 2147483647 w 89"/>
                <a:gd name="T67" fmla="*/ 2147483647 h 40"/>
                <a:gd name="T68" fmla="*/ 2147483647 w 89"/>
                <a:gd name="T69" fmla="*/ 2147483647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9"/>
                <a:gd name="T106" fmla="*/ 0 h 40"/>
                <a:gd name="T107" fmla="*/ 89 w 89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9" h="40">
                  <a:moveTo>
                    <a:pt x="89" y="16"/>
                  </a:moveTo>
                  <a:lnTo>
                    <a:pt x="85" y="14"/>
                  </a:lnTo>
                  <a:lnTo>
                    <a:pt x="79" y="12"/>
                  </a:lnTo>
                  <a:lnTo>
                    <a:pt x="71" y="10"/>
                  </a:lnTo>
                  <a:lnTo>
                    <a:pt x="67" y="6"/>
                  </a:lnTo>
                  <a:lnTo>
                    <a:pt x="65" y="10"/>
                  </a:lnTo>
                  <a:lnTo>
                    <a:pt x="61" y="10"/>
                  </a:lnTo>
                  <a:lnTo>
                    <a:pt x="59" y="10"/>
                  </a:lnTo>
                  <a:lnTo>
                    <a:pt x="59" y="6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10" y="26"/>
                  </a:lnTo>
                  <a:lnTo>
                    <a:pt x="18" y="32"/>
                  </a:lnTo>
                  <a:lnTo>
                    <a:pt x="24" y="38"/>
                  </a:lnTo>
                  <a:lnTo>
                    <a:pt x="31" y="40"/>
                  </a:lnTo>
                  <a:lnTo>
                    <a:pt x="35" y="38"/>
                  </a:lnTo>
                  <a:lnTo>
                    <a:pt x="37" y="36"/>
                  </a:lnTo>
                  <a:lnTo>
                    <a:pt x="41" y="34"/>
                  </a:lnTo>
                  <a:lnTo>
                    <a:pt x="45" y="32"/>
                  </a:lnTo>
                  <a:lnTo>
                    <a:pt x="51" y="34"/>
                  </a:lnTo>
                  <a:lnTo>
                    <a:pt x="55" y="36"/>
                  </a:lnTo>
                  <a:lnTo>
                    <a:pt x="61" y="38"/>
                  </a:lnTo>
                  <a:lnTo>
                    <a:pt x="65" y="38"/>
                  </a:lnTo>
                  <a:lnTo>
                    <a:pt x="67" y="38"/>
                  </a:lnTo>
                  <a:lnTo>
                    <a:pt x="73" y="32"/>
                  </a:lnTo>
                  <a:lnTo>
                    <a:pt x="79" y="30"/>
                  </a:lnTo>
                  <a:lnTo>
                    <a:pt x="85" y="28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93"/>
            <p:cNvSpPr/>
            <p:nvPr/>
          </p:nvSpPr>
          <p:spPr bwMode="auto">
            <a:xfrm>
              <a:off x="5179783" y="3165861"/>
              <a:ext cx="72646" cy="78319"/>
            </a:xfrm>
            <a:custGeom>
              <a:avLst/>
              <a:gdLst>
                <a:gd name="T0" fmla="*/ 2147483647 w 50"/>
                <a:gd name="T1" fmla="*/ 2147483647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0 w 50"/>
                <a:gd name="T11" fmla="*/ 2147483647 h 50"/>
                <a:gd name="T12" fmla="*/ 2147483647 w 50"/>
                <a:gd name="T13" fmla="*/ 0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2147483647 w 50"/>
                <a:gd name="T31" fmla="*/ 2147483647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"/>
                <a:gd name="T49" fmla="*/ 0 h 50"/>
                <a:gd name="T50" fmla="*/ 50 w 50"/>
                <a:gd name="T51" fmla="*/ 50 h 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" h="50">
                  <a:moveTo>
                    <a:pt x="26" y="50"/>
                  </a:moveTo>
                  <a:lnTo>
                    <a:pt x="22" y="34"/>
                  </a:lnTo>
                  <a:lnTo>
                    <a:pt x="18" y="24"/>
                  </a:lnTo>
                  <a:lnTo>
                    <a:pt x="14" y="16"/>
                  </a:lnTo>
                  <a:lnTo>
                    <a:pt x="8" y="10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32" y="6"/>
                  </a:lnTo>
                  <a:lnTo>
                    <a:pt x="40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34" y="34"/>
                  </a:lnTo>
                  <a:lnTo>
                    <a:pt x="34" y="44"/>
                  </a:lnTo>
                  <a:lnTo>
                    <a:pt x="26" y="48"/>
                  </a:lnTo>
                  <a:lnTo>
                    <a:pt x="2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94"/>
            <p:cNvSpPr/>
            <p:nvPr/>
          </p:nvSpPr>
          <p:spPr bwMode="auto">
            <a:xfrm>
              <a:off x="4960693" y="3169843"/>
              <a:ext cx="140680" cy="79646"/>
            </a:xfrm>
            <a:custGeom>
              <a:avLst/>
              <a:gdLst>
                <a:gd name="T0" fmla="*/ 2147483647 w 96"/>
                <a:gd name="T1" fmla="*/ 2147483647 h 50"/>
                <a:gd name="T2" fmla="*/ 2147483647 w 96"/>
                <a:gd name="T3" fmla="*/ 2147483647 h 50"/>
                <a:gd name="T4" fmla="*/ 2147483647 w 96"/>
                <a:gd name="T5" fmla="*/ 2147483647 h 50"/>
                <a:gd name="T6" fmla="*/ 2147483647 w 96"/>
                <a:gd name="T7" fmla="*/ 2147483647 h 50"/>
                <a:gd name="T8" fmla="*/ 2147483647 w 96"/>
                <a:gd name="T9" fmla="*/ 2147483647 h 50"/>
                <a:gd name="T10" fmla="*/ 2147483647 w 96"/>
                <a:gd name="T11" fmla="*/ 2147483647 h 50"/>
                <a:gd name="T12" fmla="*/ 2147483647 w 96"/>
                <a:gd name="T13" fmla="*/ 2147483647 h 50"/>
                <a:gd name="T14" fmla="*/ 2147483647 w 96"/>
                <a:gd name="T15" fmla="*/ 2147483647 h 50"/>
                <a:gd name="T16" fmla="*/ 2147483647 w 96"/>
                <a:gd name="T17" fmla="*/ 2147483647 h 50"/>
                <a:gd name="T18" fmla="*/ 2147483647 w 96"/>
                <a:gd name="T19" fmla="*/ 2147483647 h 50"/>
                <a:gd name="T20" fmla="*/ 0 w 96"/>
                <a:gd name="T21" fmla="*/ 2147483647 h 50"/>
                <a:gd name="T22" fmla="*/ 2147483647 w 96"/>
                <a:gd name="T23" fmla="*/ 2147483647 h 50"/>
                <a:gd name="T24" fmla="*/ 2147483647 w 96"/>
                <a:gd name="T25" fmla="*/ 2147483647 h 50"/>
                <a:gd name="T26" fmla="*/ 2147483647 w 96"/>
                <a:gd name="T27" fmla="*/ 2147483647 h 50"/>
                <a:gd name="T28" fmla="*/ 2147483647 w 96"/>
                <a:gd name="T29" fmla="*/ 2147483647 h 50"/>
                <a:gd name="T30" fmla="*/ 2147483647 w 96"/>
                <a:gd name="T31" fmla="*/ 2147483647 h 50"/>
                <a:gd name="T32" fmla="*/ 2147483647 w 96"/>
                <a:gd name="T33" fmla="*/ 2147483647 h 50"/>
                <a:gd name="T34" fmla="*/ 2147483647 w 96"/>
                <a:gd name="T35" fmla="*/ 2147483647 h 50"/>
                <a:gd name="T36" fmla="*/ 2147483647 w 96"/>
                <a:gd name="T37" fmla="*/ 2147483647 h 50"/>
                <a:gd name="T38" fmla="*/ 2147483647 w 96"/>
                <a:gd name="T39" fmla="*/ 2147483647 h 50"/>
                <a:gd name="T40" fmla="*/ 2147483647 w 96"/>
                <a:gd name="T41" fmla="*/ 0 h 50"/>
                <a:gd name="T42" fmla="*/ 2147483647 w 96"/>
                <a:gd name="T43" fmla="*/ 0 h 50"/>
                <a:gd name="T44" fmla="*/ 2147483647 w 96"/>
                <a:gd name="T45" fmla="*/ 0 h 50"/>
                <a:gd name="T46" fmla="*/ 2147483647 w 96"/>
                <a:gd name="T47" fmla="*/ 2147483647 h 50"/>
                <a:gd name="T48" fmla="*/ 2147483647 w 96"/>
                <a:gd name="T49" fmla="*/ 2147483647 h 50"/>
                <a:gd name="T50" fmla="*/ 2147483647 w 96"/>
                <a:gd name="T51" fmla="*/ 2147483647 h 50"/>
                <a:gd name="T52" fmla="*/ 2147483647 w 96"/>
                <a:gd name="T53" fmla="*/ 2147483647 h 50"/>
                <a:gd name="T54" fmla="*/ 2147483647 w 96"/>
                <a:gd name="T55" fmla="*/ 2147483647 h 50"/>
                <a:gd name="T56" fmla="*/ 2147483647 w 96"/>
                <a:gd name="T57" fmla="*/ 2147483647 h 50"/>
                <a:gd name="T58" fmla="*/ 2147483647 w 96"/>
                <a:gd name="T59" fmla="*/ 2147483647 h 50"/>
                <a:gd name="T60" fmla="*/ 2147483647 w 96"/>
                <a:gd name="T61" fmla="*/ 2147483647 h 50"/>
                <a:gd name="T62" fmla="*/ 2147483647 w 96"/>
                <a:gd name="T63" fmla="*/ 2147483647 h 50"/>
                <a:gd name="T64" fmla="*/ 2147483647 w 96"/>
                <a:gd name="T65" fmla="*/ 2147483647 h 50"/>
                <a:gd name="T66" fmla="*/ 2147483647 w 96"/>
                <a:gd name="T67" fmla="*/ 2147483647 h 50"/>
                <a:gd name="T68" fmla="*/ 2147483647 w 96"/>
                <a:gd name="T69" fmla="*/ 2147483647 h 50"/>
                <a:gd name="T70" fmla="*/ 2147483647 w 96"/>
                <a:gd name="T71" fmla="*/ 2147483647 h 50"/>
                <a:gd name="T72" fmla="*/ 2147483647 w 96"/>
                <a:gd name="T73" fmla="*/ 2147483647 h 50"/>
                <a:gd name="T74" fmla="*/ 2147483647 w 96"/>
                <a:gd name="T75" fmla="*/ 2147483647 h 50"/>
                <a:gd name="T76" fmla="*/ 2147483647 w 96"/>
                <a:gd name="T77" fmla="*/ 2147483647 h 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50"/>
                <a:gd name="T119" fmla="*/ 96 w 96"/>
                <a:gd name="T120" fmla="*/ 50 h 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50">
                  <a:moveTo>
                    <a:pt x="58" y="46"/>
                  </a:moveTo>
                  <a:lnTo>
                    <a:pt x="56" y="44"/>
                  </a:lnTo>
                  <a:lnTo>
                    <a:pt x="54" y="42"/>
                  </a:lnTo>
                  <a:lnTo>
                    <a:pt x="44" y="46"/>
                  </a:lnTo>
                  <a:lnTo>
                    <a:pt x="38" y="48"/>
                  </a:lnTo>
                  <a:lnTo>
                    <a:pt x="30" y="50"/>
                  </a:lnTo>
                  <a:lnTo>
                    <a:pt x="26" y="50"/>
                  </a:lnTo>
                  <a:lnTo>
                    <a:pt x="22" y="48"/>
                  </a:lnTo>
                  <a:lnTo>
                    <a:pt x="16" y="44"/>
                  </a:lnTo>
                  <a:lnTo>
                    <a:pt x="8" y="38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6" y="22"/>
                  </a:lnTo>
                  <a:lnTo>
                    <a:pt x="8" y="16"/>
                  </a:lnTo>
                  <a:lnTo>
                    <a:pt x="14" y="10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58" y="2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2"/>
                  </a:lnTo>
                  <a:lnTo>
                    <a:pt x="84" y="2"/>
                  </a:lnTo>
                  <a:lnTo>
                    <a:pt x="86" y="4"/>
                  </a:lnTo>
                  <a:lnTo>
                    <a:pt x="90" y="6"/>
                  </a:lnTo>
                  <a:lnTo>
                    <a:pt x="96" y="8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2" y="22"/>
                  </a:lnTo>
                  <a:lnTo>
                    <a:pt x="82" y="30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4" y="42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5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95"/>
            <p:cNvSpPr/>
            <p:nvPr/>
          </p:nvSpPr>
          <p:spPr bwMode="auto">
            <a:xfrm>
              <a:off x="5082923" y="3049046"/>
              <a:ext cx="380526" cy="234958"/>
            </a:xfrm>
            <a:custGeom>
              <a:avLst/>
              <a:gdLst>
                <a:gd name="T0" fmla="*/ 2147483647 w 260"/>
                <a:gd name="T1" fmla="*/ 2147483647 h 148"/>
                <a:gd name="T2" fmla="*/ 2147483647 w 260"/>
                <a:gd name="T3" fmla="*/ 2147483647 h 148"/>
                <a:gd name="T4" fmla="*/ 2147483647 w 260"/>
                <a:gd name="T5" fmla="*/ 2147483647 h 148"/>
                <a:gd name="T6" fmla="*/ 2147483647 w 260"/>
                <a:gd name="T7" fmla="*/ 2147483647 h 148"/>
                <a:gd name="T8" fmla="*/ 2147483647 w 260"/>
                <a:gd name="T9" fmla="*/ 2147483647 h 148"/>
                <a:gd name="T10" fmla="*/ 2147483647 w 260"/>
                <a:gd name="T11" fmla="*/ 2147483647 h 148"/>
                <a:gd name="T12" fmla="*/ 2147483647 w 260"/>
                <a:gd name="T13" fmla="*/ 2147483647 h 148"/>
                <a:gd name="T14" fmla="*/ 2147483647 w 260"/>
                <a:gd name="T15" fmla="*/ 2147483647 h 148"/>
                <a:gd name="T16" fmla="*/ 2147483647 w 260"/>
                <a:gd name="T17" fmla="*/ 2147483647 h 148"/>
                <a:gd name="T18" fmla="*/ 2147483647 w 260"/>
                <a:gd name="T19" fmla="*/ 2147483647 h 148"/>
                <a:gd name="T20" fmla="*/ 2147483647 w 260"/>
                <a:gd name="T21" fmla="*/ 2147483647 h 148"/>
                <a:gd name="T22" fmla="*/ 2147483647 w 260"/>
                <a:gd name="T23" fmla="*/ 2147483647 h 148"/>
                <a:gd name="T24" fmla="*/ 2147483647 w 260"/>
                <a:gd name="T25" fmla="*/ 2147483647 h 148"/>
                <a:gd name="T26" fmla="*/ 2147483647 w 260"/>
                <a:gd name="T27" fmla="*/ 2147483647 h 148"/>
                <a:gd name="T28" fmla="*/ 2147483647 w 260"/>
                <a:gd name="T29" fmla="*/ 2147483647 h 148"/>
                <a:gd name="T30" fmla="*/ 2147483647 w 260"/>
                <a:gd name="T31" fmla="*/ 2147483647 h 148"/>
                <a:gd name="T32" fmla="*/ 2147483647 w 260"/>
                <a:gd name="T33" fmla="*/ 2147483647 h 148"/>
                <a:gd name="T34" fmla="*/ 2147483647 w 260"/>
                <a:gd name="T35" fmla="*/ 2147483647 h 148"/>
                <a:gd name="T36" fmla="*/ 2147483647 w 260"/>
                <a:gd name="T37" fmla="*/ 2147483647 h 148"/>
                <a:gd name="T38" fmla="*/ 2147483647 w 260"/>
                <a:gd name="T39" fmla="*/ 2147483647 h 148"/>
                <a:gd name="T40" fmla="*/ 2147483647 w 260"/>
                <a:gd name="T41" fmla="*/ 2147483647 h 148"/>
                <a:gd name="T42" fmla="*/ 2147483647 w 260"/>
                <a:gd name="T43" fmla="*/ 2147483647 h 148"/>
                <a:gd name="T44" fmla="*/ 2147483647 w 260"/>
                <a:gd name="T45" fmla="*/ 2147483647 h 148"/>
                <a:gd name="T46" fmla="*/ 2147483647 w 260"/>
                <a:gd name="T47" fmla="*/ 2147483647 h 148"/>
                <a:gd name="T48" fmla="*/ 2147483647 w 260"/>
                <a:gd name="T49" fmla="*/ 2147483647 h 148"/>
                <a:gd name="T50" fmla="*/ 2147483647 w 260"/>
                <a:gd name="T51" fmla="*/ 2147483647 h 148"/>
                <a:gd name="T52" fmla="*/ 2147483647 w 260"/>
                <a:gd name="T53" fmla="*/ 2147483647 h 148"/>
                <a:gd name="T54" fmla="*/ 2147483647 w 260"/>
                <a:gd name="T55" fmla="*/ 2147483647 h 148"/>
                <a:gd name="T56" fmla="*/ 2147483647 w 260"/>
                <a:gd name="T57" fmla="*/ 2147483647 h 148"/>
                <a:gd name="T58" fmla="*/ 2147483647 w 260"/>
                <a:gd name="T59" fmla="*/ 2147483647 h 148"/>
                <a:gd name="T60" fmla="*/ 2147483647 w 260"/>
                <a:gd name="T61" fmla="*/ 2147483647 h 148"/>
                <a:gd name="T62" fmla="*/ 2147483647 w 260"/>
                <a:gd name="T63" fmla="*/ 2147483647 h 148"/>
                <a:gd name="T64" fmla="*/ 2147483647 w 260"/>
                <a:gd name="T65" fmla="*/ 2147483647 h 148"/>
                <a:gd name="T66" fmla="*/ 2147483647 w 260"/>
                <a:gd name="T67" fmla="*/ 2147483647 h 148"/>
                <a:gd name="T68" fmla="*/ 2147483647 w 260"/>
                <a:gd name="T69" fmla="*/ 2147483647 h 148"/>
                <a:gd name="T70" fmla="*/ 2147483647 w 260"/>
                <a:gd name="T71" fmla="*/ 2147483647 h 148"/>
                <a:gd name="T72" fmla="*/ 2147483647 w 260"/>
                <a:gd name="T73" fmla="*/ 2147483647 h 148"/>
                <a:gd name="T74" fmla="*/ 2147483647 w 260"/>
                <a:gd name="T75" fmla="*/ 2147483647 h 148"/>
                <a:gd name="T76" fmla="*/ 2147483647 w 260"/>
                <a:gd name="T77" fmla="*/ 2147483647 h 148"/>
                <a:gd name="T78" fmla="*/ 2147483647 w 260"/>
                <a:gd name="T79" fmla="*/ 2147483647 h 148"/>
                <a:gd name="T80" fmla="*/ 2147483647 w 260"/>
                <a:gd name="T81" fmla="*/ 2147483647 h 148"/>
                <a:gd name="T82" fmla="*/ 2147483647 w 260"/>
                <a:gd name="T83" fmla="*/ 2147483647 h 148"/>
                <a:gd name="T84" fmla="*/ 2147483647 w 260"/>
                <a:gd name="T85" fmla="*/ 2147483647 h 148"/>
                <a:gd name="T86" fmla="*/ 2147483647 w 260"/>
                <a:gd name="T87" fmla="*/ 2147483647 h 148"/>
                <a:gd name="T88" fmla="*/ 2147483647 w 260"/>
                <a:gd name="T89" fmla="*/ 2147483647 h 148"/>
                <a:gd name="T90" fmla="*/ 2147483647 w 260"/>
                <a:gd name="T91" fmla="*/ 2147483647 h 148"/>
                <a:gd name="T92" fmla="*/ 2147483647 w 260"/>
                <a:gd name="T93" fmla="*/ 2147483647 h 148"/>
                <a:gd name="T94" fmla="*/ 2147483647 w 260"/>
                <a:gd name="T95" fmla="*/ 2147483647 h 148"/>
                <a:gd name="T96" fmla="*/ 2147483647 w 260"/>
                <a:gd name="T97" fmla="*/ 2147483647 h 1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0"/>
                <a:gd name="T148" fmla="*/ 0 h 148"/>
                <a:gd name="T149" fmla="*/ 260 w 260"/>
                <a:gd name="T150" fmla="*/ 148 h 1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0" h="148">
                  <a:moveTo>
                    <a:pt x="66" y="82"/>
                  </a:moveTo>
                  <a:lnTo>
                    <a:pt x="60" y="84"/>
                  </a:lnTo>
                  <a:lnTo>
                    <a:pt x="54" y="88"/>
                  </a:lnTo>
                  <a:lnTo>
                    <a:pt x="44" y="90"/>
                  </a:lnTo>
                  <a:lnTo>
                    <a:pt x="36" y="90"/>
                  </a:lnTo>
                  <a:lnTo>
                    <a:pt x="26" y="88"/>
                  </a:lnTo>
                  <a:lnTo>
                    <a:pt x="18" y="84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66"/>
                  </a:lnTo>
                  <a:lnTo>
                    <a:pt x="2" y="62"/>
                  </a:lnTo>
                  <a:lnTo>
                    <a:pt x="12" y="52"/>
                  </a:lnTo>
                  <a:lnTo>
                    <a:pt x="16" y="44"/>
                  </a:lnTo>
                  <a:lnTo>
                    <a:pt x="22" y="38"/>
                  </a:lnTo>
                  <a:lnTo>
                    <a:pt x="16" y="30"/>
                  </a:lnTo>
                  <a:lnTo>
                    <a:pt x="8" y="20"/>
                  </a:lnTo>
                  <a:lnTo>
                    <a:pt x="6" y="14"/>
                  </a:lnTo>
                  <a:lnTo>
                    <a:pt x="24" y="10"/>
                  </a:lnTo>
                  <a:lnTo>
                    <a:pt x="46" y="10"/>
                  </a:lnTo>
                  <a:lnTo>
                    <a:pt x="64" y="10"/>
                  </a:lnTo>
                  <a:lnTo>
                    <a:pt x="80" y="16"/>
                  </a:lnTo>
                  <a:lnTo>
                    <a:pt x="96" y="14"/>
                  </a:lnTo>
                  <a:lnTo>
                    <a:pt x="112" y="16"/>
                  </a:lnTo>
                  <a:lnTo>
                    <a:pt x="116" y="8"/>
                  </a:lnTo>
                  <a:lnTo>
                    <a:pt x="128" y="6"/>
                  </a:lnTo>
                  <a:lnTo>
                    <a:pt x="138" y="6"/>
                  </a:lnTo>
                  <a:lnTo>
                    <a:pt x="156" y="0"/>
                  </a:lnTo>
                  <a:lnTo>
                    <a:pt x="166" y="8"/>
                  </a:lnTo>
                  <a:lnTo>
                    <a:pt x="166" y="14"/>
                  </a:lnTo>
                  <a:lnTo>
                    <a:pt x="168" y="22"/>
                  </a:lnTo>
                  <a:lnTo>
                    <a:pt x="184" y="24"/>
                  </a:lnTo>
                  <a:lnTo>
                    <a:pt x="186" y="30"/>
                  </a:lnTo>
                  <a:lnTo>
                    <a:pt x="188" y="36"/>
                  </a:lnTo>
                  <a:lnTo>
                    <a:pt x="198" y="36"/>
                  </a:lnTo>
                  <a:lnTo>
                    <a:pt x="202" y="40"/>
                  </a:lnTo>
                  <a:lnTo>
                    <a:pt x="216" y="36"/>
                  </a:lnTo>
                  <a:lnTo>
                    <a:pt x="222" y="44"/>
                  </a:lnTo>
                  <a:lnTo>
                    <a:pt x="234" y="48"/>
                  </a:lnTo>
                  <a:lnTo>
                    <a:pt x="248" y="50"/>
                  </a:lnTo>
                  <a:lnTo>
                    <a:pt x="260" y="56"/>
                  </a:lnTo>
                  <a:lnTo>
                    <a:pt x="260" y="58"/>
                  </a:lnTo>
                  <a:lnTo>
                    <a:pt x="254" y="64"/>
                  </a:lnTo>
                  <a:lnTo>
                    <a:pt x="258" y="72"/>
                  </a:lnTo>
                  <a:lnTo>
                    <a:pt x="260" y="78"/>
                  </a:lnTo>
                  <a:lnTo>
                    <a:pt x="260" y="84"/>
                  </a:lnTo>
                  <a:lnTo>
                    <a:pt x="244" y="84"/>
                  </a:lnTo>
                  <a:lnTo>
                    <a:pt x="240" y="88"/>
                  </a:lnTo>
                  <a:lnTo>
                    <a:pt x="236" y="92"/>
                  </a:lnTo>
                  <a:lnTo>
                    <a:pt x="236" y="100"/>
                  </a:lnTo>
                  <a:lnTo>
                    <a:pt x="226" y="100"/>
                  </a:lnTo>
                  <a:lnTo>
                    <a:pt x="216" y="100"/>
                  </a:lnTo>
                  <a:lnTo>
                    <a:pt x="208" y="106"/>
                  </a:lnTo>
                  <a:lnTo>
                    <a:pt x="204" y="108"/>
                  </a:lnTo>
                  <a:lnTo>
                    <a:pt x="190" y="112"/>
                  </a:lnTo>
                  <a:lnTo>
                    <a:pt x="182" y="116"/>
                  </a:lnTo>
                  <a:lnTo>
                    <a:pt x="184" y="118"/>
                  </a:lnTo>
                  <a:lnTo>
                    <a:pt x="186" y="122"/>
                  </a:lnTo>
                  <a:lnTo>
                    <a:pt x="194" y="128"/>
                  </a:lnTo>
                  <a:lnTo>
                    <a:pt x="204" y="130"/>
                  </a:lnTo>
                  <a:lnTo>
                    <a:pt x="212" y="138"/>
                  </a:lnTo>
                  <a:lnTo>
                    <a:pt x="204" y="138"/>
                  </a:lnTo>
                  <a:lnTo>
                    <a:pt x="200" y="140"/>
                  </a:lnTo>
                  <a:lnTo>
                    <a:pt x="192" y="144"/>
                  </a:lnTo>
                  <a:lnTo>
                    <a:pt x="186" y="146"/>
                  </a:lnTo>
                  <a:lnTo>
                    <a:pt x="176" y="14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0" y="128"/>
                  </a:lnTo>
                  <a:lnTo>
                    <a:pt x="166" y="120"/>
                  </a:lnTo>
                  <a:lnTo>
                    <a:pt x="172" y="118"/>
                  </a:lnTo>
                  <a:lnTo>
                    <a:pt x="164" y="118"/>
                  </a:lnTo>
                  <a:lnTo>
                    <a:pt x="160" y="118"/>
                  </a:lnTo>
                  <a:lnTo>
                    <a:pt x="152" y="116"/>
                  </a:lnTo>
                  <a:lnTo>
                    <a:pt x="146" y="114"/>
                  </a:lnTo>
                  <a:lnTo>
                    <a:pt x="144" y="112"/>
                  </a:lnTo>
                  <a:lnTo>
                    <a:pt x="140" y="108"/>
                  </a:lnTo>
                  <a:lnTo>
                    <a:pt x="132" y="108"/>
                  </a:lnTo>
                  <a:lnTo>
                    <a:pt x="130" y="112"/>
                  </a:lnTo>
                  <a:lnTo>
                    <a:pt x="128" y="116"/>
                  </a:lnTo>
                  <a:lnTo>
                    <a:pt x="124" y="120"/>
                  </a:lnTo>
                  <a:lnTo>
                    <a:pt x="118" y="126"/>
                  </a:lnTo>
                  <a:lnTo>
                    <a:pt x="114" y="128"/>
                  </a:lnTo>
                  <a:lnTo>
                    <a:pt x="110" y="126"/>
                  </a:lnTo>
                  <a:lnTo>
                    <a:pt x="102" y="128"/>
                  </a:lnTo>
                  <a:lnTo>
                    <a:pt x="94" y="132"/>
                  </a:lnTo>
                  <a:lnTo>
                    <a:pt x="92" y="124"/>
                  </a:lnTo>
                  <a:lnTo>
                    <a:pt x="100" y="118"/>
                  </a:lnTo>
                  <a:lnTo>
                    <a:pt x="100" y="108"/>
                  </a:lnTo>
                  <a:lnTo>
                    <a:pt x="106" y="108"/>
                  </a:lnTo>
                  <a:lnTo>
                    <a:pt x="116" y="110"/>
                  </a:lnTo>
                  <a:lnTo>
                    <a:pt x="110" y="98"/>
                  </a:lnTo>
                  <a:lnTo>
                    <a:pt x="106" y="92"/>
                  </a:lnTo>
                  <a:lnTo>
                    <a:pt x="98" y="80"/>
                  </a:lnTo>
                  <a:lnTo>
                    <a:pt x="90" y="76"/>
                  </a:lnTo>
                  <a:lnTo>
                    <a:pt x="82" y="74"/>
                  </a:lnTo>
                  <a:lnTo>
                    <a:pt x="74" y="78"/>
                  </a:lnTo>
                  <a:lnTo>
                    <a:pt x="6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196"/>
            <p:cNvSpPr/>
            <p:nvPr/>
          </p:nvSpPr>
          <p:spPr bwMode="auto">
            <a:xfrm>
              <a:off x="5092147" y="2945506"/>
              <a:ext cx="193722" cy="128763"/>
            </a:xfrm>
            <a:custGeom>
              <a:avLst/>
              <a:gdLst>
                <a:gd name="T0" fmla="*/ 2147483647 w 132"/>
                <a:gd name="T1" fmla="*/ 2147483647 h 82"/>
                <a:gd name="T2" fmla="*/ 2147483647 w 132"/>
                <a:gd name="T3" fmla="*/ 2147483647 h 82"/>
                <a:gd name="T4" fmla="*/ 2147483647 w 132"/>
                <a:gd name="T5" fmla="*/ 2147483647 h 82"/>
                <a:gd name="T6" fmla="*/ 2147483647 w 132"/>
                <a:gd name="T7" fmla="*/ 2147483647 h 82"/>
                <a:gd name="T8" fmla="*/ 2147483647 w 132"/>
                <a:gd name="T9" fmla="*/ 2147483647 h 82"/>
                <a:gd name="T10" fmla="*/ 2147483647 w 132"/>
                <a:gd name="T11" fmla="*/ 2147483647 h 82"/>
                <a:gd name="T12" fmla="*/ 2147483647 w 132"/>
                <a:gd name="T13" fmla="*/ 2147483647 h 82"/>
                <a:gd name="T14" fmla="*/ 2147483647 w 132"/>
                <a:gd name="T15" fmla="*/ 2147483647 h 82"/>
                <a:gd name="T16" fmla="*/ 2147483647 w 132"/>
                <a:gd name="T17" fmla="*/ 2147483647 h 82"/>
                <a:gd name="T18" fmla="*/ 2147483647 w 132"/>
                <a:gd name="T19" fmla="*/ 2147483647 h 82"/>
                <a:gd name="T20" fmla="*/ 2147483647 w 132"/>
                <a:gd name="T21" fmla="*/ 2147483647 h 82"/>
                <a:gd name="T22" fmla="*/ 2147483647 w 132"/>
                <a:gd name="T23" fmla="*/ 2147483647 h 82"/>
                <a:gd name="T24" fmla="*/ 2147483647 w 132"/>
                <a:gd name="T25" fmla="*/ 2147483647 h 82"/>
                <a:gd name="T26" fmla="*/ 0 w 132"/>
                <a:gd name="T27" fmla="*/ 2147483647 h 82"/>
                <a:gd name="T28" fmla="*/ 0 w 132"/>
                <a:gd name="T29" fmla="*/ 2147483647 h 82"/>
                <a:gd name="T30" fmla="*/ 2147483647 w 132"/>
                <a:gd name="T31" fmla="*/ 2147483647 h 82"/>
                <a:gd name="T32" fmla="*/ 2147483647 w 132"/>
                <a:gd name="T33" fmla="*/ 2147483647 h 82"/>
                <a:gd name="T34" fmla="*/ 2147483647 w 132"/>
                <a:gd name="T35" fmla="*/ 2147483647 h 82"/>
                <a:gd name="T36" fmla="*/ 2147483647 w 132"/>
                <a:gd name="T37" fmla="*/ 2147483647 h 82"/>
                <a:gd name="T38" fmla="*/ 2147483647 w 132"/>
                <a:gd name="T39" fmla="*/ 2147483647 h 82"/>
                <a:gd name="T40" fmla="*/ 2147483647 w 132"/>
                <a:gd name="T41" fmla="*/ 2147483647 h 82"/>
                <a:gd name="T42" fmla="*/ 2147483647 w 132"/>
                <a:gd name="T43" fmla="*/ 2147483647 h 82"/>
                <a:gd name="T44" fmla="*/ 2147483647 w 132"/>
                <a:gd name="T45" fmla="*/ 2147483647 h 82"/>
                <a:gd name="T46" fmla="*/ 2147483647 w 132"/>
                <a:gd name="T47" fmla="*/ 2147483647 h 82"/>
                <a:gd name="T48" fmla="*/ 2147483647 w 132"/>
                <a:gd name="T49" fmla="*/ 2147483647 h 82"/>
                <a:gd name="T50" fmla="*/ 2147483647 w 132"/>
                <a:gd name="T51" fmla="*/ 2147483647 h 82"/>
                <a:gd name="T52" fmla="*/ 2147483647 w 132"/>
                <a:gd name="T53" fmla="*/ 2147483647 h 82"/>
                <a:gd name="T54" fmla="*/ 2147483647 w 132"/>
                <a:gd name="T55" fmla="*/ 2147483647 h 82"/>
                <a:gd name="T56" fmla="*/ 2147483647 w 132"/>
                <a:gd name="T57" fmla="*/ 0 h 82"/>
                <a:gd name="T58" fmla="*/ 2147483647 w 132"/>
                <a:gd name="T59" fmla="*/ 2147483647 h 82"/>
                <a:gd name="T60" fmla="*/ 2147483647 w 132"/>
                <a:gd name="T61" fmla="*/ 2147483647 h 82"/>
                <a:gd name="T62" fmla="*/ 2147483647 w 132"/>
                <a:gd name="T63" fmla="*/ 2147483647 h 82"/>
                <a:gd name="T64" fmla="*/ 2147483647 w 132"/>
                <a:gd name="T65" fmla="*/ 2147483647 h 82"/>
                <a:gd name="T66" fmla="*/ 2147483647 w 132"/>
                <a:gd name="T67" fmla="*/ 2147483647 h 82"/>
                <a:gd name="T68" fmla="*/ 2147483647 w 132"/>
                <a:gd name="T69" fmla="*/ 2147483647 h 82"/>
                <a:gd name="T70" fmla="*/ 2147483647 w 132"/>
                <a:gd name="T71" fmla="*/ 2147483647 h 82"/>
                <a:gd name="T72" fmla="*/ 2147483647 w 132"/>
                <a:gd name="T73" fmla="*/ 2147483647 h 82"/>
                <a:gd name="T74" fmla="*/ 2147483647 w 132"/>
                <a:gd name="T75" fmla="*/ 2147483647 h 82"/>
                <a:gd name="T76" fmla="*/ 2147483647 w 132"/>
                <a:gd name="T77" fmla="*/ 2147483647 h 82"/>
                <a:gd name="T78" fmla="*/ 2147483647 w 132"/>
                <a:gd name="T79" fmla="*/ 2147483647 h 82"/>
                <a:gd name="T80" fmla="*/ 2147483647 w 132"/>
                <a:gd name="T81" fmla="*/ 2147483647 h 82"/>
                <a:gd name="T82" fmla="*/ 2147483647 w 132"/>
                <a:gd name="T83" fmla="*/ 2147483647 h 82"/>
                <a:gd name="T84" fmla="*/ 2147483647 w 132"/>
                <a:gd name="T85" fmla="*/ 2147483647 h 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2"/>
                <a:gd name="T130" fmla="*/ 0 h 82"/>
                <a:gd name="T131" fmla="*/ 132 w 132"/>
                <a:gd name="T132" fmla="*/ 82 h 8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2" h="82">
                  <a:moveTo>
                    <a:pt x="122" y="72"/>
                  </a:moveTo>
                  <a:lnTo>
                    <a:pt x="110" y="74"/>
                  </a:lnTo>
                  <a:lnTo>
                    <a:pt x="106" y="82"/>
                  </a:lnTo>
                  <a:lnTo>
                    <a:pt x="98" y="82"/>
                  </a:lnTo>
                  <a:lnTo>
                    <a:pt x="90" y="80"/>
                  </a:lnTo>
                  <a:lnTo>
                    <a:pt x="80" y="82"/>
                  </a:lnTo>
                  <a:lnTo>
                    <a:pt x="74" y="82"/>
                  </a:lnTo>
                  <a:lnTo>
                    <a:pt x="62" y="78"/>
                  </a:lnTo>
                  <a:lnTo>
                    <a:pt x="58" y="76"/>
                  </a:lnTo>
                  <a:lnTo>
                    <a:pt x="40" y="76"/>
                  </a:lnTo>
                  <a:lnTo>
                    <a:pt x="30" y="76"/>
                  </a:lnTo>
                  <a:lnTo>
                    <a:pt x="22" y="76"/>
                  </a:lnTo>
                  <a:lnTo>
                    <a:pt x="16" y="78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12" y="46"/>
                  </a:lnTo>
                  <a:lnTo>
                    <a:pt x="18" y="34"/>
                  </a:lnTo>
                  <a:lnTo>
                    <a:pt x="26" y="24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60" y="4"/>
                  </a:lnTo>
                  <a:lnTo>
                    <a:pt x="68" y="0"/>
                  </a:lnTo>
                  <a:lnTo>
                    <a:pt x="76" y="4"/>
                  </a:lnTo>
                  <a:lnTo>
                    <a:pt x="98" y="4"/>
                  </a:lnTo>
                  <a:lnTo>
                    <a:pt x="106" y="16"/>
                  </a:lnTo>
                  <a:lnTo>
                    <a:pt x="106" y="24"/>
                  </a:lnTo>
                  <a:lnTo>
                    <a:pt x="112" y="28"/>
                  </a:lnTo>
                  <a:lnTo>
                    <a:pt x="116" y="34"/>
                  </a:lnTo>
                  <a:lnTo>
                    <a:pt x="120" y="40"/>
                  </a:lnTo>
                  <a:lnTo>
                    <a:pt x="122" y="42"/>
                  </a:lnTo>
                  <a:lnTo>
                    <a:pt x="130" y="44"/>
                  </a:lnTo>
                  <a:lnTo>
                    <a:pt x="132" y="50"/>
                  </a:lnTo>
                  <a:lnTo>
                    <a:pt x="126" y="52"/>
                  </a:lnTo>
                  <a:lnTo>
                    <a:pt x="114" y="54"/>
                  </a:lnTo>
                  <a:lnTo>
                    <a:pt x="118" y="62"/>
                  </a:lnTo>
                  <a:lnTo>
                    <a:pt x="12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197"/>
            <p:cNvSpPr/>
            <p:nvPr/>
          </p:nvSpPr>
          <p:spPr bwMode="auto">
            <a:xfrm>
              <a:off x="4904191" y="3218959"/>
              <a:ext cx="71493" cy="58407"/>
            </a:xfrm>
            <a:custGeom>
              <a:avLst/>
              <a:gdLst>
                <a:gd name="T0" fmla="*/ 0 w 49"/>
                <a:gd name="T1" fmla="*/ 2147483647 h 36"/>
                <a:gd name="T2" fmla="*/ 2147483647 w 49"/>
                <a:gd name="T3" fmla="*/ 2147483647 h 36"/>
                <a:gd name="T4" fmla="*/ 2147483647 w 49"/>
                <a:gd name="T5" fmla="*/ 2147483647 h 36"/>
                <a:gd name="T6" fmla="*/ 2147483647 w 49"/>
                <a:gd name="T7" fmla="*/ 2147483647 h 36"/>
                <a:gd name="T8" fmla="*/ 2147483647 w 49"/>
                <a:gd name="T9" fmla="*/ 0 h 36"/>
                <a:gd name="T10" fmla="*/ 2147483647 w 49"/>
                <a:gd name="T11" fmla="*/ 2147483647 h 36"/>
                <a:gd name="T12" fmla="*/ 2147483647 w 49"/>
                <a:gd name="T13" fmla="*/ 2147483647 h 36"/>
                <a:gd name="T14" fmla="*/ 2147483647 w 49"/>
                <a:gd name="T15" fmla="*/ 2147483647 h 36"/>
                <a:gd name="T16" fmla="*/ 2147483647 w 49"/>
                <a:gd name="T17" fmla="*/ 2147483647 h 36"/>
                <a:gd name="T18" fmla="*/ 2147483647 w 49"/>
                <a:gd name="T19" fmla="*/ 2147483647 h 36"/>
                <a:gd name="T20" fmla="*/ 2147483647 w 49"/>
                <a:gd name="T21" fmla="*/ 2147483647 h 36"/>
                <a:gd name="T22" fmla="*/ 2147483647 w 49"/>
                <a:gd name="T23" fmla="*/ 2147483647 h 36"/>
                <a:gd name="T24" fmla="*/ 2147483647 w 49"/>
                <a:gd name="T25" fmla="*/ 2147483647 h 36"/>
                <a:gd name="T26" fmla="*/ 2147483647 w 49"/>
                <a:gd name="T27" fmla="*/ 2147483647 h 36"/>
                <a:gd name="T28" fmla="*/ 2147483647 w 49"/>
                <a:gd name="T29" fmla="*/ 2147483647 h 36"/>
                <a:gd name="T30" fmla="*/ 0 w 49"/>
                <a:gd name="T31" fmla="*/ 2147483647 h 36"/>
                <a:gd name="T32" fmla="*/ 0 w 49"/>
                <a:gd name="T33" fmla="*/ 2147483647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"/>
                <a:gd name="T52" fmla="*/ 0 h 36"/>
                <a:gd name="T53" fmla="*/ 49 w 49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" h="36">
                  <a:moveTo>
                    <a:pt x="0" y="4"/>
                  </a:moveTo>
                  <a:lnTo>
                    <a:pt x="13" y="6"/>
                  </a:lnTo>
                  <a:lnTo>
                    <a:pt x="21" y="4"/>
                  </a:lnTo>
                  <a:lnTo>
                    <a:pt x="25" y="2"/>
                  </a:lnTo>
                  <a:lnTo>
                    <a:pt x="39" y="0"/>
                  </a:lnTo>
                  <a:lnTo>
                    <a:pt x="49" y="6"/>
                  </a:lnTo>
                  <a:lnTo>
                    <a:pt x="35" y="10"/>
                  </a:lnTo>
                  <a:lnTo>
                    <a:pt x="33" y="16"/>
                  </a:lnTo>
                  <a:lnTo>
                    <a:pt x="29" y="24"/>
                  </a:lnTo>
                  <a:lnTo>
                    <a:pt x="21" y="24"/>
                  </a:lnTo>
                  <a:lnTo>
                    <a:pt x="17" y="28"/>
                  </a:lnTo>
                  <a:lnTo>
                    <a:pt x="15" y="36"/>
                  </a:lnTo>
                  <a:lnTo>
                    <a:pt x="11" y="32"/>
                  </a:lnTo>
                  <a:lnTo>
                    <a:pt x="7" y="2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98"/>
            <p:cNvSpPr/>
            <p:nvPr/>
          </p:nvSpPr>
          <p:spPr bwMode="auto">
            <a:xfrm>
              <a:off x="5065626" y="3349048"/>
              <a:ext cx="51890" cy="37169"/>
            </a:xfrm>
            <a:custGeom>
              <a:avLst/>
              <a:gdLst>
                <a:gd name="T0" fmla="*/ 2147483647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2147483647 w 36"/>
                <a:gd name="T11" fmla="*/ 2147483647 h 24"/>
                <a:gd name="T12" fmla="*/ 2147483647 w 36"/>
                <a:gd name="T13" fmla="*/ 2147483647 h 24"/>
                <a:gd name="T14" fmla="*/ 0 w 36"/>
                <a:gd name="T15" fmla="*/ 2147483647 h 24"/>
                <a:gd name="T16" fmla="*/ 0 w 36"/>
                <a:gd name="T17" fmla="*/ 2147483647 h 24"/>
                <a:gd name="T18" fmla="*/ 2147483647 w 36"/>
                <a:gd name="T19" fmla="*/ 2147483647 h 24"/>
                <a:gd name="T20" fmla="*/ 2147483647 w 36"/>
                <a:gd name="T21" fmla="*/ 0 h 24"/>
                <a:gd name="T22" fmla="*/ 2147483647 w 36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24"/>
                <a:gd name="T38" fmla="*/ 36 w 36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24">
                  <a:moveTo>
                    <a:pt x="26" y="0"/>
                  </a:moveTo>
                  <a:lnTo>
                    <a:pt x="36" y="4"/>
                  </a:lnTo>
                  <a:lnTo>
                    <a:pt x="36" y="16"/>
                  </a:lnTo>
                  <a:lnTo>
                    <a:pt x="30" y="20"/>
                  </a:lnTo>
                  <a:lnTo>
                    <a:pt x="10" y="24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0" y="16"/>
                  </a:lnTo>
                  <a:lnTo>
                    <a:pt x="0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99"/>
            <p:cNvSpPr/>
            <p:nvPr/>
          </p:nvSpPr>
          <p:spPr bwMode="auto">
            <a:xfrm>
              <a:off x="5044870" y="3179136"/>
              <a:ext cx="207559" cy="126107"/>
            </a:xfrm>
            <a:custGeom>
              <a:avLst/>
              <a:gdLst>
                <a:gd name="T0" fmla="*/ 2147483647 w 142"/>
                <a:gd name="T1" fmla="*/ 2147483647 h 80"/>
                <a:gd name="T2" fmla="*/ 2147483647 w 142"/>
                <a:gd name="T3" fmla="*/ 2147483647 h 80"/>
                <a:gd name="T4" fmla="*/ 2147483647 w 142"/>
                <a:gd name="T5" fmla="*/ 2147483647 h 80"/>
                <a:gd name="T6" fmla="*/ 2147483647 w 142"/>
                <a:gd name="T7" fmla="*/ 2147483647 h 80"/>
                <a:gd name="T8" fmla="*/ 2147483647 w 142"/>
                <a:gd name="T9" fmla="*/ 2147483647 h 80"/>
                <a:gd name="T10" fmla="*/ 2147483647 w 142"/>
                <a:gd name="T11" fmla="*/ 2147483647 h 80"/>
                <a:gd name="T12" fmla="*/ 2147483647 w 142"/>
                <a:gd name="T13" fmla="*/ 2147483647 h 80"/>
                <a:gd name="T14" fmla="*/ 2147483647 w 142"/>
                <a:gd name="T15" fmla="*/ 2147483647 h 80"/>
                <a:gd name="T16" fmla="*/ 2147483647 w 142"/>
                <a:gd name="T17" fmla="*/ 2147483647 h 80"/>
                <a:gd name="T18" fmla="*/ 2147483647 w 142"/>
                <a:gd name="T19" fmla="*/ 2147483647 h 80"/>
                <a:gd name="T20" fmla="*/ 2147483647 w 142"/>
                <a:gd name="T21" fmla="*/ 2147483647 h 80"/>
                <a:gd name="T22" fmla="*/ 0 w 142"/>
                <a:gd name="T23" fmla="*/ 2147483647 h 80"/>
                <a:gd name="T24" fmla="*/ 2147483647 w 142"/>
                <a:gd name="T25" fmla="*/ 2147483647 h 80"/>
                <a:gd name="T26" fmla="*/ 2147483647 w 142"/>
                <a:gd name="T27" fmla="*/ 2147483647 h 80"/>
                <a:gd name="T28" fmla="*/ 2147483647 w 142"/>
                <a:gd name="T29" fmla="*/ 2147483647 h 80"/>
                <a:gd name="T30" fmla="*/ 2147483647 w 142"/>
                <a:gd name="T31" fmla="*/ 2147483647 h 80"/>
                <a:gd name="T32" fmla="*/ 2147483647 w 142"/>
                <a:gd name="T33" fmla="*/ 2147483647 h 80"/>
                <a:gd name="T34" fmla="*/ 2147483647 w 142"/>
                <a:gd name="T35" fmla="*/ 2147483647 h 80"/>
                <a:gd name="T36" fmla="*/ 2147483647 w 142"/>
                <a:gd name="T37" fmla="*/ 2147483647 h 80"/>
                <a:gd name="T38" fmla="*/ 2147483647 w 142"/>
                <a:gd name="T39" fmla="*/ 2147483647 h 80"/>
                <a:gd name="T40" fmla="*/ 2147483647 w 142"/>
                <a:gd name="T41" fmla="*/ 2147483647 h 80"/>
                <a:gd name="T42" fmla="*/ 2147483647 w 142"/>
                <a:gd name="T43" fmla="*/ 2147483647 h 80"/>
                <a:gd name="T44" fmla="*/ 2147483647 w 142"/>
                <a:gd name="T45" fmla="*/ 2147483647 h 80"/>
                <a:gd name="T46" fmla="*/ 2147483647 w 142"/>
                <a:gd name="T47" fmla="*/ 2147483647 h 80"/>
                <a:gd name="T48" fmla="*/ 2147483647 w 142"/>
                <a:gd name="T49" fmla="*/ 2147483647 h 80"/>
                <a:gd name="T50" fmla="*/ 2147483647 w 142"/>
                <a:gd name="T51" fmla="*/ 2147483647 h 80"/>
                <a:gd name="T52" fmla="*/ 2147483647 w 142"/>
                <a:gd name="T53" fmla="*/ 2147483647 h 80"/>
                <a:gd name="T54" fmla="*/ 2147483647 w 142"/>
                <a:gd name="T55" fmla="*/ 2147483647 h 80"/>
                <a:gd name="T56" fmla="*/ 2147483647 w 142"/>
                <a:gd name="T57" fmla="*/ 0 h 80"/>
                <a:gd name="T58" fmla="*/ 2147483647 w 142"/>
                <a:gd name="T59" fmla="*/ 2147483647 h 80"/>
                <a:gd name="T60" fmla="*/ 2147483647 w 142"/>
                <a:gd name="T61" fmla="*/ 2147483647 h 80"/>
                <a:gd name="T62" fmla="*/ 2147483647 w 142"/>
                <a:gd name="T63" fmla="*/ 2147483647 h 80"/>
                <a:gd name="T64" fmla="*/ 2147483647 w 142"/>
                <a:gd name="T65" fmla="*/ 2147483647 h 80"/>
                <a:gd name="T66" fmla="*/ 2147483647 w 142"/>
                <a:gd name="T67" fmla="*/ 2147483647 h 80"/>
                <a:gd name="T68" fmla="*/ 2147483647 w 142"/>
                <a:gd name="T69" fmla="*/ 2147483647 h 80"/>
                <a:gd name="T70" fmla="*/ 2147483647 w 142"/>
                <a:gd name="T71" fmla="*/ 2147483647 h 80"/>
                <a:gd name="T72" fmla="*/ 2147483647 w 142"/>
                <a:gd name="T73" fmla="*/ 2147483647 h 80"/>
                <a:gd name="T74" fmla="*/ 2147483647 w 142"/>
                <a:gd name="T75" fmla="*/ 2147483647 h 80"/>
                <a:gd name="T76" fmla="*/ 2147483647 w 142"/>
                <a:gd name="T77" fmla="*/ 2147483647 h 80"/>
                <a:gd name="T78" fmla="*/ 2147483647 w 142"/>
                <a:gd name="T79" fmla="*/ 2147483647 h 80"/>
                <a:gd name="T80" fmla="*/ 2147483647 w 142"/>
                <a:gd name="T81" fmla="*/ 2147483647 h 80"/>
                <a:gd name="T82" fmla="*/ 2147483647 w 142"/>
                <a:gd name="T83" fmla="*/ 2147483647 h 80"/>
                <a:gd name="T84" fmla="*/ 2147483647 w 142"/>
                <a:gd name="T85" fmla="*/ 2147483647 h 80"/>
                <a:gd name="T86" fmla="*/ 2147483647 w 142"/>
                <a:gd name="T87" fmla="*/ 2147483647 h 80"/>
                <a:gd name="T88" fmla="*/ 2147483647 w 142"/>
                <a:gd name="T89" fmla="*/ 2147483647 h 80"/>
                <a:gd name="T90" fmla="*/ 2147483647 w 142"/>
                <a:gd name="T91" fmla="*/ 2147483647 h 80"/>
                <a:gd name="T92" fmla="*/ 2147483647 w 142"/>
                <a:gd name="T93" fmla="*/ 2147483647 h 80"/>
                <a:gd name="T94" fmla="*/ 2147483647 w 142"/>
                <a:gd name="T95" fmla="*/ 2147483647 h 80"/>
                <a:gd name="T96" fmla="*/ 2147483647 w 142"/>
                <a:gd name="T97" fmla="*/ 2147483647 h 80"/>
                <a:gd name="T98" fmla="*/ 2147483647 w 142"/>
                <a:gd name="T99" fmla="*/ 2147483647 h 80"/>
                <a:gd name="T100" fmla="*/ 2147483647 w 142"/>
                <a:gd name="T101" fmla="*/ 2147483647 h 80"/>
                <a:gd name="T102" fmla="*/ 2147483647 w 142"/>
                <a:gd name="T103" fmla="*/ 2147483647 h 80"/>
                <a:gd name="T104" fmla="*/ 2147483647 w 142"/>
                <a:gd name="T105" fmla="*/ 2147483647 h 80"/>
                <a:gd name="T106" fmla="*/ 2147483647 w 142"/>
                <a:gd name="T107" fmla="*/ 2147483647 h 80"/>
                <a:gd name="T108" fmla="*/ 2147483647 w 142"/>
                <a:gd name="T109" fmla="*/ 2147483647 h 80"/>
                <a:gd name="T110" fmla="*/ 2147483647 w 142"/>
                <a:gd name="T111" fmla="*/ 2147483647 h 80"/>
                <a:gd name="T112" fmla="*/ 2147483647 w 142"/>
                <a:gd name="T113" fmla="*/ 2147483647 h 80"/>
                <a:gd name="T114" fmla="*/ 2147483647 w 142"/>
                <a:gd name="T115" fmla="*/ 2147483647 h 80"/>
                <a:gd name="T116" fmla="*/ 2147483647 w 142"/>
                <a:gd name="T117" fmla="*/ 2147483647 h 80"/>
                <a:gd name="T118" fmla="*/ 2147483647 w 142"/>
                <a:gd name="T119" fmla="*/ 2147483647 h 80"/>
                <a:gd name="T120" fmla="*/ 2147483647 w 142"/>
                <a:gd name="T121" fmla="*/ 2147483647 h 80"/>
                <a:gd name="T122" fmla="*/ 2147483647 w 142"/>
                <a:gd name="T123" fmla="*/ 2147483647 h 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"/>
                <a:gd name="T187" fmla="*/ 0 h 80"/>
                <a:gd name="T188" fmla="*/ 142 w 142"/>
                <a:gd name="T189" fmla="*/ 80 h 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" h="80">
                  <a:moveTo>
                    <a:pt x="36" y="68"/>
                  </a:moveTo>
                  <a:lnTo>
                    <a:pt x="28" y="64"/>
                  </a:lnTo>
                  <a:lnTo>
                    <a:pt x="26" y="64"/>
                  </a:lnTo>
                  <a:lnTo>
                    <a:pt x="24" y="62"/>
                  </a:lnTo>
                  <a:lnTo>
                    <a:pt x="22" y="58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0" y="4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32" y="10"/>
                  </a:lnTo>
                  <a:lnTo>
                    <a:pt x="36" y="8"/>
                  </a:lnTo>
                  <a:lnTo>
                    <a:pt x="38" y="2"/>
                  </a:lnTo>
                  <a:lnTo>
                    <a:pt x="56" y="6"/>
                  </a:lnTo>
                  <a:lnTo>
                    <a:pt x="70" y="10"/>
                  </a:lnTo>
                  <a:lnTo>
                    <a:pt x="76" y="8"/>
                  </a:lnTo>
                  <a:lnTo>
                    <a:pt x="80" y="6"/>
                  </a:lnTo>
                  <a:lnTo>
                    <a:pt x="86" y="2"/>
                  </a:lnTo>
                  <a:lnTo>
                    <a:pt x="92" y="0"/>
                  </a:lnTo>
                  <a:lnTo>
                    <a:pt x="100" y="2"/>
                  </a:lnTo>
                  <a:lnTo>
                    <a:pt x="106" y="8"/>
                  </a:lnTo>
                  <a:lnTo>
                    <a:pt x="108" y="12"/>
                  </a:lnTo>
                  <a:lnTo>
                    <a:pt x="112" y="20"/>
                  </a:lnTo>
                  <a:lnTo>
                    <a:pt x="116" y="36"/>
                  </a:lnTo>
                  <a:lnTo>
                    <a:pt x="118" y="44"/>
                  </a:lnTo>
                  <a:lnTo>
                    <a:pt x="120" y="50"/>
                  </a:lnTo>
                  <a:lnTo>
                    <a:pt x="128" y="46"/>
                  </a:lnTo>
                  <a:lnTo>
                    <a:pt x="136" y="44"/>
                  </a:lnTo>
                  <a:lnTo>
                    <a:pt x="140" y="46"/>
                  </a:lnTo>
                  <a:lnTo>
                    <a:pt x="142" y="50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8" y="56"/>
                  </a:lnTo>
                  <a:lnTo>
                    <a:pt x="132" y="56"/>
                  </a:lnTo>
                  <a:lnTo>
                    <a:pt x="130" y="68"/>
                  </a:lnTo>
                  <a:lnTo>
                    <a:pt x="126" y="80"/>
                  </a:lnTo>
                  <a:lnTo>
                    <a:pt x="116" y="74"/>
                  </a:lnTo>
                  <a:lnTo>
                    <a:pt x="110" y="72"/>
                  </a:lnTo>
                  <a:lnTo>
                    <a:pt x="106" y="72"/>
                  </a:lnTo>
                  <a:lnTo>
                    <a:pt x="100" y="74"/>
                  </a:lnTo>
                  <a:lnTo>
                    <a:pt x="96" y="76"/>
                  </a:lnTo>
                  <a:lnTo>
                    <a:pt x="92" y="80"/>
                  </a:lnTo>
                  <a:lnTo>
                    <a:pt x="86" y="80"/>
                  </a:lnTo>
                  <a:lnTo>
                    <a:pt x="64" y="80"/>
                  </a:lnTo>
                  <a:lnTo>
                    <a:pt x="60" y="78"/>
                  </a:lnTo>
                  <a:lnTo>
                    <a:pt x="54" y="78"/>
                  </a:lnTo>
                  <a:lnTo>
                    <a:pt x="50" y="78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2" y="74"/>
                  </a:lnTo>
                  <a:lnTo>
                    <a:pt x="42" y="72"/>
                  </a:lnTo>
                  <a:lnTo>
                    <a:pt x="3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200"/>
            <p:cNvSpPr/>
            <p:nvPr/>
          </p:nvSpPr>
          <p:spPr bwMode="auto">
            <a:xfrm>
              <a:off x="5016043" y="3232233"/>
              <a:ext cx="99168" cy="122125"/>
            </a:xfrm>
            <a:custGeom>
              <a:avLst/>
              <a:gdLst>
                <a:gd name="T0" fmla="*/ 2147483647 w 68"/>
                <a:gd name="T1" fmla="*/ 2147483647 h 76"/>
                <a:gd name="T2" fmla="*/ 2147483647 w 68"/>
                <a:gd name="T3" fmla="*/ 2147483647 h 76"/>
                <a:gd name="T4" fmla="*/ 2147483647 w 68"/>
                <a:gd name="T5" fmla="*/ 0 h 76"/>
                <a:gd name="T6" fmla="*/ 2147483647 w 68"/>
                <a:gd name="T7" fmla="*/ 2147483647 h 76"/>
                <a:gd name="T8" fmla="*/ 2147483647 w 68"/>
                <a:gd name="T9" fmla="*/ 2147483647 h 76"/>
                <a:gd name="T10" fmla="*/ 2147483647 w 68"/>
                <a:gd name="T11" fmla="*/ 2147483647 h 76"/>
                <a:gd name="T12" fmla="*/ 2147483647 w 68"/>
                <a:gd name="T13" fmla="*/ 2147483647 h 76"/>
                <a:gd name="T14" fmla="*/ 2147483647 w 68"/>
                <a:gd name="T15" fmla="*/ 2147483647 h 76"/>
                <a:gd name="T16" fmla="*/ 2147483647 w 68"/>
                <a:gd name="T17" fmla="*/ 2147483647 h 76"/>
                <a:gd name="T18" fmla="*/ 2147483647 w 68"/>
                <a:gd name="T19" fmla="*/ 2147483647 h 76"/>
                <a:gd name="T20" fmla="*/ 2147483647 w 68"/>
                <a:gd name="T21" fmla="*/ 2147483647 h 76"/>
                <a:gd name="T22" fmla="*/ 2147483647 w 68"/>
                <a:gd name="T23" fmla="*/ 2147483647 h 76"/>
                <a:gd name="T24" fmla="*/ 2147483647 w 68"/>
                <a:gd name="T25" fmla="*/ 2147483647 h 76"/>
                <a:gd name="T26" fmla="*/ 2147483647 w 68"/>
                <a:gd name="T27" fmla="*/ 2147483647 h 76"/>
                <a:gd name="T28" fmla="*/ 2147483647 w 68"/>
                <a:gd name="T29" fmla="*/ 2147483647 h 76"/>
                <a:gd name="T30" fmla="*/ 2147483647 w 68"/>
                <a:gd name="T31" fmla="*/ 2147483647 h 76"/>
                <a:gd name="T32" fmla="*/ 2147483647 w 68"/>
                <a:gd name="T33" fmla="*/ 2147483647 h 76"/>
                <a:gd name="T34" fmla="*/ 2147483647 w 68"/>
                <a:gd name="T35" fmla="*/ 2147483647 h 76"/>
                <a:gd name="T36" fmla="*/ 2147483647 w 68"/>
                <a:gd name="T37" fmla="*/ 2147483647 h 76"/>
                <a:gd name="T38" fmla="*/ 2147483647 w 68"/>
                <a:gd name="T39" fmla="*/ 2147483647 h 76"/>
                <a:gd name="T40" fmla="*/ 2147483647 w 68"/>
                <a:gd name="T41" fmla="*/ 2147483647 h 76"/>
                <a:gd name="T42" fmla="*/ 2147483647 w 68"/>
                <a:gd name="T43" fmla="*/ 2147483647 h 76"/>
                <a:gd name="T44" fmla="*/ 2147483647 w 68"/>
                <a:gd name="T45" fmla="*/ 2147483647 h 76"/>
                <a:gd name="T46" fmla="*/ 2147483647 w 68"/>
                <a:gd name="T47" fmla="*/ 2147483647 h 76"/>
                <a:gd name="T48" fmla="*/ 2147483647 w 68"/>
                <a:gd name="T49" fmla="*/ 2147483647 h 76"/>
                <a:gd name="T50" fmla="*/ 2147483647 w 68"/>
                <a:gd name="T51" fmla="*/ 2147483647 h 76"/>
                <a:gd name="T52" fmla="*/ 2147483647 w 68"/>
                <a:gd name="T53" fmla="*/ 2147483647 h 76"/>
                <a:gd name="T54" fmla="*/ 2147483647 w 68"/>
                <a:gd name="T55" fmla="*/ 2147483647 h 76"/>
                <a:gd name="T56" fmla="*/ 2147483647 w 68"/>
                <a:gd name="T57" fmla="*/ 2147483647 h 76"/>
                <a:gd name="T58" fmla="*/ 0 w 68"/>
                <a:gd name="T59" fmla="*/ 2147483647 h 76"/>
                <a:gd name="T60" fmla="*/ 2147483647 w 68"/>
                <a:gd name="T61" fmla="*/ 2147483647 h 76"/>
                <a:gd name="T62" fmla="*/ 2147483647 w 68"/>
                <a:gd name="T63" fmla="*/ 2147483647 h 76"/>
                <a:gd name="T64" fmla="*/ 2147483647 w 68"/>
                <a:gd name="T65" fmla="*/ 2147483647 h 76"/>
                <a:gd name="T66" fmla="*/ 2147483647 w 68"/>
                <a:gd name="T67" fmla="*/ 2147483647 h 76"/>
                <a:gd name="T68" fmla="*/ 2147483647 w 68"/>
                <a:gd name="T69" fmla="*/ 2147483647 h 76"/>
                <a:gd name="T70" fmla="*/ 2147483647 w 68"/>
                <a:gd name="T71" fmla="*/ 2147483647 h 76"/>
                <a:gd name="T72" fmla="*/ 2147483647 w 68"/>
                <a:gd name="T73" fmla="*/ 2147483647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76"/>
                <a:gd name="T113" fmla="*/ 68 w 68"/>
                <a:gd name="T114" fmla="*/ 76 h 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76">
                  <a:moveTo>
                    <a:pt x="2" y="8"/>
                  </a:moveTo>
                  <a:lnTo>
                    <a:pt x="6" y="6"/>
                  </a:lnTo>
                  <a:lnTo>
                    <a:pt x="16" y="0"/>
                  </a:lnTo>
                  <a:lnTo>
                    <a:pt x="20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8"/>
                  </a:lnTo>
                  <a:lnTo>
                    <a:pt x="48" y="30"/>
                  </a:lnTo>
                  <a:lnTo>
                    <a:pt x="56" y="34"/>
                  </a:lnTo>
                  <a:lnTo>
                    <a:pt x="62" y="38"/>
                  </a:lnTo>
                  <a:lnTo>
                    <a:pt x="62" y="44"/>
                  </a:lnTo>
                  <a:lnTo>
                    <a:pt x="64" y="48"/>
                  </a:lnTo>
                  <a:lnTo>
                    <a:pt x="68" y="56"/>
                  </a:lnTo>
                  <a:lnTo>
                    <a:pt x="64" y="62"/>
                  </a:lnTo>
                  <a:lnTo>
                    <a:pt x="60" y="70"/>
                  </a:lnTo>
                  <a:lnTo>
                    <a:pt x="60" y="74"/>
                  </a:lnTo>
                  <a:lnTo>
                    <a:pt x="46" y="74"/>
                  </a:lnTo>
                  <a:lnTo>
                    <a:pt x="42" y="76"/>
                  </a:lnTo>
                  <a:lnTo>
                    <a:pt x="34" y="76"/>
                  </a:lnTo>
                  <a:lnTo>
                    <a:pt x="26" y="68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6" y="74"/>
                  </a:lnTo>
                  <a:lnTo>
                    <a:pt x="16" y="76"/>
                  </a:lnTo>
                  <a:lnTo>
                    <a:pt x="10" y="66"/>
                  </a:lnTo>
                  <a:lnTo>
                    <a:pt x="0" y="60"/>
                  </a:lnTo>
                  <a:lnTo>
                    <a:pt x="4" y="52"/>
                  </a:lnTo>
                  <a:lnTo>
                    <a:pt x="12" y="50"/>
                  </a:lnTo>
                  <a:lnTo>
                    <a:pt x="14" y="44"/>
                  </a:lnTo>
                  <a:lnTo>
                    <a:pt x="8" y="3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201"/>
            <p:cNvSpPr/>
            <p:nvPr/>
          </p:nvSpPr>
          <p:spPr bwMode="auto">
            <a:xfrm>
              <a:off x="5103679" y="3291968"/>
              <a:ext cx="127995" cy="80974"/>
            </a:xfrm>
            <a:custGeom>
              <a:avLst/>
              <a:gdLst>
                <a:gd name="T0" fmla="*/ 2147483647 w 88"/>
                <a:gd name="T1" fmla="*/ 2147483647 h 52"/>
                <a:gd name="T2" fmla="*/ 2147483647 w 88"/>
                <a:gd name="T3" fmla="*/ 2147483647 h 52"/>
                <a:gd name="T4" fmla="*/ 2147483647 w 88"/>
                <a:gd name="T5" fmla="*/ 2147483647 h 52"/>
                <a:gd name="T6" fmla="*/ 0 w 88"/>
                <a:gd name="T7" fmla="*/ 2147483647 h 52"/>
                <a:gd name="T8" fmla="*/ 2147483647 w 88"/>
                <a:gd name="T9" fmla="*/ 2147483647 h 52"/>
                <a:gd name="T10" fmla="*/ 2147483647 w 88"/>
                <a:gd name="T11" fmla="*/ 2147483647 h 52"/>
                <a:gd name="T12" fmla="*/ 2147483647 w 88"/>
                <a:gd name="T13" fmla="*/ 2147483647 h 52"/>
                <a:gd name="T14" fmla="*/ 2147483647 w 88"/>
                <a:gd name="T15" fmla="*/ 2147483647 h 52"/>
                <a:gd name="T16" fmla="*/ 2147483647 w 88"/>
                <a:gd name="T17" fmla="*/ 2147483647 h 52"/>
                <a:gd name="T18" fmla="*/ 2147483647 w 88"/>
                <a:gd name="T19" fmla="*/ 2147483647 h 52"/>
                <a:gd name="T20" fmla="*/ 2147483647 w 88"/>
                <a:gd name="T21" fmla="*/ 2147483647 h 52"/>
                <a:gd name="T22" fmla="*/ 2147483647 w 88"/>
                <a:gd name="T23" fmla="*/ 2147483647 h 52"/>
                <a:gd name="T24" fmla="*/ 2147483647 w 88"/>
                <a:gd name="T25" fmla="*/ 2147483647 h 52"/>
                <a:gd name="T26" fmla="*/ 2147483647 w 88"/>
                <a:gd name="T27" fmla="*/ 2147483647 h 52"/>
                <a:gd name="T28" fmla="*/ 2147483647 w 88"/>
                <a:gd name="T29" fmla="*/ 2147483647 h 52"/>
                <a:gd name="T30" fmla="*/ 2147483647 w 88"/>
                <a:gd name="T31" fmla="*/ 2147483647 h 52"/>
                <a:gd name="T32" fmla="*/ 2147483647 w 88"/>
                <a:gd name="T33" fmla="*/ 2147483647 h 52"/>
                <a:gd name="T34" fmla="*/ 2147483647 w 88"/>
                <a:gd name="T35" fmla="*/ 2147483647 h 52"/>
                <a:gd name="T36" fmla="*/ 2147483647 w 88"/>
                <a:gd name="T37" fmla="*/ 2147483647 h 52"/>
                <a:gd name="T38" fmla="*/ 2147483647 w 88"/>
                <a:gd name="T39" fmla="*/ 2147483647 h 52"/>
                <a:gd name="T40" fmla="*/ 2147483647 w 88"/>
                <a:gd name="T41" fmla="*/ 2147483647 h 52"/>
                <a:gd name="T42" fmla="*/ 2147483647 w 88"/>
                <a:gd name="T43" fmla="*/ 0 h 52"/>
                <a:gd name="T44" fmla="*/ 2147483647 w 88"/>
                <a:gd name="T45" fmla="*/ 0 h 52"/>
                <a:gd name="T46" fmla="*/ 2147483647 w 88"/>
                <a:gd name="T47" fmla="*/ 2147483647 h 52"/>
                <a:gd name="T48" fmla="*/ 2147483647 w 88"/>
                <a:gd name="T49" fmla="*/ 2147483647 h 52"/>
                <a:gd name="T50" fmla="*/ 2147483647 w 88"/>
                <a:gd name="T51" fmla="*/ 2147483647 h 52"/>
                <a:gd name="T52" fmla="*/ 2147483647 w 88"/>
                <a:gd name="T53" fmla="*/ 2147483647 h 52"/>
                <a:gd name="T54" fmla="*/ 2147483647 w 88"/>
                <a:gd name="T55" fmla="*/ 2147483647 h 52"/>
                <a:gd name="T56" fmla="*/ 2147483647 w 88"/>
                <a:gd name="T57" fmla="*/ 2147483647 h 52"/>
                <a:gd name="T58" fmla="*/ 2147483647 w 88"/>
                <a:gd name="T59" fmla="*/ 2147483647 h 52"/>
                <a:gd name="T60" fmla="*/ 2147483647 w 88"/>
                <a:gd name="T61" fmla="*/ 2147483647 h 52"/>
                <a:gd name="T62" fmla="*/ 2147483647 w 88"/>
                <a:gd name="T63" fmla="*/ 2147483647 h 52"/>
                <a:gd name="T64" fmla="*/ 2147483647 w 88"/>
                <a:gd name="T65" fmla="*/ 2147483647 h 52"/>
                <a:gd name="T66" fmla="*/ 2147483647 w 88"/>
                <a:gd name="T67" fmla="*/ 2147483647 h 52"/>
                <a:gd name="T68" fmla="*/ 2147483647 w 88"/>
                <a:gd name="T69" fmla="*/ 2147483647 h 52"/>
                <a:gd name="T70" fmla="*/ 2147483647 w 88"/>
                <a:gd name="T71" fmla="*/ 2147483647 h 52"/>
                <a:gd name="T72" fmla="*/ 2147483647 w 88"/>
                <a:gd name="T73" fmla="*/ 2147483647 h 52"/>
                <a:gd name="T74" fmla="*/ 2147483647 w 88"/>
                <a:gd name="T75" fmla="*/ 2147483647 h 52"/>
                <a:gd name="T76" fmla="*/ 2147483647 w 88"/>
                <a:gd name="T77" fmla="*/ 2147483647 h 52"/>
                <a:gd name="T78" fmla="*/ 2147483647 w 88"/>
                <a:gd name="T79" fmla="*/ 2147483647 h 52"/>
                <a:gd name="T80" fmla="*/ 2147483647 w 88"/>
                <a:gd name="T81" fmla="*/ 2147483647 h 52"/>
                <a:gd name="T82" fmla="*/ 2147483647 w 88"/>
                <a:gd name="T83" fmla="*/ 2147483647 h 52"/>
                <a:gd name="T84" fmla="*/ 2147483647 w 88"/>
                <a:gd name="T85" fmla="*/ 2147483647 h 52"/>
                <a:gd name="T86" fmla="*/ 2147483647 w 88"/>
                <a:gd name="T87" fmla="*/ 2147483647 h 52"/>
                <a:gd name="T88" fmla="*/ 2147483647 w 88"/>
                <a:gd name="T89" fmla="*/ 2147483647 h 52"/>
                <a:gd name="T90" fmla="*/ 2147483647 w 88"/>
                <a:gd name="T91" fmla="*/ 2147483647 h 52"/>
                <a:gd name="T92" fmla="*/ 2147483647 w 88"/>
                <a:gd name="T93" fmla="*/ 2147483647 h 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8"/>
                <a:gd name="T142" fmla="*/ 0 h 52"/>
                <a:gd name="T143" fmla="*/ 88 w 88"/>
                <a:gd name="T144" fmla="*/ 52 h 5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8" h="52">
                  <a:moveTo>
                    <a:pt x="10" y="48"/>
                  </a:moveTo>
                  <a:lnTo>
                    <a:pt x="8" y="40"/>
                  </a:lnTo>
                  <a:lnTo>
                    <a:pt x="6" y="38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4" y="12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20" y="6"/>
                  </a:lnTo>
                  <a:lnTo>
                    <a:pt x="24" y="8"/>
                  </a:lnTo>
                  <a:lnTo>
                    <a:pt x="46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60" y="2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6" y="8"/>
                  </a:lnTo>
                  <a:lnTo>
                    <a:pt x="84" y="14"/>
                  </a:lnTo>
                  <a:lnTo>
                    <a:pt x="84" y="22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70" y="40"/>
                  </a:lnTo>
                  <a:lnTo>
                    <a:pt x="64" y="42"/>
                  </a:lnTo>
                  <a:lnTo>
                    <a:pt x="62" y="44"/>
                  </a:lnTo>
                  <a:lnTo>
                    <a:pt x="60" y="46"/>
                  </a:lnTo>
                  <a:lnTo>
                    <a:pt x="58" y="46"/>
                  </a:lnTo>
                  <a:lnTo>
                    <a:pt x="56" y="50"/>
                  </a:lnTo>
                  <a:lnTo>
                    <a:pt x="52" y="50"/>
                  </a:lnTo>
                  <a:lnTo>
                    <a:pt x="50" y="52"/>
                  </a:lnTo>
                  <a:lnTo>
                    <a:pt x="48" y="52"/>
                  </a:lnTo>
                  <a:lnTo>
                    <a:pt x="42" y="52"/>
                  </a:lnTo>
                  <a:lnTo>
                    <a:pt x="38" y="50"/>
                  </a:lnTo>
                  <a:lnTo>
                    <a:pt x="36" y="48"/>
                  </a:lnTo>
                  <a:lnTo>
                    <a:pt x="32" y="46"/>
                  </a:lnTo>
                  <a:lnTo>
                    <a:pt x="26" y="48"/>
                  </a:lnTo>
                  <a:lnTo>
                    <a:pt x="20" y="50"/>
                  </a:lnTo>
                  <a:lnTo>
                    <a:pt x="14" y="50"/>
                  </a:lnTo>
                  <a:lnTo>
                    <a:pt x="10" y="50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202"/>
            <p:cNvSpPr/>
            <p:nvPr/>
          </p:nvSpPr>
          <p:spPr bwMode="auto">
            <a:xfrm>
              <a:off x="4828085" y="2986656"/>
              <a:ext cx="18450" cy="5310"/>
            </a:xfrm>
            <a:custGeom>
              <a:avLst/>
              <a:gdLst>
                <a:gd name="T0" fmla="*/ 0 w 14"/>
                <a:gd name="T1" fmla="*/ 2147483647 h 4"/>
                <a:gd name="T2" fmla="*/ 2147483647 w 14"/>
                <a:gd name="T3" fmla="*/ 2147483647 h 4"/>
                <a:gd name="T4" fmla="*/ 2147483647 w 14"/>
                <a:gd name="T5" fmla="*/ 2147483647 h 4"/>
                <a:gd name="T6" fmla="*/ 2147483647 w 14"/>
                <a:gd name="T7" fmla="*/ 2147483647 h 4"/>
                <a:gd name="T8" fmla="*/ 2147483647 w 14"/>
                <a:gd name="T9" fmla="*/ 0 h 4"/>
                <a:gd name="T10" fmla="*/ 2147483647 w 14"/>
                <a:gd name="T11" fmla="*/ 0 h 4"/>
                <a:gd name="T12" fmla="*/ 0 w 14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"/>
                <a:gd name="T23" fmla="*/ 14 w 1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">
                  <a:moveTo>
                    <a:pt x="0" y="2"/>
                  </a:moveTo>
                  <a:lnTo>
                    <a:pt x="6" y="4"/>
                  </a:lnTo>
                  <a:lnTo>
                    <a:pt x="8" y="4"/>
                  </a:lnTo>
                  <a:lnTo>
                    <a:pt x="14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203"/>
            <p:cNvSpPr/>
            <p:nvPr/>
          </p:nvSpPr>
          <p:spPr bwMode="auto">
            <a:xfrm>
              <a:off x="4649354" y="3337101"/>
              <a:ext cx="21909" cy="11947"/>
            </a:xfrm>
            <a:custGeom>
              <a:avLst/>
              <a:gdLst>
                <a:gd name="T0" fmla="*/ 2147483647 w 16"/>
                <a:gd name="T1" fmla="*/ 2147483647 h 8"/>
                <a:gd name="T2" fmla="*/ 2147483647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2147483647 h 8"/>
                <a:gd name="T10" fmla="*/ 0 w 16"/>
                <a:gd name="T11" fmla="*/ 2147483647 h 8"/>
                <a:gd name="T12" fmla="*/ 2147483647 w 16"/>
                <a:gd name="T13" fmla="*/ 0 h 8"/>
                <a:gd name="T14" fmla="*/ 2147483647 w 16"/>
                <a:gd name="T15" fmla="*/ 0 h 8"/>
                <a:gd name="T16" fmla="*/ 2147483647 w 16"/>
                <a:gd name="T17" fmla="*/ 0 h 8"/>
                <a:gd name="T18" fmla="*/ 2147483647 w 16"/>
                <a:gd name="T19" fmla="*/ 2147483647 h 8"/>
                <a:gd name="T20" fmla="*/ 2147483647 w 16"/>
                <a:gd name="T21" fmla="*/ 2147483647 h 8"/>
                <a:gd name="T22" fmla="*/ 2147483647 w 16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8"/>
                <a:gd name="T38" fmla="*/ 16 w 16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8">
                  <a:moveTo>
                    <a:pt x="14" y="4"/>
                  </a:moveTo>
                  <a:lnTo>
                    <a:pt x="12" y="6"/>
                  </a:lnTo>
                  <a:lnTo>
                    <a:pt x="6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204"/>
            <p:cNvSpPr/>
            <p:nvPr/>
          </p:nvSpPr>
          <p:spPr bwMode="auto">
            <a:xfrm>
              <a:off x="4739296" y="3122056"/>
              <a:ext cx="17296" cy="25221"/>
            </a:xfrm>
            <a:custGeom>
              <a:avLst/>
              <a:gdLst>
                <a:gd name="T0" fmla="*/ 2147483647 w 12"/>
                <a:gd name="T1" fmla="*/ 0 h 16"/>
                <a:gd name="T2" fmla="*/ 2147483647 w 12"/>
                <a:gd name="T3" fmla="*/ 2147483647 h 16"/>
                <a:gd name="T4" fmla="*/ 2147483647 w 12"/>
                <a:gd name="T5" fmla="*/ 2147483647 h 16"/>
                <a:gd name="T6" fmla="*/ 2147483647 w 12"/>
                <a:gd name="T7" fmla="*/ 2147483647 h 16"/>
                <a:gd name="T8" fmla="*/ 0 w 12"/>
                <a:gd name="T9" fmla="*/ 2147483647 h 16"/>
                <a:gd name="T10" fmla="*/ 2147483647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2147483647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2147483647 w 12"/>
                <a:gd name="T21" fmla="*/ 2147483647 h 16"/>
                <a:gd name="T22" fmla="*/ 2147483647 w 12"/>
                <a:gd name="T23" fmla="*/ 0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6"/>
                <a:gd name="T38" fmla="*/ 12 w 12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6">
                  <a:moveTo>
                    <a:pt x="8" y="0"/>
                  </a:move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206"/>
            <p:cNvSpPr/>
            <p:nvPr/>
          </p:nvSpPr>
          <p:spPr bwMode="auto">
            <a:xfrm>
              <a:off x="5416170" y="3641085"/>
              <a:ext cx="485460" cy="471243"/>
            </a:xfrm>
            <a:custGeom>
              <a:avLst/>
              <a:gdLst>
                <a:gd name="T0" fmla="*/ 2147483647 w 332"/>
                <a:gd name="T1" fmla="*/ 2147483647 h 298"/>
                <a:gd name="T2" fmla="*/ 2147483647 w 332"/>
                <a:gd name="T3" fmla="*/ 2147483647 h 298"/>
                <a:gd name="T4" fmla="*/ 2147483647 w 332"/>
                <a:gd name="T5" fmla="*/ 2147483647 h 298"/>
                <a:gd name="T6" fmla="*/ 2147483647 w 332"/>
                <a:gd name="T7" fmla="*/ 2147483647 h 298"/>
                <a:gd name="T8" fmla="*/ 2147483647 w 332"/>
                <a:gd name="T9" fmla="*/ 2147483647 h 298"/>
                <a:gd name="T10" fmla="*/ 2147483647 w 332"/>
                <a:gd name="T11" fmla="*/ 2147483647 h 298"/>
                <a:gd name="T12" fmla="*/ 2147483647 w 332"/>
                <a:gd name="T13" fmla="*/ 2147483647 h 298"/>
                <a:gd name="T14" fmla="*/ 2147483647 w 332"/>
                <a:gd name="T15" fmla="*/ 2147483647 h 298"/>
                <a:gd name="T16" fmla="*/ 2147483647 w 332"/>
                <a:gd name="T17" fmla="*/ 2147483647 h 298"/>
                <a:gd name="T18" fmla="*/ 2147483647 w 332"/>
                <a:gd name="T19" fmla="*/ 2147483647 h 298"/>
                <a:gd name="T20" fmla="*/ 2147483647 w 332"/>
                <a:gd name="T21" fmla="*/ 2147483647 h 298"/>
                <a:gd name="T22" fmla="*/ 2147483647 w 332"/>
                <a:gd name="T23" fmla="*/ 2147483647 h 298"/>
                <a:gd name="T24" fmla="*/ 2147483647 w 332"/>
                <a:gd name="T25" fmla="*/ 2147483647 h 298"/>
                <a:gd name="T26" fmla="*/ 2147483647 w 332"/>
                <a:gd name="T27" fmla="*/ 2147483647 h 298"/>
                <a:gd name="T28" fmla="*/ 2147483647 w 332"/>
                <a:gd name="T29" fmla="*/ 2147483647 h 298"/>
                <a:gd name="T30" fmla="*/ 2147483647 w 332"/>
                <a:gd name="T31" fmla="*/ 2147483647 h 298"/>
                <a:gd name="T32" fmla="*/ 2147483647 w 332"/>
                <a:gd name="T33" fmla="*/ 2147483647 h 298"/>
                <a:gd name="T34" fmla="*/ 2147483647 w 332"/>
                <a:gd name="T35" fmla="*/ 2147483647 h 298"/>
                <a:gd name="T36" fmla="*/ 2147483647 w 332"/>
                <a:gd name="T37" fmla="*/ 2147483647 h 298"/>
                <a:gd name="T38" fmla="*/ 2147483647 w 332"/>
                <a:gd name="T39" fmla="*/ 2147483647 h 298"/>
                <a:gd name="T40" fmla="*/ 2147483647 w 332"/>
                <a:gd name="T41" fmla="*/ 2147483647 h 298"/>
                <a:gd name="T42" fmla="*/ 2147483647 w 332"/>
                <a:gd name="T43" fmla="*/ 2147483647 h 298"/>
                <a:gd name="T44" fmla="*/ 2147483647 w 332"/>
                <a:gd name="T45" fmla="*/ 2147483647 h 298"/>
                <a:gd name="T46" fmla="*/ 2147483647 w 332"/>
                <a:gd name="T47" fmla="*/ 2147483647 h 298"/>
                <a:gd name="T48" fmla="*/ 2147483647 w 332"/>
                <a:gd name="T49" fmla="*/ 2147483647 h 298"/>
                <a:gd name="T50" fmla="*/ 2147483647 w 332"/>
                <a:gd name="T51" fmla="*/ 2147483647 h 298"/>
                <a:gd name="T52" fmla="*/ 2147483647 w 332"/>
                <a:gd name="T53" fmla="*/ 2147483647 h 298"/>
                <a:gd name="T54" fmla="*/ 2147483647 w 332"/>
                <a:gd name="T55" fmla="*/ 2147483647 h 298"/>
                <a:gd name="T56" fmla="*/ 2147483647 w 332"/>
                <a:gd name="T57" fmla="*/ 2147483647 h 298"/>
                <a:gd name="T58" fmla="*/ 2147483647 w 332"/>
                <a:gd name="T59" fmla="*/ 2147483647 h 298"/>
                <a:gd name="T60" fmla="*/ 2147483647 w 332"/>
                <a:gd name="T61" fmla="*/ 2147483647 h 298"/>
                <a:gd name="T62" fmla="*/ 2147483647 w 332"/>
                <a:gd name="T63" fmla="*/ 0 h 298"/>
                <a:gd name="T64" fmla="*/ 2147483647 w 332"/>
                <a:gd name="T65" fmla="*/ 2147483647 h 298"/>
                <a:gd name="T66" fmla="*/ 2147483647 w 332"/>
                <a:gd name="T67" fmla="*/ 2147483647 h 298"/>
                <a:gd name="T68" fmla="*/ 2147483647 w 332"/>
                <a:gd name="T69" fmla="*/ 2147483647 h 298"/>
                <a:gd name="T70" fmla="*/ 2147483647 w 332"/>
                <a:gd name="T71" fmla="*/ 2147483647 h 298"/>
                <a:gd name="T72" fmla="*/ 2147483647 w 332"/>
                <a:gd name="T73" fmla="*/ 2147483647 h 298"/>
                <a:gd name="T74" fmla="*/ 2147483647 w 332"/>
                <a:gd name="T75" fmla="*/ 2147483647 h 2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2"/>
                <a:gd name="T115" fmla="*/ 0 h 298"/>
                <a:gd name="T116" fmla="*/ 332 w 332"/>
                <a:gd name="T117" fmla="*/ 298 h 2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2" h="298">
                  <a:moveTo>
                    <a:pt x="222" y="62"/>
                  </a:moveTo>
                  <a:lnTo>
                    <a:pt x="224" y="72"/>
                  </a:lnTo>
                  <a:lnTo>
                    <a:pt x="226" y="78"/>
                  </a:lnTo>
                  <a:lnTo>
                    <a:pt x="230" y="80"/>
                  </a:lnTo>
                  <a:lnTo>
                    <a:pt x="234" y="84"/>
                  </a:lnTo>
                  <a:lnTo>
                    <a:pt x="236" y="88"/>
                  </a:lnTo>
                  <a:lnTo>
                    <a:pt x="242" y="96"/>
                  </a:lnTo>
                  <a:lnTo>
                    <a:pt x="244" y="102"/>
                  </a:lnTo>
                  <a:lnTo>
                    <a:pt x="248" y="110"/>
                  </a:lnTo>
                  <a:lnTo>
                    <a:pt x="254" y="118"/>
                  </a:lnTo>
                  <a:lnTo>
                    <a:pt x="258" y="126"/>
                  </a:lnTo>
                  <a:lnTo>
                    <a:pt x="260" y="130"/>
                  </a:lnTo>
                  <a:lnTo>
                    <a:pt x="258" y="136"/>
                  </a:lnTo>
                  <a:lnTo>
                    <a:pt x="268" y="144"/>
                  </a:lnTo>
                  <a:lnTo>
                    <a:pt x="280" y="148"/>
                  </a:lnTo>
                  <a:lnTo>
                    <a:pt x="280" y="156"/>
                  </a:lnTo>
                  <a:lnTo>
                    <a:pt x="324" y="158"/>
                  </a:lnTo>
                  <a:lnTo>
                    <a:pt x="332" y="164"/>
                  </a:lnTo>
                  <a:lnTo>
                    <a:pt x="332" y="198"/>
                  </a:lnTo>
                  <a:lnTo>
                    <a:pt x="282" y="242"/>
                  </a:lnTo>
                  <a:lnTo>
                    <a:pt x="234" y="254"/>
                  </a:lnTo>
                  <a:lnTo>
                    <a:pt x="190" y="298"/>
                  </a:lnTo>
                  <a:lnTo>
                    <a:pt x="188" y="276"/>
                  </a:lnTo>
                  <a:lnTo>
                    <a:pt x="168" y="270"/>
                  </a:lnTo>
                  <a:lnTo>
                    <a:pt x="164" y="268"/>
                  </a:lnTo>
                  <a:lnTo>
                    <a:pt x="162" y="270"/>
                  </a:lnTo>
                  <a:lnTo>
                    <a:pt x="156" y="268"/>
                  </a:lnTo>
                  <a:lnTo>
                    <a:pt x="152" y="264"/>
                  </a:lnTo>
                  <a:lnTo>
                    <a:pt x="150" y="266"/>
                  </a:lnTo>
                  <a:lnTo>
                    <a:pt x="148" y="270"/>
                  </a:lnTo>
                  <a:lnTo>
                    <a:pt x="146" y="276"/>
                  </a:lnTo>
                  <a:lnTo>
                    <a:pt x="144" y="280"/>
                  </a:lnTo>
                  <a:lnTo>
                    <a:pt x="142" y="274"/>
                  </a:lnTo>
                  <a:lnTo>
                    <a:pt x="134" y="264"/>
                  </a:lnTo>
                  <a:lnTo>
                    <a:pt x="124" y="254"/>
                  </a:lnTo>
                  <a:lnTo>
                    <a:pt x="118" y="248"/>
                  </a:lnTo>
                  <a:lnTo>
                    <a:pt x="116" y="240"/>
                  </a:lnTo>
                  <a:lnTo>
                    <a:pt x="108" y="228"/>
                  </a:lnTo>
                  <a:lnTo>
                    <a:pt x="102" y="220"/>
                  </a:lnTo>
                  <a:lnTo>
                    <a:pt x="98" y="214"/>
                  </a:lnTo>
                  <a:lnTo>
                    <a:pt x="90" y="210"/>
                  </a:lnTo>
                  <a:lnTo>
                    <a:pt x="82" y="200"/>
                  </a:lnTo>
                  <a:lnTo>
                    <a:pt x="84" y="200"/>
                  </a:lnTo>
                  <a:lnTo>
                    <a:pt x="82" y="200"/>
                  </a:lnTo>
                  <a:lnTo>
                    <a:pt x="76" y="200"/>
                  </a:lnTo>
                  <a:lnTo>
                    <a:pt x="76" y="162"/>
                  </a:lnTo>
                  <a:lnTo>
                    <a:pt x="68" y="152"/>
                  </a:lnTo>
                  <a:lnTo>
                    <a:pt x="58" y="142"/>
                  </a:lnTo>
                  <a:lnTo>
                    <a:pt x="48" y="134"/>
                  </a:lnTo>
                  <a:lnTo>
                    <a:pt x="42" y="124"/>
                  </a:lnTo>
                  <a:lnTo>
                    <a:pt x="24" y="92"/>
                  </a:lnTo>
                  <a:lnTo>
                    <a:pt x="16" y="76"/>
                  </a:lnTo>
                  <a:lnTo>
                    <a:pt x="10" y="72"/>
                  </a:lnTo>
                  <a:lnTo>
                    <a:pt x="4" y="66"/>
                  </a:lnTo>
                  <a:lnTo>
                    <a:pt x="0" y="54"/>
                  </a:lnTo>
                  <a:lnTo>
                    <a:pt x="16" y="56"/>
                  </a:lnTo>
                  <a:lnTo>
                    <a:pt x="20" y="52"/>
                  </a:lnTo>
                  <a:lnTo>
                    <a:pt x="24" y="46"/>
                  </a:lnTo>
                  <a:lnTo>
                    <a:pt x="30" y="42"/>
                  </a:lnTo>
                  <a:lnTo>
                    <a:pt x="34" y="4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32" y="10"/>
                  </a:lnTo>
                  <a:lnTo>
                    <a:pt x="62" y="0"/>
                  </a:lnTo>
                  <a:lnTo>
                    <a:pt x="118" y="24"/>
                  </a:lnTo>
                  <a:lnTo>
                    <a:pt x="122" y="26"/>
                  </a:lnTo>
                  <a:lnTo>
                    <a:pt x="124" y="30"/>
                  </a:lnTo>
                  <a:lnTo>
                    <a:pt x="128" y="32"/>
                  </a:lnTo>
                  <a:lnTo>
                    <a:pt x="134" y="34"/>
                  </a:lnTo>
                  <a:lnTo>
                    <a:pt x="134" y="44"/>
                  </a:lnTo>
                  <a:lnTo>
                    <a:pt x="152" y="54"/>
                  </a:lnTo>
                  <a:lnTo>
                    <a:pt x="180" y="54"/>
                  </a:lnTo>
                  <a:lnTo>
                    <a:pt x="196" y="58"/>
                  </a:lnTo>
                  <a:lnTo>
                    <a:pt x="200" y="60"/>
                  </a:lnTo>
                  <a:lnTo>
                    <a:pt x="204" y="64"/>
                  </a:lnTo>
                  <a:lnTo>
                    <a:pt x="222" y="64"/>
                  </a:lnTo>
                  <a:lnTo>
                    <a:pt x="2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207"/>
            <p:cNvSpPr/>
            <p:nvPr/>
          </p:nvSpPr>
          <p:spPr bwMode="auto">
            <a:xfrm>
              <a:off x="5351596" y="3533563"/>
              <a:ext cx="29981" cy="18584"/>
            </a:xfrm>
            <a:custGeom>
              <a:avLst/>
              <a:gdLst>
                <a:gd name="T0" fmla="*/ 2147483647 w 20"/>
                <a:gd name="T1" fmla="*/ 2147483647 h 12"/>
                <a:gd name="T2" fmla="*/ 0 w 20"/>
                <a:gd name="T3" fmla="*/ 2147483647 h 12"/>
                <a:gd name="T4" fmla="*/ 0 w 20"/>
                <a:gd name="T5" fmla="*/ 2147483647 h 12"/>
                <a:gd name="T6" fmla="*/ 2147483647 w 20"/>
                <a:gd name="T7" fmla="*/ 2147483647 h 12"/>
                <a:gd name="T8" fmla="*/ 2147483647 w 20"/>
                <a:gd name="T9" fmla="*/ 2147483647 h 12"/>
                <a:gd name="T10" fmla="*/ 2147483647 w 20"/>
                <a:gd name="T11" fmla="*/ 0 h 12"/>
                <a:gd name="T12" fmla="*/ 2147483647 w 20"/>
                <a:gd name="T13" fmla="*/ 2147483647 h 12"/>
                <a:gd name="T14" fmla="*/ 2147483647 w 20"/>
                <a:gd name="T15" fmla="*/ 2147483647 h 12"/>
                <a:gd name="T16" fmla="*/ 2147483647 w 20"/>
                <a:gd name="T17" fmla="*/ 0 h 12"/>
                <a:gd name="T18" fmla="*/ 2147483647 w 20"/>
                <a:gd name="T19" fmla="*/ 2147483647 h 12"/>
                <a:gd name="T20" fmla="*/ 2147483647 w 20"/>
                <a:gd name="T21" fmla="*/ 2147483647 h 12"/>
                <a:gd name="T22" fmla="*/ 2147483647 w 20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8" y="12"/>
                  </a:move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8"/>
                  </a:ln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208"/>
            <p:cNvSpPr/>
            <p:nvPr/>
          </p:nvSpPr>
          <p:spPr bwMode="auto">
            <a:xfrm>
              <a:off x="5191314" y="3354358"/>
              <a:ext cx="47278" cy="37169"/>
            </a:xfrm>
            <a:custGeom>
              <a:avLst/>
              <a:gdLst>
                <a:gd name="T0" fmla="*/ 2147483647 w 32"/>
                <a:gd name="T1" fmla="*/ 0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0 h 24"/>
                <a:gd name="T28" fmla="*/ 2147483647 w 32"/>
                <a:gd name="T29" fmla="*/ 0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24"/>
                <a:gd name="T47" fmla="*/ 32 w 32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24">
                  <a:moveTo>
                    <a:pt x="28" y="0"/>
                  </a:moveTo>
                  <a:lnTo>
                    <a:pt x="10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24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32" y="8"/>
                  </a:lnTo>
                  <a:lnTo>
                    <a:pt x="30" y="6"/>
                  </a:lnTo>
                  <a:lnTo>
                    <a:pt x="26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209"/>
            <p:cNvSpPr/>
            <p:nvPr/>
          </p:nvSpPr>
          <p:spPr bwMode="auto">
            <a:xfrm>
              <a:off x="5393108" y="3611882"/>
              <a:ext cx="32287" cy="100886"/>
            </a:xfrm>
            <a:custGeom>
              <a:avLst/>
              <a:gdLst>
                <a:gd name="T0" fmla="*/ 2147483647 w 22"/>
                <a:gd name="T1" fmla="*/ 0 h 64"/>
                <a:gd name="T2" fmla="*/ 2147483647 w 22"/>
                <a:gd name="T3" fmla="*/ 0 h 64"/>
                <a:gd name="T4" fmla="*/ 2147483647 w 22"/>
                <a:gd name="T5" fmla="*/ 2147483647 h 64"/>
                <a:gd name="T6" fmla="*/ 2147483647 w 22"/>
                <a:gd name="T7" fmla="*/ 2147483647 h 64"/>
                <a:gd name="T8" fmla="*/ 2147483647 w 22"/>
                <a:gd name="T9" fmla="*/ 2147483647 h 64"/>
                <a:gd name="T10" fmla="*/ 2147483647 w 22"/>
                <a:gd name="T11" fmla="*/ 2147483647 h 64"/>
                <a:gd name="T12" fmla="*/ 2147483647 w 22"/>
                <a:gd name="T13" fmla="*/ 2147483647 h 64"/>
                <a:gd name="T14" fmla="*/ 2147483647 w 22"/>
                <a:gd name="T15" fmla="*/ 2147483647 h 64"/>
                <a:gd name="T16" fmla="*/ 2147483647 w 22"/>
                <a:gd name="T17" fmla="*/ 2147483647 h 64"/>
                <a:gd name="T18" fmla="*/ 2147483647 w 22"/>
                <a:gd name="T19" fmla="*/ 2147483647 h 64"/>
                <a:gd name="T20" fmla="*/ 0 w 22"/>
                <a:gd name="T21" fmla="*/ 2147483647 h 64"/>
                <a:gd name="T22" fmla="*/ 2147483647 w 22"/>
                <a:gd name="T23" fmla="*/ 2147483647 h 64"/>
                <a:gd name="T24" fmla="*/ 2147483647 w 22"/>
                <a:gd name="T25" fmla="*/ 2147483647 h 64"/>
                <a:gd name="T26" fmla="*/ 2147483647 w 22"/>
                <a:gd name="T27" fmla="*/ 2147483647 h 64"/>
                <a:gd name="T28" fmla="*/ 2147483647 w 22"/>
                <a:gd name="T29" fmla="*/ 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64"/>
                <a:gd name="T47" fmla="*/ 22 w 22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64">
                  <a:moveTo>
                    <a:pt x="14" y="0"/>
                  </a:moveTo>
                  <a:lnTo>
                    <a:pt x="20" y="0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28"/>
                  </a:lnTo>
                  <a:lnTo>
                    <a:pt x="22" y="28"/>
                  </a:lnTo>
                  <a:lnTo>
                    <a:pt x="16" y="64"/>
                  </a:lnTo>
                  <a:lnTo>
                    <a:pt x="10" y="48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210"/>
            <p:cNvSpPr/>
            <p:nvPr/>
          </p:nvSpPr>
          <p:spPr bwMode="auto">
            <a:xfrm>
              <a:off x="5421936" y="3491085"/>
              <a:ext cx="138373" cy="140709"/>
            </a:xfrm>
            <a:custGeom>
              <a:avLst/>
              <a:gdLst>
                <a:gd name="T0" fmla="*/ 0 w 94"/>
                <a:gd name="T1" fmla="*/ 2147483647 h 88"/>
                <a:gd name="T2" fmla="*/ 2147483647 w 94"/>
                <a:gd name="T3" fmla="*/ 2147483647 h 88"/>
                <a:gd name="T4" fmla="*/ 2147483647 w 94"/>
                <a:gd name="T5" fmla="*/ 2147483647 h 88"/>
                <a:gd name="T6" fmla="*/ 2147483647 w 94"/>
                <a:gd name="T7" fmla="*/ 2147483647 h 88"/>
                <a:gd name="T8" fmla="*/ 2147483647 w 94"/>
                <a:gd name="T9" fmla="*/ 2147483647 h 88"/>
                <a:gd name="T10" fmla="*/ 2147483647 w 94"/>
                <a:gd name="T11" fmla="*/ 2147483647 h 88"/>
                <a:gd name="T12" fmla="*/ 2147483647 w 94"/>
                <a:gd name="T13" fmla="*/ 2147483647 h 88"/>
                <a:gd name="T14" fmla="*/ 2147483647 w 94"/>
                <a:gd name="T15" fmla="*/ 2147483647 h 88"/>
                <a:gd name="T16" fmla="*/ 2147483647 w 94"/>
                <a:gd name="T17" fmla="*/ 2147483647 h 88"/>
                <a:gd name="T18" fmla="*/ 2147483647 w 94"/>
                <a:gd name="T19" fmla="*/ 2147483647 h 88"/>
                <a:gd name="T20" fmla="*/ 2147483647 w 94"/>
                <a:gd name="T21" fmla="*/ 2147483647 h 88"/>
                <a:gd name="T22" fmla="*/ 2147483647 w 94"/>
                <a:gd name="T23" fmla="*/ 2147483647 h 88"/>
                <a:gd name="T24" fmla="*/ 2147483647 w 94"/>
                <a:gd name="T25" fmla="*/ 2147483647 h 88"/>
                <a:gd name="T26" fmla="*/ 2147483647 w 94"/>
                <a:gd name="T27" fmla="*/ 2147483647 h 88"/>
                <a:gd name="T28" fmla="*/ 2147483647 w 94"/>
                <a:gd name="T29" fmla="*/ 2147483647 h 88"/>
                <a:gd name="T30" fmla="*/ 2147483647 w 94"/>
                <a:gd name="T31" fmla="*/ 2147483647 h 88"/>
                <a:gd name="T32" fmla="*/ 2147483647 w 94"/>
                <a:gd name="T33" fmla="*/ 0 h 88"/>
                <a:gd name="T34" fmla="*/ 2147483647 w 94"/>
                <a:gd name="T35" fmla="*/ 2147483647 h 88"/>
                <a:gd name="T36" fmla="*/ 2147483647 w 94"/>
                <a:gd name="T37" fmla="*/ 2147483647 h 88"/>
                <a:gd name="T38" fmla="*/ 2147483647 w 94"/>
                <a:gd name="T39" fmla="*/ 2147483647 h 88"/>
                <a:gd name="T40" fmla="*/ 2147483647 w 94"/>
                <a:gd name="T41" fmla="*/ 2147483647 h 88"/>
                <a:gd name="T42" fmla="*/ 2147483647 w 94"/>
                <a:gd name="T43" fmla="*/ 2147483647 h 88"/>
                <a:gd name="T44" fmla="*/ 2147483647 w 94"/>
                <a:gd name="T45" fmla="*/ 2147483647 h 88"/>
                <a:gd name="T46" fmla="*/ 2147483647 w 94"/>
                <a:gd name="T47" fmla="*/ 2147483647 h 88"/>
                <a:gd name="T48" fmla="*/ 2147483647 w 94"/>
                <a:gd name="T49" fmla="*/ 2147483647 h 88"/>
                <a:gd name="T50" fmla="*/ 2147483647 w 94"/>
                <a:gd name="T51" fmla="*/ 2147483647 h 88"/>
                <a:gd name="T52" fmla="*/ 2147483647 w 94"/>
                <a:gd name="T53" fmla="*/ 2147483647 h 88"/>
                <a:gd name="T54" fmla="*/ 2147483647 w 94"/>
                <a:gd name="T55" fmla="*/ 2147483647 h 88"/>
                <a:gd name="T56" fmla="*/ 2147483647 w 94"/>
                <a:gd name="T57" fmla="*/ 2147483647 h 88"/>
                <a:gd name="T58" fmla="*/ 2147483647 w 94"/>
                <a:gd name="T59" fmla="*/ 2147483647 h 88"/>
                <a:gd name="T60" fmla="*/ 2147483647 w 94"/>
                <a:gd name="T61" fmla="*/ 2147483647 h 88"/>
                <a:gd name="T62" fmla="*/ 2147483647 w 94"/>
                <a:gd name="T63" fmla="*/ 2147483647 h 88"/>
                <a:gd name="T64" fmla="*/ 2147483647 w 94"/>
                <a:gd name="T65" fmla="*/ 2147483647 h 88"/>
                <a:gd name="T66" fmla="*/ 2147483647 w 94"/>
                <a:gd name="T67" fmla="*/ 2147483647 h 88"/>
                <a:gd name="T68" fmla="*/ 2147483647 w 94"/>
                <a:gd name="T69" fmla="*/ 2147483647 h 88"/>
                <a:gd name="T70" fmla="*/ 2147483647 w 94"/>
                <a:gd name="T71" fmla="*/ 2147483647 h 88"/>
                <a:gd name="T72" fmla="*/ 2147483647 w 94"/>
                <a:gd name="T73" fmla="*/ 2147483647 h 88"/>
                <a:gd name="T74" fmla="*/ 2147483647 w 94"/>
                <a:gd name="T75" fmla="*/ 2147483647 h 88"/>
                <a:gd name="T76" fmla="*/ 2147483647 w 94"/>
                <a:gd name="T77" fmla="*/ 2147483647 h 88"/>
                <a:gd name="T78" fmla="*/ 2147483647 w 94"/>
                <a:gd name="T79" fmla="*/ 2147483647 h 88"/>
                <a:gd name="T80" fmla="*/ 2147483647 w 94"/>
                <a:gd name="T81" fmla="*/ 2147483647 h 88"/>
                <a:gd name="T82" fmla="*/ 2147483647 w 94"/>
                <a:gd name="T83" fmla="*/ 2147483647 h 88"/>
                <a:gd name="T84" fmla="*/ 2147483647 w 94"/>
                <a:gd name="T85" fmla="*/ 2147483647 h 88"/>
                <a:gd name="T86" fmla="*/ 2147483647 w 94"/>
                <a:gd name="T87" fmla="*/ 2147483647 h 88"/>
                <a:gd name="T88" fmla="*/ 0 w 94"/>
                <a:gd name="T89" fmla="*/ 2147483647 h 88"/>
                <a:gd name="T90" fmla="*/ 0 w 94"/>
                <a:gd name="T91" fmla="*/ 2147483647 h 8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88"/>
                <a:gd name="T140" fmla="*/ 94 w 94"/>
                <a:gd name="T141" fmla="*/ 88 h 8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88">
                  <a:moveTo>
                    <a:pt x="0" y="82"/>
                  </a:moveTo>
                  <a:lnTo>
                    <a:pt x="10" y="84"/>
                  </a:lnTo>
                  <a:lnTo>
                    <a:pt x="14" y="88"/>
                  </a:lnTo>
                  <a:lnTo>
                    <a:pt x="18" y="88"/>
                  </a:lnTo>
                  <a:lnTo>
                    <a:pt x="20" y="88"/>
                  </a:lnTo>
                  <a:lnTo>
                    <a:pt x="80" y="54"/>
                  </a:lnTo>
                  <a:lnTo>
                    <a:pt x="80" y="46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2" y="26"/>
                  </a:lnTo>
                  <a:lnTo>
                    <a:pt x="80" y="22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86" y="2"/>
                  </a:lnTo>
                  <a:lnTo>
                    <a:pt x="74" y="4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4"/>
                  </a:lnTo>
                  <a:lnTo>
                    <a:pt x="56" y="8"/>
                  </a:lnTo>
                  <a:lnTo>
                    <a:pt x="52" y="10"/>
                  </a:lnTo>
                  <a:lnTo>
                    <a:pt x="46" y="10"/>
                  </a:lnTo>
                  <a:lnTo>
                    <a:pt x="40" y="8"/>
                  </a:lnTo>
                  <a:lnTo>
                    <a:pt x="36" y="6"/>
                  </a:lnTo>
                  <a:lnTo>
                    <a:pt x="30" y="8"/>
                  </a:lnTo>
                  <a:lnTo>
                    <a:pt x="24" y="10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22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2" y="46"/>
                  </a:lnTo>
                  <a:lnTo>
                    <a:pt x="12" y="50"/>
                  </a:lnTo>
                  <a:lnTo>
                    <a:pt x="10" y="58"/>
                  </a:lnTo>
                  <a:lnTo>
                    <a:pt x="6" y="60"/>
                  </a:lnTo>
                  <a:lnTo>
                    <a:pt x="2" y="60"/>
                  </a:lnTo>
                  <a:lnTo>
                    <a:pt x="4" y="64"/>
                  </a:lnTo>
                  <a:lnTo>
                    <a:pt x="6" y="66"/>
                  </a:lnTo>
                  <a:lnTo>
                    <a:pt x="4" y="72"/>
                  </a:lnTo>
                  <a:lnTo>
                    <a:pt x="0" y="76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211"/>
            <p:cNvSpPr/>
            <p:nvPr/>
          </p:nvSpPr>
          <p:spPr bwMode="auto">
            <a:xfrm>
              <a:off x="5495735" y="3489757"/>
              <a:ext cx="224857" cy="234958"/>
            </a:xfrm>
            <a:custGeom>
              <a:avLst/>
              <a:gdLst>
                <a:gd name="T0" fmla="*/ 2147483647 w 154"/>
                <a:gd name="T1" fmla="*/ 2147483647 h 150"/>
                <a:gd name="T2" fmla="*/ 2147483647 w 154"/>
                <a:gd name="T3" fmla="*/ 2147483647 h 150"/>
                <a:gd name="T4" fmla="*/ 2147483647 w 154"/>
                <a:gd name="T5" fmla="*/ 0 h 150"/>
                <a:gd name="T6" fmla="*/ 2147483647 w 154"/>
                <a:gd name="T7" fmla="*/ 2147483647 h 150"/>
                <a:gd name="T8" fmla="*/ 2147483647 w 154"/>
                <a:gd name="T9" fmla="*/ 2147483647 h 150"/>
                <a:gd name="T10" fmla="*/ 2147483647 w 154"/>
                <a:gd name="T11" fmla="*/ 2147483647 h 150"/>
                <a:gd name="T12" fmla="*/ 2147483647 w 154"/>
                <a:gd name="T13" fmla="*/ 2147483647 h 150"/>
                <a:gd name="T14" fmla="*/ 2147483647 w 154"/>
                <a:gd name="T15" fmla="*/ 2147483647 h 150"/>
                <a:gd name="T16" fmla="*/ 2147483647 w 154"/>
                <a:gd name="T17" fmla="*/ 2147483647 h 150"/>
                <a:gd name="T18" fmla="*/ 2147483647 w 154"/>
                <a:gd name="T19" fmla="*/ 2147483647 h 150"/>
                <a:gd name="T20" fmla="*/ 2147483647 w 154"/>
                <a:gd name="T21" fmla="*/ 2147483647 h 150"/>
                <a:gd name="T22" fmla="*/ 2147483647 w 154"/>
                <a:gd name="T23" fmla="*/ 2147483647 h 150"/>
                <a:gd name="T24" fmla="*/ 2147483647 w 154"/>
                <a:gd name="T25" fmla="*/ 2147483647 h 150"/>
                <a:gd name="T26" fmla="*/ 2147483647 w 154"/>
                <a:gd name="T27" fmla="*/ 2147483647 h 150"/>
                <a:gd name="T28" fmla="*/ 2147483647 w 154"/>
                <a:gd name="T29" fmla="*/ 2147483647 h 150"/>
                <a:gd name="T30" fmla="*/ 2147483647 w 154"/>
                <a:gd name="T31" fmla="*/ 2147483647 h 150"/>
                <a:gd name="T32" fmla="*/ 2147483647 w 154"/>
                <a:gd name="T33" fmla="*/ 2147483647 h 150"/>
                <a:gd name="T34" fmla="*/ 2147483647 w 154"/>
                <a:gd name="T35" fmla="*/ 2147483647 h 150"/>
                <a:gd name="T36" fmla="*/ 2147483647 w 154"/>
                <a:gd name="T37" fmla="*/ 2147483647 h 150"/>
                <a:gd name="T38" fmla="*/ 2147483647 w 154"/>
                <a:gd name="T39" fmla="*/ 2147483647 h 150"/>
                <a:gd name="T40" fmla="*/ 2147483647 w 154"/>
                <a:gd name="T41" fmla="*/ 2147483647 h 150"/>
                <a:gd name="T42" fmla="*/ 2147483647 w 154"/>
                <a:gd name="T43" fmla="*/ 2147483647 h 150"/>
                <a:gd name="T44" fmla="*/ 2147483647 w 154"/>
                <a:gd name="T45" fmla="*/ 2147483647 h 150"/>
                <a:gd name="T46" fmla="*/ 2147483647 w 154"/>
                <a:gd name="T47" fmla="*/ 2147483647 h 150"/>
                <a:gd name="T48" fmla="*/ 2147483647 w 154"/>
                <a:gd name="T49" fmla="*/ 2147483647 h 150"/>
                <a:gd name="T50" fmla="*/ 2147483647 w 154"/>
                <a:gd name="T51" fmla="*/ 2147483647 h 150"/>
                <a:gd name="T52" fmla="*/ 2147483647 w 154"/>
                <a:gd name="T53" fmla="*/ 2147483647 h 150"/>
                <a:gd name="T54" fmla="*/ 2147483647 w 154"/>
                <a:gd name="T55" fmla="*/ 2147483647 h 150"/>
                <a:gd name="T56" fmla="*/ 2147483647 w 154"/>
                <a:gd name="T57" fmla="*/ 2147483647 h 150"/>
                <a:gd name="T58" fmla="*/ 2147483647 w 154"/>
                <a:gd name="T59" fmla="*/ 2147483647 h 150"/>
                <a:gd name="T60" fmla="*/ 2147483647 w 154"/>
                <a:gd name="T61" fmla="*/ 2147483647 h 150"/>
                <a:gd name="T62" fmla="*/ 2147483647 w 154"/>
                <a:gd name="T63" fmla="*/ 2147483647 h 150"/>
                <a:gd name="T64" fmla="*/ 2147483647 w 154"/>
                <a:gd name="T65" fmla="*/ 2147483647 h 150"/>
                <a:gd name="T66" fmla="*/ 2147483647 w 154"/>
                <a:gd name="T67" fmla="*/ 2147483647 h 150"/>
                <a:gd name="T68" fmla="*/ 2147483647 w 154"/>
                <a:gd name="T69" fmla="*/ 2147483647 h 150"/>
                <a:gd name="T70" fmla="*/ 2147483647 w 154"/>
                <a:gd name="T71" fmla="*/ 2147483647 h 150"/>
                <a:gd name="T72" fmla="*/ 2147483647 w 154"/>
                <a:gd name="T73" fmla="*/ 2147483647 h 150"/>
                <a:gd name="T74" fmla="*/ 2147483647 w 154"/>
                <a:gd name="T75" fmla="*/ 2147483647 h 150"/>
                <a:gd name="T76" fmla="*/ 2147483647 w 154"/>
                <a:gd name="T77" fmla="*/ 2147483647 h 150"/>
                <a:gd name="T78" fmla="*/ 2147483647 w 154"/>
                <a:gd name="T79" fmla="*/ 2147483647 h 150"/>
                <a:gd name="T80" fmla="*/ 0 w 154"/>
                <a:gd name="T81" fmla="*/ 2147483647 h 150"/>
                <a:gd name="T82" fmla="*/ 2147483647 w 154"/>
                <a:gd name="T83" fmla="*/ 2147483647 h 150"/>
                <a:gd name="T84" fmla="*/ 2147483647 w 154"/>
                <a:gd name="T85" fmla="*/ 2147483647 h 150"/>
                <a:gd name="T86" fmla="*/ 2147483647 w 154"/>
                <a:gd name="T87" fmla="*/ 2147483647 h 150"/>
                <a:gd name="T88" fmla="*/ 2147483647 w 154"/>
                <a:gd name="T89" fmla="*/ 2147483647 h 150"/>
                <a:gd name="T90" fmla="*/ 2147483647 w 154"/>
                <a:gd name="T91" fmla="*/ 2147483647 h 150"/>
                <a:gd name="T92" fmla="*/ 2147483647 w 154"/>
                <a:gd name="T93" fmla="*/ 2147483647 h 150"/>
                <a:gd name="T94" fmla="*/ 2147483647 w 154"/>
                <a:gd name="T95" fmla="*/ 2147483647 h 150"/>
                <a:gd name="T96" fmla="*/ 2147483647 w 154"/>
                <a:gd name="T97" fmla="*/ 2147483647 h 150"/>
                <a:gd name="T98" fmla="*/ 2147483647 w 154"/>
                <a:gd name="T99" fmla="*/ 2147483647 h 150"/>
                <a:gd name="T100" fmla="*/ 2147483647 w 154"/>
                <a:gd name="T101" fmla="*/ 2147483647 h 150"/>
                <a:gd name="T102" fmla="*/ 2147483647 w 154"/>
                <a:gd name="T103" fmla="*/ 2147483647 h 150"/>
                <a:gd name="T104" fmla="*/ 2147483647 w 154"/>
                <a:gd name="T105" fmla="*/ 2147483647 h 150"/>
                <a:gd name="T106" fmla="*/ 2147483647 w 154"/>
                <a:gd name="T107" fmla="*/ 2147483647 h 1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4"/>
                <a:gd name="T163" fmla="*/ 0 h 150"/>
                <a:gd name="T164" fmla="*/ 154 w 154"/>
                <a:gd name="T165" fmla="*/ 150 h 1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4" h="150">
                  <a:moveTo>
                    <a:pt x="48" y="2"/>
                  </a:moveTo>
                  <a:lnTo>
                    <a:pt x="62" y="2"/>
                  </a:lnTo>
                  <a:lnTo>
                    <a:pt x="66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12"/>
                  </a:lnTo>
                  <a:lnTo>
                    <a:pt x="88" y="20"/>
                  </a:lnTo>
                  <a:lnTo>
                    <a:pt x="98" y="24"/>
                  </a:lnTo>
                  <a:lnTo>
                    <a:pt x="108" y="28"/>
                  </a:lnTo>
                  <a:lnTo>
                    <a:pt x="102" y="40"/>
                  </a:lnTo>
                  <a:lnTo>
                    <a:pt x="100" y="48"/>
                  </a:lnTo>
                  <a:lnTo>
                    <a:pt x="98" y="56"/>
                  </a:lnTo>
                  <a:lnTo>
                    <a:pt x="100" y="62"/>
                  </a:lnTo>
                  <a:lnTo>
                    <a:pt x="102" y="68"/>
                  </a:lnTo>
                  <a:lnTo>
                    <a:pt x="108" y="74"/>
                  </a:lnTo>
                  <a:lnTo>
                    <a:pt x="112" y="78"/>
                  </a:lnTo>
                  <a:lnTo>
                    <a:pt x="124" y="86"/>
                  </a:lnTo>
                  <a:lnTo>
                    <a:pt x="132" y="92"/>
                  </a:lnTo>
                  <a:lnTo>
                    <a:pt x="136" y="96"/>
                  </a:lnTo>
                  <a:lnTo>
                    <a:pt x="136" y="102"/>
                  </a:lnTo>
                  <a:lnTo>
                    <a:pt x="138" y="112"/>
                  </a:lnTo>
                  <a:lnTo>
                    <a:pt x="142" y="116"/>
                  </a:lnTo>
                  <a:lnTo>
                    <a:pt x="148" y="122"/>
                  </a:lnTo>
                  <a:lnTo>
                    <a:pt x="152" y="126"/>
                  </a:lnTo>
                  <a:lnTo>
                    <a:pt x="154" y="132"/>
                  </a:lnTo>
                  <a:lnTo>
                    <a:pt x="152" y="134"/>
                  </a:lnTo>
                  <a:lnTo>
                    <a:pt x="148" y="132"/>
                  </a:lnTo>
                  <a:lnTo>
                    <a:pt x="142" y="132"/>
                  </a:lnTo>
                  <a:lnTo>
                    <a:pt x="138" y="132"/>
                  </a:lnTo>
                  <a:lnTo>
                    <a:pt x="134" y="136"/>
                  </a:lnTo>
                  <a:lnTo>
                    <a:pt x="130" y="142"/>
                  </a:lnTo>
                  <a:lnTo>
                    <a:pt x="126" y="150"/>
                  </a:lnTo>
                  <a:lnTo>
                    <a:pt x="98" y="150"/>
                  </a:lnTo>
                  <a:lnTo>
                    <a:pt x="80" y="140"/>
                  </a:lnTo>
                  <a:lnTo>
                    <a:pt x="80" y="130"/>
                  </a:lnTo>
                  <a:lnTo>
                    <a:pt x="74" y="128"/>
                  </a:lnTo>
                  <a:lnTo>
                    <a:pt x="70" y="126"/>
                  </a:lnTo>
                  <a:lnTo>
                    <a:pt x="68" y="122"/>
                  </a:lnTo>
                  <a:lnTo>
                    <a:pt x="64" y="120"/>
                  </a:lnTo>
                  <a:lnTo>
                    <a:pt x="8" y="96"/>
                  </a:lnTo>
                  <a:lnTo>
                    <a:pt x="0" y="74"/>
                  </a:lnTo>
                  <a:lnTo>
                    <a:pt x="30" y="56"/>
                  </a:lnTo>
                  <a:lnTo>
                    <a:pt x="30" y="48"/>
                  </a:lnTo>
                  <a:lnTo>
                    <a:pt x="30" y="42"/>
                  </a:lnTo>
                  <a:lnTo>
                    <a:pt x="32" y="36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0" y="24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44" y="6"/>
                  </a:lnTo>
                  <a:lnTo>
                    <a:pt x="44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212"/>
            <p:cNvSpPr/>
            <p:nvPr/>
          </p:nvSpPr>
          <p:spPr bwMode="auto">
            <a:xfrm>
              <a:off x="5191314" y="3346394"/>
              <a:ext cx="407047" cy="183187"/>
            </a:xfrm>
            <a:custGeom>
              <a:avLst/>
              <a:gdLst>
                <a:gd name="T0" fmla="*/ 2147483647 w 278"/>
                <a:gd name="T1" fmla="*/ 2147483647 h 116"/>
                <a:gd name="T2" fmla="*/ 2147483647 w 278"/>
                <a:gd name="T3" fmla="*/ 2147483647 h 116"/>
                <a:gd name="T4" fmla="*/ 2147483647 w 278"/>
                <a:gd name="T5" fmla="*/ 2147483647 h 116"/>
                <a:gd name="T6" fmla="*/ 2147483647 w 278"/>
                <a:gd name="T7" fmla="*/ 2147483647 h 116"/>
                <a:gd name="T8" fmla="*/ 2147483647 w 278"/>
                <a:gd name="T9" fmla="*/ 2147483647 h 116"/>
                <a:gd name="T10" fmla="*/ 2147483647 w 278"/>
                <a:gd name="T11" fmla="*/ 2147483647 h 116"/>
                <a:gd name="T12" fmla="*/ 2147483647 w 278"/>
                <a:gd name="T13" fmla="*/ 2147483647 h 116"/>
                <a:gd name="T14" fmla="*/ 2147483647 w 278"/>
                <a:gd name="T15" fmla="*/ 2147483647 h 116"/>
                <a:gd name="T16" fmla="*/ 2147483647 w 278"/>
                <a:gd name="T17" fmla="*/ 2147483647 h 116"/>
                <a:gd name="T18" fmla="*/ 2147483647 w 278"/>
                <a:gd name="T19" fmla="*/ 2147483647 h 116"/>
                <a:gd name="T20" fmla="*/ 2147483647 w 278"/>
                <a:gd name="T21" fmla="*/ 2147483647 h 116"/>
                <a:gd name="T22" fmla="*/ 2147483647 w 278"/>
                <a:gd name="T23" fmla="*/ 2147483647 h 116"/>
                <a:gd name="T24" fmla="*/ 2147483647 w 278"/>
                <a:gd name="T25" fmla="*/ 2147483647 h 116"/>
                <a:gd name="T26" fmla="*/ 2147483647 w 278"/>
                <a:gd name="T27" fmla="*/ 2147483647 h 116"/>
                <a:gd name="T28" fmla="*/ 2147483647 w 278"/>
                <a:gd name="T29" fmla="*/ 2147483647 h 116"/>
                <a:gd name="T30" fmla="*/ 2147483647 w 278"/>
                <a:gd name="T31" fmla="*/ 2147483647 h 116"/>
                <a:gd name="T32" fmla="*/ 2147483647 w 278"/>
                <a:gd name="T33" fmla="*/ 2147483647 h 116"/>
                <a:gd name="T34" fmla="*/ 2147483647 w 278"/>
                <a:gd name="T35" fmla="*/ 2147483647 h 116"/>
                <a:gd name="T36" fmla="*/ 2147483647 w 278"/>
                <a:gd name="T37" fmla="*/ 2147483647 h 116"/>
                <a:gd name="T38" fmla="*/ 2147483647 w 278"/>
                <a:gd name="T39" fmla="*/ 2147483647 h 116"/>
                <a:gd name="T40" fmla="*/ 2147483647 w 278"/>
                <a:gd name="T41" fmla="*/ 2147483647 h 116"/>
                <a:gd name="T42" fmla="*/ 2147483647 w 278"/>
                <a:gd name="T43" fmla="*/ 2147483647 h 116"/>
                <a:gd name="T44" fmla="*/ 2147483647 w 278"/>
                <a:gd name="T45" fmla="*/ 0 h 116"/>
                <a:gd name="T46" fmla="*/ 2147483647 w 278"/>
                <a:gd name="T47" fmla="*/ 2147483647 h 116"/>
                <a:gd name="T48" fmla="*/ 2147483647 w 278"/>
                <a:gd name="T49" fmla="*/ 2147483647 h 116"/>
                <a:gd name="T50" fmla="*/ 2147483647 w 278"/>
                <a:gd name="T51" fmla="*/ 2147483647 h 116"/>
                <a:gd name="T52" fmla="*/ 2147483647 w 278"/>
                <a:gd name="T53" fmla="*/ 2147483647 h 116"/>
                <a:gd name="T54" fmla="*/ 2147483647 w 278"/>
                <a:gd name="T55" fmla="*/ 2147483647 h 116"/>
                <a:gd name="T56" fmla="*/ 2147483647 w 278"/>
                <a:gd name="T57" fmla="*/ 2147483647 h 116"/>
                <a:gd name="T58" fmla="*/ 2147483647 w 278"/>
                <a:gd name="T59" fmla="*/ 2147483647 h 116"/>
                <a:gd name="T60" fmla="*/ 2147483647 w 278"/>
                <a:gd name="T61" fmla="*/ 2147483647 h 116"/>
                <a:gd name="T62" fmla="*/ 0 w 278"/>
                <a:gd name="T63" fmla="*/ 2147483647 h 116"/>
                <a:gd name="T64" fmla="*/ 2147483647 w 278"/>
                <a:gd name="T65" fmla="*/ 2147483647 h 116"/>
                <a:gd name="T66" fmla="*/ 2147483647 w 278"/>
                <a:gd name="T67" fmla="*/ 2147483647 h 116"/>
                <a:gd name="T68" fmla="*/ 2147483647 w 278"/>
                <a:gd name="T69" fmla="*/ 2147483647 h 116"/>
                <a:gd name="T70" fmla="*/ 2147483647 w 278"/>
                <a:gd name="T71" fmla="*/ 2147483647 h 116"/>
                <a:gd name="T72" fmla="*/ 2147483647 w 278"/>
                <a:gd name="T73" fmla="*/ 2147483647 h 116"/>
                <a:gd name="T74" fmla="*/ 2147483647 w 278"/>
                <a:gd name="T75" fmla="*/ 2147483647 h 116"/>
                <a:gd name="T76" fmla="*/ 2147483647 w 278"/>
                <a:gd name="T77" fmla="*/ 2147483647 h 116"/>
                <a:gd name="T78" fmla="*/ 2147483647 w 278"/>
                <a:gd name="T79" fmla="*/ 2147483647 h 116"/>
                <a:gd name="T80" fmla="*/ 2147483647 w 278"/>
                <a:gd name="T81" fmla="*/ 2147483647 h 116"/>
                <a:gd name="T82" fmla="*/ 2147483647 w 278"/>
                <a:gd name="T83" fmla="*/ 2147483647 h 116"/>
                <a:gd name="T84" fmla="*/ 2147483647 w 278"/>
                <a:gd name="T85" fmla="*/ 2147483647 h 116"/>
                <a:gd name="T86" fmla="*/ 2147483647 w 278"/>
                <a:gd name="T87" fmla="*/ 2147483647 h 116"/>
                <a:gd name="T88" fmla="*/ 2147483647 w 278"/>
                <a:gd name="T89" fmla="*/ 2147483647 h 116"/>
                <a:gd name="T90" fmla="*/ 2147483647 w 278"/>
                <a:gd name="T91" fmla="*/ 2147483647 h 116"/>
                <a:gd name="T92" fmla="*/ 2147483647 w 278"/>
                <a:gd name="T93" fmla="*/ 2147483647 h 116"/>
                <a:gd name="T94" fmla="*/ 2147483647 w 278"/>
                <a:gd name="T95" fmla="*/ 2147483647 h 116"/>
                <a:gd name="T96" fmla="*/ 2147483647 w 278"/>
                <a:gd name="T97" fmla="*/ 2147483647 h 116"/>
                <a:gd name="T98" fmla="*/ 2147483647 w 278"/>
                <a:gd name="T99" fmla="*/ 2147483647 h 116"/>
                <a:gd name="T100" fmla="*/ 2147483647 w 278"/>
                <a:gd name="T101" fmla="*/ 2147483647 h 116"/>
                <a:gd name="T102" fmla="*/ 2147483647 w 278"/>
                <a:gd name="T103" fmla="*/ 2147483647 h 116"/>
                <a:gd name="T104" fmla="*/ 2147483647 w 278"/>
                <a:gd name="T105" fmla="*/ 2147483647 h 116"/>
                <a:gd name="T106" fmla="*/ 2147483647 w 278"/>
                <a:gd name="T107" fmla="*/ 2147483647 h 116"/>
                <a:gd name="T108" fmla="*/ 2147483647 w 278"/>
                <a:gd name="T109" fmla="*/ 2147483647 h 116"/>
                <a:gd name="T110" fmla="*/ 2147483647 w 278"/>
                <a:gd name="T111" fmla="*/ 2147483647 h 1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8"/>
                <a:gd name="T169" fmla="*/ 0 h 116"/>
                <a:gd name="T170" fmla="*/ 278 w 278"/>
                <a:gd name="T171" fmla="*/ 116 h 1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8" h="116">
                  <a:moveTo>
                    <a:pt x="166" y="114"/>
                  </a:moveTo>
                  <a:lnTo>
                    <a:pt x="166" y="96"/>
                  </a:lnTo>
                  <a:lnTo>
                    <a:pt x="170" y="96"/>
                  </a:lnTo>
                  <a:lnTo>
                    <a:pt x="170" y="100"/>
                  </a:lnTo>
                  <a:lnTo>
                    <a:pt x="174" y="100"/>
                  </a:lnTo>
                  <a:lnTo>
                    <a:pt x="182" y="102"/>
                  </a:lnTo>
                  <a:lnTo>
                    <a:pt x="188" y="100"/>
                  </a:lnTo>
                  <a:lnTo>
                    <a:pt x="194" y="98"/>
                  </a:lnTo>
                  <a:lnTo>
                    <a:pt x="198" y="100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4" y="100"/>
                  </a:lnTo>
                  <a:lnTo>
                    <a:pt x="220" y="96"/>
                  </a:lnTo>
                  <a:lnTo>
                    <a:pt x="224" y="94"/>
                  </a:lnTo>
                  <a:lnTo>
                    <a:pt x="226" y="94"/>
                  </a:lnTo>
                  <a:lnTo>
                    <a:pt x="232" y="96"/>
                  </a:lnTo>
                  <a:lnTo>
                    <a:pt x="244" y="94"/>
                  </a:lnTo>
                  <a:lnTo>
                    <a:pt x="252" y="92"/>
                  </a:lnTo>
                  <a:lnTo>
                    <a:pt x="256" y="92"/>
                  </a:lnTo>
                  <a:lnTo>
                    <a:pt x="270" y="92"/>
                  </a:lnTo>
                  <a:lnTo>
                    <a:pt x="274" y="90"/>
                  </a:lnTo>
                  <a:lnTo>
                    <a:pt x="278" y="90"/>
                  </a:lnTo>
                  <a:lnTo>
                    <a:pt x="276" y="80"/>
                  </a:lnTo>
                  <a:lnTo>
                    <a:pt x="274" y="70"/>
                  </a:lnTo>
                  <a:lnTo>
                    <a:pt x="272" y="62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4" y="44"/>
                  </a:lnTo>
                  <a:lnTo>
                    <a:pt x="274" y="40"/>
                  </a:lnTo>
                  <a:lnTo>
                    <a:pt x="268" y="36"/>
                  </a:lnTo>
                  <a:lnTo>
                    <a:pt x="260" y="36"/>
                  </a:lnTo>
                  <a:lnTo>
                    <a:pt x="260" y="32"/>
                  </a:lnTo>
                  <a:lnTo>
                    <a:pt x="260" y="28"/>
                  </a:lnTo>
                  <a:lnTo>
                    <a:pt x="258" y="20"/>
                  </a:lnTo>
                  <a:lnTo>
                    <a:pt x="256" y="14"/>
                  </a:lnTo>
                  <a:lnTo>
                    <a:pt x="252" y="10"/>
                  </a:lnTo>
                  <a:lnTo>
                    <a:pt x="242" y="8"/>
                  </a:lnTo>
                  <a:lnTo>
                    <a:pt x="226" y="10"/>
                  </a:lnTo>
                  <a:lnTo>
                    <a:pt x="210" y="12"/>
                  </a:lnTo>
                  <a:lnTo>
                    <a:pt x="194" y="16"/>
                  </a:lnTo>
                  <a:lnTo>
                    <a:pt x="176" y="18"/>
                  </a:lnTo>
                  <a:lnTo>
                    <a:pt x="170" y="18"/>
                  </a:lnTo>
                  <a:lnTo>
                    <a:pt x="162" y="14"/>
                  </a:lnTo>
                  <a:lnTo>
                    <a:pt x="148" y="10"/>
                  </a:lnTo>
                  <a:lnTo>
                    <a:pt x="134" y="2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2" y="2"/>
                  </a:lnTo>
                  <a:lnTo>
                    <a:pt x="92" y="6"/>
                  </a:lnTo>
                  <a:lnTo>
                    <a:pt x="84" y="12"/>
                  </a:lnTo>
                  <a:lnTo>
                    <a:pt x="76" y="14"/>
                  </a:lnTo>
                  <a:lnTo>
                    <a:pt x="64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6" y="12"/>
                  </a:lnTo>
                  <a:lnTo>
                    <a:pt x="34" y="12"/>
                  </a:lnTo>
                  <a:lnTo>
                    <a:pt x="34" y="14"/>
                  </a:lnTo>
                  <a:lnTo>
                    <a:pt x="38" y="18"/>
                  </a:lnTo>
                  <a:lnTo>
                    <a:pt x="44" y="24"/>
                  </a:lnTo>
                  <a:lnTo>
                    <a:pt x="32" y="26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8" y="44"/>
                  </a:lnTo>
                  <a:lnTo>
                    <a:pt x="8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2" y="58"/>
                  </a:lnTo>
                  <a:lnTo>
                    <a:pt x="10" y="60"/>
                  </a:lnTo>
                  <a:lnTo>
                    <a:pt x="10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6"/>
                  </a:lnTo>
                  <a:lnTo>
                    <a:pt x="30" y="84"/>
                  </a:lnTo>
                  <a:lnTo>
                    <a:pt x="30" y="86"/>
                  </a:lnTo>
                  <a:lnTo>
                    <a:pt x="32" y="90"/>
                  </a:lnTo>
                  <a:lnTo>
                    <a:pt x="46" y="96"/>
                  </a:lnTo>
                  <a:lnTo>
                    <a:pt x="60" y="100"/>
                  </a:lnTo>
                  <a:lnTo>
                    <a:pt x="76" y="104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4"/>
                  </a:lnTo>
                  <a:lnTo>
                    <a:pt x="74" y="94"/>
                  </a:lnTo>
                  <a:lnTo>
                    <a:pt x="78" y="94"/>
                  </a:lnTo>
                  <a:lnTo>
                    <a:pt x="82" y="92"/>
                  </a:lnTo>
                  <a:lnTo>
                    <a:pt x="88" y="92"/>
                  </a:lnTo>
                  <a:lnTo>
                    <a:pt x="90" y="94"/>
                  </a:lnTo>
                  <a:lnTo>
                    <a:pt x="98" y="98"/>
                  </a:lnTo>
                  <a:lnTo>
                    <a:pt x="104" y="106"/>
                  </a:lnTo>
                  <a:lnTo>
                    <a:pt x="108" y="108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20" y="106"/>
                  </a:lnTo>
                  <a:lnTo>
                    <a:pt x="126" y="98"/>
                  </a:lnTo>
                  <a:lnTo>
                    <a:pt x="132" y="94"/>
                  </a:lnTo>
                  <a:lnTo>
                    <a:pt x="134" y="92"/>
                  </a:lnTo>
                  <a:lnTo>
                    <a:pt x="138" y="92"/>
                  </a:lnTo>
                  <a:lnTo>
                    <a:pt x="142" y="92"/>
                  </a:lnTo>
                  <a:lnTo>
                    <a:pt x="142" y="94"/>
                  </a:lnTo>
                  <a:lnTo>
                    <a:pt x="146" y="94"/>
                  </a:lnTo>
                  <a:lnTo>
                    <a:pt x="148" y="96"/>
                  </a:lnTo>
                  <a:lnTo>
                    <a:pt x="152" y="94"/>
                  </a:lnTo>
                  <a:lnTo>
                    <a:pt x="154" y="94"/>
                  </a:lnTo>
                  <a:lnTo>
                    <a:pt x="164" y="94"/>
                  </a:lnTo>
                  <a:lnTo>
                    <a:pt x="162" y="96"/>
                  </a:lnTo>
                  <a:lnTo>
                    <a:pt x="160" y="98"/>
                  </a:lnTo>
                  <a:lnTo>
                    <a:pt x="156" y="98"/>
                  </a:lnTo>
                  <a:lnTo>
                    <a:pt x="158" y="108"/>
                  </a:lnTo>
                  <a:lnTo>
                    <a:pt x="162" y="116"/>
                  </a:lnTo>
                  <a:lnTo>
                    <a:pt x="166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213"/>
            <p:cNvSpPr/>
            <p:nvPr/>
          </p:nvSpPr>
          <p:spPr bwMode="auto">
            <a:xfrm>
              <a:off x="5788625" y="3809671"/>
              <a:ext cx="21909" cy="37169"/>
            </a:xfrm>
            <a:custGeom>
              <a:avLst/>
              <a:gdLst>
                <a:gd name="T0" fmla="*/ 0 w 16"/>
                <a:gd name="T1" fmla="*/ 2147483647 h 24"/>
                <a:gd name="T2" fmla="*/ 2147483647 w 16"/>
                <a:gd name="T3" fmla="*/ 2147483647 h 24"/>
                <a:gd name="T4" fmla="*/ 2147483647 w 16"/>
                <a:gd name="T5" fmla="*/ 2147483647 h 24"/>
                <a:gd name="T6" fmla="*/ 2147483647 w 16"/>
                <a:gd name="T7" fmla="*/ 0 h 24"/>
                <a:gd name="T8" fmla="*/ 2147483647 w 16"/>
                <a:gd name="T9" fmla="*/ 0 h 24"/>
                <a:gd name="T10" fmla="*/ 2147483647 w 16"/>
                <a:gd name="T11" fmla="*/ 2147483647 h 24"/>
                <a:gd name="T12" fmla="*/ 2147483647 w 16"/>
                <a:gd name="T13" fmla="*/ 2147483647 h 24"/>
                <a:gd name="T14" fmla="*/ 2147483647 w 16"/>
                <a:gd name="T15" fmla="*/ 2147483647 h 24"/>
                <a:gd name="T16" fmla="*/ 2147483647 w 16"/>
                <a:gd name="T17" fmla="*/ 2147483647 h 24"/>
                <a:gd name="T18" fmla="*/ 2147483647 w 16"/>
                <a:gd name="T19" fmla="*/ 2147483647 h 24"/>
                <a:gd name="T20" fmla="*/ 2147483647 w 16"/>
                <a:gd name="T21" fmla="*/ 2147483647 h 24"/>
                <a:gd name="T22" fmla="*/ 2147483647 w 16"/>
                <a:gd name="T23" fmla="*/ 2147483647 h 24"/>
                <a:gd name="T24" fmla="*/ 0 w 16"/>
                <a:gd name="T25" fmla="*/ 2147483647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24"/>
                <a:gd name="T41" fmla="*/ 16 w 16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24">
                  <a:moveTo>
                    <a:pt x="0" y="12"/>
                  </a:moveTo>
                  <a:lnTo>
                    <a:pt x="2" y="10"/>
                  </a:lnTo>
                  <a:lnTo>
                    <a:pt x="4" y="8"/>
                  </a:lnTo>
                  <a:lnTo>
                    <a:pt x="2" y="0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214"/>
            <p:cNvSpPr/>
            <p:nvPr/>
          </p:nvSpPr>
          <p:spPr bwMode="auto">
            <a:xfrm>
              <a:off x="5828984" y="3836220"/>
              <a:ext cx="175272" cy="237612"/>
            </a:xfrm>
            <a:custGeom>
              <a:avLst/>
              <a:gdLst>
                <a:gd name="T0" fmla="*/ 2147483647 w 120"/>
                <a:gd name="T1" fmla="*/ 2147483647 h 150"/>
                <a:gd name="T2" fmla="*/ 2147483647 w 120"/>
                <a:gd name="T3" fmla="*/ 2147483647 h 150"/>
                <a:gd name="T4" fmla="*/ 2147483647 w 120"/>
                <a:gd name="T5" fmla="*/ 2147483647 h 150"/>
                <a:gd name="T6" fmla="*/ 2147483647 w 120"/>
                <a:gd name="T7" fmla="*/ 2147483647 h 150"/>
                <a:gd name="T8" fmla="*/ 2147483647 w 120"/>
                <a:gd name="T9" fmla="*/ 2147483647 h 150"/>
                <a:gd name="T10" fmla="*/ 2147483647 w 120"/>
                <a:gd name="T11" fmla="*/ 2147483647 h 150"/>
                <a:gd name="T12" fmla="*/ 2147483647 w 120"/>
                <a:gd name="T13" fmla="*/ 2147483647 h 150"/>
                <a:gd name="T14" fmla="*/ 2147483647 w 120"/>
                <a:gd name="T15" fmla="*/ 2147483647 h 150"/>
                <a:gd name="T16" fmla="*/ 2147483647 w 120"/>
                <a:gd name="T17" fmla="*/ 2147483647 h 150"/>
                <a:gd name="T18" fmla="*/ 2147483647 w 120"/>
                <a:gd name="T19" fmla="*/ 2147483647 h 150"/>
                <a:gd name="T20" fmla="*/ 2147483647 w 120"/>
                <a:gd name="T21" fmla="*/ 2147483647 h 150"/>
                <a:gd name="T22" fmla="*/ 2147483647 w 120"/>
                <a:gd name="T23" fmla="*/ 2147483647 h 150"/>
                <a:gd name="T24" fmla="*/ 2147483647 w 120"/>
                <a:gd name="T25" fmla="*/ 2147483647 h 150"/>
                <a:gd name="T26" fmla="*/ 2147483647 w 120"/>
                <a:gd name="T27" fmla="*/ 2147483647 h 150"/>
                <a:gd name="T28" fmla="*/ 2147483647 w 120"/>
                <a:gd name="T29" fmla="*/ 2147483647 h 150"/>
                <a:gd name="T30" fmla="*/ 2147483647 w 120"/>
                <a:gd name="T31" fmla="*/ 2147483647 h 150"/>
                <a:gd name="T32" fmla="*/ 2147483647 w 120"/>
                <a:gd name="T33" fmla="*/ 2147483647 h 150"/>
                <a:gd name="T34" fmla="*/ 2147483647 w 120"/>
                <a:gd name="T35" fmla="*/ 2147483647 h 150"/>
                <a:gd name="T36" fmla="*/ 2147483647 w 120"/>
                <a:gd name="T37" fmla="*/ 2147483647 h 150"/>
                <a:gd name="T38" fmla="*/ 2147483647 w 120"/>
                <a:gd name="T39" fmla="*/ 2147483647 h 150"/>
                <a:gd name="T40" fmla="*/ 2147483647 w 120"/>
                <a:gd name="T41" fmla="*/ 2147483647 h 150"/>
                <a:gd name="T42" fmla="*/ 2147483647 w 120"/>
                <a:gd name="T43" fmla="*/ 2147483647 h 150"/>
                <a:gd name="T44" fmla="*/ 2147483647 w 120"/>
                <a:gd name="T45" fmla="*/ 2147483647 h 150"/>
                <a:gd name="T46" fmla="*/ 2147483647 w 120"/>
                <a:gd name="T47" fmla="*/ 2147483647 h 150"/>
                <a:gd name="T48" fmla="*/ 2147483647 w 120"/>
                <a:gd name="T49" fmla="*/ 2147483647 h 150"/>
                <a:gd name="T50" fmla="*/ 2147483647 w 120"/>
                <a:gd name="T51" fmla="*/ 2147483647 h 150"/>
                <a:gd name="T52" fmla="*/ 2147483647 w 120"/>
                <a:gd name="T53" fmla="*/ 2147483647 h 150"/>
                <a:gd name="T54" fmla="*/ 2147483647 w 120"/>
                <a:gd name="T55" fmla="*/ 2147483647 h 150"/>
                <a:gd name="T56" fmla="*/ 2147483647 w 120"/>
                <a:gd name="T57" fmla="*/ 2147483647 h 150"/>
                <a:gd name="T58" fmla="*/ 2147483647 w 120"/>
                <a:gd name="T59" fmla="*/ 2147483647 h 150"/>
                <a:gd name="T60" fmla="*/ 2147483647 w 120"/>
                <a:gd name="T61" fmla="*/ 2147483647 h 150"/>
                <a:gd name="T62" fmla="*/ 2147483647 w 120"/>
                <a:gd name="T63" fmla="*/ 2147483647 h 150"/>
                <a:gd name="T64" fmla="*/ 2147483647 w 120"/>
                <a:gd name="T65" fmla="*/ 2147483647 h 150"/>
                <a:gd name="T66" fmla="*/ 0 w 120"/>
                <a:gd name="T67" fmla="*/ 2147483647 h 150"/>
                <a:gd name="T68" fmla="*/ 0 w 120"/>
                <a:gd name="T69" fmla="*/ 2147483647 h 150"/>
                <a:gd name="T70" fmla="*/ 2147483647 w 120"/>
                <a:gd name="T71" fmla="*/ 2147483647 h 150"/>
                <a:gd name="T72" fmla="*/ 2147483647 w 120"/>
                <a:gd name="T73" fmla="*/ 2147483647 h 150"/>
                <a:gd name="T74" fmla="*/ 2147483647 w 120"/>
                <a:gd name="T75" fmla="*/ 2147483647 h 150"/>
                <a:gd name="T76" fmla="*/ 2147483647 w 120"/>
                <a:gd name="T77" fmla="*/ 0 h 150"/>
                <a:gd name="T78" fmla="*/ 2147483647 w 120"/>
                <a:gd name="T79" fmla="*/ 2147483647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0"/>
                <a:gd name="T121" fmla="*/ 0 h 150"/>
                <a:gd name="T122" fmla="*/ 120 w 120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0" h="150">
                  <a:moveTo>
                    <a:pt x="66" y="4"/>
                  </a:moveTo>
                  <a:lnTo>
                    <a:pt x="72" y="12"/>
                  </a:lnTo>
                  <a:lnTo>
                    <a:pt x="76" y="22"/>
                  </a:lnTo>
                  <a:lnTo>
                    <a:pt x="82" y="26"/>
                  </a:lnTo>
                  <a:lnTo>
                    <a:pt x="88" y="28"/>
                  </a:lnTo>
                  <a:lnTo>
                    <a:pt x="102" y="30"/>
                  </a:lnTo>
                  <a:lnTo>
                    <a:pt x="110" y="34"/>
                  </a:lnTo>
                  <a:lnTo>
                    <a:pt x="116" y="38"/>
                  </a:lnTo>
                  <a:lnTo>
                    <a:pt x="118" y="42"/>
                  </a:lnTo>
                  <a:lnTo>
                    <a:pt x="120" y="50"/>
                  </a:lnTo>
                  <a:lnTo>
                    <a:pt x="118" y="58"/>
                  </a:lnTo>
                  <a:lnTo>
                    <a:pt x="116" y="64"/>
                  </a:lnTo>
                  <a:lnTo>
                    <a:pt x="104" y="76"/>
                  </a:lnTo>
                  <a:lnTo>
                    <a:pt x="98" y="82"/>
                  </a:lnTo>
                  <a:lnTo>
                    <a:pt x="94" y="86"/>
                  </a:lnTo>
                  <a:lnTo>
                    <a:pt x="92" y="90"/>
                  </a:lnTo>
                  <a:lnTo>
                    <a:pt x="92" y="98"/>
                  </a:lnTo>
                  <a:lnTo>
                    <a:pt x="92" y="110"/>
                  </a:lnTo>
                  <a:lnTo>
                    <a:pt x="84" y="112"/>
                  </a:lnTo>
                  <a:lnTo>
                    <a:pt x="78" y="110"/>
                  </a:lnTo>
                  <a:lnTo>
                    <a:pt x="78" y="120"/>
                  </a:lnTo>
                  <a:lnTo>
                    <a:pt x="78" y="122"/>
                  </a:lnTo>
                  <a:lnTo>
                    <a:pt x="78" y="126"/>
                  </a:lnTo>
                  <a:lnTo>
                    <a:pt x="72" y="128"/>
                  </a:lnTo>
                  <a:lnTo>
                    <a:pt x="66" y="130"/>
                  </a:lnTo>
                  <a:lnTo>
                    <a:pt x="64" y="132"/>
                  </a:lnTo>
                  <a:lnTo>
                    <a:pt x="62" y="136"/>
                  </a:lnTo>
                  <a:lnTo>
                    <a:pt x="58" y="140"/>
                  </a:lnTo>
                  <a:lnTo>
                    <a:pt x="56" y="144"/>
                  </a:lnTo>
                  <a:lnTo>
                    <a:pt x="44" y="146"/>
                  </a:lnTo>
                  <a:lnTo>
                    <a:pt x="36" y="148"/>
                  </a:lnTo>
                  <a:lnTo>
                    <a:pt x="30" y="148"/>
                  </a:lnTo>
                  <a:lnTo>
                    <a:pt x="20" y="150"/>
                  </a:lnTo>
                  <a:lnTo>
                    <a:pt x="0" y="126"/>
                  </a:lnTo>
                  <a:lnTo>
                    <a:pt x="0" y="118"/>
                  </a:lnTo>
                  <a:lnTo>
                    <a:pt x="50" y="74"/>
                  </a:lnTo>
                  <a:lnTo>
                    <a:pt x="50" y="40"/>
                  </a:lnTo>
                  <a:lnTo>
                    <a:pt x="42" y="34"/>
                  </a:lnTo>
                  <a:lnTo>
                    <a:pt x="66" y="0"/>
                  </a:lnTo>
                  <a:lnTo>
                    <a:pt x="6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215"/>
            <p:cNvSpPr/>
            <p:nvPr/>
          </p:nvSpPr>
          <p:spPr bwMode="auto">
            <a:xfrm>
              <a:off x="5905089" y="3799051"/>
              <a:ext cx="13837" cy="27876"/>
            </a:xfrm>
            <a:custGeom>
              <a:avLst/>
              <a:gdLst>
                <a:gd name="T0" fmla="*/ 0 w 10"/>
                <a:gd name="T1" fmla="*/ 2147483647 h 18"/>
                <a:gd name="T2" fmla="*/ 2147483647 w 10"/>
                <a:gd name="T3" fmla="*/ 0 h 18"/>
                <a:gd name="T4" fmla="*/ 2147483647 w 10"/>
                <a:gd name="T5" fmla="*/ 2147483647 h 18"/>
                <a:gd name="T6" fmla="*/ 2147483647 w 10"/>
                <a:gd name="T7" fmla="*/ 2147483647 h 18"/>
                <a:gd name="T8" fmla="*/ 2147483647 w 10"/>
                <a:gd name="T9" fmla="*/ 2147483647 h 18"/>
                <a:gd name="T10" fmla="*/ 2147483647 w 10"/>
                <a:gd name="T11" fmla="*/ 2147483647 h 18"/>
                <a:gd name="T12" fmla="*/ 2147483647 w 10"/>
                <a:gd name="T13" fmla="*/ 2147483647 h 18"/>
                <a:gd name="T14" fmla="*/ 0 w 10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8"/>
                <a:gd name="T26" fmla="*/ 10 w 1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8">
                  <a:moveTo>
                    <a:pt x="0" y="8"/>
                  </a:moveTo>
                  <a:lnTo>
                    <a:pt x="6" y="0"/>
                  </a:lnTo>
                  <a:lnTo>
                    <a:pt x="10" y="6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216"/>
            <p:cNvSpPr/>
            <p:nvPr/>
          </p:nvSpPr>
          <p:spPr bwMode="auto">
            <a:xfrm>
              <a:off x="5794390" y="3812326"/>
              <a:ext cx="130301" cy="76991"/>
            </a:xfrm>
            <a:custGeom>
              <a:avLst/>
              <a:gdLst>
                <a:gd name="T0" fmla="*/ 2147483647 w 90"/>
                <a:gd name="T1" fmla="*/ 2147483647 h 50"/>
                <a:gd name="T2" fmla="*/ 2147483647 w 90"/>
                <a:gd name="T3" fmla="*/ 2147483647 h 50"/>
                <a:gd name="T4" fmla="*/ 2147483647 w 90"/>
                <a:gd name="T5" fmla="*/ 2147483647 h 50"/>
                <a:gd name="T6" fmla="*/ 2147483647 w 90"/>
                <a:gd name="T7" fmla="*/ 2147483647 h 50"/>
                <a:gd name="T8" fmla="*/ 2147483647 w 90"/>
                <a:gd name="T9" fmla="*/ 2147483647 h 50"/>
                <a:gd name="T10" fmla="*/ 2147483647 w 90"/>
                <a:gd name="T11" fmla="*/ 2147483647 h 50"/>
                <a:gd name="T12" fmla="*/ 2147483647 w 90"/>
                <a:gd name="T13" fmla="*/ 0 h 50"/>
                <a:gd name="T14" fmla="*/ 2147483647 w 90"/>
                <a:gd name="T15" fmla="*/ 2147483647 h 50"/>
                <a:gd name="T16" fmla="*/ 2147483647 w 90"/>
                <a:gd name="T17" fmla="*/ 2147483647 h 50"/>
                <a:gd name="T18" fmla="*/ 2147483647 w 90"/>
                <a:gd name="T19" fmla="*/ 2147483647 h 50"/>
                <a:gd name="T20" fmla="*/ 2147483647 w 90"/>
                <a:gd name="T21" fmla="*/ 2147483647 h 50"/>
                <a:gd name="T22" fmla="*/ 2147483647 w 90"/>
                <a:gd name="T23" fmla="*/ 2147483647 h 50"/>
                <a:gd name="T24" fmla="*/ 2147483647 w 90"/>
                <a:gd name="T25" fmla="*/ 2147483647 h 50"/>
                <a:gd name="T26" fmla="*/ 2147483647 w 90"/>
                <a:gd name="T27" fmla="*/ 2147483647 h 50"/>
                <a:gd name="T28" fmla="*/ 2147483647 w 90"/>
                <a:gd name="T29" fmla="*/ 2147483647 h 50"/>
                <a:gd name="T30" fmla="*/ 2147483647 w 90"/>
                <a:gd name="T31" fmla="*/ 2147483647 h 50"/>
                <a:gd name="T32" fmla="*/ 0 w 90"/>
                <a:gd name="T33" fmla="*/ 2147483647 h 50"/>
                <a:gd name="T34" fmla="*/ 2147483647 w 90"/>
                <a:gd name="T35" fmla="*/ 2147483647 h 50"/>
                <a:gd name="T36" fmla="*/ 2147483647 w 90"/>
                <a:gd name="T37" fmla="*/ 2147483647 h 50"/>
                <a:gd name="T38" fmla="*/ 2147483647 w 90"/>
                <a:gd name="T39" fmla="*/ 2147483647 h 50"/>
                <a:gd name="T40" fmla="*/ 2147483647 w 90"/>
                <a:gd name="T41" fmla="*/ 2147483647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50"/>
                <a:gd name="T65" fmla="*/ 90 w 90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50">
                  <a:moveTo>
                    <a:pt x="66" y="50"/>
                  </a:moveTo>
                  <a:lnTo>
                    <a:pt x="90" y="16"/>
                  </a:lnTo>
                  <a:lnTo>
                    <a:pt x="86" y="6"/>
                  </a:lnTo>
                  <a:lnTo>
                    <a:pt x="82" y="10"/>
                  </a:lnTo>
                  <a:lnTo>
                    <a:pt x="80" y="8"/>
                  </a:lnTo>
                  <a:lnTo>
                    <a:pt x="78" y="4"/>
                  </a:lnTo>
                  <a:lnTo>
                    <a:pt x="76" y="0"/>
                  </a:lnTo>
                  <a:lnTo>
                    <a:pt x="66" y="12"/>
                  </a:lnTo>
                  <a:lnTo>
                    <a:pt x="58" y="22"/>
                  </a:lnTo>
                  <a:lnTo>
                    <a:pt x="52" y="28"/>
                  </a:lnTo>
                  <a:lnTo>
                    <a:pt x="44" y="30"/>
                  </a:lnTo>
                  <a:lnTo>
                    <a:pt x="36" y="34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2" y="30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10" y="36"/>
                  </a:lnTo>
                  <a:lnTo>
                    <a:pt x="22" y="40"/>
                  </a:lnTo>
                  <a:lnTo>
                    <a:pt x="22" y="48"/>
                  </a:lnTo>
                  <a:lnTo>
                    <a:pt x="6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9" name="Freeform 217"/>
            <p:cNvSpPr/>
            <p:nvPr/>
          </p:nvSpPr>
          <p:spPr bwMode="auto">
            <a:xfrm>
              <a:off x="5619118" y="4023389"/>
              <a:ext cx="239846" cy="167258"/>
            </a:xfrm>
            <a:custGeom>
              <a:avLst/>
              <a:gdLst>
                <a:gd name="T0" fmla="*/ 2147483647 w 164"/>
                <a:gd name="T1" fmla="*/ 2147483647 h 106"/>
                <a:gd name="T2" fmla="*/ 2147483647 w 164"/>
                <a:gd name="T3" fmla="*/ 2147483647 h 106"/>
                <a:gd name="T4" fmla="*/ 2147483647 w 164"/>
                <a:gd name="T5" fmla="*/ 0 h 106"/>
                <a:gd name="T6" fmla="*/ 2147483647 w 164"/>
                <a:gd name="T7" fmla="*/ 2147483647 h 106"/>
                <a:gd name="T8" fmla="*/ 2147483647 w 164"/>
                <a:gd name="T9" fmla="*/ 2147483647 h 106"/>
                <a:gd name="T10" fmla="*/ 2147483647 w 164"/>
                <a:gd name="T11" fmla="*/ 2147483647 h 106"/>
                <a:gd name="T12" fmla="*/ 2147483647 w 164"/>
                <a:gd name="T13" fmla="*/ 2147483647 h 106"/>
                <a:gd name="T14" fmla="*/ 2147483647 w 164"/>
                <a:gd name="T15" fmla="*/ 2147483647 h 106"/>
                <a:gd name="T16" fmla="*/ 2147483647 w 164"/>
                <a:gd name="T17" fmla="*/ 2147483647 h 106"/>
                <a:gd name="T18" fmla="*/ 2147483647 w 164"/>
                <a:gd name="T19" fmla="*/ 2147483647 h 106"/>
                <a:gd name="T20" fmla="*/ 2147483647 w 164"/>
                <a:gd name="T21" fmla="*/ 2147483647 h 106"/>
                <a:gd name="T22" fmla="*/ 2147483647 w 164"/>
                <a:gd name="T23" fmla="*/ 2147483647 h 106"/>
                <a:gd name="T24" fmla="*/ 2147483647 w 164"/>
                <a:gd name="T25" fmla="*/ 2147483647 h 106"/>
                <a:gd name="T26" fmla="*/ 2147483647 w 164"/>
                <a:gd name="T27" fmla="*/ 2147483647 h 106"/>
                <a:gd name="T28" fmla="*/ 2147483647 w 164"/>
                <a:gd name="T29" fmla="*/ 2147483647 h 106"/>
                <a:gd name="T30" fmla="*/ 2147483647 w 164"/>
                <a:gd name="T31" fmla="*/ 2147483647 h 106"/>
                <a:gd name="T32" fmla="*/ 0 w 164"/>
                <a:gd name="T33" fmla="*/ 2147483647 h 106"/>
                <a:gd name="T34" fmla="*/ 2147483647 w 164"/>
                <a:gd name="T35" fmla="*/ 2147483647 h 106"/>
                <a:gd name="T36" fmla="*/ 2147483647 w 164"/>
                <a:gd name="T37" fmla="*/ 2147483647 h 106"/>
                <a:gd name="T38" fmla="*/ 2147483647 w 164"/>
                <a:gd name="T39" fmla="*/ 2147483647 h 106"/>
                <a:gd name="T40" fmla="*/ 2147483647 w 164"/>
                <a:gd name="T41" fmla="*/ 2147483647 h 106"/>
                <a:gd name="T42" fmla="*/ 2147483647 w 164"/>
                <a:gd name="T43" fmla="*/ 2147483647 h 106"/>
                <a:gd name="T44" fmla="*/ 2147483647 w 164"/>
                <a:gd name="T45" fmla="*/ 2147483647 h 106"/>
                <a:gd name="T46" fmla="*/ 2147483647 w 164"/>
                <a:gd name="T47" fmla="*/ 2147483647 h 106"/>
                <a:gd name="T48" fmla="*/ 2147483647 w 164"/>
                <a:gd name="T49" fmla="*/ 2147483647 h 106"/>
                <a:gd name="T50" fmla="*/ 2147483647 w 164"/>
                <a:gd name="T51" fmla="*/ 2147483647 h 106"/>
                <a:gd name="T52" fmla="*/ 2147483647 w 164"/>
                <a:gd name="T53" fmla="*/ 2147483647 h 106"/>
                <a:gd name="T54" fmla="*/ 2147483647 w 164"/>
                <a:gd name="T55" fmla="*/ 2147483647 h 106"/>
                <a:gd name="T56" fmla="*/ 2147483647 w 164"/>
                <a:gd name="T57" fmla="*/ 2147483647 h 106"/>
                <a:gd name="T58" fmla="*/ 2147483647 w 164"/>
                <a:gd name="T59" fmla="*/ 2147483647 h 106"/>
                <a:gd name="T60" fmla="*/ 2147483647 w 164"/>
                <a:gd name="T61" fmla="*/ 2147483647 h 106"/>
                <a:gd name="T62" fmla="*/ 2147483647 w 164"/>
                <a:gd name="T63" fmla="*/ 2147483647 h 106"/>
                <a:gd name="T64" fmla="*/ 2147483647 w 164"/>
                <a:gd name="T65" fmla="*/ 2147483647 h 106"/>
                <a:gd name="T66" fmla="*/ 2147483647 w 164"/>
                <a:gd name="T67" fmla="*/ 2147483647 h 106"/>
                <a:gd name="T68" fmla="*/ 2147483647 w 164"/>
                <a:gd name="T69" fmla="*/ 2147483647 h 106"/>
                <a:gd name="T70" fmla="*/ 2147483647 w 164"/>
                <a:gd name="T71" fmla="*/ 2147483647 h 106"/>
                <a:gd name="T72" fmla="*/ 2147483647 w 164"/>
                <a:gd name="T73" fmla="*/ 2147483647 h 106"/>
                <a:gd name="T74" fmla="*/ 2147483647 w 164"/>
                <a:gd name="T75" fmla="*/ 2147483647 h 106"/>
                <a:gd name="T76" fmla="*/ 2147483647 w 164"/>
                <a:gd name="T77" fmla="*/ 2147483647 h 106"/>
                <a:gd name="T78" fmla="*/ 2147483647 w 164"/>
                <a:gd name="T79" fmla="*/ 2147483647 h 106"/>
                <a:gd name="T80" fmla="*/ 2147483647 w 164"/>
                <a:gd name="T81" fmla="*/ 2147483647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"/>
                <a:gd name="T124" fmla="*/ 0 h 106"/>
                <a:gd name="T125" fmla="*/ 164 w 164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" h="106">
                  <a:moveTo>
                    <a:pt x="164" y="32"/>
                  </a:moveTo>
                  <a:lnTo>
                    <a:pt x="144" y="8"/>
                  </a:lnTo>
                  <a:lnTo>
                    <a:pt x="144" y="0"/>
                  </a:lnTo>
                  <a:lnTo>
                    <a:pt x="96" y="12"/>
                  </a:lnTo>
                  <a:lnTo>
                    <a:pt x="52" y="56"/>
                  </a:lnTo>
                  <a:lnTo>
                    <a:pt x="50" y="34"/>
                  </a:lnTo>
                  <a:lnTo>
                    <a:pt x="30" y="28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18" y="26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8"/>
                  </a:lnTo>
                  <a:lnTo>
                    <a:pt x="8" y="34"/>
                  </a:lnTo>
                  <a:lnTo>
                    <a:pt x="6" y="3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10" y="78"/>
                  </a:lnTo>
                  <a:lnTo>
                    <a:pt x="14" y="92"/>
                  </a:lnTo>
                  <a:lnTo>
                    <a:pt x="14" y="106"/>
                  </a:lnTo>
                  <a:lnTo>
                    <a:pt x="20" y="106"/>
                  </a:lnTo>
                  <a:lnTo>
                    <a:pt x="30" y="106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52" y="94"/>
                  </a:lnTo>
                  <a:lnTo>
                    <a:pt x="66" y="90"/>
                  </a:lnTo>
                  <a:lnTo>
                    <a:pt x="76" y="88"/>
                  </a:lnTo>
                  <a:lnTo>
                    <a:pt x="86" y="84"/>
                  </a:lnTo>
                  <a:lnTo>
                    <a:pt x="96" y="82"/>
                  </a:lnTo>
                  <a:lnTo>
                    <a:pt x="100" y="78"/>
                  </a:lnTo>
                  <a:lnTo>
                    <a:pt x="104" y="76"/>
                  </a:lnTo>
                  <a:lnTo>
                    <a:pt x="106" y="70"/>
                  </a:lnTo>
                  <a:lnTo>
                    <a:pt x="112" y="68"/>
                  </a:lnTo>
                  <a:lnTo>
                    <a:pt x="130" y="64"/>
                  </a:lnTo>
                  <a:lnTo>
                    <a:pt x="140" y="60"/>
                  </a:lnTo>
                  <a:lnTo>
                    <a:pt x="150" y="54"/>
                  </a:lnTo>
                  <a:lnTo>
                    <a:pt x="152" y="50"/>
                  </a:lnTo>
                  <a:lnTo>
                    <a:pt x="154" y="44"/>
                  </a:lnTo>
                  <a:lnTo>
                    <a:pt x="158" y="36"/>
                  </a:lnTo>
                  <a:lnTo>
                    <a:pt x="160" y="34"/>
                  </a:lnTo>
                  <a:lnTo>
                    <a:pt x="16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218"/>
            <p:cNvSpPr/>
            <p:nvPr/>
          </p:nvSpPr>
          <p:spPr bwMode="auto">
            <a:xfrm>
              <a:off x="5679080" y="3696838"/>
              <a:ext cx="61115" cy="43805"/>
            </a:xfrm>
            <a:custGeom>
              <a:avLst/>
              <a:gdLst>
                <a:gd name="T0" fmla="*/ 2147483647 w 42"/>
                <a:gd name="T1" fmla="*/ 2147483647 h 28"/>
                <a:gd name="T2" fmla="*/ 2147483647 w 42"/>
                <a:gd name="T3" fmla="*/ 2147483647 h 28"/>
                <a:gd name="T4" fmla="*/ 2147483647 w 42"/>
                <a:gd name="T5" fmla="*/ 2147483647 h 28"/>
                <a:gd name="T6" fmla="*/ 2147483647 w 42"/>
                <a:gd name="T7" fmla="*/ 2147483647 h 28"/>
                <a:gd name="T8" fmla="*/ 0 w 42"/>
                <a:gd name="T9" fmla="*/ 2147483647 h 28"/>
                <a:gd name="T10" fmla="*/ 2147483647 w 42"/>
                <a:gd name="T11" fmla="*/ 2147483647 h 28"/>
                <a:gd name="T12" fmla="*/ 2147483647 w 42"/>
                <a:gd name="T13" fmla="*/ 2147483647 h 28"/>
                <a:gd name="T14" fmla="*/ 2147483647 w 42"/>
                <a:gd name="T15" fmla="*/ 0 h 28"/>
                <a:gd name="T16" fmla="*/ 2147483647 w 42"/>
                <a:gd name="T17" fmla="*/ 0 h 28"/>
                <a:gd name="T18" fmla="*/ 2147483647 w 42"/>
                <a:gd name="T19" fmla="*/ 0 h 28"/>
                <a:gd name="T20" fmla="*/ 2147483647 w 42"/>
                <a:gd name="T21" fmla="*/ 2147483647 h 28"/>
                <a:gd name="T22" fmla="*/ 2147483647 w 42"/>
                <a:gd name="T23" fmla="*/ 0 h 28"/>
                <a:gd name="T24" fmla="*/ 2147483647 w 42"/>
                <a:gd name="T25" fmla="*/ 2147483647 h 28"/>
                <a:gd name="T26" fmla="*/ 2147483647 w 42"/>
                <a:gd name="T27" fmla="*/ 2147483647 h 28"/>
                <a:gd name="T28" fmla="*/ 2147483647 w 42"/>
                <a:gd name="T29" fmla="*/ 2147483647 h 28"/>
                <a:gd name="T30" fmla="*/ 2147483647 w 42"/>
                <a:gd name="T31" fmla="*/ 2147483647 h 28"/>
                <a:gd name="T32" fmla="*/ 2147483647 w 42"/>
                <a:gd name="T33" fmla="*/ 2147483647 h 28"/>
                <a:gd name="T34" fmla="*/ 2147483647 w 42"/>
                <a:gd name="T35" fmla="*/ 2147483647 h 28"/>
                <a:gd name="T36" fmla="*/ 2147483647 w 42"/>
                <a:gd name="T37" fmla="*/ 2147483647 h 28"/>
                <a:gd name="T38" fmla="*/ 2147483647 w 42"/>
                <a:gd name="T39" fmla="*/ 2147483647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"/>
                <a:gd name="T61" fmla="*/ 0 h 28"/>
                <a:gd name="T62" fmla="*/ 42 w 42"/>
                <a:gd name="T63" fmla="*/ 28 h 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" h="28">
                  <a:moveTo>
                    <a:pt x="42" y="28"/>
                  </a:moveTo>
                  <a:lnTo>
                    <a:pt x="24" y="28"/>
                  </a:lnTo>
                  <a:lnTo>
                    <a:pt x="20" y="24"/>
                  </a:lnTo>
                  <a:lnTo>
                    <a:pt x="16" y="22"/>
                  </a:lnTo>
                  <a:lnTo>
                    <a:pt x="0" y="18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8" y="14"/>
                  </a:lnTo>
                  <a:lnTo>
                    <a:pt x="38" y="20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1" name="Freeform 219"/>
            <p:cNvSpPr/>
            <p:nvPr/>
          </p:nvSpPr>
          <p:spPr bwMode="auto">
            <a:xfrm>
              <a:off x="5586831" y="3410111"/>
              <a:ext cx="485460" cy="418144"/>
            </a:xfrm>
            <a:custGeom>
              <a:avLst/>
              <a:gdLst>
                <a:gd name="T0" fmla="*/ 2147483647 w 332"/>
                <a:gd name="T1" fmla="*/ 2147483647 h 266"/>
                <a:gd name="T2" fmla="*/ 2147483647 w 332"/>
                <a:gd name="T3" fmla="*/ 2147483647 h 266"/>
                <a:gd name="T4" fmla="*/ 2147483647 w 332"/>
                <a:gd name="T5" fmla="*/ 2147483647 h 266"/>
                <a:gd name="T6" fmla="*/ 2147483647 w 332"/>
                <a:gd name="T7" fmla="*/ 2147483647 h 266"/>
                <a:gd name="T8" fmla="*/ 2147483647 w 332"/>
                <a:gd name="T9" fmla="*/ 2147483647 h 266"/>
                <a:gd name="T10" fmla="*/ 2147483647 w 332"/>
                <a:gd name="T11" fmla="*/ 2147483647 h 266"/>
                <a:gd name="T12" fmla="*/ 2147483647 w 332"/>
                <a:gd name="T13" fmla="*/ 2147483647 h 266"/>
                <a:gd name="T14" fmla="*/ 2147483647 w 332"/>
                <a:gd name="T15" fmla="*/ 2147483647 h 266"/>
                <a:gd name="T16" fmla="*/ 2147483647 w 332"/>
                <a:gd name="T17" fmla="*/ 2147483647 h 266"/>
                <a:gd name="T18" fmla="*/ 2147483647 w 332"/>
                <a:gd name="T19" fmla="*/ 2147483647 h 266"/>
                <a:gd name="T20" fmla="*/ 2147483647 w 332"/>
                <a:gd name="T21" fmla="*/ 2147483647 h 266"/>
                <a:gd name="T22" fmla="*/ 2147483647 w 332"/>
                <a:gd name="T23" fmla="*/ 2147483647 h 266"/>
                <a:gd name="T24" fmla="*/ 2147483647 w 332"/>
                <a:gd name="T25" fmla="*/ 2147483647 h 266"/>
                <a:gd name="T26" fmla="*/ 2147483647 w 332"/>
                <a:gd name="T27" fmla="*/ 2147483647 h 266"/>
                <a:gd name="T28" fmla="*/ 2147483647 w 332"/>
                <a:gd name="T29" fmla="*/ 2147483647 h 266"/>
                <a:gd name="T30" fmla="*/ 2147483647 w 332"/>
                <a:gd name="T31" fmla="*/ 2147483647 h 266"/>
                <a:gd name="T32" fmla="*/ 2147483647 w 332"/>
                <a:gd name="T33" fmla="*/ 2147483647 h 266"/>
                <a:gd name="T34" fmla="*/ 2147483647 w 332"/>
                <a:gd name="T35" fmla="*/ 2147483647 h 266"/>
                <a:gd name="T36" fmla="*/ 2147483647 w 332"/>
                <a:gd name="T37" fmla="*/ 2147483647 h 266"/>
                <a:gd name="T38" fmla="*/ 2147483647 w 332"/>
                <a:gd name="T39" fmla="*/ 2147483647 h 266"/>
                <a:gd name="T40" fmla="*/ 2147483647 w 332"/>
                <a:gd name="T41" fmla="*/ 2147483647 h 266"/>
                <a:gd name="T42" fmla="*/ 2147483647 w 332"/>
                <a:gd name="T43" fmla="*/ 2147483647 h 266"/>
                <a:gd name="T44" fmla="*/ 2147483647 w 332"/>
                <a:gd name="T45" fmla="*/ 2147483647 h 266"/>
                <a:gd name="T46" fmla="*/ 2147483647 w 332"/>
                <a:gd name="T47" fmla="*/ 2147483647 h 266"/>
                <a:gd name="T48" fmla="*/ 2147483647 w 332"/>
                <a:gd name="T49" fmla="*/ 2147483647 h 266"/>
                <a:gd name="T50" fmla="*/ 2147483647 w 332"/>
                <a:gd name="T51" fmla="*/ 2147483647 h 266"/>
                <a:gd name="T52" fmla="*/ 2147483647 w 332"/>
                <a:gd name="T53" fmla="*/ 2147483647 h 266"/>
                <a:gd name="T54" fmla="*/ 2147483647 w 332"/>
                <a:gd name="T55" fmla="*/ 2147483647 h 266"/>
                <a:gd name="T56" fmla="*/ 2147483647 w 332"/>
                <a:gd name="T57" fmla="*/ 2147483647 h 266"/>
                <a:gd name="T58" fmla="*/ 2147483647 w 332"/>
                <a:gd name="T59" fmla="*/ 2147483647 h 266"/>
                <a:gd name="T60" fmla="*/ 2147483647 w 332"/>
                <a:gd name="T61" fmla="*/ 2147483647 h 266"/>
                <a:gd name="T62" fmla="*/ 2147483647 w 332"/>
                <a:gd name="T63" fmla="*/ 2147483647 h 266"/>
                <a:gd name="T64" fmla="*/ 2147483647 w 332"/>
                <a:gd name="T65" fmla="*/ 0 h 266"/>
                <a:gd name="T66" fmla="*/ 0 w 332"/>
                <a:gd name="T67" fmla="*/ 2147483647 h 266"/>
                <a:gd name="T68" fmla="*/ 2147483647 w 332"/>
                <a:gd name="T69" fmla="*/ 2147483647 h 266"/>
                <a:gd name="T70" fmla="*/ 2147483647 w 332"/>
                <a:gd name="T71" fmla="*/ 2147483647 h 266"/>
                <a:gd name="T72" fmla="*/ 2147483647 w 332"/>
                <a:gd name="T73" fmla="*/ 2147483647 h 266"/>
                <a:gd name="T74" fmla="*/ 2147483647 w 332"/>
                <a:gd name="T75" fmla="*/ 2147483647 h 266"/>
                <a:gd name="T76" fmla="*/ 2147483647 w 332"/>
                <a:gd name="T77" fmla="*/ 2147483647 h 266"/>
                <a:gd name="T78" fmla="*/ 2147483647 w 332"/>
                <a:gd name="T79" fmla="*/ 2147483647 h 266"/>
                <a:gd name="T80" fmla="*/ 2147483647 w 332"/>
                <a:gd name="T81" fmla="*/ 2147483647 h 266"/>
                <a:gd name="T82" fmla="*/ 2147483647 w 332"/>
                <a:gd name="T83" fmla="*/ 2147483647 h 2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2"/>
                <a:gd name="T127" fmla="*/ 0 h 266"/>
                <a:gd name="T128" fmla="*/ 332 w 332"/>
                <a:gd name="T129" fmla="*/ 266 h 2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2" h="266">
                  <a:moveTo>
                    <a:pt x="94" y="184"/>
                  </a:moveTo>
                  <a:lnTo>
                    <a:pt x="98" y="180"/>
                  </a:lnTo>
                  <a:lnTo>
                    <a:pt x="100" y="172"/>
                  </a:lnTo>
                  <a:lnTo>
                    <a:pt x="112" y="180"/>
                  </a:lnTo>
                  <a:lnTo>
                    <a:pt x="122" y="190"/>
                  </a:lnTo>
                  <a:lnTo>
                    <a:pt x="144" y="212"/>
                  </a:lnTo>
                  <a:lnTo>
                    <a:pt x="154" y="222"/>
                  </a:lnTo>
                  <a:lnTo>
                    <a:pt x="166" y="230"/>
                  </a:lnTo>
                  <a:lnTo>
                    <a:pt x="180" y="238"/>
                  </a:lnTo>
                  <a:lnTo>
                    <a:pt x="188" y="238"/>
                  </a:lnTo>
                  <a:lnTo>
                    <a:pt x="198" y="240"/>
                  </a:lnTo>
                  <a:lnTo>
                    <a:pt x="206" y="238"/>
                  </a:lnTo>
                  <a:lnTo>
                    <a:pt x="214" y="234"/>
                  </a:lnTo>
                  <a:lnTo>
                    <a:pt x="222" y="230"/>
                  </a:lnTo>
                  <a:lnTo>
                    <a:pt x="228" y="228"/>
                  </a:lnTo>
                  <a:lnTo>
                    <a:pt x="234" y="228"/>
                  </a:lnTo>
                  <a:lnTo>
                    <a:pt x="236" y="230"/>
                  </a:lnTo>
                  <a:lnTo>
                    <a:pt x="236" y="234"/>
                  </a:lnTo>
                  <a:lnTo>
                    <a:pt x="238" y="240"/>
                  </a:lnTo>
                  <a:lnTo>
                    <a:pt x="236" y="246"/>
                  </a:lnTo>
                  <a:lnTo>
                    <a:pt x="240" y="248"/>
                  </a:lnTo>
                  <a:lnTo>
                    <a:pt x="246" y="252"/>
                  </a:lnTo>
                  <a:lnTo>
                    <a:pt x="262" y="258"/>
                  </a:lnTo>
                  <a:lnTo>
                    <a:pt x="282" y="264"/>
                  </a:lnTo>
                  <a:lnTo>
                    <a:pt x="294" y="266"/>
                  </a:lnTo>
                  <a:lnTo>
                    <a:pt x="302" y="266"/>
                  </a:lnTo>
                  <a:lnTo>
                    <a:pt x="308" y="266"/>
                  </a:lnTo>
                  <a:lnTo>
                    <a:pt x="308" y="258"/>
                  </a:lnTo>
                  <a:lnTo>
                    <a:pt x="310" y="254"/>
                  </a:lnTo>
                  <a:lnTo>
                    <a:pt x="312" y="248"/>
                  </a:lnTo>
                  <a:lnTo>
                    <a:pt x="316" y="246"/>
                  </a:lnTo>
                  <a:lnTo>
                    <a:pt x="326" y="240"/>
                  </a:lnTo>
                  <a:lnTo>
                    <a:pt x="330" y="238"/>
                  </a:lnTo>
                  <a:lnTo>
                    <a:pt x="332" y="234"/>
                  </a:lnTo>
                  <a:lnTo>
                    <a:pt x="328" y="230"/>
                  </a:lnTo>
                  <a:lnTo>
                    <a:pt x="322" y="226"/>
                  </a:lnTo>
                  <a:lnTo>
                    <a:pt x="320" y="218"/>
                  </a:lnTo>
                  <a:lnTo>
                    <a:pt x="318" y="212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4" y="204"/>
                  </a:lnTo>
                  <a:lnTo>
                    <a:pt x="298" y="196"/>
                  </a:lnTo>
                  <a:lnTo>
                    <a:pt x="292" y="192"/>
                  </a:lnTo>
                  <a:lnTo>
                    <a:pt x="286" y="190"/>
                  </a:lnTo>
                  <a:lnTo>
                    <a:pt x="282" y="186"/>
                  </a:lnTo>
                  <a:lnTo>
                    <a:pt x="282" y="182"/>
                  </a:lnTo>
                  <a:lnTo>
                    <a:pt x="284" y="178"/>
                  </a:lnTo>
                  <a:lnTo>
                    <a:pt x="288" y="172"/>
                  </a:lnTo>
                  <a:lnTo>
                    <a:pt x="294" y="164"/>
                  </a:lnTo>
                  <a:lnTo>
                    <a:pt x="296" y="162"/>
                  </a:lnTo>
                  <a:lnTo>
                    <a:pt x="296" y="158"/>
                  </a:lnTo>
                  <a:lnTo>
                    <a:pt x="288" y="156"/>
                  </a:lnTo>
                  <a:lnTo>
                    <a:pt x="282" y="152"/>
                  </a:lnTo>
                  <a:lnTo>
                    <a:pt x="280" y="148"/>
                  </a:lnTo>
                  <a:lnTo>
                    <a:pt x="278" y="142"/>
                  </a:lnTo>
                  <a:lnTo>
                    <a:pt x="274" y="130"/>
                  </a:lnTo>
                  <a:lnTo>
                    <a:pt x="270" y="118"/>
                  </a:lnTo>
                  <a:lnTo>
                    <a:pt x="270" y="110"/>
                  </a:lnTo>
                  <a:lnTo>
                    <a:pt x="270" y="104"/>
                  </a:lnTo>
                  <a:lnTo>
                    <a:pt x="272" y="94"/>
                  </a:lnTo>
                  <a:lnTo>
                    <a:pt x="274" y="84"/>
                  </a:lnTo>
                  <a:lnTo>
                    <a:pt x="274" y="76"/>
                  </a:lnTo>
                  <a:lnTo>
                    <a:pt x="274" y="72"/>
                  </a:lnTo>
                  <a:lnTo>
                    <a:pt x="272" y="68"/>
                  </a:lnTo>
                  <a:lnTo>
                    <a:pt x="268" y="64"/>
                  </a:lnTo>
                  <a:lnTo>
                    <a:pt x="264" y="62"/>
                  </a:lnTo>
                  <a:lnTo>
                    <a:pt x="256" y="60"/>
                  </a:lnTo>
                  <a:lnTo>
                    <a:pt x="250" y="56"/>
                  </a:lnTo>
                  <a:lnTo>
                    <a:pt x="226" y="40"/>
                  </a:lnTo>
                  <a:lnTo>
                    <a:pt x="210" y="32"/>
                  </a:lnTo>
                  <a:lnTo>
                    <a:pt x="200" y="28"/>
                  </a:lnTo>
                  <a:lnTo>
                    <a:pt x="194" y="28"/>
                  </a:lnTo>
                  <a:lnTo>
                    <a:pt x="184" y="30"/>
                  </a:lnTo>
                  <a:lnTo>
                    <a:pt x="174" y="32"/>
                  </a:lnTo>
                  <a:lnTo>
                    <a:pt x="162" y="42"/>
                  </a:lnTo>
                  <a:lnTo>
                    <a:pt x="156" y="46"/>
                  </a:lnTo>
                  <a:lnTo>
                    <a:pt x="148" y="50"/>
                  </a:lnTo>
                  <a:lnTo>
                    <a:pt x="140" y="54"/>
                  </a:lnTo>
                  <a:lnTo>
                    <a:pt x="126" y="54"/>
                  </a:lnTo>
                  <a:lnTo>
                    <a:pt x="112" y="52"/>
                  </a:lnTo>
                  <a:lnTo>
                    <a:pt x="94" y="46"/>
                  </a:lnTo>
                  <a:lnTo>
                    <a:pt x="88" y="40"/>
                  </a:lnTo>
                  <a:lnTo>
                    <a:pt x="82" y="34"/>
                  </a:lnTo>
                  <a:lnTo>
                    <a:pt x="78" y="30"/>
                  </a:lnTo>
                  <a:lnTo>
                    <a:pt x="76" y="26"/>
                  </a:lnTo>
                  <a:lnTo>
                    <a:pt x="68" y="22"/>
                  </a:lnTo>
                  <a:lnTo>
                    <a:pt x="64" y="18"/>
                  </a:lnTo>
                  <a:lnTo>
                    <a:pt x="64" y="12"/>
                  </a:lnTo>
                  <a:lnTo>
                    <a:pt x="62" y="4"/>
                  </a:lnTo>
                  <a:lnTo>
                    <a:pt x="54" y="4"/>
                  </a:lnTo>
                  <a:lnTo>
                    <a:pt x="44" y="14"/>
                  </a:lnTo>
                  <a:lnTo>
                    <a:pt x="36" y="20"/>
                  </a:lnTo>
                  <a:lnTo>
                    <a:pt x="32" y="20"/>
                  </a:lnTo>
                  <a:lnTo>
                    <a:pt x="28" y="22"/>
                  </a:lnTo>
                  <a:lnTo>
                    <a:pt x="24" y="22"/>
                  </a:lnTo>
                  <a:lnTo>
                    <a:pt x="18" y="18"/>
                  </a:lnTo>
                  <a:lnTo>
                    <a:pt x="14" y="12"/>
                  </a:lnTo>
                  <a:lnTo>
                    <a:pt x="8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2" y="22"/>
                  </a:lnTo>
                  <a:lnTo>
                    <a:pt x="4" y="30"/>
                  </a:lnTo>
                  <a:lnTo>
                    <a:pt x="6" y="40"/>
                  </a:lnTo>
                  <a:lnTo>
                    <a:pt x="8" y="52"/>
                  </a:lnTo>
                  <a:lnTo>
                    <a:pt x="14" y="52"/>
                  </a:lnTo>
                  <a:lnTo>
                    <a:pt x="18" y="62"/>
                  </a:lnTo>
                  <a:lnTo>
                    <a:pt x="26" y="70"/>
                  </a:lnTo>
                  <a:lnTo>
                    <a:pt x="36" y="74"/>
                  </a:lnTo>
                  <a:lnTo>
                    <a:pt x="46" y="78"/>
                  </a:lnTo>
                  <a:lnTo>
                    <a:pt x="40" y="90"/>
                  </a:lnTo>
                  <a:lnTo>
                    <a:pt x="38" y="98"/>
                  </a:lnTo>
                  <a:lnTo>
                    <a:pt x="36" y="106"/>
                  </a:lnTo>
                  <a:lnTo>
                    <a:pt x="38" y="112"/>
                  </a:lnTo>
                  <a:lnTo>
                    <a:pt x="40" y="118"/>
                  </a:lnTo>
                  <a:lnTo>
                    <a:pt x="46" y="124"/>
                  </a:lnTo>
                  <a:lnTo>
                    <a:pt x="50" y="128"/>
                  </a:lnTo>
                  <a:lnTo>
                    <a:pt x="62" y="136"/>
                  </a:lnTo>
                  <a:lnTo>
                    <a:pt x="70" y="142"/>
                  </a:lnTo>
                  <a:lnTo>
                    <a:pt x="74" y="146"/>
                  </a:lnTo>
                  <a:lnTo>
                    <a:pt x="74" y="152"/>
                  </a:lnTo>
                  <a:lnTo>
                    <a:pt x="76" y="162"/>
                  </a:lnTo>
                  <a:lnTo>
                    <a:pt x="80" y="166"/>
                  </a:lnTo>
                  <a:lnTo>
                    <a:pt x="86" y="172"/>
                  </a:lnTo>
                  <a:lnTo>
                    <a:pt x="90" y="176"/>
                  </a:lnTo>
                  <a:lnTo>
                    <a:pt x="92" y="182"/>
                  </a:lnTo>
                  <a:lnTo>
                    <a:pt x="94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2" name="Freeform 220"/>
            <p:cNvSpPr/>
            <p:nvPr/>
          </p:nvSpPr>
          <p:spPr bwMode="auto">
            <a:xfrm>
              <a:off x="5416170" y="3605245"/>
              <a:ext cx="89943" cy="124780"/>
            </a:xfrm>
            <a:custGeom>
              <a:avLst/>
              <a:gdLst>
                <a:gd name="T0" fmla="*/ 0 w 62"/>
                <a:gd name="T1" fmla="*/ 2147483647 h 78"/>
                <a:gd name="T2" fmla="*/ 2147483647 w 62"/>
                <a:gd name="T3" fmla="*/ 2147483647 h 78"/>
                <a:gd name="T4" fmla="*/ 2147483647 w 62"/>
                <a:gd name="T5" fmla="*/ 2147483647 h 78"/>
                <a:gd name="T6" fmla="*/ 2147483647 w 62"/>
                <a:gd name="T7" fmla="*/ 2147483647 h 78"/>
                <a:gd name="T8" fmla="*/ 2147483647 w 62"/>
                <a:gd name="T9" fmla="*/ 2147483647 h 78"/>
                <a:gd name="T10" fmla="*/ 2147483647 w 62"/>
                <a:gd name="T11" fmla="*/ 2147483647 h 78"/>
                <a:gd name="T12" fmla="*/ 2147483647 w 62"/>
                <a:gd name="T13" fmla="*/ 2147483647 h 78"/>
                <a:gd name="T14" fmla="*/ 2147483647 w 62"/>
                <a:gd name="T15" fmla="*/ 2147483647 h 78"/>
                <a:gd name="T16" fmla="*/ 2147483647 w 62"/>
                <a:gd name="T17" fmla="*/ 2147483647 h 78"/>
                <a:gd name="T18" fmla="*/ 2147483647 w 62"/>
                <a:gd name="T19" fmla="*/ 2147483647 h 78"/>
                <a:gd name="T20" fmla="*/ 2147483647 w 62"/>
                <a:gd name="T21" fmla="*/ 0 h 78"/>
                <a:gd name="T22" fmla="*/ 2147483647 w 62"/>
                <a:gd name="T23" fmla="*/ 2147483647 h 78"/>
                <a:gd name="T24" fmla="*/ 2147483647 w 62"/>
                <a:gd name="T25" fmla="*/ 2147483647 h 78"/>
                <a:gd name="T26" fmla="*/ 2147483647 w 62"/>
                <a:gd name="T27" fmla="*/ 2147483647 h 78"/>
                <a:gd name="T28" fmla="*/ 2147483647 w 62"/>
                <a:gd name="T29" fmla="*/ 2147483647 h 78"/>
                <a:gd name="T30" fmla="*/ 2147483647 w 62"/>
                <a:gd name="T31" fmla="*/ 2147483647 h 78"/>
                <a:gd name="T32" fmla="*/ 2147483647 w 62"/>
                <a:gd name="T33" fmla="*/ 2147483647 h 78"/>
                <a:gd name="T34" fmla="*/ 2147483647 w 62"/>
                <a:gd name="T35" fmla="*/ 2147483647 h 78"/>
                <a:gd name="T36" fmla="*/ 2147483647 w 62"/>
                <a:gd name="T37" fmla="*/ 2147483647 h 78"/>
                <a:gd name="T38" fmla="*/ 0 w 62"/>
                <a:gd name="T39" fmla="*/ 2147483647 h 78"/>
                <a:gd name="T40" fmla="*/ 0 w 62"/>
                <a:gd name="T41" fmla="*/ 2147483647 h 78"/>
                <a:gd name="T42" fmla="*/ 0 w 62"/>
                <a:gd name="T43" fmla="*/ 2147483647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78"/>
                <a:gd name="T68" fmla="*/ 62 w 62"/>
                <a:gd name="T69" fmla="*/ 78 h 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78">
                  <a:moveTo>
                    <a:pt x="0" y="76"/>
                  </a:moveTo>
                  <a:lnTo>
                    <a:pt x="16" y="78"/>
                  </a:lnTo>
                  <a:lnTo>
                    <a:pt x="20" y="74"/>
                  </a:lnTo>
                  <a:lnTo>
                    <a:pt x="24" y="68"/>
                  </a:lnTo>
                  <a:lnTo>
                    <a:pt x="30" y="64"/>
                  </a:lnTo>
                  <a:lnTo>
                    <a:pt x="34" y="64"/>
                  </a:lnTo>
                  <a:lnTo>
                    <a:pt x="38" y="58"/>
                  </a:lnTo>
                  <a:lnTo>
                    <a:pt x="44" y="58"/>
                  </a:lnTo>
                  <a:lnTo>
                    <a:pt x="32" y="32"/>
                  </a:lnTo>
                  <a:lnTo>
                    <a:pt x="62" y="22"/>
                  </a:lnTo>
                  <a:lnTo>
                    <a:pt x="54" y="0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Freeform 221"/>
            <p:cNvSpPr/>
            <p:nvPr/>
          </p:nvSpPr>
          <p:spPr bwMode="auto">
            <a:xfrm>
              <a:off x="5413864" y="3564094"/>
              <a:ext cx="25369" cy="47788"/>
            </a:xfrm>
            <a:custGeom>
              <a:avLst/>
              <a:gdLst>
                <a:gd name="T0" fmla="*/ 0 w 18"/>
                <a:gd name="T1" fmla="*/ 2147483647 h 30"/>
                <a:gd name="T2" fmla="*/ 2147483647 w 18"/>
                <a:gd name="T3" fmla="*/ 0 h 30"/>
                <a:gd name="T4" fmla="*/ 2147483647 w 18"/>
                <a:gd name="T5" fmla="*/ 2147483647 h 30"/>
                <a:gd name="T6" fmla="*/ 2147483647 w 18"/>
                <a:gd name="T7" fmla="*/ 2147483647 h 30"/>
                <a:gd name="T8" fmla="*/ 2147483647 w 18"/>
                <a:gd name="T9" fmla="*/ 2147483647 h 30"/>
                <a:gd name="T10" fmla="*/ 2147483647 w 18"/>
                <a:gd name="T11" fmla="*/ 2147483647 h 30"/>
                <a:gd name="T12" fmla="*/ 2147483647 w 18"/>
                <a:gd name="T13" fmla="*/ 2147483647 h 30"/>
                <a:gd name="T14" fmla="*/ 2147483647 w 18"/>
                <a:gd name="T15" fmla="*/ 2147483647 h 30"/>
                <a:gd name="T16" fmla="*/ 2147483647 w 18"/>
                <a:gd name="T17" fmla="*/ 2147483647 h 30"/>
                <a:gd name="T18" fmla="*/ 2147483647 w 18"/>
                <a:gd name="T19" fmla="*/ 2147483647 h 30"/>
                <a:gd name="T20" fmla="*/ 0 w 18"/>
                <a:gd name="T21" fmla="*/ 2147483647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30"/>
                <a:gd name="T35" fmla="*/ 18 w 18"/>
                <a:gd name="T36" fmla="*/ 30 h 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30">
                  <a:moveTo>
                    <a:pt x="0" y="30"/>
                  </a:moveTo>
                  <a:lnTo>
                    <a:pt x="8" y="0"/>
                  </a:lnTo>
                  <a:lnTo>
                    <a:pt x="18" y="4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10" y="18"/>
                  </a:lnTo>
                  <a:lnTo>
                    <a:pt x="12" y="20"/>
                  </a:lnTo>
                  <a:lnTo>
                    <a:pt x="10" y="26"/>
                  </a:lnTo>
                  <a:lnTo>
                    <a:pt x="6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Freeform 222"/>
            <p:cNvSpPr/>
            <p:nvPr/>
          </p:nvSpPr>
          <p:spPr bwMode="auto">
            <a:xfrm>
              <a:off x="5411558" y="3625157"/>
              <a:ext cx="13837" cy="31859"/>
            </a:xfrm>
            <a:custGeom>
              <a:avLst/>
              <a:gdLst>
                <a:gd name="T0" fmla="*/ 2147483647 w 10"/>
                <a:gd name="T1" fmla="*/ 2147483647 h 20"/>
                <a:gd name="T2" fmla="*/ 2147483647 w 10"/>
                <a:gd name="T3" fmla="*/ 0 h 20"/>
                <a:gd name="T4" fmla="*/ 2147483647 w 10"/>
                <a:gd name="T5" fmla="*/ 0 h 20"/>
                <a:gd name="T6" fmla="*/ 0 w 10"/>
                <a:gd name="T7" fmla="*/ 2147483647 h 20"/>
                <a:gd name="T8" fmla="*/ 2147483647 w 10"/>
                <a:gd name="T9" fmla="*/ 2147483647 h 20"/>
                <a:gd name="T10" fmla="*/ 2147483647 w 1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0"/>
                <a:gd name="T20" fmla="*/ 10 w 10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0">
                  <a:moveTo>
                    <a:pt x="8" y="2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Freeform 224"/>
            <p:cNvSpPr/>
            <p:nvPr/>
          </p:nvSpPr>
          <p:spPr bwMode="auto">
            <a:xfrm>
              <a:off x="5448458" y="2604352"/>
              <a:ext cx="39206" cy="23894"/>
            </a:xfrm>
            <a:custGeom>
              <a:avLst/>
              <a:gdLst>
                <a:gd name="T0" fmla="*/ 2147483647 w 26"/>
                <a:gd name="T1" fmla="*/ 2147483647 h 16"/>
                <a:gd name="T2" fmla="*/ 2147483647 w 26"/>
                <a:gd name="T3" fmla="*/ 2147483647 h 16"/>
                <a:gd name="T4" fmla="*/ 2147483647 w 26"/>
                <a:gd name="T5" fmla="*/ 2147483647 h 16"/>
                <a:gd name="T6" fmla="*/ 2147483647 w 26"/>
                <a:gd name="T7" fmla="*/ 2147483647 h 16"/>
                <a:gd name="T8" fmla="*/ 2147483647 w 26"/>
                <a:gd name="T9" fmla="*/ 2147483647 h 16"/>
                <a:gd name="T10" fmla="*/ 2147483647 w 26"/>
                <a:gd name="T11" fmla="*/ 2147483647 h 16"/>
                <a:gd name="T12" fmla="*/ 0 w 26"/>
                <a:gd name="T13" fmla="*/ 2147483647 h 16"/>
                <a:gd name="T14" fmla="*/ 2147483647 w 26"/>
                <a:gd name="T15" fmla="*/ 0 h 16"/>
                <a:gd name="T16" fmla="*/ 2147483647 w 26"/>
                <a:gd name="T17" fmla="*/ 2147483647 h 16"/>
                <a:gd name="T18" fmla="*/ 2147483647 w 26"/>
                <a:gd name="T19" fmla="*/ 2147483647 h 16"/>
                <a:gd name="T20" fmla="*/ 2147483647 w 26"/>
                <a:gd name="T21" fmla="*/ 2147483647 h 16"/>
                <a:gd name="T22" fmla="*/ 2147483647 w 26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16"/>
                <a:gd name="T38" fmla="*/ 26 w 26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16">
                  <a:moveTo>
                    <a:pt x="26" y="10"/>
                  </a:moveTo>
                  <a:lnTo>
                    <a:pt x="20" y="14"/>
                  </a:lnTo>
                  <a:lnTo>
                    <a:pt x="14" y="16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Freeform 225"/>
            <p:cNvSpPr/>
            <p:nvPr/>
          </p:nvSpPr>
          <p:spPr bwMode="auto">
            <a:xfrm>
              <a:off x="5478438" y="2433112"/>
              <a:ext cx="213325" cy="147346"/>
            </a:xfrm>
            <a:custGeom>
              <a:avLst/>
              <a:gdLst>
                <a:gd name="T0" fmla="*/ 2147483647 w 146"/>
                <a:gd name="T1" fmla="*/ 2147483647 h 94"/>
                <a:gd name="T2" fmla="*/ 2147483647 w 146"/>
                <a:gd name="T3" fmla="*/ 2147483647 h 94"/>
                <a:gd name="T4" fmla="*/ 2147483647 w 146"/>
                <a:gd name="T5" fmla="*/ 2147483647 h 94"/>
                <a:gd name="T6" fmla="*/ 2147483647 w 146"/>
                <a:gd name="T7" fmla="*/ 2147483647 h 94"/>
                <a:gd name="T8" fmla="*/ 2147483647 w 146"/>
                <a:gd name="T9" fmla="*/ 2147483647 h 94"/>
                <a:gd name="T10" fmla="*/ 2147483647 w 146"/>
                <a:gd name="T11" fmla="*/ 2147483647 h 94"/>
                <a:gd name="T12" fmla="*/ 2147483647 w 146"/>
                <a:gd name="T13" fmla="*/ 2147483647 h 94"/>
                <a:gd name="T14" fmla="*/ 0 w 146"/>
                <a:gd name="T15" fmla="*/ 2147483647 h 94"/>
                <a:gd name="T16" fmla="*/ 0 w 146"/>
                <a:gd name="T17" fmla="*/ 2147483647 h 94"/>
                <a:gd name="T18" fmla="*/ 2147483647 w 146"/>
                <a:gd name="T19" fmla="*/ 2147483647 h 94"/>
                <a:gd name="T20" fmla="*/ 2147483647 w 146"/>
                <a:gd name="T21" fmla="*/ 2147483647 h 94"/>
                <a:gd name="T22" fmla="*/ 2147483647 w 146"/>
                <a:gd name="T23" fmla="*/ 2147483647 h 94"/>
                <a:gd name="T24" fmla="*/ 2147483647 w 146"/>
                <a:gd name="T25" fmla="*/ 2147483647 h 94"/>
                <a:gd name="T26" fmla="*/ 2147483647 w 146"/>
                <a:gd name="T27" fmla="*/ 2147483647 h 94"/>
                <a:gd name="T28" fmla="*/ 2147483647 w 146"/>
                <a:gd name="T29" fmla="*/ 2147483647 h 94"/>
                <a:gd name="T30" fmla="*/ 2147483647 w 146"/>
                <a:gd name="T31" fmla="*/ 2147483647 h 94"/>
                <a:gd name="T32" fmla="*/ 2147483647 w 146"/>
                <a:gd name="T33" fmla="*/ 2147483647 h 94"/>
                <a:gd name="T34" fmla="*/ 2147483647 w 146"/>
                <a:gd name="T35" fmla="*/ 2147483647 h 94"/>
                <a:gd name="T36" fmla="*/ 2147483647 w 146"/>
                <a:gd name="T37" fmla="*/ 2147483647 h 94"/>
                <a:gd name="T38" fmla="*/ 2147483647 w 146"/>
                <a:gd name="T39" fmla="*/ 2147483647 h 94"/>
                <a:gd name="T40" fmla="*/ 2147483647 w 146"/>
                <a:gd name="T41" fmla="*/ 2147483647 h 94"/>
                <a:gd name="T42" fmla="*/ 2147483647 w 146"/>
                <a:gd name="T43" fmla="*/ 2147483647 h 94"/>
                <a:gd name="T44" fmla="*/ 2147483647 w 146"/>
                <a:gd name="T45" fmla="*/ 2147483647 h 94"/>
                <a:gd name="T46" fmla="*/ 2147483647 w 146"/>
                <a:gd name="T47" fmla="*/ 0 h 94"/>
                <a:gd name="T48" fmla="*/ 2147483647 w 146"/>
                <a:gd name="T49" fmla="*/ 0 h 94"/>
                <a:gd name="T50" fmla="*/ 2147483647 w 146"/>
                <a:gd name="T51" fmla="*/ 0 h 94"/>
                <a:gd name="T52" fmla="*/ 2147483647 w 146"/>
                <a:gd name="T53" fmla="*/ 2147483647 h 94"/>
                <a:gd name="T54" fmla="*/ 2147483647 w 146"/>
                <a:gd name="T55" fmla="*/ 2147483647 h 94"/>
                <a:gd name="T56" fmla="*/ 2147483647 w 146"/>
                <a:gd name="T57" fmla="*/ 2147483647 h 94"/>
                <a:gd name="T58" fmla="*/ 2147483647 w 146"/>
                <a:gd name="T59" fmla="*/ 2147483647 h 94"/>
                <a:gd name="T60" fmla="*/ 2147483647 w 146"/>
                <a:gd name="T61" fmla="*/ 2147483647 h 94"/>
                <a:gd name="T62" fmla="*/ 2147483647 w 146"/>
                <a:gd name="T63" fmla="*/ 2147483647 h 94"/>
                <a:gd name="T64" fmla="*/ 2147483647 w 146"/>
                <a:gd name="T65" fmla="*/ 2147483647 h 94"/>
                <a:gd name="T66" fmla="*/ 2147483647 w 146"/>
                <a:gd name="T67" fmla="*/ 2147483647 h 94"/>
                <a:gd name="T68" fmla="*/ 2147483647 w 146"/>
                <a:gd name="T69" fmla="*/ 2147483647 h 94"/>
                <a:gd name="T70" fmla="*/ 2147483647 w 146"/>
                <a:gd name="T71" fmla="*/ 2147483647 h 94"/>
                <a:gd name="T72" fmla="*/ 2147483647 w 146"/>
                <a:gd name="T73" fmla="*/ 2147483647 h 94"/>
                <a:gd name="T74" fmla="*/ 2147483647 w 146"/>
                <a:gd name="T75" fmla="*/ 2147483647 h 94"/>
                <a:gd name="T76" fmla="*/ 2147483647 w 146"/>
                <a:gd name="T77" fmla="*/ 2147483647 h 94"/>
                <a:gd name="T78" fmla="*/ 2147483647 w 146"/>
                <a:gd name="T79" fmla="*/ 2147483647 h 94"/>
                <a:gd name="T80" fmla="*/ 2147483647 w 146"/>
                <a:gd name="T81" fmla="*/ 2147483647 h 94"/>
                <a:gd name="T82" fmla="*/ 2147483647 w 146"/>
                <a:gd name="T83" fmla="*/ 2147483647 h 94"/>
                <a:gd name="T84" fmla="*/ 2147483647 w 146"/>
                <a:gd name="T85" fmla="*/ 2147483647 h 94"/>
                <a:gd name="T86" fmla="*/ 2147483647 w 146"/>
                <a:gd name="T87" fmla="*/ 2147483647 h 94"/>
                <a:gd name="T88" fmla="*/ 2147483647 w 146"/>
                <a:gd name="T89" fmla="*/ 2147483647 h 94"/>
                <a:gd name="T90" fmla="*/ 2147483647 w 146"/>
                <a:gd name="T91" fmla="*/ 2147483647 h 94"/>
                <a:gd name="T92" fmla="*/ 2147483647 w 146"/>
                <a:gd name="T93" fmla="*/ 2147483647 h 94"/>
                <a:gd name="T94" fmla="*/ 2147483647 w 146"/>
                <a:gd name="T95" fmla="*/ 2147483647 h 9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6"/>
                <a:gd name="T145" fmla="*/ 0 h 94"/>
                <a:gd name="T146" fmla="*/ 146 w 146"/>
                <a:gd name="T147" fmla="*/ 94 h 9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6" h="94">
                  <a:moveTo>
                    <a:pt x="38" y="94"/>
                  </a:moveTo>
                  <a:lnTo>
                    <a:pt x="34" y="92"/>
                  </a:lnTo>
                  <a:lnTo>
                    <a:pt x="30" y="86"/>
                  </a:lnTo>
                  <a:lnTo>
                    <a:pt x="24" y="76"/>
                  </a:lnTo>
                  <a:lnTo>
                    <a:pt x="16" y="76"/>
                  </a:lnTo>
                  <a:lnTo>
                    <a:pt x="8" y="76"/>
                  </a:lnTo>
                  <a:lnTo>
                    <a:pt x="4" y="74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4" y="68"/>
                  </a:lnTo>
                  <a:lnTo>
                    <a:pt x="6" y="66"/>
                  </a:lnTo>
                  <a:lnTo>
                    <a:pt x="10" y="60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22" y="52"/>
                  </a:lnTo>
                  <a:lnTo>
                    <a:pt x="24" y="42"/>
                  </a:lnTo>
                  <a:lnTo>
                    <a:pt x="26" y="34"/>
                  </a:lnTo>
                  <a:lnTo>
                    <a:pt x="30" y="28"/>
                  </a:lnTo>
                  <a:lnTo>
                    <a:pt x="36" y="22"/>
                  </a:lnTo>
                  <a:lnTo>
                    <a:pt x="52" y="16"/>
                  </a:lnTo>
                  <a:lnTo>
                    <a:pt x="68" y="10"/>
                  </a:lnTo>
                  <a:lnTo>
                    <a:pt x="100" y="10"/>
                  </a:lnTo>
                  <a:lnTo>
                    <a:pt x="114" y="2"/>
                  </a:lnTo>
                  <a:lnTo>
                    <a:pt x="122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6" y="2"/>
                  </a:lnTo>
                  <a:lnTo>
                    <a:pt x="146" y="6"/>
                  </a:lnTo>
                  <a:lnTo>
                    <a:pt x="144" y="10"/>
                  </a:lnTo>
                  <a:lnTo>
                    <a:pt x="138" y="12"/>
                  </a:lnTo>
                  <a:lnTo>
                    <a:pt x="124" y="16"/>
                  </a:lnTo>
                  <a:lnTo>
                    <a:pt x="86" y="26"/>
                  </a:lnTo>
                  <a:lnTo>
                    <a:pt x="70" y="32"/>
                  </a:lnTo>
                  <a:lnTo>
                    <a:pt x="56" y="40"/>
                  </a:lnTo>
                  <a:lnTo>
                    <a:pt x="52" y="44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40" y="62"/>
                  </a:lnTo>
                  <a:lnTo>
                    <a:pt x="42" y="70"/>
                  </a:lnTo>
                  <a:lnTo>
                    <a:pt x="46" y="74"/>
                  </a:lnTo>
                  <a:lnTo>
                    <a:pt x="50" y="78"/>
                  </a:lnTo>
                  <a:lnTo>
                    <a:pt x="56" y="80"/>
                  </a:lnTo>
                  <a:lnTo>
                    <a:pt x="68" y="86"/>
                  </a:lnTo>
                  <a:lnTo>
                    <a:pt x="74" y="88"/>
                  </a:lnTo>
                  <a:lnTo>
                    <a:pt x="78" y="92"/>
                  </a:lnTo>
                  <a:lnTo>
                    <a:pt x="68" y="92"/>
                  </a:lnTo>
                  <a:lnTo>
                    <a:pt x="58" y="92"/>
                  </a:lnTo>
                  <a:lnTo>
                    <a:pt x="3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Freeform 226"/>
            <p:cNvSpPr/>
            <p:nvPr/>
          </p:nvSpPr>
          <p:spPr bwMode="auto">
            <a:xfrm>
              <a:off x="5963898" y="2350811"/>
              <a:ext cx="154517" cy="46460"/>
            </a:xfrm>
            <a:custGeom>
              <a:avLst/>
              <a:gdLst>
                <a:gd name="T0" fmla="*/ 2147483647 w 106"/>
                <a:gd name="T1" fmla="*/ 2147483647 h 30"/>
                <a:gd name="T2" fmla="*/ 2147483647 w 106"/>
                <a:gd name="T3" fmla="*/ 2147483647 h 30"/>
                <a:gd name="T4" fmla="*/ 2147483647 w 106"/>
                <a:gd name="T5" fmla="*/ 2147483647 h 30"/>
                <a:gd name="T6" fmla="*/ 2147483647 w 106"/>
                <a:gd name="T7" fmla="*/ 2147483647 h 30"/>
                <a:gd name="T8" fmla="*/ 2147483647 w 106"/>
                <a:gd name="T9" fmla="*/ 2147483647 h 30"/>
                <a:gd name="T10" fmla="*/ 2147483647 w 106"/>
                <a:gd name="T11" fmla="*/ 2147483647 h 30"/>
                <a:gd name="T12" fmla="*/ 2147483647 w 106"/>
                <a:gd name="T13" fmla="*/ 2147483647 h 30"/>
                <a:gd name="T14" fmla="*/ 2147483647 w 106"/>
                <a:gd name="T15" fmla="*/ 2147483647 h 30"/>
                <a:gd name="T16" fmla="*/ 2147483647 w 106"/>
                <a:gd name="T17" fmla="*/ 2147483647 h 30"/>
                <a:gd name="T18" fmla="*/ 2147483647 w 106"/>
                <a:gd name="T19" fmla="*/ 2147483647 h 30"/>
                <a:gd name="T20" fmla="*/ 2147483647 w 106"/>
                <a:gd name="T21" fmla="*/ 2147483647 h 30"/>
                <a:gd name="T22" fmla="*/ 2147483647 w 106"/>
                <a:gd name="T23" fmla="*/ 2147483647 h 30"/>
                <a:gd name="T24" fmla="*/ 2147483647 w 106"/>
                <a:gd name="T25" fmla="*/ 2147483647 h 30"/>
                <a:gd name="T26" fmla="*/ 2147483647 w 106"/>
                <a:gd name="T27" fmla="*/ 2147483647 h 30"/>
                <a:gd name="T28" fmla="*/ 2147483647 w 106"/>
                <a:gd name="T29" fmla="*/ 2147483647 h 30"/>
                <a:gd name="T30" fmla="*/ 2147483647 w 106"/>
                <a:gd name="T31" fmla="*/ 2147483647 h 30"/>
                <a:gd name="T32" fmla="*/ 0 w 106"/>
                <a:gd name="T33" fmla="*/ 2147483647 h 30"/>
                <a:gd name="T34" fmla="*/ 2147483647 w 106"/>
                <a:gd name="T35" fmla="*/ 2147483647 h 30"/>
                <a:gd name="T36" fmla="*/ 2147483647 w 106"/>
                <a:gd name="T37" fmla="*/ 2147483647 h 30"/>
                <a:gd name="T38" fmla="*/ 2147483647 w 106"/>
                <a:gd name="T39" fmla="*/ 0 h 30"/>
                <a:gd name="T40" fmla="*/ 2147483647 w 106"/>
                <a:gd name="T41" fmla="*/ 0 h 30"/>
                <a:gd name="T42" fmla="*/ 2147483647 w 106"/>
                <a:gd name="T43" fmla="*/ 0 h 30"/>
                <a:gd name="T44" fmla="*/ 2147483647 w 106"/>
                <a:gd name="T45" fmla="*/ 2147483647 h 30"/>
                <a:gd name="T46" fmla="*/ 2147483647 w 106"/>
                <a:gd name="T47" fmla="*/ 2147483647 h 30"/>
                <a:gd name="T48" fmla="*/ 2147483647 w 106"/>
                <a:gd name="T49" fmla="*/ 2147483647 h 30"/>
                <a:gd name="T50" fmla="*/ 2147483647 w 106"/>
                <a:gd name="T51" fmla="*/ 2147483647 h 30"/>
                <a:gd name="T52" fmla="*/ 2147483647 w 106"/>
                <a:gd name="T53" fmla="*/ 2147483647 h 30"/>
                <a:gd name="T54" fmla="*/ 2147483647 w 106"/>
                <a:gd name="T55" fmla="*/ 2147483647 h 30"/>
                <a:gd name="T56" fmla="*/ 2147483647 w 106"/>
                <a:gd name="T57" fmla="*/ 2147483647 h 30"/>
                <a:gd name="T58" fmla="*/ 2147483647 w 106"/>
                <a:gd name="T59" fmla="*/ 2147483647 h 30"/>
                <a:gd name="T60" fmla="*/ 2147483647 w 106"/>
                <a:gd name="T61" fmla="*/ 2147483647 h 30"/>
                <a:gd name="T62" fmla="*/ 2147483647 w 106"/>
                <a:gd name="T63" fmla="*/ 2147483647 h 30"/>
                <a:gd name="T64" fmla="*/ 2147483647 w 106"/>
                <a:gd name="T65" fmla="*/ 2147483647 h 30"/>
                <a:gd name="T66" fmla="*/ 2147483647 w 106"/>
                <a:gd name="T67" fmla="*/ 2147483647 h 30"/>
                <a:gd name="T68" fmla="*/ 2147483647 w 106"/>
                <a:gd name="T69" fmla="*/ 2147483647 h 30"/>
                <a:gd name="T70" fmla="*/ 2147483647 w 106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6"/>
                <a:gd name="T109" fmla="*/ 0 h 30"/>
                <a:gd name="T110" fmla="*/ 106 w 106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6" h="30">
                  <a:moveTo>
                    <a:pt x="106" y="26"/>
                  </a:moveTo>
                  <a:lnTo>
                    <a:pt x="98" y="28"/>
                  </a:lnTo>
                  <a:lnTo>
                    <a:pt x="92" y="28"/>
                  </a:lnTo>
                  <a:lnTo>
                    <a:pt x="82" y="26"/>
                  </a:lnTo>
                  <a:lnTo>
                    <a:pt x="80" y="28"/>
                  </a:lnTo>
                  <a:lnTo>
                    <a:pt x="78" y="30"/>
                  </a:lnTo>
                  <a:lnTo>
                    <a:pt x="64" y="28"/>
                  </a:lnTo>
                  <a:lnTo>
                    <a:pt x="50" y="24"/>
                  </a:lnTo>
                  <a:lnTo>
                    <a:pt x="44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2" y="0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0"/>
                  </a:lnTo>
                  <a:lnTo>
                    <a:pt x="48" y="10"/>
                  </a:lnTo>
                  <a:lnTo>
                    <a:pt x="60" y="12"/>
                  </a:lnTo>
                  <a:lnTo>
                    <a:pt x="66" y="14"/>
                  </a:lnTo>
                  <a:lnTo>
                    <a:pt x="70" y="14"/>
                  </a:lnTo>
                  <a:lnTo>
                    <a:pt x="74" y="14"/>
                  </a:lnTo>
                  <a:lnTo>
                    <a:pt x="78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2" y="26"/>
                  </a:lnTo>
                  <a:lnTo>
                    <a:pt x="10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Freeform 227"/>
            <p:cNvSpPr/>
            <p:nvPr/>
          </p:nvSpPr>
          <p:spPr bwMode="auto">
            <a:xfrm>
              <a:off x="6132251" y="2382670"/>
              <a:ext cx="77258" cy="34513"/>
            </a:xfrm>
            <a:custGeom>
              <a:avLst/>
              <a:gdLst>
                <a:gd name="T0" fmla="*/ 2147483647 w 52"/>
                <a:gd name="T1" fmla="*/ 2147483647 h 22"/>
                <a:gd name="T2" fmla="*/ 2147483647 w 52"/>
                <a:gd name="T3" fmla="*/ 2147483647 h 22"/>
                <a:gd name="T4" fmla="*/ 2147483647 w 52"/>
                <a:gd name="T5" fmla="*/ 2147483647 h 22"/>
                <a:gd name="T6" fmla="*/ 0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0 h 22"/>
                <a:gd name="T14" fmla="*/ 2147483647 w 52"/>
                <a:gd name="T15" fmla="*/ 0 h 22"/>
                <a:gd name="T16" fmla="*/ 2147483647 w 52"/>
                <a:gd name="T17" fmla="*/ 2147483647 h 22"/>
                <a:gd name="T18" fmla="*/ 2147483647 w 52"/>
                <a:gd name="T19" fmla="*/ 2147483647 h 22"/>
                <a:gd name="T20" fmla="*/ 2147483647 w 52"/>
                <a:gd name="T21" fmla="*/ 2147483647 h 22"/>
                <a:gd name="T22" fmla="*/ 2147483647 w 52"/>
                <a:gd name="T23" fmla="*/ 2147483647 h 22"/>
                <a:gd name="T24" fmla="*/ 2147483647 w 52"/>
                <a:gd name="T25" fmla="*/ 2147483647 h 22"/>
                <a:gd name="T26" fmla="*/ 2147483647 w 52"/>
                <a:gd name="T27" fmla="*/ 2147483647 h 22"/>
                <a:gd name="T28" fmla="*/ 2147483647 w 52"/>
                <a:gd name="T29" fmla="*/ 2147483647 h 22"/>
                <a:gd name="T30" fmla="*/ 2147483647 w 52"/>
                <a:gd name="T31" fmla="*/ 2147483647 h 22"/>
                <a:gd name="T32" fmla="*/ 2147483647 w 52"/>
                <a:gd name="T33" fmla="*/ 2147483647 h 22"/>
                <a:gd name="T34" fmla="*/ 2147483647 w 52"/>
                <a:gd name="T35" fmla="*/ 2147483647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22"/>
                <a:gd name="T56" fmla="*/ 52 w 52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22">
                  <a:moveTo>
                    <a:pt x="6" y="22"/>
                  </a:moveTo>
                  <a:lnTo>
                    <a:pt x="4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32" y="6"/>
                  </a:lnTo>
                  <a:lnTo>
                    <a:pt x="52" y="10"/>
                  </a:lnTo>
                  <a:lnTo>
                    <a:pt x="50" y="14"/>
                  </a:lnTo>
                  <a:lnTo>
                    <a:pt x="46" y="16"/>
                  </a:lnTo>
                  <a:lnTo>
                    <a:pt x="40" y="18"/>
                  </a:lnTo>
                  <a:lnTo>
                    <a:pt x="28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Freeform 228"/>
            <p:cNvSpPr/>
            <p:nvPr/>
          </p:nvSpPr>
          <p:spPr bwMode="auto">
            <a:xfrm>
              <a:off x="6781453" y="2449043"/>
              <a:ext cx="136067" cy="26549"/>
            </a:xfrm>
            <a:custGeom>
              <a:avLst/>
              <a:gdLst>
                <a:gd name="T0" fmla="*/ 2147483647 w 92"/>
                <a:gd name="T1" fmla="*/ 2147483647 h 18"/>
                <a:gd name="T2" fmla="*/ 2147483647 w 92"/>
                <a:gd name="T3" fmla="*/ 2147483647 h 18"/>
                <a:gd name="T4" fmla="*/ 2147483647 w 92"/>
                <a:gd name="T5" fmla="*/ 2147483647 h 18"/>
                <a:gd name="T6" fmla="*/ 2147483647 w 92"/>
                <a:gd name="T7" fmla="*/ 2147483647 h 18"/>
                <a:gd name="T8" fmla="*/ 2147483647 w 92"/>
                <a:gd name="T9" fmla="*/ 2147483647 h 18"/>
                <a:gd name="T10" fmla="*/ 2147483647 w 92"/>
                <a:gd name="T11" fmla="*/ 2147483647 h 18"/>
                <a:gd name="T12" fmla="*/ 2147483647 w 92"/>
                <a:gd name="T13" fmla="*/ 2147483647 h 18"/>
                <a:gd name="T14" fmla="*/ 0 w 92"/>
                <a:gd name="T15" fmla="*/ 2147483647 h 18"/>
                <a:gd name="T16" fmla="*/ 0 w 92"/>
                <a:gd name="T17" fmla="*/ 2147483647 h 18"/>
                <a:gd name="T18" fmla="*/ 0 w 92"/>
                <a:gd name="T19" fmla="*/ 2147483647 h 18"/>
                <a:gd name="T20" fmla="*/ 2147483647 w 92"/>
                <a:gd name="T21" fmla="*/ 2147483647 h 18"/>
                <a:gd name="T22" fmla="*/ 2147483647 w 92"/>
                <a:gd name="T23" fmla="*/ 0 h 18"/>
                <a:gd name="T24" fmla="*/ 2147483647 w 92"/>
                <a:gd name="T25" fmla="*/ 0 h 18"/>
                <a:gd name="T26" fmla="*/ 2147483647 w 92"/>
                <a:gd name="T27" fmla="*/ 2147483647 h 18"/>
                <a:gd name="T28" fmla="*/ 2147483647 w 92"/>
                <a:gd name="T29" fmla="*/ 2147483647 h 18"/>
                <a:gd name="T30" fmla="*/ 2147483647 w 92"/>
                <a:gd name="T31" fmla="*/ 2147483647 h 18"/>
                <a:gd name="T32" fmla="*/ 2147483647 w 92"/>
                <a:gd name="T33" fmla="*/ 2147483647 h 18"/>
                <a:gd name="T34" fmla="*/ 2147483647 w 92"/>
                <a:gd name="T35" fmla="*/ 2147483647 h 18"/>
                <a:gd name="T36" fmla="*/ 2147483647 w 92"/>
                <a:gd name="T37" fmla="*/ 2147483647 h 18"/>
                <a:gd name="T38" fmla="*/ 2147483647 w 92"/>
                <a:gd name="T39" fmla="*/ 2147483647 h 18"/>
                <a:gd name="T40" fmla="*/ 2147483647 w 92"/>
                <a:gd name="T41" fmla="*/ 2147483647 h 18"/>
                <a:gd name="T42" fmla="*/ 2147483647 w 92"/>
                <a:gd name="T43" fmla="*/ 2147483647 h 18"/>
                <a:gd name="T44" fmla="*/ 2147483647 w 92"/>
                <a:gd name="T45" fmla="*/ 2147483647 h 18"/>
                <a:gd name="T46" fmla="*/ 2147483647 w 92"/>
                <a:gd name="T47" fmla="*/ 2147483647 h 18"/>
                <a:gd name="T48" fmla="*/ 2147483647 w 92"/>
                <a:gd name="T49" fmla="*/ 2147483647 h 18"/>
                <a:gd name="T50" fmla="*/ 2147483647 w 92"/>
                <a:gd name="T51" fmla="*/ 2147483647 h 18"/>
                <a:gd name="T52" fmla="*/ 2147483647 w 92"/>
                <a:gd name="T53" fmla="*/ 2147483647 h 18"/>
                <a:gd name="T54" fmla="*/ 2147483647 w 92"/>
                <a:gd name="T55" fmla="*/ 2147483647 h 1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2"/>
                <a:gd name="T85" fmla="*/ 0 h 18"/>
                <a:gd name="T86" fmla="*/ 92 w 92"/>
                <a:gd name="T87" fmla="*/ 18 h 1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2" h="18">
                  <a:moveTo>
                    <a:pt x="72" y="12"/>
                  </a:moveTo>
                  <a:lnTo>
                    <a:pt x="72" y="18"/>
                  </a:lnTo>
                  <a:lnTo>
                    <a:pt x="38" y="18"/>
                  </a:lnTo>
                  <a:lnTo>
                    <a:pt x="28" y="18"/>
                  </a:lnTo>
                  <a:lnTo>
                    <a:pt x="14" y="18"/>
                  </a:lnTo>
                  <a:lnTo>
                    <a:pt x="10" y="16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54" y="2"/>
                  </a:lnTo>
                  <a:lnTo>
                    <a:pt x="68" y="4"/>
                  </a:lnTo>
                  <a:lnTo>
                    <a:pt x="84" y="6"/>
                  </a:lnTo>
                  <a:lnTo>
                    <a:pt x="90" y="8"/>
                  </a:lnTo>
                  <a:lnTo>
                    <a:pt x="92" y="12"/>
                  </a:lnTo>
                  <a:lnTo>
                    <a:pt x="82" y="16"/>
                  </a:lnTo>
                  <a:lnTo>
                    <a:pt x="76" y="16"/>
                  </a:lnTo>
                  <a:lnTo>
                    <a:pt x="7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0" name="Freeform 229"/>
            <p:cNvSpPr/>
            <p:nvPr/>
          </p:nvSpPr>
          <p:spPr bwMode="auto">
            <a:xfrm>
              <a:off x="6938275" y="2459662"/>
              <a:ext cx="76106" cy="23894"/>
            </a:xfrm>
            <a:custGeom>
              <a:avLst/>
              <a:gdLst>
                <a:gd name="T0" fmla="*/ 2147483647 w 52"/>
                <a:gd name="T1" fmla="*/ 2147483647 h 16"/>
                <a:gd name="T2" fmla="*/ 2147483647 w 52"/>
                <a:gd name="T3" fmla="*/ 2147483647 h 16"/>
                <a:gd name="T4" fmla="*/ 2147483647 w 52"/>
                <a:gd name="T5" fmla="*/ 2147483647 h 16"/>
                <a:gd name="T6" fmla="*/ 2147483647 w 52"/>
                <a:gd name="T7" fmla="*/ 2147483647 h 16"/>
                <a:gd name="T8" fmla="*/ 2147483647 w 52"/>
                <a:gd name="T9" fmla="*/ 2147483647 h 16"/>
                <a:gd name="T10" fmla="*/ 0 w 52"/>
                <a:gd name="T11" fmla="*/ 0 h 16"/>
                <a:gd name="T12" fmla="*/ 2147483647 w 52"/>
                <a:gd name="T13" fmla="*/ 0 h 16"/>
                <a:gd name="T14" fmla="*/ 2147483647 w 52"/>
                <a:gd name="T15" fmla="*/ 2147483647 h 16"/>
                <a:gd name="T16" fmla="*/ 2147483647 w 52"/>
                <a:gd name="T17" fmla="*/ 2147483647 h 16"/>
                <a:gd name="T18" fmla="*/ 2147483647 w 52"/>
                <a:gd name="T19" fmla="*/ 2147483647 h 16"/>
                <a:gd name="T20" fmla="*/ 2147483647 w 52"/>
                <a:gd name="T21" fmla="*/ 2147483647 h 16"/>
                <a:gd name="T22" fmla="*/ 2147483647 w 52"/>
                <a:gd name="T23" fmla="*/ 2147483647 h 16"/>
                <a:gd name="T24" fmla="*/ 2147483647 w 52"/>
                <a:gd name="T25" fmla="*/ 2147483647 h 16"/>
                <a:gd name="T26" fmla="*/ 2147483647 w 52"/>
                <a:gd name="T27" fmla="*/ 2147483647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2"/>
                <a:gd name="T43" fmla="*/ 0 h 16"/>
                <a:gd name="T44" fmla="*/ 52 w 52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2" h="16">
                  <a:moveTo>
                    <a:pt x="42" y="16"/>
                  </a:moveTo>
                  <a:lnTo>
                    <a:pt x="32" y="16"/>
                  </a:lnTo>
                  <a:lnTo>
                    <a:pt x="18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18" y="4"/>
                  </a:lnTo>
                  <a:lnTo>
                    <a:pt x="30" y="4"/>
                  </a:lnTo>
                  <a:lnTo>
                    <a:pt x="42" y="6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48" y="14"/>
                  </a:ln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1" name="Freeform 230"/>
            <p:cNvSpPr/>
            <p:nvPr/>
          </p:nvSpPr>
          <p:spPr bwMode="auto">
            <a:xfrm>
              <a:off x="7615150" y="2551255"/>
              <a:ext cx="55349" cy="23894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2147483647 h 14"/>
                <a:gd name="T4" fmla="*/ 2147483647 w 38"/>
                <a:gd name="T5" fmla="*/ 2147483647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w 38"/>
                <a:gd name="T11" fmla="*/ 2147483647 h 14"/>
                <a:gd name="T12" fmla="*/ 2147483647 w 38"/>
                <a:gd name="T13" fmla="*/ 2147483647 h 14"/>
                <a:gd name="T14" fmla="*/ 2147483647 w 38"/>
                <a:gd name="T15" fmla="*/ 2147483647 h 14"/>
                <a:gd name="T16" fmla="*/ 2147483647 w 38"/>
                <a:gd name="T17" fmla="*/ 0 h 14"/>
                <a:gd name="T18" fmla="*/ 2147483647 w 38"/>
                <a:gd name="T19" fmla="*/ 0 h 14"/>
                <a:gd name="T20" fmla="*/ 2147483647 w 38"/>
                <a:gd name="T21" fmla="*/ 2147483647 h 14"/>
                <a:gd name="T22" fmla="*/ 2147483647 w 38"/>
                <a:gd name="T23" fmla="*/ 2147483647 h 14"/>
                <a:gd name="T24" fmla="*/ 2147483647 w 38"/>
                <a:gd name="T25" fmla="*/ 2147483647 h 14"/>
                <a:gd name="T26" fmla="*/ 2147483647 w 38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4"/>
                <a:gd name="T44" fmla="*/ 38 w 38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4">
                  <a:moveTo>
                    <a:pt x="18" y="10"/>
                  </a:moveTo>
                  <a:lnTo>
                    <a:pt x="14" y="12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8" y="10"/>
                  </a:lnTo>
                  <a:lnTo>
                    <a:pt x="28" y="12"/>
                  </a:lnTo>
                  <a:lnTo>
                    <a:pt x="1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2" name="Freeform 231"/>
            <p:cNvSpPr/>
            <p:nvPr/>
          </p:nvSpPr>
          <p:spPr bwMode="auto">
            <a:xfrm>
              <a:off x="7460634" y="3007896"/>
              <a:ext cx="175272" cy="232302"/>
            </a:xfrm>
            <a:custGeom>
              <a:avLst/>
              <a:gdLst>
                <a:gd name="T0" fmla="*/ 0 w 120"/>
                <a:gd name="T1" fmla="*/ 0 h 146"/>
                <a:gd name="T2" fmla="*/ 2147483647 w 120"/>
                <a:gd name="T3" fmla="*/ 2147483647 h 146"/>
                <a:gd name="T4" fmla="*/ 2147483647 w 120"/>
                <a:gd name="T5" fmla="*/ 2147483647 h 146"/>
                <a:gd name="T6" fmla="*/ 2147483647 w 120"/>
                <a:gd name="T7" fmla="*/ 2147483647 h 146"/>
                <a:gd name="T8" fmla="*/ 2147483647 w 120"/>
                <a:gd name="T9" fmla="*/ 2147483647 h 146"/>
                <a:gd name="T10" fmla="*/ 2147483647 w 120"/>
                <a:gd name="T11" fmla="*/ 2147483647 h 146"/>
                <a:gd name="T12" fmla="*/ 2147483647 w 120"/>
                <a:gd name="T13" fmla="*/ 2147483647 h 146"/>
                <a:gd name="T14" fmla="*/ 2147483647 w 120"/>
                <a:gd name="T15" fmla="*/ 2147483647 h 146"/>
                <a:gd name="T16" fmla="*/ 2147483647 w 120"/>
                <a:gd name="T17" fmla="*/ 2147483647 h 146"/>
                <a:gd name="T18" fmla="*/ 2147483647 w 120"/>
                <a:gd name="T19" fmla="*/ 2147483647 h 146"/>
                <a:gd name="T20" fmla="*/ 2147483647 w 120"/>
                <a:gd name="T21" fmla="*/ 2147483647 h 146"/>
                <a:gd name="T22" fmla="*/ 2147483647 w 120"/>
                <a:gd name="T23" fmla="*/ 2147483647 h 146"/>
                <a:gd name="T24" fmla="*/ 2147483647 w 120"/>
                <a:gd name="T25" fmla="*/ 2147483647 h 146"/>
                <a:gd name="T26" fmla="*/ 2147483647 w 120"/>
                <a:gd name="T27" fmla="*/ 2147483647 h 146"/>
                <a:gd name="T28" fmla="*/ 2147483647 w 120"/>
                <a:gd name="T29" fmla="*/ 2147483647 h 146"/>
                <a:gd name="T30" fmla="*/ 2147483647 w 120"/>
                <a:gd name="T31" fmla="*/ 2147483647 h 146"/>
                <a:gd name="T32" fmla="*/ 2147483647 w 120"/>
                <a:gd name="T33" fmla="*/ 2147483647 h 146"/>
                <a:gd name="T34" fmla="*/ 2147483647 w 120"/>
                <a:gd name="T35" fmla="*/ 2147483647 h 146"/>
                <a:gd name="T36" fmla="*/ 2147483647 w 120"/>
                <a:gd name="T37" fmla="*/ 2147483647 h 146"/>
                <a:gd name="T38" fmla="*/ 2147483647 w 120"/>
                <a:gd name="T39" fmla="*/ 2147483647 h 146"/>
                <a:gd name="T40" fmla="*/ 2147483647 w 120"/>
                <a:gd name="T41" fmla="*/ 2147483647 h 146"/>
                <a:gd name="T42" fmla="*/ 2147483647 w 120"/>
                <a:gd name="T43" fmla="*/ 2147483647 h 146"/>
                <a:gd name="T44" fmla="*/ 2147483647 w 120"/>
                <a:gd name="T45" fmla="*/ 2147483647 h 146"/>
                <a:gd name="T46" fmla="*/ 2147483647 w 120"/>
                <a:gd name="T47" fmla="*/ 2147483647 h 146"/>
                <a:gd name="T48" fmla="*/ 2147483647 w 120"/>
                <a:gd name="T49" fmla="*/ 2147483647 h 146"/>
                <a:gd name="T50" fmla="*/ 2147483647 w 120"/>
                <a:gd name="T51" fmla="*/ 2147483647 h 146"/>
                <a:gd name="T52" fmla="*/ 2147483647 w 120"/>
                <a:gd name="T53" fmla="*/ 2147483647 h 146"/>
                <a:gd name="T54" fmla="*/ 2147483647 w 120"/>
                <a:gd name="T55" fmla="*/ 2147483647 h 146"/>
                <a:gd name="T56" fmla="*/ 2147483647 w 120"/>
                <a:gd name="T57" fmla="*/ 2147483647 h 146"/>
                <a:gd name="T58" fmla="*/ 2147483647 w 120"/>
                <a:gd name="T59" fmla="*/ 2147483647 h 146"/>
                <a:gd name="T60" fmla="*/ 2147483647 w 120"/>
                <a:gd name="T61" fmla="*/ 2147483647 h 146"/>
                <a:gd name="T62" fmla="*/ 0 w 120"/>
                <a:gd name="T63" fmla="*/ 0 h 1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146"/>
                <a:gd name="T98" fmla="*/ 120 w 120"/>
                <a:gd name="T99" fmla="*/ 146 h 14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146">
                  <a:moveTo>
                    <a:pt x="0" y="0"/>
                  </a:moveTo>
                  <a:lnTo>
                    <a:pt x="98" y="90"/>
                  </a:lnTo>
                  <a:lnTo>
                    <a:pt x="94" y="90"/>
                  </a:lnTo>
                  <a:lnTo>
                    <a:pt x="92" y="90"/>
                  </a:lnTo>
                  <a:lnTo>
                    <a:pt x="88" y="88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6" y="90"/>
                  </a:lnTo>
                  <a:lnTo>
                    <a:pt x="78" y="98"/>
                  </a:lnTo>
                  <a:lnTo>
                    <a:pt x="82" y="106"/>
                  </a:lnTo>
                  <a:lnTo>
                    <a:pt x="88" y="114"/>
                  </a:lnTo>
                  <a:lnTo>
                    <a:pt x="92" y="118"/>
                  </a:lnTo>
                  <a:lnTo>
                    <a:pt x="108" y="130"/>
                  </a:lnTo>
                  <a:lnTo>
                    <a:pt x="120" y="138"/>
                  </a:lnTo>
                  <a:lnTo>
                    <a:pt x="112" y="138"/>
                  </a:lnTo>
                  <a:lnTo>
                    <a:pt x="108" y="136"/>
                  </a:lnTo>
                  <a:lnTo>
                    <a:pt x="102" y="134"/>
                  </a:lnTo>
                  <a:lnTo>
                    <a:pt x="102" y="146"/>
                  </a:lnTo>
                  <a:lnTo>
                    <a:pt x="94" y="140"/>
                  </a:lnTo>
                  <a:lnTo>
                    <a:pt x="88" y="130"/>
                  </a:lnTo>
                  <a:lnTo>
                    <a:pt x="76" y="114"/>
                  </a:lnTo>
                  <a:lnTo>
                    <a:pt x="66" y="94"/>
                  </a:lnTo>
                  <a:lnTo>
                    <a:pt x="54" y="76"/>
                  </a:lnTo>
                  <a:lnTo>
                    <a:pt x="44" y="62"/>
                  </a:lnTo>
                  <a:lnTo>
                    <a:pt x="34" y="50"/>
                  </a:lnTo>
                  <a:lnTo>
                    <a:pt x="24" y="42"/>
                  </a:lnTo>
                  <a:lnTo>
                    <a:pt x="12" y="36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4" y="22"/>
                  </a:lnTo>
                  <a:lnTo>
                    <a:pt x="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3" name="Freeform 232"/>
            <p:cNvSpPr/>
            <p:nvPr/>
          </p:nvSpPr>
          <p:spPr bwMode="auto">
            <a:xfrm>
              <a:off x="5767869" y="3337101"/>
              <a:ext cx="336708" cy="204426"/>
            </a:xfrm>
            <a:custGeom>
              <a:avLst/>
              <a:gdLst>
                <a:gd name="T0" fmla="*/ 2147483647 w 230"/>
                <a:gd name="T1" fmla="*/ 2147483647 h 130"/>
                <a:gd name="T2" fmla="*/ 2147483647 w 230"/>
                <a:gd name="T3" fmla="*/ 2147483647 h 130"/>
                <a:gd name="T4" fmla="*/ 2147483647 w 230"/>
                <a:gd name="T5" fmla="*/ 2147483647 h 130"/>
                <a:gd name="T6" fmla="*/ 2147483647 w 230"/>
                <a:gd name="T7" fmla="*/ 2147483647 h 130"/>
                <a:gd name="T8" fmla="*/ 2147483647 w 230"/>
                <a:gd name="T9" fmla="*/ 2147483647 h 130"/>
                <a:gd name="T10" fmla="*/ 2147483647 w 230"/>
                <a:gd name="T11" fmla="*/ 2147483647 h 130"/>
                <a:gd name="T12" fmla="*/ 2147483647 w 230"/>
                <a:gd name="T13" fmla="*/ 2147483647 h 130"/>
                <a:gd name="T14" fmla="*/ 2147483647 w 230"/>
                <a:gd name="T15" fmla="*/ 2147483647 h 130"/>
                <a:gd name="T16" fmla="*/ 2147483647 w 230"/>
                <a:gd name="T17" fmla="*/ 2147483647 h 130"/>
                <a:gd name="T18" fmla="*/ 2147483647 w 230"/>
                <a:gd name="T19" fmla="*/ 2147483647 h 130"/>
                <a:gd name="T20" fmla="*/ 2147483647 w 230"/>
                <a:gd name="T21" fmla="*/ 2147483647 h 130"/>
                <a:gd name="T22" fmla="*/ 2147483647 w 230"/>
                <a:gd name="T23" fmla="*/ 2147483647 h 130"/>
                <a:gd name="T24" fmla="*/ 2147483647 w 230"/>
                <a:gd name="T25" fmla="*/ 2147483647 h 130"/>
                <a:gd name="T26" fmla="*/ 2147483647 w 230"/>
                <a:gd name="T27" fmla="*/ 2147483647 h 130"/>
                <a:gd name="T28" fmla="*/ 2147483647 w 230"/>
                <a:gd name="T29" fmla="*/ 2147483647 h 130"/>
                <a:gd name="T30" fmla="*/ 2147483647 w 230"/>
                <a:gd name="T31" fmla="*/ 2147483647 h 130"/>
                <a:gd name="T32" fmla="*/ 2147483647 w 230"/>
                <a:gd name="T33" fmla="*/ 2147483647 h 130"/>
                <a:gd name="T34" fmla="*/ 2147483647 w 230"/>
                <a:gd name="T35" fmla="*/ 2147483647 h 130"/>
                <a:gd name="T36" fmla="*/ 2147483647 w 230"/>
                <a:gd name="T37" fmla="*/ 2147483647 h 130"/>
                <a:gd name="T38" fmla="*/ 2147483647 w 230"/>
                <a:gd name="T39" fmla="*/ 2147483647 h 130"/>
                <a:gd name="T40" fmla="*/ 2147483647 w 230"/>
                <a:gd name="T41" fmla="*/ 2147483647 h 130"/>
                <a:gd name="T42" fmla="*/ 2147483647 w 230"/>
                <a:gd name="T43" fmla="*/ 2147483647 h 130"/>
                <a:gd name="T44" fmla="*/ 2147483647 w 230"/>
                <a:gd name="T45" fmla="*/ 2147483647 h 130"/>
                <a:gd name="T46" fmla="*/ 2147483647 w 230"/>
                <a:gd name="T47" fmla="*/ 2147483647 h 130"/>
                <a:gd name="T48" fmla="*/ 2147483647 w 230"/>
                <a:gd name="T49" fmla="*/ 2147483647 h 130"/>
                <a:gd name="T50" fmla="*/ 2147483647 w 230"/>
                <a:gd name="T51" fmla="*/ 2147483647 h 130"/>
                <a:gd name="T52" fmla="*/ 2147483647 w 230"/>
                <a:gd name="T53" fmla="*/ 2147483647 h 130"/>
                <a:gd name="T54" fmla="*/ 0 w 230"/>
                <a:gd name="T55" fmla="*/ 2147483647 h 130"/>
                <a:gd name="T56" fmla="*/ 2147483647 w 230"/>
                <a:gd name="T57" fmla="*/ 2147483647 h 130"/>
                <a:gd name="T58" fmla="*/ 2147483647 w 230"/>
                <a:gd name="T59" fmla="*/ 2147483647 h 130"/>
                <a:gd name="T60" fmla="*/ 2147483647 w 230"/>
                <a:gd name="T61" fmla="*/ 2147483647 h 130"/>
                <a:gd name="T62" fmla="*/ 2147483647 w 230"/>
                <a:gd name="T63" fmla="*/ 2147483647 h 1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130"/>
                <a:gd name="T98" fmla="*/ 230 w 230"/>
                <a:gd name="T99" fmla="*/ 130 h 1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130">
                  <a:moveTo>
                    <a:pt x="6" y="6"/>
                  </a:moveTo>
                  <a:lnTo>
                    <a:pt x="18" y="6"/>
                  </a:lnTo>
                  <a:lnTo>
                    <a:pt x="28" y="10"/>
                  </a:lnTo>
                  <a:lnTo>
                    <a:pt x="42" y="22"/>
                  </a:lnTo>
                  <a:lnTo>
                    <a:pt x="50" y="22"/>
                  </a:lnTo>
                  <a:lnTo>
                    <a:pt x="66" y="24"/>
                  </a:lnTo>
                  <a:lnTo>
                    <a:pt x="66" y="14"/>
                  </a:lnTo>
                  <a:lnTo>
                    <a:pt x="78" y="4"/>
                  </a:lnTo>
                  <a:lnTo>
                    <a:pt x="88" y="0"/>
                  </a:lnTo>
                  <a:lnTo>
                    <a:pt x="104" y="6"/>
                  </a:lnTo>
                  <a:lnTo>
                    <a:pt x="110" y="12"/>
                  </a:lnTo>
                  <a:lnTo>
                    <a:pt x="112" y="18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20" y="28"/>
                  </a:lnTo>
                  <a:lnTo>
                    <a:pt x="130" y="28"/>
                  </a:lnTo>
                  <a:lnTo>
                    <a:pt x="140" y="28"/>
                  </a:lnTo>
                  <a:lnTo>
                    <a:pt x="146" y="38"/>
                  </a:lnTo>
                  <a:lnTo>
                    <a:pt x="158" y="52"/>
                  </a:lnTo>
                  <a:lnTo>
                    <a:pt x="170" y="60"/>
                  </a:lnTo>
                  <a:lnTo>
                    <a:pt x="180" y="68"/>
                  </a:lnTo>
                  <a:lnTo>
                    <a:pt x="192" y="70"/>
                  </a:lnTo>
                  <a:lnTo>
                    <a:pt x="204" y="80"/>
                  </a:lnTo>
                  <a:lnTo>
                    <a:pt x="216" y="84"/>
                  </a:lnTo>
                  <a:lnTo>
                    <a:pt x="222" y="86"/>
                  </a:lnTo>
                  <a:lnTo>
                    <a:pt x="226" y="86"/>
                  </a:lnTo>
                  <a:lnTo>
                    <a:pt x="228" y="88"/>
                  </a:lnTo>
                  <a:lnTo>
                    <a:pt x="230" y="96"/>
                  </a:lnTo>
                  <a:lnTo>
                    <a:pt x="230" y="100"/>
                  </a:lnTo>
                  <a:lnTo>
                    <a:pt x="220" y="100"/>
                  </a:lnTo>
                  <a:lnTo>
                    <a:pt x="212" y="96"/>
                  </a:lnTo>
                  <a:lnTo>
                    <a:pt x="206" y="92"/>
                  </a:lnTo>
                  <a:lnTo>
                    <a:pt x="196" y="108"/>
                  </a:lnTo>
                  <a:lnTo>
                    <a:pt x="186" y="122"/>
                  </a:lnTo>
                  <a:lnTo>
                    <a:pt x="178" y="128"/>
                  </a:lnTo>
                  <a:lnTo>
                    <a:pt x="170" y="130"/>
                  </a:lnTo>
                  <a:lnTo>
                    <a:pt x="160" y="128"/>
                  </a:lnTo>
                  <a:lnTo>
                    <a:pt x="150" y="128"/>
                  </a:lnTo>
                  <a:lnTo>
                    <a:pt x="150" y="120"/>
                  </a:lnTo>
                  <a:lnTo>
                    <a:pt x="148" y="112"/>
                  </a:lnTo>
                  <a:lnTo>
                    <a:pt x="140" y="108"/>
                  </a:lnTo>
                  <a:lnTo>
                    <a:pt x="132" y="106"/>
                  </a:lnTo>
                  <a:lnTo>
                    <a:pt x="122" y="100"/>
                  </a:lnTo>
                  <a:lnTo>
                    <a:pt x="108" y="92"/>
                  </a:lnTo>
                  <a:lnTo>
                    <a:pt x="92" y="80"/>
                  </a:lnTo>
                  <a:lnTo>
                    <a:pt x="78" y="74"/>
                  </a:lnTo>
                  <a:lnTo>
                    <a:pt x="66" y="76"/>
                  </a:lnTo>
                  <a:lnTo>
                    <a:pt x="54" y="76"/>
                  </a:lnTo>
                  <a:lnTo>
                    <a:pt x="46" y="82"/>
                  </a:lnTo>
                  <a:lnTo>
                    <a:pt x="30" y="92"/>
                  </a:lnTo>
                  <a:lnTo>
                    <a:pt x="28" y="80"/>
                  </a:lnTo>
                  <a:lnTo>
                    <a:pt x="24" y="68"/>
                  </a:lnTo>
                  <a:lnTo>
                    <a:pt x="18" y="62"/>
                  </a:lnTo>
                  <a:lnTo>
                    <a:pt x="8" y="5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30"/>
                  </a:lnTo>
                  <a:lnTo>
                    <a:pt x="12" y="36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2" y="22"/>
                  </a:lnTo>
                  <a:lnTo>
                    <a:pt x="18" y="16"/>
                  </a:lnTo>
                  <a:lnTo>
                    <a:pt x="10" y="10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4" name="Freeform 233"/>
            <p:cNvSpPr/>
            <p:nvPr/>
          </p:nvSpPr>
          <p:spPr bwMode="auto">
            <a:xfrm>
              <a:off x="6158773" y="3321172"/>
              <a:ext cx="185651" cy="114160"/>
            </a:xfrm>
            <a:custGeom>
              <a:avLst/>
              <a:gdLst>
                <a:gd name="T0" fmla="*/ 2147483647 w 126"/>
                <a:gd name="T1" fmla="*/ 2147483647 h 72"/>
                <a:gd name="T2" fmla="*/ 2147483647 w 126"/>
                <a:gd name="T3" fmla="*/ 2147483647 h 72"/>
                <a:gd name="T4" fmla="*/ 2147483647 w 126"/>
                <a:gd name="T5" fmla="*/ 2147483647 h 72"/>
                <a:gd name="T6" fmla="*/ 2147483647 w 126"/>
                <a:gd name="T7" fmla="*/ 2147483647 h 72"/>
                <a:gd name="T8" fmla="*/ 2147483647 w 126"/>
                <a:gd name="T9" fmla="*/ 2147483647 h 72"/>
                <a:gd name="T10" fmla="*/ 2147483647 w 126"/>
                <a:gd name="T11" fmla="*/ 2147483647 h 72"/>
                <a:gd name="T12" fmla="*/ 2147483647 w 126"/>
                <a:gd name="T13" fmla="*/ 2147483647 h 72"/>
                <a:gd name="T14" fmla="*/ 2147483647 w 126"/>
                <a:gd name="T15" fmla="*/ 2147483647 h 72"/>
                <a:gd name="T16" fmla="*/ 2147483647 w 126"/>
                <a:gd name="T17" fmla="*/ 2147483647 h 72"/>
                <a:gd name="T18" fmla="*/ 0 w 126"/>
                <a:gd name="T19" fmla="*/ 2147483647 h 72"/>
                <a:gd name="T20" fmla="*/ 2147483647 w 126"/>
                <a:gd name="T21" fmla="*/ 2147483647 h 72"/>
                <a:gd name="T22" fmla="*/ 2147483647 w 126"/>
                <a:gd name="T23" fmla="*/ 2147483647 h 72"/>
                <a:gd name="T24" fmla="*/ 2147483647 w 126"/>
                <a:gd name="T25" fmla="*/ 2147483647 h 72"/>
                <a:gd name="T26" fmla="*/ 2147483647 w 126"/>
                <a:gd name="T27" fmla="*/ 2147483647 h 72"/>
                <a:gd name="T28" fmla="*/ 2147483647 w 126"/>
                <a:gd name="T29" fmla="*/ 2147483647 h 72"/>
                <a:gd name="T30" fmla="*/ 2147483647 w 126"/>
                <a:gd name="T31" fmla="*/ 2147483647 h 72"/>
                <a:gd name="T32" fmla="*/ 2147483647 w 126"/>
                <a:gd name="T33" fmla="*/ 2147483647 h 72"/>
                <a:gd name="T34" fmla="*/ 2147483647 w 126"/>
                <a:gd name="T35" fmla="*/ 2147483647 h 72"/>
                <a:gd name="T36" fmla="*/ 2147483647 w 126"/>
                <a:gd name="T37" fmla="*/ 0 h 72"/>
                <a:gd name="T38" fmla="*/ 2147483647 w 126"/>
                <a:gd name="T39" fmla="*/ 2147483647 h 72"/>
                <a:gd name="T40" fmla="*/ 2147483647 w 126"/>
                <a:gd name="T41" fmla="*/ 2147483647 h 72"/>
                <a:gd name="T42" fmla="*/ 2147483647 w 126"/>
                <a:gd name="T43" fmla="*/ 2147483647 h 72"/>
                <a:gd name="T44" fmla="*/ 2147483647 w 126"/>
                <a:gd name="T45" fmla="*/ 2147483647 h 72"/>
                <a:gd name="T46" fmla="*/ 2147483647 w 126"/>
                <a:gd name="T47" fmla="*/ 2147483647 h 72"/>
                <a:gd name="T48" fmla="*/ 2147483647 w 126"/>
                <a:gd name="T49" fmla="*/ 2147483647 h 72"/>
                <a:gd name="T50" fmla="*/ 2147483647 w 126"/>
                <a:gd name="T51" fmla="*/ 2147483647 h 72"/>
                <a:gd name="T52" fmla="*/ 2147483647 w 126"/>
                <a:gd name="T53" fmla="*/ 2147483647 h 72"/>
                <a:gd name="T54" fmla="*/ 2147483647 w 126"/>
                <a:gd name="T55" fmla="*/ 2147483647 h 72"/>
                <a:gd name="T56" fmla="*/ 2147483647 w 126"/>
                <a:gd name="T57" fmla="*/ 2147483647 h 72"/>
                <a:gd name="T58" fmla="*/ 2147483647 w 126"/>
                <a:gd name="T59" fmla="*/ 2147483647 h 72"/>
                <a:gd name="T60" fmla="*/ 2147483647 w 126"/>
                <a:gd name="T61" fmla="*/ 2147483647 h 72"/>
                <a:gd name="T62" fmla="*/ 2147483647 w 126"/>
                <a:gd name="T63" fmla="*/ 2147483647 h 72"/>
                <a:gd name="T64" fmla="*/ 2147483647 w 126"/>
                <a:gd name="T65" fmla="*/ 2147483647 h 72"/>
                <a:gd name="T66" fmla="*/ 2147483647 w 126"/>
                <a:gd name="T67" fmla="*/ 2147483647 h 72"/>
                <a:gd name="T68" fmla="*/ 2147483647 w 126"/>
                <a:gd name="T69" fmla="*/ 2147483647 h 72"/>
                <a:gd name="T70" fmla="*/ 2147483647 w 126"/>
                <a:gd name="T71" fmla="*/ 2147483647 h 72"/>
                <a:gd name="T72" fmla="*/ 2147483647 w 126"/>
                <a:gd name="T73" fmla="*/ 2147483647 h 72"/>
                <a:gd name="T74" fmla="*/ 2147483647 w 126"/>
                <a:gd name="T75" fmla="*/ 2147483647 h 72"/>
                <a:gd name="T76" fmla="*/ 2147483647 w 126"/>
                <a:gd name="T77" fmla="*/ 2147483647 h 72"/>
                <a:gd name="T78" fmla="*/ 2147483647 w 126"/>
                <a:gd name="T79" fmla="*/ 2147483647 h 72"/>
                <a:gd name="T80" fmla="*/ 2147483647 w 126"/>
                <a:gd name="T81" fmla="*/ 2147483647 h 72"/>
                <a:gd name="T82" fmla="*/ 2147483647 w 126"/>
                <a:gd name="T83" fmla="*/ 2147483647 h 72"/>
                <a:gd name="T84" fmla="*/ 2147483647 w 126"/>
                <a:gd name="T85" fmla="*/ 2147483647 h 72"/>
                <a:gd name="T86" fmla="*/ 2147483647 w 126"/>
                <a:gd name="T87" fmla="*/ 2147483647 h 72"/>
                <a:gd name="T88" fmla="*/ 2147483647 w 126"/>
                <a:gd name="T89" fmla="*/ 2147483647 h 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6"/>
                <a:gd name="T136" fmla="*/ 0 h 72"/>
                <a:gd name="T137" fmla="*/ 126 w 126"/>
                <a:gd name="T138" fmla="*/ 72 h 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6" h="72">
                  <a:moveTo>
                    <a:pt x="12" y="60"/>
                  </a:moveTo>
                  <a:lnTo>
                    <a:pt x="20" y="58"/>
                  </a:lnTo>
                  <a:lnTo>
                    <a:pt x="28" y="56"/>
                  </a:lnTo>
                  <a:lnTo>
                    <a:pt x="36" y="52"/>
                  </a:lnTo>
                  <a:lnTo>
                    <a:pt x="42" y="44"/>
                  </a:lnTo>
                  <a:lnTo>
                    <a:pt x="32" y="40"/>
                  </a:lnTo>
                  <a:lnTo>
                    <a:pt x="20" y="32"/>
                  </a:lnTo>
                  <a:lnTo>
                    <a:pt x="16" y="36"/>
                  </a:lnTo>
                  <a:lnTo>
                    <a:pt x="6" y="34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6" y="20"/>
                  </a:lnTo>
                  <a:lnTo>
                    <a:pt x="6" y="8"/>
                  </a:lnTo>
                  <a:lnTo>
                    <a:pt x="18" y="6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8" y="12"/>
                  </a:lnTo>
                  <a:lnTo>
                    <a:pt x="38" y="4"/>
                  </a:lnTo>
                  <a:lnTo>
                    <a:pt x="48" y="0"/>
                  </a:lnTo>
                  <a:lnTo>
                    <a:pt x="56" y="2"/>
                  </a:lnTo>
                  <a:lnTo>
                    <a:pt x="62" y="4"/>
                  </a:lnTo>
                  <a:lnTo>
                    <a:pt x="68" y="6"/>
                  </a:lnTo>
                  <a:lnTo>
                    <a:pt x="86" y="6"/>
                  </a:lnTo>
                  <a:lnTo>
                    <a:pt x="100" y="6"/>
                  </a:lnTo>
                  <a:lnTo>
                    <a:pt x="112" y="6"/>
                  </a:lnTo>
                  <a:lnTo>
                    <a:pt x="126" y="12"/>
                  </a:lnTo>
                  <a:lnTo>
                    <a:pt x="122" y="18"/>
                  </a:lnTo>
                  <a:lnTo>
                    <a:pt x="118" y="24"/>
                  </a:lnTo>
                  <a:lnTo>
                    <a:pt x="114" y="30"/>
                  </a:lnTo>
                  <a:lnTo>
                    <a:pt x="106" y="36"/>
                  </a:lnTo>
                  <a:lnTo>
                    <a:pt x="100" y="42"/>
                  </a:lnTo>
                  <a:lnTo>
                    <a:pt x="88" y="50"/>
                  </a:lnTo>
                  <a:lnTo>
                    <a:pt x="76" y="52"/>
                  </a:lnTo>
                  <a:lnTo>
                    <a:pt x="68" y="52"/>
                  </a:lnTo>
                  <a:lnTo>
                    <a:pt x="60" y="56"/>
                  </a:lnTo>
                  <a:lnTo>
                    <a:pt x="56" y="58"/>
                  </a:lnTo>
                  <a:lnTo>
                    <a:pt x="50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38" y="72"/>
                  </a:lnTo>
                  <a:lnTo>
                    <a:pt x="30" y="72"/>
                  </a:lnTo>
                  <a:lnTo>
                    <a:pt x="24" y="70"/>
                  </a:lnTo>
                  <a:lnTo>
                    <a:pt x="18" y="70"/>
                  </a:lnTo>
                  <a:lnTo>
                    <a:pt x="10" y="70"/>
                  </a:lnTo>
                  <a:lnTo>
                    <a:pt x="1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5" name="Freeform 234"/>
            <p:cNvSpPr/>
            <p:nvPr/>
          </p:nvSpPr>
          <p:spPr bwMode="auto">
            <a:xfrm>
              <a:off x="5825524" y="3252145"/>
              <a:ext cx="394363" cy="244249"/>
            </a:xfrm>
            <a:custGeom>
              <a:avLst/>
              <a:gdLst>
                <a:gd name="T0" fmla="*/ 0 w 270"/>
                <a:gd name="T1" fmla="*/ 2147483647 h 154"/>
                <a:gd name="T2" fmla="*/ 2147483647 w 270"/>
                <a:gd name="T3" fmla="*/ 2147483647 h 154"/>
                <a:gd name="T4" fmla="*/ 2147483647 w 270"/>
                <a:gd name="T5" fmla="*/ 2147483647 h 154"/>
                <a:gd name="T6" fmla="*/ 2147483647 w 270"/>
                <a:gd name="T7" fmla="*/ 2147483647 h 154"/>
                <a:gd name="T8" fmla="*/ 2147483647 w 270"/>
                <a:gd name="T9" fmla="*/ 2147483647 h 154"/>
                <a:gd name="T10" fmla="*/ 2147483647 w 270"/>
                <a:gd name="T11" fmla="*/ 2147483647 h 154"/>
                <a:gd name="T12" fmla="*/ 2147483647 w 270"/>
                <a:gd name="T13" fmla="*/ 2147483647 h 154"/>
                <a:gd name="T14" fmla="*/ 2147483647 w 270"/>
                <a:gd name="T15" fmla="*/ 2147483647 h 154"/>
                <a:gd name="T16" fmla="*/ 2147483647 w 270"/>
                <a:gd name="T17" fmla="*/ 2147483647 h 154"/>
                <a:gd name="T18" fmla="*/ 2147483647 w 270"/>
                <a:gd name="T19" fmla="*/ 2147483647 h 154"/>
                <a:gd name="T20" fmla="*/ 2147483647 w 270"/>
                <a:gd name="T21" fmla="*/ 2147483647 h 154"/>
                <a:gd name="T22" fmla="*/ 2147483647 w 270"/>
                <a:gd name="T23" fmla="*/ 2147483647 h 154"/>
                <a:gd name="T24" fmla="*/ 2147483647 w 270"/>
                <a:gd name="T25" fmla="*/ 2147483647 h 154"/>
                <a:gd name="T26" fmla="*/ 2147483647 w 270"/>
                <a:gd name="T27" fmla="*/ 2147483647 h 154"/>
                <a:gd name="T28" fmla="*/ 2147483647 w 270"/>
                <a:gd name="T29" fmla="*/ 2147483647 h 154"/>
                <a:gd name="T30" fmla="*/ 2147483647 w 270"/>
                <a:gd name="T31" fmla="*/ 2147483647 h 154"/>
                <a:gd name="T32" fmla="*/ 2147483647 w 270"/>
                <a:gd name="T33" fmla="*/ 2147483647 h 154"/>
                <a:gd name="T34" fmla="*/ 2147483647 w 270"/>
                <a:gd name="T35" fmla="*/ 2147483647 h 154"/>
                <a:gd name="T36" fmla="*/ 2147483647 w 270"/>
                <a:gd name="T37" fmla="*/ 2147483647 h 154"/>
                <a:gd name="T38" fmla="*/ 2147483647 w 270"/>
                <a:gd name="T39" fmla="*/ 2147483647 h 154"/>
                <a:gd name="T40" fmla="*/ 2147483647 w 270"/>
                <a:gd name="T41" fmla="*/ 2147483647 h 154"/>
                <a:gd name="T42" fmla="*/ 2147483647 w 270"/>
                <a:gd name="T43" fmla="*/ 2147483647 h 154"/>
                <a:gd name="T44" fmla="*/ 2147483647 w 270"/>
                <a:gd name="T45" fmla="*/ 2147483647 h 154"/>
                <a:gd name="T46" fmla="*/ 2147483647 w 270"/>
                <a:gd name="T47" fmla="*/ 2147483647 h 154"/>
                <a:gd name="T48" fmla="*/ 2147483647 w 270"/>
                <a:gd name="T49" fmla="*/ 2147483647 h 154"/>
                <a:gd name="T50" fmla="*/ 2147483647 w 270"/>
                <a:gd name="T51" fmla="*/ 2147483647 h 154"/>
                <a:gd name="T52" fmla="*/ 2147483647 w 270"/>
                <a:gd name="T53" fmla="*/ 2147483647 h 154"/>
                <a:gd name="T54" fmla="*/ 2147483647 w 270"/>
                <a:gd name="T55" fmla="*/ 2147483647 h 154"/>
                <a:gd name="T56" fmla="*/ 2147483647 w 270"/>
                <a:gd name="T57" fmla="*/ 2147483647 h 154"/>
                <a:gd name="T58" fmla="*/ 2147483647 w 270"/>
                <a:gd name="T59" fmla="*/ 2147483647 h 154"/>
                <a:gd name="T60" fmla="*/ 2147483647 w 270"/>
                <a:gd name="T61" fmla="*/ 2147483647 h 154"/>
                <a:gd name="T62" fmla="*/ 2147483647 w 270"/>
                <a:gd name="T63" fmla="*/ 2147483647 h 154"/>
                <a:gd name="T64" fmla="*/ 2147483647 w 270"/>
                <a:gd name="T65" fmla="*/ 2147483647 h 154"/>
                <a:gd name="T66" fmla="*/ 2147483647 w 270"/>
                <a:gd name="T67" fmla="*/ 2147483647 h 154"/>
                <a:gd name="T68" fmla="*/ 2147483647 w 270"/>
                <a:gd name="T69" fmla="*/ 2147483647 h 154"/>
                <a:gd name="T70" fmla="*/ 2147483647 w 270"/>
                <a:gd name="T71" fmla="*/ 2147483647 h 154"/>
                <a:gd name="T72" fmla="*/ 2147483647 w 270"/>
                <a:gd name="T73" fmla="*/ 2147483647 h 154"/>
                <a:gd name="T74" fmla="*/ 2147483647 w 270"/>
                <a:gd name="T75" fmla="*/ 2147483647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0"/>
                <a:gd name="T115" fmla="*/ 0 h 154"/>
                <a:gd name="T116" fmla="*/ 270 w 270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0" h="154">
                  <a:moveTo>
                    <a:pt x="10" y="76"/>
                  </a:moveTo>
                  <a:lnTo>
                    <a:pt x="0" y="10"/>
                  </a:lnTo>
                  <a:lnTo>
                    <a:pt x="34" y="0"/>
                  </a:lnTo>
                  <a:lnTo>
                    <a:pt x="74" y="18"/>
                  </a:lnTo>
                  <a:lnTo>
                    <a:pt x="92" y="40"/>
                  </a:lnTo>
                  <a:lnTo>
                    <a:pt x="110" y="38"/>
                  </a:lnTo>
                  <a:lnTo>
                    <a:pt x="124" y="36"/>
                  </a:lnTo>
                  <a:lnTo>
                    <a:pt x="136" y="36"/>
                  </a:lnTo>
                  <a:lnTo>
                    <a:pt x="146" y="44"/>
                  </a:lnTo>
                  <a:lnTo>
                    <a:pt x="152" y="50"/>
                  </a:lnTo>
                  <a:lnTo>
                    <a:pt x="158" y="56"/>
                  </a:lnTo>
                  <a:lnTo>
                    <a:pt x="160" y="62"/>
                  </a:lnTo>
                  <a:lnTo>
                    <a:pt x="162" y="66"/>
                  </a:lnTo>
                  <a:lnTo>
                    <a:pt x="170" y="68"/>
                  </a:lnTo>
                  <a:lnTo>
                    <a:pt x="174" y="82"/>
                  </a:lnTo>
                  <a:lnTo>
                    <a:pt x="194" y="82"/>
                  </a:lnTo>
                  <a:lnTo>
                    <a:pt x="196" y="90"/>
                  </a:lnTo>
                  <a:lnTo>
                    <a:pt x="202" y="92"/>
                  </a:lnTo>
                  <a:lnTo>
                    <a:pt x="208" y="82"/>
                  </a:lnTo>
                  <a:lnTo>
                    <a:pt x="214" y="74"/>
                  </a:lnTo>
                  <a:lnTo>
                    <a:pt x="218" y="72"/>
                  </a:lnTo>
                  <a:lnTo>
                    <a:pt x="228" y="64"/>
                  </a:lnTo>
                  <a:lnTo>
                    <a:pt x="234" y="64"/>
                  </a:lnTo>
                  <a:lnTo>
                    <a:pt x="230" y="72"/>
                  </a:lnTo>
                  <a:lnTo>
                    <a:pt x="228" y="76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44" y="80"/>
                  </a:lnTo>
                  <a:lnTo>
                    <a:pt x="248" y="76"/>
                  </a:lnTo>
                  <a:lnTo>
                    <a:pt x="260" y="84"/>
                  </a:lnTo>
                  <a:lnTo>
                    <a:pt x="270" y="88"/>
                  </a:lnTo>
                  <a:lnTo>
                    <a:pt x="264" y="96"/>
                  </a:lnTo>
                  <a:lnTo>
                    <a:pt x="254" y="100"/>
                  </a:lnTo>
                  <a:lnTo>
                    <a:pt x="240" y="104"/>
                  </a:lnTo>
                  <a:lnTo>
                    <a:pt x="234" y="102"/>
                  </a:lnTo>
                  <a:lnTo>
                    <a:pt x="226" y="102"/>
                  </a:lnTo>
                  <a:lnTo>
                    <a:pt x="238" y="96"/>
                  </a:lnTo>
                  <a:lnTo>
                    <a:pt x="238" y="92"/>
                  </a:lnTo>
                  <a:lnTo>
                    <a:pt x="230" y="86"/>
                  </a:lnTo>
                  <a:lnTo>
                    <a:pt x="226" y="92"/>
                  </a:lnTo>
                  <a:lnTo>
                    <a:pt x="216" y="90"/>
                  </a:lnTo>
                  <a:lnTo>
                    <a:pt x="216" y="100"/>
                  </a:lnTo>
                  <a:lnTo>
                    <a:pt x="210" y="102"/>
                  </a:lnTo>
                  <a:lnTo>
                    <a:pt x="208" y="112"/>
                  </a:lnTo>
                  <a:lnTo>
                    <a:pt x="194" y="112"/>
                  </a:lnTo>
                  <a:lnTo>
                    <a:pt x="194" y="118"/>
                  </a:lnTo>
                  <a:lnTo>
                    <a:pt x="196" y="120"/>
                  </a:lnTo>
                  <a:lnTo>
                    <a:pt x="200" y="124"/>
                  </a:lnTo>
                  <a:lnTo>
                    <a:pt x="206" y="128"/>
                  </a:lnTo>
                  <a:lnTo>
                    <a:pt x="210" y="132"/>
                  </a:lnTo>
                  <a:lnTo>
                    <a:pt x="210" y="142"/>
                  </a:lnTo>
                  <a:lnTo>
                    <a:pt x="206" y="152"/>
                  </a:lnTo>
                  <a:lnTo>
                    <a:pt x="200" y="154"/>
                  </a:lnTo>
                  <a:lnTo>
                    <a:pt x="190" y="152"/>
                  </a:lnTo>
                  <a:lnTo>
                    <a:pt x="188" y="142"/>
                  </a:lnTo>
                  <a:lnTo>
                    <a:pt x="182" y="138"/>
                  </a:lnTo>
                  <a:lnTo>
                    <a:pt x="176" y="138"/>
                  </a:lnTo>
                  <a:lnTo>
                    <a:pt x="164" y="134"/>
                  </a:lnTo>
                  <a:lnTo>
                    <a:pt x="152" y="124"/>
                  </a:lnTo>
                  <a:lnTo>
                    <a:pt x="140" y="122"/>
                  </a:lnTo>
                  <a:lnTo>
                    <a:pt x="130" y="114"/>
                  </a:lnTo>
                  <a:lnTo>
                    <a:pt x="118" y="106"/>
                  </a:lnTo>
                  <a:lnTo>
                    <a:pt x="110" y="96"/>
                  </a:lnTo>
                  <a:lnTo>
                    <a:pt x="104" y="88"/>
                  </a:lnTo>
                  <a:lnTo>
                    <a:pt x="100" y="82"/>
                  </a:lnTo>
                  <a:lnTo>
                    <a:pt x="80" y="82"/>
                  </a:lnTo>
                  <a:lnTo>
                    <a:pt x="74" y="80"/>
                  </a:lnTo>
                  <a:lnTo>
                    <a:pt x="72" y="72"/>
                  </a:lnTo>
                  <a:lnTo>
                    <a:pt x="70" y="66"/>
                  </a:lnTo>
                  <a:lnTo>
                    <a:pt x="64" y="60"/>
                  </a:lnTo>
                  <a:lnTo>
                    <a:pt x="48" y="54"/>
                  </a:lnTo>
                  <a:lnTo>
                    <a:pt x="38" y="58"/>
                  </a:lnTo>
                  <a:lnTo>
                    <a:pt x="26" y="68"/>
                  </a:lnTo>
                  <a:lnTo>
                    <a:pt x="26" y="74"/>
                  </a:lnTo>
                  <a:lnTo>
                    <a:pt x="26" y="78"/>
                  </a:lnTo>
                  <a:lnTo>
                    <a:pt x="1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6" name="Freeform 235"/>
            <p:cNvSpPr/>
            <p:nvPr/>
          </p:nvSpPr>
          <p:spPr bwMode="auto">
            <a:xfrm>
              <a:off x="5602974" y="2970727"/>
              <a:ext cx="834851" cy="426109"/>
            </a:xfrm>
            <a:custGeom>
              <a:avLst/>
              <a:gdLst>
                <a:gd name="T0" fmla="*/ 2147483647 w 570"/>
                <a:gd name="T1" fmla="*/ 2147483647 h 270"/>
                <a:gd name="T2" fmla="*/ 2147483647 w 570"/>
                <a:gd name="T3" fmla="*/ 2147483647 h 270"/>
                <a:gd name="T4" fmla="*/ 2147483647 w 570"/>
                <a:gd name="T5" fmla="*/ 2147483647 h 270"/>
                <a:gd name="T6" fmla="*/ 2147483647 w 570"/>
                <a:gd name="T7" fmla="*/ 2147483647 h 270"/>
                <a:gd name="T8" fmla="*/ 2147483647 w 570"/>
                <a:gd name="T9" fmla="*/ 2147483647 h 270"/>
                <a:gd name="T10" fmla="*/ 2147483647 w 570"/>
                <a:gd name="T11" fmla="*/ 2147483647 h 270"/>
                <a:gd name="T12" fmla="*/ 2147483647 w 570"/>
                <a:gd name="T13" fmla="*/ 2147483647 h 270"/>
                <a:gd name="T14" fmla="*/ 2147483647 w 570"/>
                <a:gd name="T15" fmla="*/ 2147483647 h 270"/>
                <a:gd name="T16" fmla="*/ 2147483647 w 570"/>
                <a:gd name="T17" fmla="*/ 2147483647 h 270"/>
                <a:gd name="T18" fmla="*/ 2147483647 w 570"/>
                <a:gd name="T19" fmla="*/ 2147483647 h 270"/>
                <a:gd name="T20" fmla="*/ 0 w 570"/>
                <a:gd name="T21" fmla="*/ 2147483647 h 270"/>
                <a:gd name="T22" fmla="*/ 2147483647 w 570"/>
                <a:gd name="T23" fmla="*/ 2147483647 h 270"/>
                <a:gd name="T24" fmla="*/ 2147483647 w 570"/>
                <a:gd name="T25" fmla="*/ 2147483647 h 270"/>
                <a:gd name="T26" fmla="*/ 2147483647 w 570"/>
                <a:gd name="T27" fmla="*/ 2147483647 h 270"/>
                <a:gd name="T28" fmla="*/ 2147483647 w 570"/>
                <a:gd name="T29" fmla="*/ 2147483647 h 270"/>
                <a:gd name="T30" fmla="*/ 2147483647 w 570"/>
                <a:gd name="T31" fmla="*/ 2147483647 h 270"/>
                <a:gd name="T32" fmla="*/ 2147483647 w 570"/>
                <a:gd name="T33" fmla="*/ 2147483647 h 270"/>
                <a:gd name="T34" fmla="*/ 2147483647 w 570"/>
                <a:gd name="T35" fmla="*/ 2147483647 h 270"/>
                <a:gd name="T36" fmla="*/ 2147483647 w 570"/>
                <a:gd name="T37" fmla="*/ 2147483647 h 270"/>
                <a:gd name="T38" fmla="*/ 2147483647 w 570"/>
                <a:gd name="T39" fmla="*/ 2147483647 h 270"/>
                <a:gd name="T40" fmla="*/ 2147483647 w 570"/>
                <a:gd name="T41" fmla="*/ 2147483647 h 270"/>
                <a:gd name="T42" fmla="*/ 2147483647 w 570"/>
                <a:gd name="T43" fmla="*/ 2147483647 h 270"/>
                <a:gd name="T44" fmla="*/ 2147483647 w 570"/>
                <a:gd name="T45" fmla="*/ 2147483647 h 270"/>
                <a:gd name="T46" fmla="*/ 2147483647 w 570"/>
                <a:gd name="T47" fmla="*/ 2147483647 h 270"/>
                <a:gd name="T48" fmla="*/ 2147483647 w 570"/>
                <a:gd name="T49" fmla="*/ 2147483647 h 270"/>
                <a:gd name="T50" fmla="*/ 2147483647 w 570"/>
                <a:gd name="T51" fmla="*/ 2147483647 h 270"/>
                <a:gd name="T52" fmla="*/ 2147483647 w 570"/>
                <a:gd name="T53" fmla="*/ 2147483647 h 270"/>
                <a:gd name="T54" fmla="*/ 2147483647 w 570"/>
                <a:gd name="T55" fmla="*/ 2147483647 h 270"/>
                <a:gd name="T56" fmla="*/ 2147483647 w 570"/>
                <a:gd name="T57" fmla="*/ 2147483647 h 270"/>
                <a:gd name="T58" fmla="*/ 2147483647 w 570"/>
                <a:gd name="T59" fmla="*/ 2147483647 h 270"/>
                <a:gd name="T60" fmla="*/ 2147483647 w 570"/>
                <a:gd name="T61" fmla="*/ 2147483647 h 270"/>
                <a:gd name="T62" fmla="*/ 2147483647 w 570"/>
                <a:gd name="T63" fmla="*/ 2147483647 h 270"/>
                <a:gd name="T64" fmla="*/ 2147483647 w 570"/>
                <a:gd name="T65" fmla="*/ 2147483647 h 270"/>
                <a:gd name="T66" fmla="*/ 2147483647 w 570"/>
                <a:gd name="T67" fmla="*/ 2147483647 h 270"/>
                <a:gd name="T68" fmla="*/ 2147483647 w 570"/>
                <a:gd name="T69" fmla="*/ 2147483647 h 270"/>
                <a:gd name="T70" fmla="*/ 2147483647 w 570"/>
                <a:gd name="T71" fmla="*/ 2147483647 h 270"/>
                <a:gd name="T72" fmla="*/ 2147483647 w 570"/>
                <a:gd name="T73" fmla="*/ 2147483647 h 270"/>
                <a:gd name="T74" fmla="*/ 2147483647 w 570"/>
                <a:gd name="T75" fmla="*/ 2147483647 h 270"/>
                <a:gd name="T76" fmla="*/ 2147483647 w 570"/>
                <a:gd name="T77" fmla="*/ 2147483647 h 270"/>
                <a:gd name="T78" fmla="*/ 2147483647 w 570"/>
                <a:gd name="T79" fmla="*/ 2147483647 h 270"/>
                <a:gd name="T80" fmla="*/ 2147483647 w 570"/>
                <a:gd name="T81" fmla="*/ 2147483647 h 270"/>
                <a:gd name="T82" fmla="*/ 2147483647 w 570"/>
                <a:gd name="T83" fmla="*/ 2147483647 h 2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70"/>
                <a:gd name="T127" fmla="*/ 0 h 270"/>
                <a:gd name="T128" fmla="*/ 570 w 570"/>
                <a:gd name="T129" fmla="*/ 270 h 2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70" h="270">
                  <a:moveTo>
                    <a:pt x="118" y="238"/>
                  </a:moveTo>
                  <a:lnTo>
                    <a:pt x="110" y="240"/>
                  </a:lnTo>
                  <a:lnTo>
                    <a:pt x="108" y="248"/>
                  </a:lnTo>
                  <a:lnTo>
                    <a:pt x="108" y="252"/>
                  </a:lnTo>
                  <a:lnTo>
                    <a:pt x="104" y="248"/>
                  </a:lnTo>
                  <a:lnTo>
                    <a:pt x="102" y="236"/>
                  </a:lnTo>
                  <a:lnTo>
                    <a:pt x="102" y="230"/>
                  </a:lnTo>
                  <a:lnTo>
                    <a:pt x="92" y="224"/>
                  </a:lnTo>
                  <a:lnTo>
                    <a:pt x="84" y="222"/>
                  </a:lnTo>
                  <a:lnTo>
                    <a:pt x="72" y="210"/>
                  </a:lnTo>
                  <a:lnTo>
                    <a:pt x="62" y="200"/>
                  </a:lnTo>
                  <a:lnTo>
                    <a:pt x="58" y="194"/>
                  </a:lnTo>
                  <a:lnTo>
                    <a:pt x="64" y="194"/>
                  </a:lnTo>
                  <a:lnTo>
                    <a:pt x="76" y="196"/>
                  </a:lnTo>
                  <a:lnTo>
                    <a:pt x="70" y="184"/>
                  </a:lnTo>
                  <a:lnTo>
                    <a:pt x="82" y="182"/>
                  </a:lnTo>
                  <a:lnTo>
                    <a:pt x="94" y="182"/>
                  </a:lnTo>
                  <a:lnTo>
                    <a:pt x="92" y="168"/>
                  </a:lnTo>
                  <a:lnTo>
                    <a:pt x="92" y="158"/>
                  </a:lnTo>
                  <a:lnTo>
                    <a:pt x="88" y="152"/>
                  </a:lnTo>
                  <a:lnTo>
                    <a:pt x="80" y="152"/>
                  </a:lnTo>
                  <a:lnTo>
                    <a:pt x="74" y="156"/>
                  </a:lnTo>
                  <a:lnTo>
                    <a:pt x="70" y="154"/>
                  </a:lnTo>
                  <a:lnTo>
                    <a:pt x="64" y="152"/>
                  </a:lnTo>
                  <a:lnTo>
                    <a:pt x="52" y="152"/>
                  </a:lnTo>
                  <a:lnTo>
                    <a:pt x="42" y="162"/>
                  </a:lnTo>
                  <a:lnTo>
                    <a:pt x="36" y="152"/>
                  </a:lnTo>
                  <a:lnTo>
                    <a:pt x="24" y="136"/>
                  </a:lnTo>
                  <a:lnTo>
                    <a:pt x="10" y="136"/>
                  </a:lnTo>
                  <a:lnTo>
                    <a:pt x="10" y="126"/>
                  </a:lnTo>
                  <a:lnTo>
                    <a:pt x="4" y="128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10"/>
                  </a:lnTo>
                  <a:lnTo>
                    <a:pt x="0" y="96"/>
                  </a:lnTo>
                  <a:lnTo>
                    <a:pt x="10" y="88"/>
                  </a:lnTo>
                  <a:lnTo>
                    <a:pt x="18" y="98"/>
                  </a:lnTo>
                  <a:lnTo>
                    <a:pt x="26" y="94"/>
                  </a:lnTo>
                  <a:lnTo>
                    <a:pt x="24" y="82"/>
                  </a:lnTo>
                  <a:lnTo>
                    <a:pt x="48" y="62"/>
                  </a:lnTo>
                  <a:lnTo>
                    <a:pt x="68" y="66"/>
                  </a:lnTo>
                  <a:lnTo>
                    <a:pt x="86" y="72"/>
                  </a:lnTo>
                  <a:lnTo>
                    <a:pt x="102" y="84"/>
                  </a:lnTo>
                  <a:lnTo>
                    <a:pt x="110" y="82"/>
                  </a:lnTo>
                  <a:lnTo>
                    <a:pt x="122" y="86"/>
                  </a:lnTo>
                  <a:lnTo>
                    <a:pt x="128" y="78"/>
                  </a:lnTo>
                  <a:lnTo>
                    <a:pt x="160" y="78"/>
                  </a:lnTo>
                  <a:lnTo>
                    <a:pt x="170" y="86"/>
                  </a:lnTo>
                  <a:lnTo>
                    <a:pt x="176" y="86"/>
                  </a:lnTo>
                  <a:lnTo>
                    <a:pt x="186" y="84"/>
                  </a:lnTo>
                  <a:lnTo>
                    <a:pt x="202" y="84"/>
                  </a:lnTo>
                  <a:lnTo>
                    <a:pt x="204" y="70"/>
                  </a:lnTo>
                  <a:lnTo>
                    <a:pt x="180" y="62"/>
                  </a:lnTo>
                  <a:lnTo>
                    <a:pt x="184" y="56"/>
                  </a:lnTo>
                  <a:lnTo>
                    <a:pt x="186" y="44"/>
                  </a:lnTo>
                  <a:lnTo>
                    <a:pt x="200" y="42"/>
                  </a:lnTo>
                  <a:lnTo>
                    <a:pt x="188" y="36"/>
                  </a:lnTo>
                  <a:lnTo>
                    <a:pt x="182" y="26"/>
                  </a:lnTo>
                  <a:lnTo>
                    <a:pt x="204" y="24"/>
                  </a:lnTo>
                  <a:lnTo>
                    <a:pt x="270" y="10"/>
                  </a:lnTo>
                  <a:lnTo>
                    <a:pt x="280" y="0"/>
                  </a:lnTo>
                  <a:lnTo>
                    <a:pt x="308" y="4"/>
                  </a:lnTo>
                  <a:lnTo>
                    <a:pt x="320" y="22"/>
                  </a:lnTo>
                  <a:lnTo>
                    <a:pt x="354" y="26"/>
                  </a:lnTo>
                  <a:lnTo>
                    <a:pt x="352" y="32"/>
                  </a:lnTo>
                  <a:lnTo>
                    <a:pt x="370" y="32"/>
                  </a:lnTo>
                  <a:lnTo>
                    <a:pt x="388" y="18"/>
                  </a:lnTo>
                  <a:lnTo>
                    <a:pt x="396" y="18"/>
                  </a:lnTo>
                  <a:lnTo>
                    <a:pt x="396" y="28"/>
                  </a:lnTo>
                  <a:lnTo>
                    <a:pt x="412" y="34"/>
                  </a:lnTo>
                  <a:lnTo>
                    <a:pt x="464" y="82"/>
                  </a:lnTo>
                  <a:lnTo>
                    <a:pt x="472" y="84"/>
                  </a:lnTo>
                  <a:lnTo>
                    <a:pt x="472" y="74"/>
                  </a:lnTo>
                  <a:lnTo>
                    <a:pt x="484" y="76"/>
                  </a:lnTo>
                  <a:lnTo>
                    <a:pt x="486" y="84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34" y="94"/>
                  </a:lnTo>
                  <a:lnTo>
                    <a:pt x="550" y="104"/>
                  </a:lnTo>
                  <a:lnTo>
                    <a:pt x="570" y="108"/>
                  </a:lnTo>
                  <a:lnTo>
                    <a:pt x="564" y="112"/>
                  </a:lnTo>
                  <a:lnTo>
                    <a:pt x="562" y="116"/>
                  </a:lnTo>
                  <a:lnTo>
                    <a:pt x="558" y="120"/>
                  </a:lnTo>
                  <a:lnTo>
                    <a:pt x="544" y="130"/>
                  </a:lnTo>
                  <a:lnTo>
                    <a:pt x="556" y="144"/>
                  </a:lnTo>
                  <a:lnTo>
                    <a:pt x="548" y="152"/>
                  </a:lnTo>
                  <a:lnTo>
                    <a:pt x="540" y="154"/>
                  </a:lnTo>
                  <a:lnTo>
                    <a:pt x="532" y="152"/>
                  </a:lnTo>
                  <a:lnTo>
                    <a:pt x="518" y="148"/>
                  </a:lnTo>
                  <a:lnTo>
                    <a:pt x="522" y="160"/>
                  </a:lnTo>
                  <a:lnTo>
                    <a:pt x="522" y="176"/>
                  </a:lnTo>
                  <a:lnTo>
                    <a:pt x="520" y="184"/>
                  </a:lnTo>
                  <a:lnTo>
                    <a:pt x="510" y="186"/>
                  </a:lnTo>
                  <a:lnTo>
                    <a:pt x="498" y="182"/>
                  </a:lnTo>
                  <a:lnTo>
                    <a:pt x="500" y="190"/>
                  </a:lnTo>
                  <a:lnTo>
                    <a:pt x="510" y="210"/>
                  </a:lnTo>
                  <a:lnTo>
                    <a:pt x="512" y="224"/>
                  </a:lnTo>
                  <a:lnTo>
                    <a:pt x="506" y="234"/>
                  </a:lnTo>
                  <a:lnTo>
                    <a:pt x="492" y="228"/>
                  </a:lnTo>
                  <a:lnTo>
                    <a:pt x="480" y="228"/>
                  </a:lnTo>
                  <a:lnTo>
                    <a:pt x="460" y="228"/>
                  </a:lnTo>
                  <a:lnTo>
                    <a:pt x="448" y="228"/>
                  </a:lnTo>
                  <a:lnTo>
                    <a:pt x="428" y="222"/>
                  </a:lnTo>
                  <a:lnTo>
                    <a:pt x="418" y="226"/>
                  </a:lnTo>
                  <a:lnTo>
                    <a:pt x="418" y="234"/>
                  </a:lnTo>
                  <a:lnTo>
                    <a:pt x="398" y="228"/>
                  </a:lnTo>
                  <a:lnTo>
                    <a:pt x="386" y="230"/>
                  </a:lnTo>
                  <a:lnTo>
                    <a:pt x="386" y="242"/>
                  </a:lnTo>
                  <a:lnTo>
                    <a:pt x="380" y="242"/>
                  </a:lnTo>
                  <a:lnTo>
                    <a:pt x="360" y="260"/>
                  </a:lnTo>
                  <a:lnTo>
                    <a:pt x="358" y="264"/>
                  </a:lnTo>
                  <a:lnTo>
                    <a:pt x="354" y="270"/>
                  </a:lnTo>
                  <a:lnTo>
                    <a:pt x="348" y="268"/>
                  </a:lnTo>
                  <a:lnTo>
                    <a:pt x="346" y="260"/>
                  </a:lnTo>
                  <a:lnTo>
                    <a:pt x="326" y="260"/>
                  </a:lnTo>
                  <a:lnTo>
                    <a:pt x="322" y="246"/>
                  </a:lnTo>
                  <a:lnTo>
                    <a:pt x="314" y="244"/>
                  </a:lnTo>
                  <a:lnTo>
                    <a:pt x="310" y="234"/>
                  </a:lnTo>
                  <a:lnTo>
                    <a:pt x="288" y="214"/>
                  </a:lnTo>
                  <a:lnTo>
                    <a:pt x="244" y="218"/>
                  </a:lnTo>
                  <a:lnTo>
                    <a:pt x="226" y="196"/>
                  </a:lnTo>
                  <a:lnTo>
                    <a:pt x="186" y="178"/>
                  </a:lnTo>
                  <a:lnTo>
                    <a:pt x="152" y="188"/>
                  </a:lnTo>
                  <a:lnTo>
                    <a:pt x="162" y="254"/>
                  </a:lnTo>
                  <a:lnTo>
                    <a:pt x="154" y="254"/>
                  </a:lnTo>
                  <a:lnTo>
                    <a:pt x="140" y="242"/>
                  </a:lnTo>
                  <a:lnTo>
                    <a:pt x="130" y="238"/>
                  </a:lnTo>
                  <a:lnTo>
                    <a:pt x="118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7" name="Freeform 236"/>
            <p:cNvSpPr/>
            <p:nvPr/>
          </p:nvSpPr>
          <p:spPr bwMode="auto">
            <a:xfrm>
              <a:off x="5602974" y="3423385"/>
              <a:ext cx="34594" cy="21239"/>
            </a:xfrm>
            <a:custGeom>
              <a:avLst/>
              <a:gdLst>
                <a:gd name="T0" fmla="*/ 0 w 24"/>
                <a:gd name="T1" fmla="*/ 2147483647 h 14"/>
                <a:gd name="T2" fmla="*/ 2147483647 w 24"/>
                <a:gd name="T3" fmla="*/ 0 h 14"/>
                <a:gd name="T4" fmla="*/ 2147483647 w 24"/>
                <a:gd name="T5" fmla="*/ 2147483647 h 14"/>
                <a:gd name="T6" fmla="*/ 2147483647 w 24"/>
                <a:gd name="T7" fmla="*/ 2147483647 h 14"/>
                <a:gd name="T8" fmla="*/ 2147483647 w 24"/>
                <a:gd name="T9" fmla="*/ 2147483647 h 14"/>
                <a:gd name="T10" fmla="*/ 2147483647 w 24"/>
                <a:gd name="T11" fmla="*/ 2147483647 h 14"/>
                <a:gd name="T12" fmla="*/ 2147483647 w 24"/>
                <a:gd name="T13" fmla="*/ 2147483647 h 14"/>
                <a:gd name="T14" fmla="*/ 0 w 24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14"/>
                <a:gd name="T26" fmla="*/ 24 w 24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14">
                  <a:moveTo>
                    <a:pt x="0" y="2"/>
                  </a:moveTo>
                  <a:lnTo>
                    <a:pt x="8" y="0"/>
                  </a:lnTo>
                  <a:lnTo>
                    <a:pt x="18" y="8"/>
                  </a:lnTo>
                  <a:lnTo>
                    <a:pt x="24" y="12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8" name="Freeform 237"/>
            <p:cNvSpPr/>
            <p:nvPr/>
          </p:nvSpPr>
          <p:spPr bwMode="auto">
            <a:xfrm>
              <a:off x="5117515" y="2417183"/>
              <a:ext cx="2878162" cy="955758"/>
            </a:xfrm>
            <a:custGeom>
              <a:avLst/>
              <a:gdLst>
                <a:gd name="T0" fmla="*/ 2147483647 w 1968"/>
                <a:gd name="T1" fmla="*/ 2147483647 h 606"/>
                <a:gd name="T2" fmla="*/ 2147483647 w 1968"/>
                <a:gd name="T3" fmla="*/ 2147483647 h 606"/>
                <a:gd name="T4" fmla="*/ 2147483647 w 1968"/>
                <a:gd name="T5" fmla="*/ 2147483647 h 606"/>
                <a:gd name="T6" fmla="*/ 2147483647 w 1968"/>
                <a:gd name="T7" fmla="*/ 2147483647 h 606"/>
                <a:gd name="T8" fmla="*/ 2147483647 w 1968"/>
                <a:gd name="T9" fmla="*/ 2147483647 h 606"/>
                <a:gd name="T10" fmla="*/ 2147483647 w 1968"/>
                <a:gd name="T11" fmla="*/ 2147483647 h 606"/>
                <a:gd name="T12" fmla="*/ 2147483647 w 1968"/>
                <a:gd name="T13" fmla="*/ 2147483647 h 606"/>
                <a:gd name="T14" fmla="*/ 2147483647 w 1968"/>
                <a:gd name="T15" fmla="*/ 2147483647 h 606"/>
                <a:gd name="T16" fmla="*/ 2147483647 w 1968"/>
                <a:gd name="T17" fmla="*/ 2147483647 h 606"/>
                <a:gd name="T18" fmla="*/ 2147483647 w 1968"/>
                <a:gd name="T19" fmla="*/ 2147483647 h 606"/>
                <a:gd name="T20" fmla="*/ 2147483647 w 1968"/>
                <a:gd name="T21" fmla="*/ 2147483647 h 606"/>
                <a:gd name="T22" fmla="*/ 2147483647 w 1968"/>
                <a:gd name="T23" fmla="*/ 2147483647 h 606"/>
                <a:gd name="T24" fmla="*/ 2147483647 w 1968"/>
                <a:gd name="T25" fmla="*/ 2147483647 h 606"/>
                <a:gd name="T26" fmla="*/ 2147483647 w 1968"/>
                <a:gd name="T27" fmla="*/ 2147483647 h 606"/>
                <a:gd name="T28" fmla="*/ 2147483647 w 1968"/>
                <a:gd name="T29" fmla="*/ 2147483647 h 606"/>
                <a:gd name="T30" fmla="*/ 2147483647 w 1968"/>
                <a:gd name="T31" fmla="*/ 2147483647 h 606"/>
                <a:gd name="T32" fmla="*/ 2147483647 w 1968"/>
                <a:gd name="T33" fmla="*/ 2147483647 h 606"/>
                <a:gd name="T34" fmla="*/ 2147483647 w 1968"/>
                <a:gd name="T35" fmla="*/ 2147483647 h 606"/>
                <a:gd name="T36" fmla="*/ 2147483647 w 1968"/>
                <a:gd name="T37" fmla="*/ 2147483647 h 606"/>
                <a:gd name="T38" fmla="*/ 2147483647 w 1968"/>
                <a:gd name="T39" fmla="*/ 2147483647 h 606"/>
                <a:gd name="T40" fmla="*/ 2147483647 w 1968"/>
                <a:gd name="T41" fmla="*/ 2147483647 h 606"/>
                <a:gd name="T42" fmla="*/ 2147483647 w 1968"/>
                <a:gd name="T43" fmla="*/ 2147483647 h 606"/>
                <a:gd name="T44" fmla="*/ 2147483647 w 1968"/>
                <a:gd name="T45" fmla="*/ 2147483647 h 606"/>
                <a:gd name="T46" fmla="*/ 2147483647 w 1968"/>
                <a:gd name="T47" fmla="*/ 2147483647 h 606"/>
                <a:gd name="T48" fmla="*/ 2147483647 w 1968"/>
                <a:gd name="T49" fmla="*/ 2147483647 h 606"/>
                <a:gd name="T50" fmla="*/ 2147483647 w 1968"/>
                <a:gd name="T51" fmla="*/ 2147483647 h 606"/>
                <a:gd name="T52" fmla="*/ 2147483647 w 1968"/>
                <a:gd name="T53" fmla="*/ 2147483647 h 606"/>
                <a:gd name="T54" fmla="*/ 2147483647 w 1968"/>
                <a:gd name="T55" fmla="*/ 2147483647 h 606"/>
                <a:gd name="T56" fmla="*/ 2147483647 w 1968"/>
                <a:gd name="T57" fmla="*/ 2147483647 h 606"/>
                <a:gd name="T58" fmla="*/ 2147483647 w 1968"/>
                <a:gd name="T59" fmla="*/ 2147483647 h 606"/>
                <a:gd name="T60" fmla="*/ 2147483647 w 1968"/>
                <a:gd name="T61" fmla="*/ 0 h 606"/>
                <a:gd name="T62" fmla="*/ 2147483647 w 1968"/>
                <a:gd name="T63" fmla="*/ 2147483647 h 606"/>
                <a:gd name="T64" fmla="*/ 2147483647 w 1968"/>
                <a:gd name="T65" fmla="*/ 2147483647 h 606"/>
                <a:gd name="T66" fmla="*/ 2147483647 w 1968"/>
                <a:gd name="T67" fmla="*/ 2147483647 h 606"/>
                <a:gd name="T68" fmla="*/ 2147483647 w 1968"/>
                <a:gd name="T69" fmla="*/ 2147483647 h 606"/>
                <a:gd name="T70" fmla="*/ 2147483647 w 1968"/>
                <a:gd name="T71" fmla="*/ 2147483647 h 606"/>
                <a:gd name="T72" fmla="*/ 2147483647 w 1968"/>
                <a:gd name="T73" fmla="*/ 2147483647 h 606"/>
                <a:gd name="T74" fmla="*/ 2147483647 w 1968"/>
                <a:gd name="T75" fmla="*/ 2147483647 h 606"/>
                <a:gd name="T76" fmla="*/ 2147483647 w 1968"/>
                <a:gd name="T77" fmla="*/ 2147483647 h 606"/>
                <a:gd name="T78" fmla="*/ 2147483647 w 1968"/>
                <a:gd name="T79" fmla="*/ 2147483647 h 606"/>
                <a:gd name="T80" fmla="*/ 2147483647 w 1968"/>
                <a:gd name="T81" fmla="*/ 2147483647 h 606"/>
                <a:gd name="T82" fmla="*/ 2147483647 w 1968"/>
                <a:gd name="T83" fmla="*/ 2147483647 h 606"/>
                <a:gd name="T84" fmla="*/ 2147483647 w 1968"/>
                <a:gd name="T85" fmla="*/ 2147483647 h 606"/>
                <a:gd name="T86" fmla="*/ 2147483647 w 1968"/>
                <a:gd name="T87" fmla="*/ 2147483647 h 606"/>
                <a:gd name="T88" fmla="*/ 2147483647 w 1968"/>
                <a:gd name="T89" fmla="*/ 2147483647 h 606"/>
                <a:gd name="T90" fmla="*/ 2147483647 w 1968"/>
                <a:gd name="T91" fmla="*/ 2147483647 h 606"/>
                <a:gd name="T92" fmla="*/ 2147483647 w 1968"/>
                <a:gd name="T93" fmla="*/ 2147483647 h 606"/>
                <a:gd name="T94" fmla="*/ 2147483647 w 1968"/>
                <a:gd name="T95" fmla="*/ 2147483647 h 606"/>
                <a:gd name="T96" fmla="*/ 2147483647 w 1968"/>
                <a:gd name="T97" fmla="*/ 2147483647 h 606"/>
                <a:gd name="T98" fmla="*/ 2147483647 w 1968"/>
                <a:gd name="T99" fmla="*/ 2147483647 h 606"/>
                <a:gd name="T100" fmla="*/ 2147483647 w 1968"/>
                <a:gd name="T101" fmla="*/ 2147483647 h 606"/>
                <a:gd name="T102" fmla="*/ 2147483647 w 1968"/>
                <a:gd name="T103" fmla="*/ 2147483647 h 606"/>
                <a:gd name="T104" fmla="*/ 2147483647 w 1968"/>
                <a:gd name="T105" fmla="*/ 2147483647 h 606"/>
                <a:gd name="T106" fmla="*/ 2147483647 w 1968"/>
                <a:gd name="T107" fmla="*/ 2147483647 h 606"/>
                <a:gd name="T108" fmla="*/ 2147483647 w 1968"/>
                <a:gd name="T109" fmla="*/ 2147483647 h 606"/>
                <a:gd name="T110" fmla="*/ 2147483647 w 1968"/>
                <a:gd name="T111" fmla="*/ 2147483647 h 606"/>
                <a:gd name="T112" fmla="*/ 2147483647 w 1968"/>
                <a:gd name="T113" fmla="*/ 2147483647 h 606"/>
                <a:gd name="T114" fmla="*/ 2147483647 w 1968"/>
                <a:gd name="T115" fmla="*/ 2147483647 h 606"/>
                <a:gd name="T116" fmla="*/ 2147483647 w 1968"/>
                <a:gd name="T117" fmla="*/ 2147483647 h 606"/>
                <a:gd name="T118" fmla="*/ 2147483647 w 1968"/>
                <a:gd name="T119" fmla="*/ 2147483647 h 6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68"/>
                <a:gd name="T181" fmla="*/ 0 h 606"/>
                <a:gd name="T182" fmla="*/ 1968 w 1968"/>
                <a:gd name="T183" fmla="*/ 606 h 6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68" h="606">
                  <a:moveTo>
                    <a:pt x="902" y="458"/>
                  </a:moveTo>
                  <a:lnTo>
                    <a:pt x="912" y="448"/>
                  </a:lnTo>
                  <a:lnTo>
                    <a:pt x="924" y="440"/>
                  </a:lnTo>
                  <a:lnTo>
                    <a:pt x="936" y="436"/>
                  </a:lnTo>
                  <a:lnTo>
                    <a:pt x="950" y="434"/>
                  </a:lnTo>
                  <a:lnTo>
                    <a:pt x="958" y="436"/>
                  </a:lnTo>
                  <a:lnTo>
                    <a:pt x="964" y="436"/>
                  </a:lnTo>
                  <a:lnTo>
                    <a:pt x="982" y="442"/>
                  </a:lnTo>
                  <a:lnTo>
                    <a:pt x="1000" y="448"/>
                  </a:lnTo>
                  <a:lnTo>
                    <a:pt x="1010" y="450"/>
                  </a:lnTo>
                  <a:lnTo>
                    <a:pt x="1020" y="450"/>
                  </a:lnTo>
                  <a:lnTo>
                    <a:pt x="1026" y="450"/>
                  </a:lnTo>
                  <a:lnTo>
                    <a:pt x="1030" y="448"/>
                  </a:lnTo>
                  <a:lnTo>
                    <a:pt x="1034" y="446"/>
                  </a:lnTo>
                  <a:lnTo>
                    <a:pt x="1036" y="442"/>
                  </a:lnTo>
                  <a:lnTo>
                    <a:pt x="1036" y="438"/>
                  </a:lnTo>
                  <a:lnTo>
                    <a:pt x="1034" y="436"/>
                  </a:lnTo>
                  <a:lnTo>
                    <a:pt x="1028" y="430"/>
                  </a:lnTo>
                  <a:lnTo>
                    <a:pt x="1024" y="424"/>
                  </a:lnTo>
                  <a:lnTo>
                    <a:pt x="1022" y="420"/>
                  </a:lnTo>
                  <a:lnTo>
                    <a:pt x="1020" y="416"/>
                  </a:lnTo>
                  <a:lnTo>
                    <a:pt x="1022" y="414"/>
                  </a:lnTo>
                  <a:lnTo>
                    <a:pt x="1024" y="414"/>
                  </a:lnTo>
                  <a:lnTo>
                    <a:pt x="1030" y="412"/>
                  </a:lnTo>
                  <a:lnTo>
                    <a:pt x="1048" y="412"/>
                  </a:lnTo>
                  <a:lnTo>
                    <a:pt x="1066" y="416"/>
                  </a:lnTo>
                  <a:lnTo>
                    <a:pt x="1076" y="420"/>
                  </a:lnTo>
                  <a:lnTo>
                    <a:pt x="1082" y="426"/>
                  </a:lnTo>
                  <a:lnTo>
                    <a:pt x="1088" y="434"/>
                  </a:lnTo>
                  <a:lnTo>
                    <a:pt x="1092" y="436"/>
                  </a:lnTo>
                  <a:lnTo>
                    <a:pt x="1094" y="438"/>
                  </a:lnTo>
                  <a:lnTo>
                    <a:pt x="1100" y="440"/>
                  </a:lnTo>
                  <a:lnTo>
                    <a:pt x="1108" y="438"/>
                  </a:lnTo>
                  <a:lnTo>
                    <a:pt x="1122" y="436"/>
                  </a:lnTo>
                  <a:lnTo>
                    <a:pt x="1136" y="438"/>
                  </a:lnTo>
                  <a:lnTo>
                    <a:pt x="1148" y="440"/>
                  </a:lnTo>
                  <a:lnTo>
                    <a:pt x="1160" y="446"/>
                  </a:lnTo>
                  <a:lnTo>
                    <a:pt x="1186" y="458"/>
                  </a:lnTo>
                  <a:lnTo>
                    <a:pt x="1200" y="460"/>
                  </a:lnTo>
                  <a:lnTo>
                    <a:pt x="1214" y="462"/>
                  </a:lnTo>
                  <a:lnTo>
                    <a:pt x="1222" y="462"/>
                  </a:lnTo>
                  <a:lnTo>
                    <a:pt x="1230" y="460"/>
                  </a:lnTo>
                  <a:lnTo>
                    <a:pt x="1240" y="452"/>
                  </a:lnTo>
                  <a:lnTo>
                    <a:pt x="1252" y="444"/>
                  </a:lnTo>
                  <a:lnTo>
                    <a:pt x="1258" y="442"/>
                  </a:lnTo>
                  <a:lnTo>
                    <a:pt x="1264" y="442"/>
                  </a:lnTo>
                  <a:lnTo>
                    <a:pt x="1272" y="442"/>
                  </a:lnTo>
                  <a:lnTo>
                    <a:pt x="1284" y="446"/>
                  </a:lnTo>
                  <a:lnTo>
                    <a:pt x="1306" y="454"/>
                  </a:lnTo>
                  <a:lnTo>
                    <a:pt x="1314" y="454"/>
                  </a:lnTo>
                  <a:lnTo>
                    <a:pt x="1324" y="452"/>
                  </a:lnTo>
                  <a:lnTo>
                    <a:pt x="1326" y="450"/>
                  </a:lnTo>
                  <a:lnTo>
                    <a:pt x="1328" y="446"/>
                  </a:lnTo>
                  <a:lnTo>
                    <a:pt x="1328" y="442"/>
                  </a:lnTo>
                  <a:lnTo>
                    <a:pt x="1328" y="436"/>
                  </a:lnTo>
                  <a:lnTo>
                    <a:pt x="1326" y="426"/>
                  </a:lnTo>
                  <a:lnTo>
                    <a:pt x="1324" y="416"/>
                  </a:lnTo>
                  <a:lnTo>
                    <a:pt x="1318" y="410"/>
                  </a:lnTo>
                  <a:lnTo>
                    <a:pt x="1314" y="406"/>
                  </a:lnTo>
                  <a:lnTo>
                    <a:pt x="1312" y="404"/>
                  </a:lnTo>
                  <a:lnTo>
                    <a:pt x="1312" y="398"/>
                  </a:lnTo>
                  <a:lnTo>
                    <a:pt x="1314" y="394"/>
                  </a:lnTo>
                  <a:lnTo>
                    <a:pt x="1318" y="390"/>
                  </a:lnTo>
                  <a:lnTo>
                    <a:pt x="1324" y="388"/>
                  </a:lnTo>
                  <a:lnTo>
                    <a:pt x="1334" y="386"/>
                  </a:lnTo>
                  <a:lnTo>
                    <a:pt x="1346" y="386"/>
                  </a:lnTo>
                  <a:lnTo>
                    <a:pt x="1368" y="388"/>
                  </a:lnTo>
                  <a:lnTo>
                    <a:pt x="1384" y="394"/>
                  </a:lnTo>
                  <a:lnTo>
                    <a:pt x="1396" y="402"/>
                  </a:lnTo>
                  <a:lnTo>
                    <a:pt x="1408" y="410"/>
                  </a:lnTo>
                  <a:lnTo>
                    <a:pt x="1430" y="432"/>
                  </a:lnTo>
                  <a:lnTo>
                    <a:pt x="1442" y="440"/>
                  </a:lnTo>
                  <a:lnTo>
                    <a:pt x="1452" y="448"/>
                  </a:lnTo>
                  <a:lnTo>
                    <a:pt x="1466" y="454"/>
                  </a:lnTo>
                  <a:lnTo>
                    <a:pt x="1480" y="458"/>
                  </a:lnTo>
                  <a:lnTo>
                    <a:pt x="1494" y="462"/>
                  </a:lnTo>
                  <a:lnTo>
                    <a:pt x="1506" y="466"/>
                  </a:lnTo>
                  <a:lnTo>
                    <a:pt x="1512" y="474"/>
                  </a:lnTo>
                  <a:lnTo>
                    <a:pt x="1518" y="482"/>
                  </a:lnTo>
                  <a:lnTo>
                    <a:pt x="1526" y="488"/>
                  </a:lnTo>
                  <a:lnTo>
                    <a:pt x="1532" y="490"/>
                  </a:lnTo>
                  <a:lnTo>
                    <a:pt x="1536" y="490"/>
                  </a:lnTo>
                  <a:lnTo>
                    <a:pt x="1548" y="488"/>
                  </a:lnTo>
                  <a:lnTo>
                    <a:pt x="1554" y="484"/>
                  </a:lnTo>
                  <a:lnTo>
                    <a:pt x="1560" y="478"/>
                  </a:lnTo>
                  <a:lnTo>
                    <a:pt x="1568" y="472"/>
                  </a:lnTo>
                  <a:lnTo>
                    <a:pt x="1576" y="486"/>
                  </a:lnTo>
                  <a:lnTo>
                    <a:pt x="1580" y="496"/>
                  </a:lnTo>
                  <a:lnTo>
                    <a:pt x="1582" y="510"/>
                  </a:lnTo>
                  <a:lnTo>
                    <a:pt x="1582" y="522"/>
                  </a:lnTo>
                  <a:lnTo>
                    <a:pt x="1582" y="528"/>
                  </a:lnTo>
                  <a:lnTo>
                    <a:pt x="1582" y="538"/>
                  </a:lnTo>
                  <a:lnTo>
                    <a:pt x="1574" y="532"/>
                  </a:lnTo>
                  <a:lnTo>
                    <a:pt x="1562" y="528"/>
                  </a:lnTo>
                  <a:lnTo>
                    <a:pt x="1562" y="544"/>
                  </a:lnTo>
                  <a:lnTo>
                    <a:pt x="1570" y="550"/>
                  </a:lnTo>
                  <a:lnTo>
                    <a:pt x="1576" y="558"/>
                  </a:lnTo>
                  <a:lnTo>
                    <a:pt x="1584" y="580"/>
                  </a:lnTo>
                  <a:lnTo>
                    <a:pt x="1590" y="576"/>
                  </a:lnTo>
                  <a:lnTo>
                    <a:pt x="1600" y="574"/>
                  </a:lnTo>
                  <a:lnTo>
                    <a:pt x="1612" y="576"/>
                  </a:lnTo>
                  <a:lnTo>
                    <a:pt x="1618" y="576"/>
                  </a:lnTo>
                  <a:lnTo>
                    <a:pt x="1624" y="574"/>
                  </a:lnTo>
                  <a:lnTo>
                    <a:pt x="1630" y="574"/>
                  </a:lnTo>
                  <a:lnTo>
                    <a:pt x="1634" y="570"/>
                  </a:lnTo>
                  <a:lnTo>
                    <a:pt x="1640" y="558"/>
                  </a:lnTo>
                  <a:lnTo>
                    <a:pt x="1640" y="546"/>
                  </a:lnTo>
                  <a:lnTo>
                    <a:pt x="1642" y="532"/>
                  </a:lnTo>
                  <a:lnTo>
                    <a:pt x="1642" y="518"/>
                  </a:lnTo>
                  <a:lnTo>
                    <a:pt x="1642" y="494"/>
                  </a:lnTo>
                  <a:lnTo>
                    <a:pt x="1640" y="476"/>
                  </a:lnTo>
                  <a:lnTo>
                    <a:pt x="1636" y="458"/>
                  </a:lnTo>
                  <a:lnTo>
                    <a:pt x="1628" y="436"/>
                  </a:lnTo>
                  <a:lnTo>
                    <a:pt x="1616" y="418"/>
                  </a:lnTo>
                  <a:lnTo>
                    <a:pt x="1604" y="402"/>
                  </a:lnTo>
                  <a:lnTo>
                    <a:pt x="1588" y="386"/>
                  </a:lnTo>
                  <a:lnTo>
                    <a:pt x="1580" y="382"/>
                  </a:lnTo>
                  <a:lnTo>
                    <a:pt x="1572" y="380"/>
                  </a:lnTo>
                  <a:lnTo>
                    <a:pt x="1562" y="376"/>
                  </a:lnTo>
                  <a:lnTo>
                    <a:pt x="1554" y="376"/>
                  </a:lnTo>
                  <a:lnTo>
                    <a:pt x="1550" y="376"/>
                  </a:lnTo>
                  <a:lnTo>
                    <a:pt x="1548" y="376"/>
                  </a:lnTo>
                  <a:lnTo>
                    <a:pt x="1544" y="382"/>
                  </a:lnTo>
                  <a:lnTo>
                    <a:pt x="1534" y="378"/>
                  </a:lnTo>
                  <a:lnTo>
                    <a:pt x="1530" y="370"/>
                  </a:lnTo>
                  <a:lnTo>
                    <a:pt x="1524" y="362"/>
                  </a:lnTo>
                  <a:lnTo>
                    <a:pt x="1516" y="354"/>
                  </a:lnTo>
                  <a:lnTo>
                    <a:pt x="1510" y="358"/>
                  </a:lnTo>
                  <a:lnTo>
                    <a:pt x="1502" y="362"/>
                  </a:lnTo>
                  <a:lnTo>
                    <a:pt x="1492" y="366"/>
                  </a:lnTo>
                  <a:lnTo>
                    <a:pt x="1492" y="354"/>
                  </a:lnTo>
                  <a:lnTo>
                    <a:pt x="1494" y="354"/>
                  </a:lnTo>
                  <a:lnTo>
                    <a:pt x="1496" y="350"/>
                  </a:lnTo>
                  <a:lnTo>
                    <a:pt x="1502" y="344"/>
                  </a:lnTo>
                  <a:lnTo>
                    <a:pt x="1504" y="340"/>
                  </a:lnTo>
                  <a:lnTo>
                    <a:pt x="1504" y="334"/>
                  </a:lnTo>
                  <a:lnTo>
                    <a:pt x="1504" y="324"/>
                  </a:lnTo>
                  <a:lnTo>
                    <a:pt x="1506" y="312"/>
                  </a:lnTo>
                  <a:lnTo>
                    <a:pt x="1506" y="308"/>
                  </a:lnTo>
                  <a:lnTo>
                    <a:pt x="1508" y="302"/>
                  </a:lnTo>
                  <a:lnTo>
                    <a:pt x="1516" y="296"/>
                  </a:lnTo>
                  <a:lnTo>
                    <a:pt x="1524" y="290"/>
                  </a:lnTo>
                  <a:lnTo>
                    <a:pt x="1534" y="286"/>
                  </a:lnTo>
                  <a:lnTo>
                    <a:pt x="1546" y="284"/>
                  </a:lnTo>
                  <a:lnTo>
                    <a:pt x="1570" y="286"/>
                  </a:lnTo>
                  <a:lnTo>
                    <a:pt x="1592" y="286"/>
                  </a:lnTo>
                  <a:lnTo>
                    <a:pt x="1610" y="288"/>
                  </a:lnTo>
                  <a:lnTo>
                    <a:pt x="1624" y="292"/>
                  </a:lnTo>
                  <a:lnTo>
                    <a:pt x="1636" y="296"/>
                  </a:lnTo>
                  <a:lnTo>
                    <a:pt x="1648" y="298"/>
                  </a:lnTo>
                  <a:lnTo>
                    <a:pt x="1656" y="296"/>
                  </a:lnTo>
                  <a:lnTo>
                    <a:pt x="1662" y="294"/>
                  </a:lnTo>
                  <a:lnTo>
                    <a:pt x="1668" y="290"/>
                  </a:lnTo>
                  <a:lnTo>
                    <a:pt x="1670" y="286"/>
                  </a:lnTo>
                  <a:lnTo>
                    <a:pt x="1666" y="284"/>
                  </a:lnTo>
                  <a:lnTo>
                    <a:pt x="1660" y="278"/>
                  </a:lnTo>
                  <a:lnTo>
                    <a:pt x="1656" y="272"/>
                  </a:lnTo>
                  <a:lnTo>
                    <a:pt x="1654" y="262"/>
                  </a:lnTo>
                  <a:lnTo>
                    <a:pt x="1654" y="254"/>
                  </a:lnTo>
                  <a:lnTo>
                    <a:pt x="1656" y="252"/>
                  </a:lnTo>
                  <a:lnTo>
                    <a:pt x="1658" y="248"/>
                  </a:lnTo>
                  <a:lnTo>
                    <a:pt x="1662" y="246"/>
                  </a:lnTo>
                  <a:lnTo>
                    <a:pt x="1668" y="246"/>
                  </a:lnTo>
                  <a:lnTo>
                    <a:pt x="1682" y="246"/>
                  </a:lnTo>
                  <a:lnTo>
                    <a:pt x="1694" y="250"/>
                  </a:lnTo>
                  <a:lnTo>
                    <a:pt x="1704" y="256"/>
                  </a:lnTo>
                  <a:lnTo>
                    <a:pt x="1714" y="262"/>
                  </a:lnTo>
                  <a:lnTo>
                    <a:pt x="1722" y="264"/>
                  </a:lnTo>
                  <a:lnTo>
                    <a:pt x="1722" y="256"/>
                  </a:lnTo>
                  <a:lnTo>
                    <a:pt x="1722" y="250"/>
                  </a:lnTo>
                  <a:lnTo>
                    <a:pt x="1724" y="244"/>
                  </a:lnTo>
                  <a:lnTo>
                    <a:pt x="1722" y="230"/>
                  </a:lnTo>
                  <a:lnTo>
                    <a:pt x="1738" y="230"/>
                  </a:lnTo>
                  <a:lnTo>
                    <a:pt x="1740" y="240"/>
                  </a:lnTo>
                  <a:lnTo>
                    <a:pt x="1744" y="246"/>
                  </a:lnTo>
                  <a:lnTo>
                    <a:pt x="1750" y="254"/>
                  </a:lnTo>
                  <a:lnTo>
                    <a:pt x="1754" y="260"/>
                  </a:lnTo>
                  <a:lnTo>
                    <a:pt x="1748" y="270"/>
                  </a:lnTo>
                  <a:lnTo>
                    <a:pt x="1740" y="284"/>
                  </a:lnTo>
                  <a:lnTo>
                    <a:pt x="1734" y="300"/>
                  </a:lnTo>
                  <a:lnTo>
                    <a:pt x="1732" y="314"/>
                  </a:lnTo>
                  <a:lnTo>
                    <a:pt x="1732" y="322"/>
                  </a:lnTo>
                  <a:lnTo>
                    <a:pt x="1736" y="330"/>
                  </a:lnTo>
                  <a:lnTo>
                    <a:pt x="1740" y="338"/>
                  </a:lnTo>
                  <a:lnTo>
                    <a:pt x="1746" y="346"/>
                  </a:lnTo>
                  <a:lnTo>
                    <a:pt x="1760" y="362"/>
                  </a:lnTo>
                  <a:lnTo>
                    <a:pt x="1776" y="378"/>
                  </a:lnTo>
                  <a:lnTo>
                    <a:pt x="1814" y="406"/>
                  </a:lnTo>
                  <a:lnTo>
                    <a:pt x="1830" y="420"/>
                  </a:lnTo>
                  <a:lnTo>
                    <a:pt x="1840" y="434"/>
                  </a:lnTo>
                  <a:lnTo>
                    <a:pt x="1846" y="424"/>
                  </a:lnTo>
                  <a:lnTo>
                    <a:pt x="1848" y="416"/>
                  </a:lnTo>
                  <a:lnTo>
                    <a:pt x="1846" y="410"/>
                  </a:lnTo>
                  <a:lnTo>
                    <a:pt x="1840" y="404"/>
                  </a:lnTo>
                  <a:lnTo>
                    <a:pt x="1838" y="400"/>
                  </a:lnTo>
                  <a:lnTo>
                    <a:pt x="1840" y="398"/>
                  </a:lnTo>
                  <a:lnTo>
                    <a:pt x="1844" y="394"/>
                  </a:lnTo>
                  <a:lnTo>
                    <a:pt x="1850" y="390"/>
                  </a:lnTo>
                  <a:lnTo>
                    <a:pt x="1842" y="384"/>
                  </a:lnTo>
                  <a:lnTo>
                    <a:pt x="1838" y="382"/>
                  </a:lnTo>
                  <a:lnTo>
                    <a:pt x="1838" y="376"/>
                  </a:lnTo>
                  <a:lnTo>
                    <a:pt x="1838" y="372"/>
                  </a:lnTo>
                  <a:lnTo>
                    <a:pt x="1840" y="368"/>
                  </a:lnTo>
                  <a:lnTo>
                    <a:pt x="1850" y="366"/>
                  </a:lnTo>
                  <a:lnTo>
                    <a:pt x="1850" y="364"/>
                  </a:lnTo>
                  <a:lnTo>
                    <a:pt x="1852" y="362"/>
                  </a:lnTo>
                  <a:lnTo>
                    <a:pt x="1852" y="358"/>
                  </a:lnTo>
                  <a:lnTo>
                    <a:pt x="1850" y="356"/>
                  </a:lnTo>
                  <a:lnTo>
                    <a:pt x="1846" y="354"/>
                  </a:lnTo>
                  <a:lnTo>
                    <a:pt x="1838" y="354"/>
                  </a:lnTo>
                  <a:lnTo>
                    <a:pt x="1828" y="354"/>
                  </a:lnTo>
                  <a:lnTo>
                    <a:pt x="1840" y="338"/>
                  </a:lnTo>
                  <a:lnTo>
                    <a:pt x="1828" y="328"/>
                  </a:lnTo>
                  <a:lnTo>
                    <a:pt x="1806" y="316"/>
                  </a:lnTo>
                  <a:lnTo>
                    <a:pt x="1798" y="308"/>
                  </a:lnTo>
                  <a:lnTo>
                    <a:pt x="1790" y="302"/>
                  </a:lnTo>
                  <a:lnTo>
                    <a:pt x="1784" y="296"/>
                  </a:lnTo>
                  <a:lnTo>
                    <a:pt x="1782" y="290"/>
                  </a:lnTo>
                  <a:lnTo>
                    <a:pt x="1784" y="282"/>
                  </a:lnTo>
                  <a:lnTo>
                    <a:pt x="1786" y="274"/>
                  </a:lnTo>
                  <a:lnTo>
                    <a:pt x="1792" y="270"/>
                  </a:lnTo>
                  <a:lnTo>
                    <a:pt x="1796" y="268"/>
                  </a:lnTo>
                  <a:lnTo>
                    <a:pt x="1828" y="268"/>
                  </a:lnTo>
                  <a:lnTo>
                    <a:pt x="1838" y="266"/>
                  </a:lnTo>
                  <a:lnTo>
                    <a:pt x="1850" y="262"/>
                  </a:lnTo>
                  <a:lnTo>
                    <a:pt x="1858" y="258"/>
                  </a:lnTo>
                  <a:lnTo>
                    <a:pt x="1868" y="252"/>
                  </a:lnTo>
                  <a:lnTo>
                    <a:pt x="1888" y="240"/>
                  </a:lnTo>
                  <a:lnTo>
                    <a:pt x="1898" y="234"/>
                  </a:lnTo>
                  <a:lnTo>
                    <a:pt x="1912" y="228"/>
                  </a:lnTo>
                  <a:lnTo>
                    <a:pt x="1906" y="218"/>
                  </a:lnTo>
                  <a:lnTo>
                    <a:pt x="1900" y="214"/>
                  </a:lnTo>
                  <a:lnTo>
                    <a:pt x="1892" y="210"/>
                  </a:lnTo>
                  <a:lnTo>
                    <a:pt x="1884" y="208"/>
                  </a:lnTo>
                  <a:lnTo>
                    <a:pt x="1864" y="206"/>
                  </a:lnTo>
                  <a:lnTo>
                    <a:pt x="1856" y="204"/>
                  </a:lnTo>
                  <a:lnTo>
                    <a:pt x="1846" y="198"/>
                  </a:lnTo>
                  <a:lnTo>
                    <a:pt x="1858" y="194"/>
                  </a:lnTo>
                  <a:lnTo>
                    <a:pt x="1868" y="190"/>
                  </a:lnTo>
                  <a:lnTo>
                    <a:pt x="1862" y="184"/>
                  </a:lnTo>
                  <a:lnTo>
                    <a:pt x="1858" y="178"/>
                  </a:lnTo>
                  <a:lnTo>
                    <a:pt x="1868" y="176"/>
                  </a:lnTo>
                  <a:lnTo>
                    <a:pt x="1882" y="180"/>
                  </a:lnTo>
                  <a:lnTo>
                    <a:pt x="1912" y="188"/>
                  </a:lnTo>
                  <a:lnTo>
                    <a:pt x="1940" y="194"/>
                  </a:lnTo>
                  <a:lnTo>
                    <a:pt x="1950" y="198"/>
                  </a:lnTo>
                  <a:lnTo>
                    <a:pt x="1962" y="198"/>
                  </a:lnTo>
                  <a:lnTo>
                    <a:pt x="1966" y="198"/>
                  </a:lnTo>
                  <a:lnTo>
                    <a:pt x="1968" y="196"/>
                  </a:lnTo>
                  <a:lnTo>
                    <a:pt x="1968" y="194"/>
                  </a:lnTo>
                  <a:lnTo>
                    <a:pt x="1968" y="190"/>
                  </a:lnTo>
                  <a:lnTo>
                    <a:pt x="1968" y="188"/>
                  </a:lnTo>
                  <a:lnTo>
                    <a:pt x="1962" y="182"/>
                  </a:lnTo>
                  <a:lnTo>
                    <a:pt x="1960" y="178"/>
                  </a:lnTo>
                  <a:lnTo>
                    <a:pt x="1956" y="174"/>
                  </a:lnTo>
                  <a:lnTo>
                    <a:pt x="1940" y="166"/>
                  </a:lnTo>
                  <a:lnTo>
                    <a:pt x="1924" y="164"/>
                  </a:lnTo>
                  <a:lnTo>
                    <a:pt x="1906" y="162"/>
                  </a:lnTo>
                  <a:lnTo>
                    <a:pt x="1896" y="162"/>
                  </a:lnTo>
                  <a:lnTo>
                    <a:pt x="1892" y="162"/>
                  </a:lnTo>
                  <a:lnTo>
                    <a:pt x="1888" y="164"/>
                  </a:lnTo>
                  <a:lnTo>
                    <a:pt x="1868" y="152"/>
                  </a:lnTo>
                  <a:lnTo>
                    <a:pt x="1844" y="142"/>
                  </a:lnTo>
                  <a:lnTo>
                    <a:pt x="1818" y="134"/>
                  </a:lnTo>
                  <a:lnTo>
                    <a:pt x="1788" y="126"/>
                  </a:lnTo>
                  <a:lnTo>
                    <a:pt x="1760" y="122"/>
                  </a:lnTo>
                  <a:lnTo>
                    <a:pt x="1730" y="118"/>
                  </a:lnTo>
                  <a:lnTo>
                    <a:pt x="1700" y="114"/>
                  </a:lnTo>
                  <a:lnTo>
                    <a:pt x="1674" y="114"/>
                  </a:lnTo>
                  <a:lnTo>
                    <a:pt x="1668" y="112"/>
                  </a:lnTo>
                  <a:lnTo>
                    <a:pt x="1656" y="110"/>
                  </a:lnTo>
                  <a:lnTo>
                    <a:pt x="1652" y="110"/>
                  </a:lnTo>
                  <a:lnTo>
                    <a:pt x="1650" y="114"/>
                  </a:lnTo>
                  <a:lnTo>
                    <a:pt x="1652" y="120"/>
                  </a:lnTo>
                  <a:lnTo>
                    <a:pt x="1660" y="130"/>
                  </a:lnTo>
                  <a:lnTo>
                    <a:pt x="1644" y="130"/>
                  </a:lnTo>
                  <a:lnTo>
                    <a:pt x="1636" y="124"/>
                  </a:lnTo>
                  <a:lnTo>
                    <a:pt x="1622" y="120"/>
                  </a:lnTo>
                  <a:lnTo>
                    <a:pt x="1610" y="118"/>
                  </a:lnTo>
                  <a:lnTo>
                    <a:pt x="1594" y="118"/>
                  </a:lnTo>
                  <a:lnTo>
                    <a:pt x="1562" y="120"/>
                  </a:lnTo>
                  <a:lnTo>
                    <a:pt x="1548" y="120"/>
                  </a:lnTo>
                  <a:lnTo>
                    <a:pt x="1534" y="118"/>
                  </a:lnTo>
                  <a:lnTo>
                    <a:pt x="1526" y="116"/>
                  </a:lnTo>
                  <a:lnTo>
                    <a:pt x="1520" y="112"/>
                  </a:lnTo>
                  <a:lnTo>
                    <a:pt x="1514" y="108"/>
                  </a:lnTo>
                  <a:lnTo>
                    <a:pt x="1508" y="102"/>
                  </a:lnTo>
                  <a:lnTo>
                    <a:pt x="1500" y="98"/>
                  </a:lnTo>
                  <a:lnTo>
                    <a:pt x="1480" y="96"/>
                  </a:lnTo>
                  <a:lnTo>
                    <a:pt x="1454" y="96"/>
                  </a:lnTo>
                  <a:lnTo>
                    <a:pt x="1418" y="100"/>
                  </a:lnTo>
                  <a:lnTo>
                    <a:pt x="1406" y="100"/>
                  </a:lnTo>
                  <a:lnTo>
                    <a:pt x="1394" y="96"/>
                  </a:lnTo>
                  <a:lnTo>
                    <a:pt x="1388" y="90"/>
                  </a:lnTo>
                  <a:lnTo>
                    <a:pt x="1378" y="84"/>
                  </a:lnTo>
                  <a:lnTo>
                    <a:pt x="1364" y="72"/>
                  </a:lnTo>
                  <a:lnTo>
                    <a:pt x="1354" y="68"/>
                  </a:lnTo>
                  <a:lnTo>
                    <a:pt x="1344" y="66"/>
                  </a:lnTo>
                  <a:lnTo>
                    <a:pt x="1340" y="68"/>
                  </a:lnTo>
                  <a:lnTo>
                    <a:pt x="1336" y="70"/>
                  </a:lnTo>
                  <a:lnTo>
                    <a:pt x="1334" y="78"/>
                  </a:lnTo>
                  <a:lnTo>
                    <a:pt x="1328" y="78"/>
                  </a:lnTo>
                  <a:lnTo>
                    <a:pt x="1312" y="80"/>
                  </a:lnTo>
                  <a:lnTo>
                    <a:pt x="1304" y="78"/>
                  </a:lnTo>
                  <a:lnTo>
                    <a:pt x="1292" y="76"/>
                  </a:lnTo>
                  <a:lnTo>
                    <a:pt x="1280" y="72"/>
                  </a:lnTo>
                  <a:lnTo>
                    <a:pt x="1266" y="66"/>
                  </a:lnTo>
                  <a:lnTo>
                    <a:pt x="1260" y="64"/>
                  </a:lnTo>
                  <a:lnTo>
                    <a:pt x="1256" y="64"/>
                  </a:lnTo>
                  <a:lnTo>
                    <a:pt x="1250" y="68"/>
                  </a:lnTo>
                  <a:lnTo>
                    <a:pt x="1246" y="74"/>
                  </a:lnTo>
                  <a:lnTo>
                    <a:pt x="1240" y="82"/>
                  </a:lnTo>
                  <a:lnTo>
                    <a:pt x="1236" y="88"/>
                  </a:lnTo>
                  <a:lnTo>
                    <a:pt x="1232" y="90"/>
                  </a:lnTo>
                  <a:lnTo>
                    <a:pt x="1224" y="94"/>
                  </a:lnTo>
                  <a:lnTo>
                    <a:pt x="1212" y="96"/>
                  </a:lnTo>
                  <a:lnTo>
                    <a:pt x="1190" y="98"/>
                  </a:lnTo>
                  <a:lnTo>
                    <a:pt x="1148" y="96"/>
                  </a:lnTo>
                  <a:lnTo>
                    <a:pt x="1136" y="94"/>
                  </a:lnTo>
                  <a:lnTo>
                    <a:pt x="1124" y="90"/>
                  </a:lnTo>
                  <a:lnTo>
                    <a:pt x="1114" y="84"/>
                  </a:lnTo>
                  <a:lnTo>
                    <a:pt x="1104" y="80"/>
                  </a:lnTo>
                  <a:lnTo>
                    <a:pt x="1094" y="72"/>
                  </a:lnTo>
                  <a:lnTo>
                    <a:pt x="1082" y="66"/>
                  </a:lnTo>
                  <a:lnTo>
                    <a:pt x="1066" y="62"/>
                  </a:lnTo>
                  <a:lnTo>
                    <a:pt x="1048" y="60"/>
                  </a:lnTo>
                  <a:lnTo>
                    <a:pt x="1038" y="58"/>
                  </a:lnTo>
                  <a:lnTo>
                    <a:pt x="1018" y="56"/>
                  </a:lnTo>
                  <a:lnTo>
                    <a:pt x="980" y="54"/>
                  </a:lnTo>
                  <a:lnTo>
                    <a:pt x="924" y="56"/>
                  </a:lnTo>
                  <a:lnTo>
                    <a:pt x="898" y="54"/>
                  </a:lnTo>
                  <a:lnTo>
                    <a:pt x="868" y="54"/>
                  </a:lnTo>
                  <a:lnTo>
                    <a:pt x="880" y="46"/>
                  </a:lnTo>
                  <a:lnTo>
                    <a:pt x="886" y="40"/>
                  </a:lnTo>
                  <a:lnTo>
                    <a:pt x="890" y="34"/>
                  </a:lnTo>
                  <a:lnTo>
                    <a:pt x="876" y="26"/>
                  </a:lnTo>
                  <a:lnTo>
                    <a:pt x="852" y="20"/>
                  </a:lnTo>
                  <a:lnTo>
                    <a:pt x="828" y="12"/>
                  </a:lnTo>
                  <a:lnTo>
                    <a:pt x="800" y="4"/>
                  </a:lnTo>
                  <a:lnTo>
                    <a:pt x="774" y="2"/>
                  </a:lnTo>
                  <a:lnTo>
                    <a:pt x="764" y="0"/>
                  </a:lnTo>
                  <a:lnTo>
                    <a:pt x="752" y="2"/>
                  </a:lnTo>
                  <a:lnTo>
                    <a:pt x="742" y="4"/>
                  </a:lnTo>
                  <a:lnTo>
                    <a:pt x="736" y="8"/>
                  </a:lnTo>
                  <a:lnTo>
                    <a:pt x="732" y="14"/>
                  </a:lnTo>
                  <a:lnTo>
                    <a:pt x="728" y="22"/>
                  </a:lnTo>
                  <a:lnTo>
                    <a:pt x="712" y="20"/>
                  </a:lnTo>
                  <a:lnTo>
                    <a:pt x="692" y="18"/>
                  </a:lnTo>
                  <a:lnTo>
                    <a:pt x="668" y="20"/>
                  </a:lnTo>
                  <a:lnTo>
                    <a:pt x="642" y="26"/>
                  </a:lnTo>
                  <a:lnTo>
                    <a:pt x="630" y="28"/>
                  </a:lnTo>
                  <a:lnTo>
                    <a:pt x="618" y="32"/>
                  </a:lnTo>
                  <a:lnTo>
                    <a:pt x="608" y="38"/>
                  </a:lnTo>
                  <a:lnTo>
                    <a:pt x="602" y="46"/>
                  </a:lnTo>
                  <a:lnTo>
                    <a:pt x="608" y="46"/>
                  </a:lnTo>
                  <a:lnTo>
                    <a:pt x="618" y="52"/>
                  </a:lnTo>
                  <a:lnTo>
                    <a:pt x="606" y="54"/>
                  </a:lnTo>
                  <a:lnTo>
                    <a:pt x="596" y="54"/>
                  </a:lnTo>
                  <a:lnTo>
                    <a:pt x="578" y="54"/>
                  </a:lnTo>
                  <a:lnTo>
                    <a:pt x="564" y="56"/>
                  </a:lnTo>
                  <a:lnTo>
                    <a:pt x="574" y="74"/>
                  </a:lnTo>
                  <a:lnTo>
                    <a:pt x="562" y="74"/>
                  </a:lnTo>
                  <a:lnTo>
                    <a:pt x="552" y="76"/>
                  </a:lnTo>
                  <a:lnTo>
                    <a:pt x="548" y="80"/>
                  </a:lnTo>
                  <a:lnTo>
                    <a:pt x="548" y="82"/>
                  </a:lnTo>
                  <a:lnTo>
                    <a:pt x="546" y="86"/>
                  </a:lnTo>
                  <a:lnTo>
                    <a:pt x="548" y="90"/>
                  </a:lnTo>
                  <a:lnTo>
                    <a:pt x="548" y="96"/>
                  </a:lnTo>
                  <a:lnTo>
                    <a:pt x="542" y="94"/>
                  </a:lnTo>
                  <a:lnTo>
                    <a:pt x="536" y="90"/>
                  </a:lnTo>
                  <a:lnTo>
                    <a:pt x="524" y="82"/>
                  </a:lnTo>
                  <a:lnTo>
                    <a:pt x="516" y="74"/>
                  </a:lnTo>
                  <a:lnTo>
                    <a:pt x="510" y="72"/>
                  </a:lnTo>
                  <a:lnTo>
                    <a:pt x="502" y="68"/>
                  </a:lnTo>
                  <a:lnTo>
                    <a:pt x="502" y="72"/>
                  </a:lnTo>
                  <a:lnTo>
                    <a:pt x="500" y="80"/>
                  </a:lnTo>
                  <a:lnTo>
                    <a:pt x="502" y="84"/>
                  </a:lnTo>
                  <a:lnTo>
                    <a:pt x="506" y="90"/>
                  </a:lnTo>
                  <a:lnTo>
                    <a:pt x="514" y="96"/>
                  </a:lnTo>
                  <a:lnTo>
                    <a:pt x="522" y="102"/>
                  </a:lnTo>
                  <a:lnTo>
                    <a:pt x="522" y="124"/>
                  </a:lnTo>
                  <a:lnTo>
                    <a:pt x="512" y="116"/>
                  </a:lnTo>
                  <a:lnTo>
                    <a:pt x="504" y="108"/>
                  </a:lnTo>
                  <a:lnTo>
                    <a:pt x="492" y="88"/>
                  </a:lnTo>
                  <a:lnTo>
                    <a:pt x="486" y="82"/>
                  </a:lnTo>
                  <a:lnTo>
                    <a:pt x="478" y="74"/>
                  </a:lnTo>
                  <a:lnTo>
                    <a:pt x="466" y="68"/>
                  </a:lnTo>
                  <a:lnTo>
                    <a:pt x="450" y="66"/>
                  </a:lnTo>
                  <a:lnTo>
                    <a:pt x="442" y="68"/>
                  </a:lnTo>
                  <a:lnTo>
                    <a:pt x="438" y="72"/>
                  </a:lnTo>
                  <a:lnTo>
                    <a:pt x="434" y="80"/>
                  </a:lnTo>
                  <a:lnTo>
                    <a:pt x="434" y="88"/>
                  </a:lnTo>
                  <a:lnTo>
                    <a:pt x="434" y="94"/>
                  </a:lnTo>
                  <a:lnTo>
                    <a:pt x="438" y="102"/>
                  </a:lnTo>
                  <a:lnTo>
                    <a:pt x="440" y="108"/>
                  </a:lnTo>
                  <a:lnTo>
                    <a:pt x="446" y="114"/>
                  </a:lnTo>
                  <a:lnTo>
                    <a:pt x="454" y="120"/>
                  </a:lnTo>
                  <a:lnTo>
                    <a:pt x="462" y="126"/>
                  </a:lnTo>
                  <a:lnTo>
                    <a:pt x="468" y="128"/>
                  </a:lnTo>
                  <a:lnTo>
                    <a:pt x="478" y="130"/>
                  </a:lnTo>
                  <a:lnTo>
                    <a:pt x="468" y="136"/>
                  </a:lnTo>
                  <a:lnTo>
                    <a:pt x="460" y="136"/>
                  </a:lnTo>
                  <a:lnTo>
                    <a:pt x="450" y="134"/>
                  </a:lnTo>
                  <a:lnTo>
                    <a:pt x="440" y="132"/>
                  </a:lnTo>
                  <a:lnTo>
                    <a:pt x="420" y="122"/>
                  </a:lnTo>
                  <a:lnTo>
                    <a:pt x="410" y="118"/>
                  </a:lnTo>
                  <a:lnTo>
                    <a:pt x="400" y="116"/>
                  </a:lnTo>
                  <a:lnTo>
                    <a:pt x="366" y="116"/>
                  </a:lnTo>
                  <a:lnTo>
                    <a:pt x="368" y="120"/>
                  </a:lnTo>
                  <a:lnTo>
                    <a:pt x="370" y="130"/>
                  </a:lnTo>
                  <a:lnTo>
                    <a:pt x="370" y="134"/>
                  </a:lnTo>
                  <a:lnTo>
                    <a:pt x="368" y="134"/>
                  </a:lnTo>
                  <a:lnTo>
                    <a:pt x="362" y="132"/>
                  </a:lnTo>
                  <a:lnTo>
                    <a:pt x="356" y="124"/>
                  </a:lnTo>
                  <a:lnTo>
                    <a:pt x="350" y="122"/>
                  </a:lnTo>
                  <a:lnTo>
                    <a:pt x="346" y="122"/>
                  </a:lnTo>
                  <a:lnTo>
                    <a:pt x="340" y="124"/>
                  </a:lnTo>
                  <a:lnTo>
                    <a:pt x="334" y="128"/>
                  </a:lnTo>
                  <a:lnTo>
                    <a:pt x="322" y="136"/>
                  </a:lnTo>
                  <a:lnTo>
                    <a:pt x="314" y="136"/>
                  </a:lnTo>
                  <a:lnTo>
                    <a:pt x="306" y="138"/>
                  </a:lnTo>
                  <a:lnTo>
                    <a:pt x="302" y="136"/>
                  </a:lnTo>
                  <a:lnTo>
                    <a:pt x="302" y="134"/>
                  </a:lnTo>
                  <a:lnTo>
                    <a:pt x="298" y="132"/>
                  </a:lnTo>
                  <a:lnTo>
                    <a:pt x="290" y="130"/>
                  </a:lnTo>
                  <a:lnTo>
                    <a:pt x="280" y="132"/>
                  </a:lnTo>
                  <a:lnTo>
                    <a:pt x="270" y="134"/>
                  </a:lnTo>
                  <a:lnTo>
                    <a:pt x="260" y="136"/>
                  </a:lnTo>
                  <a:lnTo>
                    <a:pt x="250" y="142"/>
                  </a:lnTo>
                  <a:lnTo>
                    <a:pt x="236" y="152"/>
                  </a:lnTo>
                  <a:lnTo>
                    <a:pt x="222" y="164"/>
                  </a:lnTo>
                  <a:lnTo>
                    <a:pt x="218" y="158"/>
                  </a:lnTo>
                  <a:lnTo>
                    <a:pt x="216" y="152"/>
                  </a:lnTo>
                  <a:lnTo>
                    <a:pt x="214" y="144"/>
                  </a:lnTo>
                  <a:lnTo>
                    <a:pt x="214" y="136"/>
                  </a:lnTo>
                  <a:lnTo>
                    <a:pt x="192" y="136"/>
                  </a:lnTo>
                  <a:lnTo>
                    <a:pt x="192" y="144"/>
                  </a:lnTo>
                  <a:lnTo>
                    <a:pt x="194" y="150"/>
                  </a:lnTo>
                  <a:lnTo>
                    <a:pt x="196" y="158"/>
                  </a:lnTo>
                  <a:lnTo>
                    <a:pt x="198" y="166"/>
                  </a:lnTo>
                  <a:lnTo>
                    <a:pt x="190" y="166"/>
                  </a:lnTo>
                  <a:lnTo>
                    <a:pt x="180" y="168"/>
                  </a:lnTo>
                  <a:lnTo>
                    <a:pt x="172" y="172"/>
                  </a:lnTo>
                  <a:lnTo>
                    <a:pt x="166" y="176"/>
                  </a:lnTo>
                  <a:lnTo>
                    <a:pt x="158" y="186"/>
                  </a:lnTo>
                  <a:lnTo>
                    <a:pt x="148" y="196"/>
                  </a:lnTo>
                  <a:lnTo>
                    <a:pt x="132" y="190"/>
                  </a:lnTo>
                  <a:lnTo>
                    <a:pt x="118" y="190"/>
                  </a:lnTo>
                  <a:lnTo>
                    <a:pt x="126" y="198"/>
                  </a:lnTo>
                  <a:lnTo>
                    <a:pt x="130" y="206"/>
                  </a:lnTo>
                  <a:lnTo>
                    <a:pt x="132" y="210"/>
                  </a:lnTo>
                  <a:lnTo>
                    <a:pt x="118" y="210"/>
                  </a:lnTo>
                  <a:lnTo>
                    <a:pt x="110" y="208"/>
                  </a:lnTo>
                  <a:lnTo>
                    <a:pt x="102" y="202"/>
                  </a:lnTo>
                  <a:lnTo>
                    <a:pt x="94" y="196"/>
                  </a:lnTo>
                  <a:lnTo>
                    <a:pt x="84" y="180"/>
                  </a:lnTo>
                  <a:lnTo>
                    <a:pt x="76" y="166"/>
                  </a:lnTo>
                  <a:lnTo>
                    <a:pt x="84" y="166"/>
                  </a:lnTo>
                  <a:lnTo>
                    <a:pt x="96" y="170"/>
                  </a:lnTo>
                  <a:lnTo>
                    <a:pt x="110" y="172"/>
                  </a:lnTo>
                  <a:lnTo>
                    <a:pt x="124" y="174"/>
                  </a:lnTo>
                  <a:lnTo>
                    <a:pt x="134" y="172"/>
                  </a:lnTo>
                  <a:lnTo>
                    <a:pt x="142" y="170"/>
                  </a:lnTo>
                  <a:lnTo>
                    <a:pt x="158" y="164"/>
                  </a:lnTo>
                  <a:lnTo>
                    <a:pt x="156" y="158"/>
                  </a:lnTo>
                  <a:lnTo>
                    <a:pt x="150" y="152"/>
                  </a:lnTo>
                  <a:lnTo>
                    <a:pt x="144" y="146"/>
                  </a:lnTo>
                  <a:lnTo>
                    <a:pt x="138" y="142"/>
                  </a:lnTo>
                  <a:lnTo>
                    <a:pt x="120" y="136"/>
                  </a:lnTo>
                  <a:lnTo>
                    <a:pt x="100" y="132"/>
                  </a:lnTo>
                  <a:lnTo>
                    <a:pt x="56" y="124"/>
                  </a:lnTo>
                  <a:lnTo>
                    <a:pt x="36" y="118"/>
                  </a:lnTo>
                  <a:lnTo>
                    <a:pt x="28" y="114"/>
                  </a:lnTo>
                  <a:lnTo>
                    <a:pt x="24" y="110"/>
                  </a:lnTo>
                  <a:lnTo>
                    <a:pt x="24" y="122"/>
                  </a:lnTo>
                  <a:lnTo>
                    <a:pt x="8" y="126"/>
                  </a:lnTo>
                  <a:lnTo>
                    <a:pt x="2" y="130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0" y="140"/>
                  </a:lnTo>
                  <a:lnTo>
                    <a:pt x="2" y="142"/>
                  </a:lnTo>
                  <a:lnTo>
                    <a:pt x="10" y="144"/>
                  </a:lnTo>
                  <a:lnTo>
                    <a:pt x="18" y="146"/>
                  </a:lnTo>
                  <a:lnTo>
                    <a:pt x="20" y="148"/>
                  </a:lnTo>
                  <a:lnTo>
                    <a:pt x="20" y="150"/>
                  </a:lnTo>
                  <a:lnTo>
                    <a:pt x="20" y="154"/>
                  </a:lnTo>
                  <a:lnTo>
                    <a:pt x="18" y="158"/>
                  </a:lnTo>
                  <a:lnTo>
                    <a:pt x="14" y="160"/>
                  </a:lnTo>
                  <a:lnTo>
                    <a:pt x="14" y="164"/>
                  </a:lnTo>
                  <a:lnTo>
                    <a:pt x="16" y="166"/>
                  </a:lnTo>
                  <a:lnTo>
                    <a:pt x="18" y="164"/>
                  </a:lnTo>
                  <a:lnTo>
                    <a:pt x="24" y="164"/>
                  </a:lnTo>
                  <a:lnTo>
                    <a:pt x="24" y="174"/>
                  </a:lnTo>
                  <a:lnTo>
                    <a:pt x="28" y="186"/>
                  </a:lnTo>
                  <a:lnTo>
                    <a:pt x="30" y="192"/>
                  </a:lnTo>
                  <a:lnTo>
                    <a:pt x="32" y="196"/>
                  </a:lnTo>
                  <a:lnTo>
                    <a:pt x="36" y="198"/>
                  </a:lnTo>
                  <a:lnTo>
                    <a:pt x="36" y="202"/>
                  </a:lnTo>
                  <a:lnTo>
                    <a:pt x="38" y="208"/>
                  </a:lnTo>
                  <a:lnTo>
                    <a:pt x="4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56" y="228"/>
                  </a:lnTo>
                  <a:lnTo>
                    <a:pt x="56" y="240"/>
                  </a:lnTo>
                  <a:lnTo>
                    <a:pt x="46" y="242"/>
                  </a:lnTo>
                  <a:lnTo>
                    <a:pt x="38" y="246"/>
                  </a:lnTo>
                  <a:lnTo>
                    <a:pt x="28" y="260"/>
                  </a:lnTo>
                  <a:lnTo>
                    <a:pt x="32" y="266"/>
                  </a:lnTo>
                  <a:lnTo>
                    <a:pt x="36" y="268"/>
                  </a:lnTo>
                  <a:lnTo>
                    <a:pt x="40" y="270"/>
                  </a:lnTo>
                  <a:lnTo>
                    <a:pt x="34" y="276"/>
                  </a:lnTo>
                  <a:lnTo>
                    <a:pt x="26" y="282"/>
                  </a:lnTo>
                  <a:lnTo>
                    <a:pt x="20" y="284"/>
                  </a:lnTo>
                  <a:lnTo>
                    <a:pt x="20" y="294"/>
                  </a:lnTo>
                  <a:lnTo>
                    <a:pt x="18" y="296"/>
                  </a:lnTo>
                  <a:lnTo>
                    <a:pt x="14" y="296"/>
                  </a:lnTo>
                  <a:lnTo>
                    <a:pt x="16" y="300"/>
                  </a:lnTo>
                  <a:lnTo>
                    <a:pt x="24" y="314"/>
                  </a:lnTo>
                  <a:lnTo>
                    <a:pt x="26" y="320"/>
                  </a:lnTo>
                  <a:lnTo>
                    <a:pt x="28" y="330"/>
                  </a:lnTo>
                  <a:lnTo>
                    <a:pt x="30" y="338"/>
                  </a:lnTo>
                  <a:lnTo>
                    <a:pt x="30" y="340"/>
                  </a:lnTo>
                  <a:lnTo>
                    <a:pt x="32" y="340"/>
                  </a:lnTo>
                  <a:lnTo>
                    <a:pt x="34" y="340"/>
                  </a:lnTo>
                  <a:lnTo>
                    <a:pt x="42" y="338"/>
                  </a:lnTo>
                  <a:lnTo>
                    <a:pt x="50" y="334"/>
                  </a:lnTo>
                  <a:lnTo>
                    <a:pt x="58" y="338"/>
                  </a:lnTo>
                  <a:lnTo>
                    <a:pt x="68" y="338"/>
                  </a:lnTo>
                  <a:lnTo>
                    <a:pt x="80" y="338"/>
                  </a:lnTo>
                  <a:lnTo>
                    <a:pt x="88" y="350"/>
                  </a:lnTo>
                  <a:lnTo>
                    <a:pt x="88" y="358"/>
                  </a:lnTo>
                  <a:lnTo>
                    <a:pt x="94" y="362"/>
                  </a:lnTo>
                  <a:lnTo>
                    <a:pt x="100" y="372"/>
                  </a:lnTo>
                  <a:lnTo>
                    <a:pt x="104" y="376"/>
                  </a:lnTo>
                  <a:lnTo>
                    <a:pt x="108" y="376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4" y="384"/>
                  </a:lnTo>
                  <a:lnTo>
                    <a:pt x="110" y="386"/>
                  </a:lnTo>
                  <a:lnTo>
                    <a:pt x="96" y="390"/>
                  </a:lnTo>
                  <a:lnTo>
                    <a:pt x="104" y="406"/>
                  </a:lnTo>
                  <a:lnTo>
                    <a:pt x="112" y="406"/>
                  </a:lnTo>
                  <a:lnTo>
                    <a:pt x="132" y="400"/>
                  </a:lnTo>
                  <a:lnTo>
                    <a:pt x="142" y="408"/>
                  </a:lnTo>
                  <a:lnTo>
                    <a:pt x="142" y="414"/>
                  </a:lnTo>
                  <a:lnTo>
                    <a:pt x="144" y="422"/>
                  </a:lnTo>
                  <a:lnTo>
                    <a:pt x="160" y="424"/>
                  </a:lnTo>
                  <a:lnTo>
                    <a:pt x="164" y="436"/>
                  </a:lnTo>
                  <a:lnTo>
                    <a:pt x="174" y="436"/>
                  </a:lnTo>
                  <a:lnTo>
                    <a:pt x="178" y="440"/>
                  </a:lnTo>
                  <a:lnTo>
                    <a:pt x="192" y="436"/>
                  </a:lnTo>
                  <a:lnTo>
                    <a:pt x="198" y="444"/>
                  </a:lnTo>
                  <a:lnTo>
                    <a:pt x="210" y="448"/>
                  </a:lnTo>
                  <a:lnTo>
                    <a:pt x="214" y="448"/>
                  </a:lnTo>
                  <a:lnTo>
                    <a:pt x="222" y="450"/>
                  </a:lnTo>
                  <a:lnTo>
                    <a:pt x="228" y="452"/>
                  </a:lnTo>
                  <a:lnTo>
                    <a:pt x="234" y="454"/>
                  </a:lnTo>
                  <a:lnTo>
                    <a:pt x="236" y="456"/>
                  </a:lnTo>
                  <a:lnTo>
                    <a:pt x="236" y="458"/>
                  </a:lnTo>
                  <a:lnTo>
                    <a:pt x="234" y="460"/>
                  </a:lnTo>
                  <a:lnTo>
                    <a:pt x="230" y="464"/>
                  </a:lnTo>
                  <a:lnTo>
                    <a:pt x="234" y="472"/>
                  </a:lnTo>
                  <a:lnTo>
                    <a:pt x="236" y="480"/>
                  </a:lnTo>
                  <a:lnTo>
                    <a:pt x="236" y="484"/>
                  </a:lnTo>
                  <a:lnTo>
                    <a:pt x="220" y="484"/>
                  </a:lnTo>
                  <a:lnTo>
                    <a:pt x="212" y="492"/>
                  </a:lnTo>
                  <a:lnTo>
                    <a:pt x="212" y="500"/>
                  </a:lnTo>
                  <a:lnTo>
                    <a:pt x="216" y="500"/>
                  </a:lnTo>
                  <a:lnTo>
                    <a:pt x="224" y="500"/>
                  </a:lnTo>
                  <a:lnTo>
                    <a:pt x="206" y="510"/>
                  </a:lnTo>
                  <a:lnTo>
                    <a:pt x="214" y="518"/>
                  </a:lnTo>
                  <a:lnTo>
                    <a:pt x="206" y="520"/>
                  </a:lnTo>
                  <a:lnTo>
                    <a:pt x="206" y="532"/>
                  </a:lnTo>
                  <a:lnTo>
                    <a:pt x="192" y="534"/>
                  </a:lnTo>
                  <a:lnTo>
                    <a:pt x="198" y="536"/>
                  </a:lnTo>
                  <a:lnTo>
                    <a:pt x="202" y="540"/>
                  </a:lnTo>
                  <a:lnTo>
                    <a:pt x="208" y="544"/>
                  </a:lnTo>
                  <a:lnTo>
                    <a:pt x="216" y="548"/>
                  </a:lnTo>
                  <a:lnTo>
                    <a:pt x="242" y="562"/>
                  </a:lnTo>
                  <a:lnTo>
                    <a:pt x="250" y="564"/>
                  </a:lnTo>
                  <a:lnTo>
                    <a:pt x="260" y="564"/>
                  </a:lnTo>
                  <a:lnTo>
                    <a:pt x="272" y="568"/>
                  </a:lnTo>
                  <a:lnTo>
                    <a:pt x="284" y="570"/>
                  </a:lnTo>
                  <a:lnTo>
                    <a:pt x="294" y="572"/>
                  </a:lnTo>
                  <a:lnTo>
                    <a:pt x="304" y="578"/>
                  </a:lnTo>
                  <a:lnTo>
                    <a:pt x="318" y="578"/>
                  </a:lnTo>
                  <a:lnTo>
                    <a:pt x="334" y="584"/>
                  </a:lnTo>
                  <a:lnTo>
                    <a:pt x="340" y="592"/>
                  </a:lnTo>
                  <a:lnTo>
                    <a:pt x="350" y="594"/>
                  </a:lnTo>
                  <a:lnTo>
                    <a:pt x="354" y="598"/>
                  </a:lnTo>
                  <a:lnTo>
                    <a:pt x="356" y="600"/>
                  </a:lnTo>
                  <a:lnTo>
                    <a:pt x="358" y="602"/>
                  </a:lnTo>
                  <a:lnTo>
                    <a:pt x="362" y="604"/>
                  </a:lnTo>
                  <a:lnTo>
                    <a:pt x="364" y="606"/>
                  </a:lnTo>
                  <a:lnTo>
                    <a:pt x="370" y="606"/>
                  </a:lnTo>
                  <a:lnTo>
                    <a:pt x="376" y="600"/>
                  </a:lnTo>
                  <a:lnTo>
                    <a:pt x="380" y="596"/>
                  </a:lnTo>
                  <a:lnTo>
                    <a:pt x="372" y="582"/>
                  </a:lnTo>
                  <a:lnTo>
                    <a:pt x="362" y="568"/>
                  </a:lnTo>
                  <a:lnTo>
                    <a:pt x="352" y="558"/>
                  </a:lnTo>
                  <a:lnTo>
                    <a:pt x="350" y="556"/>
                  </a:lnTo>
                  <a:lnTo>
                    <a:pt x="342" y="544"/>
                  </a:lnTo>
                  <a:lnTo>
                    <a:pt x="344" y="542"/>
                  </a:lnTo>
                  <a:lnTo>
                    <a:pt x="348" y="530"/>
                  </a:lnTo>
                  <a:lnTo>
                    <a:pt x="350" y="526"/>
                  </a:lnTo>
                  <a:lnTo>
                    <a:pt x="354" y="526"/>
                  </a:lnTo>
                  <a:lnTo>
                    <a:pt x="358" y="524"/>
                  </a:lnTo>
                  <a:lnTo>
                    <a:pt x="366" y="518"/>
                  </a:lnTo>
                  <a:lnTo>
                    <a:pt x="374" y="512"/>
                  </a:lnTo>
                  <a:lnTo>
                    <a:pt x="370" y="506"/>
                  </a:lnTo>
                  <a:lnTo>
                    <a:pt x="366" y="498"/>
                  </a:lnTo>
                  <a:lnTo>
                    <a:pt x="358" y="486"/>
                  </a:lnTo>
                  <a:lnTo>
                    <a:pt x="342" y="486"/>
                  </a:lnTo>
                  <a:lnTo>
                    <a:pt x="342" y="476"/>
                  </a:lnTo>
                  <a:lnTo>
                    <a:pt x="336" y="478"/>
                  </a:lnTo>
                  <a:lnTo>
                    <a:pt x="332" y="478"/>
                  </a:lnTo>
                  <a:lnTo>
                    <a:pt x="332" y="476"/>
                  </a:lnTo>
                  <a:lnTo>
                    <a:pt x="332" y="474"/>
                  </a:lnTo>
                  <a:lnTo>
                    <a:pt x="332" y="464"/>
                  </a:lnTo>
                  <a:lnTo>
                    <a:pt x="332" y="462"/>
                  </a:lnTo>
                  <a:lnTo>
                    <a:pt x="332" y="446"/>
                  </a:lnTo>
                  <a:lnTo>
                    <a:pt x="342" y="436"/>
                  </a:lnTo>
                  <a:lnTo>
                    <a:pt x="350" y="448"/>
                  </a:lnTo>
                  <a:lnTo>
                    <a:pt x="358" y="444"/>
                  </a:lnTo>
                  <a:lnTo>
                    <a:pt x="356" y="432"/>
                  </a:lnTo>
                  <a:lnTo>
                    <a:pt x="380" y="412"/>
                  </a:lnTo>
                  <a:lnTo>
                    <a:pt x="402" y="416"/>
                  </a:lnTo>
                  <a:lnTo>
                    <a:pt x="418" y="422"/>
                  </a:lnTo>
                  <a:lnTo>
                    <a:pt x="434" y="434"/>
                  </a:lnTo>
                  <a:lnTo>
                    <a:pt x="442" y="432"/>
                  </a:lnTo>
                  <a:lnTo>
                    <a:pt x="454" y="436"/>
                  </a:lnTo>
                  <a:lnTo>
                    <a:pt x="460" y="428"/>
                  </a:lnTo>
                  <a:lnTo>
                    <a:pt x="492" y="428"/>
                  </a:lnTo>
                  <a:lnTo>
                    <a:pt x="502" y="436"/>
                  </a:lnTo>
                  <a:lnTo>
                    <a:pt x="534" y="434"/>
                  </a:lnTo>
                  <a:lnTo>
                    <a:pt x="536" y="420"/>
                  </a:lnTo>
                  <a:lnTo>
                    <a:pt x="512" y="412"/>
                  </a:lnTo>
                  <a:lnTo>
                    <a:pt x="516" y="406"/>
                  </a:lnTo>
                  <a:lnTo>
                    <a:pt x="518" y="394"/>
                  </a:lnTo>
                  <a:lnTo>
                    <a:pt x="532" y="392"/>
                  </a:lnTo>
                  <a:lnTo>
                    <a:pt x="520" y="386"/>
                  </a:lnTo>
                  <a:lnTo>
                    <a:pt x="514" y="376"/>
                  </a:lnTo>
                  <a:lnTo>
                    <a:pt x="534" y="376"/>
                  </a:lnTo>
                  <a:lnTo>
                    <a:pt x="602" y="360"/>
                  </a:lnTo>
                  <a:lnTo>
                    <a:pt x="612" y="350"/>
                  </a:lnTo>
                  <a:lnTo>
                    <a:pt x="640" y="354"/>
                  </a:lnTo>
                  <a:lnTo>
                    <a:pt x="652" y="372"/>
                  </a:lnTo>
                  <a:lnTo>
                    <a:pt x="684" y="376"/>
                  </a:lnTo>
                  <a:lnTo>
                    <a:pt x="684" y="382"/>
                  </a:lnTo>
                  <a:lnTo>
                    <a:pt x="702" y="382"/>
                  </a:lnTo>
                  <a:lnTo>
                    <a:pt x="720" y="368"/>
                  </a:lnTo>
                  <a:lnTo>
                    <a:pt x="728" y="368"/>
                  </a:lnTo>
                  <a:lnTo>
                    <a:pt x="728" y="378"/>
                  </a:lnTo>
                  <a:lnTo>
                    <a:pt x="744" y="384"/>
                  </a:lnTo>
                  <a:lnTo>
                    <a:pt x="796" y="432"/>
                  </a:lnTo>
                  <a:lnTo>
                    <a:pt x="804" y="434"/>
                  </a:lnTo>
                  <a:lnTo>
                    <a:pt x="804" y="424"/>
                  </a:lnTo>
                  <a:lnTo>
                    <a:pt x="816" y="426"/>
                  </a:lnTo>
                  <a:lnTo>
                    <a:pt x="818" y="434"/>
                  </a:lnTo>
                  <a:lnTo>
                    <a:pt x="836" y="436"/>
                  </a:lnTo>
                  <a:lnTo>
                    <a:pt x="842" y="428"/>
                  </a:lnTo>
                  <a:lnTo>
                    <a:pt x="866" y="446"/>
                  </a:lnTo>
                  <a:lnTo>
                    <a:pt x="884" y="454"/>
                  </a:lnTo>
                  <a:lnTo>
                    <a:pt x="902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9" name="Freeform 238"/>
            <p:cNvSpPr/>
            <p:nvPr/>
          </p:nvSpPr>
          <p:spPr bwMode="auto">
            <a:xfrm>
              <a:off x="6109189" y="3386217"/>
              <a:ext cx="164895" cy="110178"/>
            </a:xfrm>
            <a:custGeom>
              <a:avLst/>
              <a:gdLst>
                <a:gd name="T0" fmla="*/ 0 w 112"/>
                <a:gd name="T1" fmla="*/ 2147483647 h 68"/>
                <a:gd name="T2" fmla="*/ 2147483647 w 112"/>
                <a:gd name="T3" fmla="*/ 2147483647 h 68"/>
                <a:gd name="T4" fmla="*/ 2147483647 w 112"/>
                <a:gd name="T5" fmla="*/ 2147483647 h 68"/>
                <a:gd name="T6" fmla="*/ 2147483647 w 112"/>
                <a:gd name="T7" fmla="*/ 2147483647 h 68"/>
                <a:gd name="T8" fmla="*/ 2147483647 w 112"/>
                <a:gd name="T9" fmla="*/ 2147483647 h 68"/>
                <a:gd name="T10" fmla="*/ 2147483647 w 112"/>
                <a:gd name="T11" fmla="*/ 2147483647 h 68"/>
                <a:gd name="T12" fmla="*/ 2147483647 w 112"/>
                <a:gd name="T13" fmla="*/ 0 h 68"/>
                <a:gd name="T14" fmla="*/ 2147483647 w 112"/>
                <a:gd name="T15" fmla="*/ 2147483647 h 68"/>
                <a:gd name="T16" fmla="*/ 2147483647 w 112"/>
                <a:gd name="T17" fmla="*/ 2147483647 h 68"/>
                <a:gd name="T18" fmla="*/ 2147483647 w 112"/>
                <a:gd name="T19" fmla="*/ 2147483647 h 68"/>
                <a:gd name="T20" fmla="*/ 2147483647 w 112"/>
                <a:gd name="T21" fmla="*/ 2147483647 h 68"/>
                <a:gd name="T22" fmla="*/ 2147483647 w 112"/>
                <a:gd name="T23" fmla="*/ 2147483647 h 68"/>
                <a:gd name="T24" fmla="*/ 2147483647 w 112"/>
                <a:gd name="T25" fmla="*/ 2147483647 h 68"/>
                <a:gd name="T26" fmla="*/ 2147483647 w 112"/>
                <a:gd name="T27" fmla="*/ 2147483647 h 68"/>
                <a:gd name="T28" fmla="*/ 2147483647 w 112"/>
                <a:gd name="T29" fmla="*/ 2147483647 h 68"/>
                <a:gd name="T30" fmla="*/ 2147483647 w 112"/>
                <a:gd name="T31" fmla="*/ 2147483647 h 68"/>
                <a:gd name="T32" fmla="*/ 2147483647 w 112"/>
                <a:gd name="T33" fmla="*/ 2147483647 h 68"/>
                <a:gd name="T34" fmla="*/ 2147483647 w 112"/>
                <a:gd name="T35" fmla="*/ 2147483647 h 68"/>
                <a:gd name="T36" fmla="*/ 2147483647 w 112"/>
                <a:gd name="T37" fmla="*/ 2147483647 h 68"/>
                <a:gd name="T38" fmla="*/ 2147483647 w 112"/>
                <a:gd name="T39" fmla="*/ 2147483647 h 68"/>
                <a:gd name="T40" fmla="*/ 2147483647 w 112"/>
                <a:gd name="T41" fmla="*/ 2147483647 h 68"/>
                <a:gd name="T42" fmla="*/ 2147483647 w 112"/>
                <a:gd name="T43" fmla="*/ 2147483647 h 68"/>
                <a:gd name="T44" fmla="*/ 2147483647 w 112"/>
                <a:gd name="T45" fmla="*/ 2147483647 h 68"/>
                <a:gd name="T46" fmla="*/ 2147483647 w 112"/>
                <a:gd name="T47" fmla="*/ 2147483647 h 68"/>
                <a:gd name="T48" fmla="*/ 2147483647 w 112"/>
                <a:gd name="T49" fmla="*/ 2147483647 h 68"/>
                <a:gd name="T50" fmla="*/ 2147483647 w 112"/>
                <a:gd name="T51" fmla="*/ 2147483647 h 68"/>
                <a:gd name="T52" fmla="*/ 2147483647 w 112"/>
                <a:gd name="T53" fmla="*/ 2147483647 h 68"/>
                <a:gd name="T54" fmla="*/ 2147483647 w 112"/>
                <a:gd name="T55" fmla="*/ 2147483647 h 68"/>
                <a:gd name="T56" fmla="*/ 2147483647 w 112"/>
                <a:gd name="T57" fmla="*/ 2147483647 h 68"/>
                <a:gd name="T58" fmla="*/ 2147483647 w 112"/>
                <a:gd name="T59" fmla="*/ 2147483647 h 68"/>
                <a:gd name="T60" fmla="*/ 2147483647 w 112"/>
                <a:gd name="T61" fmla="*/ 2147483647 h 68"/>
                <a:gd name="T62" fmla="*/ 2147483647 w 112"/>
                <a:gd name="T63" fmla="*/ 2147483647 h 68"/>
                <a:gd name="T64" fmla="*/ 2147483647 w 112"/>
                <a:gd name="T65" fmla="*/ 2147483647 h 68"/>
                <a:gd name="T66" fmla="*/ 2147483647 w 112"/>
                <a:gd name="T67" fmla="*/ 2147483647 h 68"/>
                <a:gd name="T68" fmla="*/ 2147483647 w 112"/>
                <a:gd name="T69" fmla="*/ 2147483647 h 68"/>
                <a:gd name="T70" fmla="*/ 2147483647 w 112"/>
                <a:gd name="T71" fmla="*/ 2147483647 h 68"/>
                <a:gd name="T72" fmla="*/ 2147483647 w 112"/>
                <a:gd name="T73" fmla="*/ 2147483647 h 68"/>
                <a:gd name="T74" fmla="*/ 2147483647 w 112"/>
                <a:gd name="T75" fmla="*/ 2147483647 h 68"/>
                <a:gd name="T76" fmla="*/ 2147483647 w 112"/>
                <a:gd name="T77" fmla="*/ 2147483647 h 68"/>
                <a:gd name="T78" fmla="*/ 2147483647 w 112"/>
                <a:gd name="T79" fmla="*/ 2147483647 h 68"/>
                <a:gd name="T80" fmla="*/ 2147483647 w 112"/>
                <a:gd name="T81" fmla="*/ 2147483647 h 68"/>
                <a:gd name="T82" fmla="*/ 2147483647 w 112"/>
                <a:gd name="T83" fmla="*/ 2147483647 h 68"/>
                <a:gd name="T84" fmla="*/ 2147483647 w 112"/>
                <a:gd name="T85" fmla="*/ 2147483647 h 68"/>
                <a:gd name="T86" fmla="*/ 2147483647 w 112"/>
                <a:gd name="T87" fmla="*/ 2147483647 h 68"/>
                <a:gd name="T88" fmla="*/ 2147483647 w 112"/>
                <a:gd name="T89" fmla="*/ 2147483647 h 68"/>
                <a:gd name="T90" fmla="*/ 2147483647 w 112"/>
                <a:gd name="T91" fmla="*/ 2147483647 h 68"/>
                <a:gd name="T92" fmla="*/ 0 w 112"/>
                <a:gd name="T93" fmla="*/ 2147483647 h 68"/>
                <a:gd name="T94" fmla="*/ 0 w 112"/>
                <a:gd name="T95" fmla="*/ 2147483647 h 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2"/>
                <a:gd name="T145" fmla="*/ 0 h 68"/>
                <a:gd name="T146" fmla="*/ 112 w 112"/>
                <a:gd name="T147" fmla="*/ 68 h 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2" h="68">
                  <a:moveTo>
                    <a:pt x="0" y="26"/>
                  </a:moveTo>
                  <a:lnTo>
                    <a:pt x="14" y="26"/>
                  </a:lnTo>
                  <a:lnTo>
                    <a:pt x="16" y="16"/>
                  </a:lnTo>
                  <a:lnTo>
                    <a:pt x="22" y="14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36" y="0"/>
                  </a:lnTo>
                  <a:lnTo>
                    <a:pt x="44" y="6"/>
                  </a:lnTo>
                  <a:lnTo>
                    <a:pt x="44" y="10"/>
                  </a:lnTo>
                  <a:lnTo>
                    <a:pt x="36" y="14"/>
                  </a:lnTo>
                  <a:lnTo>
                    <a:pt x="32" y="16"/>
                  </a:lnTo>
                  <a:lnTo>
                    <a:pt x="40" y="16"/>
                  </a:lnTo>
                  <a:lnTo>
                    <a:pt x="46" y="18"/>
                  </a:lnTo>
                  <a:lnTo>
                    <a:pt x="44" y="28"/>
                  </a:lnTo>
                  <a:lnTo>
                    <a:pt x="58" y="28"/>
                  </a:lnTo>
                  <a:lnTo>
                    <a:pt x="64" y="30"/>
                  </a:lnTo>
                  <a:lnTo>
                    <a:pt x="78" y="30"/>
                  </a:lnTo>
                  <a:lnTo>
                    <a:pt x="84" y="26"/>
                  </a:lnTo>
                  <a:lnTo>
                    <a:pt x="84" y="30"/>
                  </a:lnTo>
                  <a:lnTo>
                    <a:pt x="88" y="32"/>
                  </a:lnTo>
                  <a:lnTo>
                    <a:pt x="98" y="38"/>
                  </a:lnTo>
                  <a:lnTo>
                    <a:pt x="102" y="44"/>
                  </a:lnTo>
                  <a:lnTo>
                    <a:pt x="108" y="48"/>
                  </a:lnTo>
                  <a:lnTo>
                    <a:pt x="112" y="58"/>
                  </a:lnTo>
                  <a:lnTo>
                    <a:pt x="106" y="60"/>
                  </a:lnTo>
                  <a:lnTo>
                    <a:pt x="98" y="62"/>
                  </a:lnTo>
                  <a:lnTo>
                    <a:pt x="90" y="64"/>
                  </a:lnTo>
                  <a:lnTo>
                    <a:pt x="8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4"/>
                  </a:lnTo>
                  <a:lnTo>
                    <a:pt x="60" y="58"/>
                  </a:lnTo>
                  <a:lnTo>
                    <a:pt x="58" y="50"/>
                  </a:lnTo>
                  <a:lnTo>
                    <a:pt x="54" y="40"/>
                  </a:lnTo>
                  <a:lnTo>
                    <a:pt x="48" y="40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4" y="56"/>
                  </a:lnTo>
                  <a:lnTo>
                    <a:pt x="30" y="60"/>
                  </a:lnTo>
                  <a:lnTo>
                    <a:pt x="20" y="66"/>
                  </a:lnTo>
                  <a:lnTo>
                    <a:pt x="12" y="66"/>
                  </a:lnTo>
                  <a:lnTo>
                    <a:pt x="16" y="5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0" name="Freeform 239"/>
            <p:cNvSpPr/>
            <p:nvPr/>
          </p:nvSpPr>
          <p:spPr bwMode="auto">
            <a:xfrm>
              <a:off x="5471520" y="3305243"/>
              <a:ext cx="161435" cy="73009"/>
            </a:xfrm>
            <a:custGeom>
              <a:avLst/>
              <a:gdLst>
                <a:gd name="T0" fmla="*/ 2147483647 w 110"/>
                <a:gd name="T1" fmla="*/ 2147483647 h 46"/>
                <a:gd name="T2" fmla="*/ 2147483647 w 110"/>
                <a:gd name="T3" fmla="*/ 2147483647 h 46"/>
                <a:gd name="T4" fmla="*/ 2147483647 w 110"/>
                <a:gd name="T5" fmla="*/ 2147483647 h 46"/>
                <a:gd name="T6" fmla="*/ 2147483647 w 110"/>
                <a:gd name="T7" fmla="*/ 2147483647 h 46"/>
                <a:gd name="T8" fmla="*/ 2147483647 w 110"/>
                <a:gd name="T9" fmla="*/ 2147483647 h 46"/>
                <a:gd name="T10" fmla="*/ 2147483647 w 110"/>
                <a:gd name="T11" fmla="*/ 2147483647 h 46"/>
                <a:gd name="T12" fmla="*/ 2147483647 w 110"/>
                <a:gd name="T13" fmla="*/ 2147483647 h 46"/>
                <a:gd name="T14" fmla="*/ 2147483647 w 110"/>
                <a:gd name="T15" fmla="*/ 2147483647 h 46"/>
                <a:gd name="T16" fmla="*/ 2147483647 w 110"/>
                <a:gd name="T17" fmla="*/ 2147483647 h 46"/>
                <a:gd name="T18" fmla="*/ 2147483647 w 110"/>
                <a:gd name="T19" fmla="*/ 2147483647 h 46"/>
                <a:gd name="T20" fmla="*/ 2147483647 w 110"/>
                <a:gd name="T21" fmla="*/ 2147483647 h 46"/>
                <a:gd name="T22" fmla="*/ 2147483647 w 110"/>
                <a:gd name="T23" fmla="*/ 2147483647 h 46"/>
                <a:gd name="T24" fmla="*/ 2147483647 w 110"/>
                <a:gd name="T25" fmla="*/ 2147483647 h 46"/>
                <a:gd name="T26" fmla="*/ 2147483647 w 110"/>
                <a:gd name="T27" fmla="*/ 2147483647 h 46"/>
                <a:gd name="T28" fmla="*/ 2147483647 w 110"/>
                <a:gd name="T29" fmla="*/ 2147483647 h 46"/>
                <a:gd name="T30" fmla="*/ 2147483647 w 110"/>
                <a:gd name="T31" fmla="*/ 2147483647 h 46"/>
                <a:gd name="T32" fmla="*/ 2147483647 w 110"/>
                <a:gd name="T33" fmla="*/ 2147483647 h 46"/>
                <a:gd name="T34" fmla="*/ 2147483647 w 110"/>
                <a:gd name="T35" fmla="*/ 2147483647 h 46"/>
                <a:gd name="T36" fmla="*/ 2147483647 w 110"/>
                <a:gd name="T37" fmla="*/ 2147483647 h 46"/>
                <a:gd name="T38" fmla="*/ 2147483647 w 110"/>
                <a:gd name="T39" fmla="*/ 2147483647 h 46"/>
                <a:gd name="T40" fmla="*/ 2147483647 w 110"/>
                <a:gd name="T41" fmla="*/ 2147483647 h 46"/>
                <a:gd name="T42" fmla="*/ 2147483647 w 110"/>
                <a:gd name="T43" fmla="*/ 2147483647 h 46"/>
                <a:gd name="T44" fmla="*/ 2147483647 w 110"/>
                <a:gd name="T45" fmla="*/ 2147483647 h 46"/>
                <a:gd name="T46" fmla="*/ 2147483647 w 110"/>
                <a:gd name="T47" fmla="*/ 2147483647 h 46"/>
                <a:gd name="T48" fmla="*/ 0 w 110"/>
                <a:gd name="T49" fmla="*/ 0 h 46"/>
                <a:gd name="T50" fmla="*/ 2147483647 w 110"/>
                <a:gd name="T51" fmla="*/ 2147483647 h 46"/>
                <a:gd name="T52" fmla="*/ 2147483647 w 110"/>
                <a:gd name="T53" fmla="*/ 2147483647 h 46"/>
                <a:gd name="T54" fmla="*/ 2147483647 w 110"/>
                <a:gd name="T55" fmla="*/ 2147483647 h 46"/>
                <a:gd name="T56" fmla="*/ 2147483647 w 110"/>
                <a:gd name="T57" fmla="*/ 2147483647 h 46"/>
                <a:gd name="T58" fmla="*/ 2147483647 w 110"/>
                <a:gd name="T59" fmla="*/ 2147483647 h 46"/>
                <a:gd name="T60" fmla="*/ 2147483647 w 110"/>
                <a:gd name="T61" fmla="*/ 2147483647 h 46"/>
                <a:gd name="T62" fmla="*/ 2147483647 w 110"/>
                <a:gd name="T63" fmla="*/ 2147483647 h 46"/>
                <a:gd name="T64" fmla="*/ 2147483647 w 110"/>
                <a:gd name="T65" fmla="*/ 2147483647 h 46"/>
                <a:gd name="T66" fmla="*/ 2147483647 w 110"/>
                <a:gd name="T67" fmla="*/ 2147483647 h 46"/>
                <a:gd name="T68" fmla="*/ 2147483647 w 110"/>
                <a:gd name="T69" fmla="*/ 2147483647 h 46"/>
                <a:gd name="T70" fmla="*/ 2147483647 w 110"/>
                <a:gd name="T71" fmla="*/ 2147483647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0"/>
                <a:gd name="T109" fmla="*/ 0 h 46"/>
                <a:gd name="T110" fmla="*/ 110 w 110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0" h="46">
                  <a:moveTo>
                    <a:pt x="36" y="36"/>
                  </a:moveTo>
                  <a:lnTo>
                    <a:pt x="44" y="34"/>
                  </a:lnTo>
                  <a:lnTo>
                    <a:pt x="50" y="34"/>
                  </a:lnTo>
                  <a:lnTo>
                    <a:pt x="60" y="36"/>
                  </a:lnTo>
                  <a:lnTo>
                    <a:pt x="64" y="40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78" y="44"/>
                  </a:lnTo>
                  <a:lnTo>
                    <a:pt x="86" y="44"/>
                  </a:lnTo>
                  <a:lnTo>
                    <a:pt x="88" y="38"/>
                  </a:lnTo>
                  <a:lnTo>
                    <a:pt x="96" y="42"/>
                  </a:lnTo>
                  <a:lnTo>
                    <a:pt x="100" y="46"/>
                  </a:lnTo>
                  <a:lnTo>
                    <a:pt x="110" y="46"/>
                  </a:lnTo>
                  <a:lnTo>
                    <a:pt x="106" y="40"/>
                  </a:lnTo>
                  <a:lnTo>
                    <a:pt x="104" y="36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92" y="22"/>
                  </a:lnTo>
                  <a:lnTo>
                    <a:pt x="76" y="16"/>
                  </a:lnTo>
                  <a:lnTo>
                    <a:pt x="62" y="16"/>
                  </a:lnTo>
                  <a:lnTo>
                    <a:pt x="52" y="10"/>
                  </a:lnTo>
                  <a:lnTo>
                    <a:pt x="40" y="8"/>
                  </a:lnTo>
                  <a:lnTo>
                    <a:pt x="30" y="6"/>
                  </a:lnTo>
                  <a:lnTo>
                    <a:pt x="18" y="2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30" y="16"/>
                  </a:lnTo>
                  <a:lnTo>
                    <a:pt x="32" y="20"/>
                  </a:lnTo>
                  <a:lnTo>
                    <a:pt x="34" y="24"/>
                  </a:lnTo>
                  <a:lnTo>
                    <a:pt x="34" y="26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1" name="Freeform 240"/>
            <p:cNvSpPr/>
            <p:nvPr/>
          </p:nvSpPr>
          <p:spPr bwMode="auto">
            <a:xfrm>
              <a:off x="5568381" y="3372942"/>
              <a:ext cx="74952" cy="67700"/>
            </a:xfrm>
            <a:custGeom>
              <a:avLst/>
              <a:gdLst>
                <a:gd name="T0" fmla="*/ 0 w 52"/>
                <a:gd name="T1" fmla="*/ 0 h 42"/>
                <a:gd name="T2" fmla="*/ 2147483647 w 52"/>
                <a:gd name="T3" fmla="*/ 0 h 42"/>
                <a:gd name="T4" fmla="*/ 2147483647 w 52"/>
                <a:gd name="T5" fmla="*/ 2147483647 h 42"/>
                <a:gd name="T6" fmla="*/ 2147483647 w 52"/>
                <a:gd name="T7" fmla="*/ 2147483647 h 42"/>
                <a:gd name="T8" fmla="*/ 2147483647 w 52"/>
                <a:gd name="T9" fmla="*/ 2147483647 h 42"/>
                <a:gd name="T10" fmla="*/ 2147483647 w 52"/>
                <a:gd name="T11" fmla="*/ 2147483647 h 42"/>
                <a:gd name="T12" fmla="*/ 2147483647 w 52"/>
                <a:gd name="T13" fmla="*/ 2147483647 h 42"/>
                <a:gd name="T14" fmla="*/ 2147483647 w 52"/>
                <a:gd name="T15" fmla="*/ 2147483647 h 42"/>
                <a:gd name="T16" fmla="*/ 2147483647 w 52"/>
                <a:gd name="T17" fmla="*/ 2147483647 h 42"/>
                <a:gd name="T18" fmla="*/ 2147483647 w 52"/>
                <a:gd name="T19" fmla="*/ 2147483647 h 42"/>
                <a:gd name="T20" fmla="*/ 2147483647 w 52"/>
                <a:gd name="T21" fmla="*/ 2147483647 h 42"/>
                <a:gd name="T22" fmla="*/ 2147483647 w 52"/>
                <a:gd name="T23" fmla="*/ 2147483647 h 42"/>
                <a:gd name="T24" fmla="*/ 2147483647 w 52"/>
                <a:gd name="T25" fmla="*/ 2147483647 h 42"/>
                <a:gd name="T26" fmla="*/ 2147483647 w 52"/>
                <a:gd name="T27" fmla="*/ 2147483647 h 42"/>
                <a:gd name="T28" fmla="*/ 2147483647 w 52"/>
                <a:gd name="T29" fmla="*/ 2147483647 h 42"/>
                <a:gd name="T30" fmla="*/ 2147483647 w 52"/>
                <a:gd name="T31" fmla="*/ 2147483647 h 42"/>
                <a:gd name="T32" fmla="*/ 2147483647 w 52"/>
                <a:gd name="T33" fmla="*/ 2147483647 h 42"/>
                <a:gd name="T34" fmla="*/ 2147483647 w 52"/>
                <a:gd name="T35" fmla="*/ 2147483647 h 42"/>
                <a:gd name="T36" fmla="*/ 2147483647 w 52"/>
                <a:gd name="T37" fmla="*/ 2147483647 h 42"/>
                <a:gd name="T38" fmla="*/ 2147483647 w 52"/>
                <a:gd name="T39" fmla="*/ 2147483647 h 42"/>
                <a:gd name="T40" fmla="*/ 0 w 52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2"/>
                <a:gd name="T65" fmla="*/ 52 w 52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2">
                  <a:moveTo>
                    <a:pt x="0" y="0"/>
                  </a:moveTo>
                  <a:lnTo>
                    <a:pt x="20" y="0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8" y="26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2" y="38"/>
                  </a:lnTo>
                  <a:lnTo>
                    <a:pt x="38" y="34"/>
                  </a:lnTo>
                  <a:lnTo>
                    <a:pt x="32" y="30"/>
                  </a:lnTo>
                  <a:lnTo>
                    <a:pt x="24" y="32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20"/>
                  </a:lnTo>
                  <a:lnTo>
                    <a:pt x="2" y="18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2" name="Freeform 241"/>
            <p:cNvSpPr/>
            <p:nvPr/>
          </p:nvSpPr>
          <p:spPr bwMode="auto">
            <a:xfrm>
              <a:off x="5598362" y="3357013"/>
              <a:ext cx="113005" cy="92921"/>
            </a:xfrm>
            <a:custGeom>
              <a:avLst/>
              <a:gdLst>
                <a:gd name="T0" fmla="*/ 2147483647 w 78"/>
                <a:gd name="T1" fmla="*/ 2147483647 h 60"/>
                <a:gd name="T2" fmla="*/ 2147483647 w 78"/>
                <a:gd name="T3" fmla="*/ 2147483647 h 60"/>
                <a:gd name="T4" fmla="*/ 2147483647 w 78"/>
                <a:gd name="T5" fmla="*/ 2147483647 h 60"/>
                <a:gd name="T6" fmla="*/ 2147483647 w 78"/>
                <a:gd name="T7" fmla="*/ 2147483647 h 60"/>
                <a:gd name="T8" fmla="*/ 2147483647 w 78"/>
                <a:gd name="T9" fmla="*/ 2147483647 h 60"/>
                <a:gd name="T10" fmla="*/ 2147483647 w 78"/>
                <a:gd name="T11" fmla="*/ 2147483647 h 60"/>
                <a:gd name="T12" fmla="*/ 2147483647 w 78"/>
                <a:gd name="T13" fmla="*/ 0 h 60"/>
                <a:gd name="T14" fmla="*/ 2147483647 w 78"/>
                <a:gd name="T15" fmla="*/ 2147483647 h 60"/>
                <a:gd name="T16" fmla="*/ 2147483647 w 78"/>
                <a:gd name="T17" fmla="*/ 2147483647 h 60"/>
                <a:gd name="T18" fmla="*/ 2147483647 w 78"/>
                <a:gd name="T19" fmla="*/ 2147483647 h 60"/>
                <a:gd name="T20" fmla="*/ 2147483647 w 78"/>
                <a:gd name="T21" fmla="*/ 2147483647 h 60"/>
                <a:gd name="T22" fmla="*/ 2147483647 w 78"/>
                <a:gd name="T23" fmla="*/ 2147483647 h 60"/>
                <a:gd name="T24" fmla="*/ 2147483647 w 78"/>
                <a:gd name="T25" fmla="*/ 2147483647 h 60"/>
                <a:gd name="T26" fmla="*/ 2147483647 w 78"/>
                <a:gd name="T27" fmla="*/ 2147483647 h 60"/>
                <a:gd name="T28" fmla="*/ 0 w 78"/>
                <a:gd name="T29" fmla="*/ 2147483647 h 60"/>
                <a:gd name="T30" fmla="*/ 2147483647 w 78"/>
                <a:gd name="T31" fmla="*/ 2147483647 h 60"/>
                <a:gd name="T32" fmla="*/ 2147483647 w 78"/>
                <a:gd name="T33" fmla="*/ 2147483647 h 60"/>
                <a:gd name="T34" fmla="*/ 2147483647 w 78"/>
                <a:gd name="T35" fmla="*/ 2147483647 h 60"/>
                <a:gd name="T36" fmla="*/ 2147483647 w 78"/>
                <a:gd name="T37" fmla="*/ 2147483647 h 60"/>
                <a:gd name="T38" fmla="*/ 2147483647 w 78"/>
                <a:gd name="T39" fmla="*/ 2147483647 h 60"/>
                <a:gd name="T40" fmla="*/ 2147483647 w 78"/>
                <a:gd name="T41" fmla="*/ 2147483647 h 60"/>
                <a:gd name="T42" fmla="*/ 2147483647 w 78"/>
                <a:gd name="T43" fmla="*/ 2147483647 h 60"/>
                <a:gd name="T44" fmla="*/ 2147483647 w 78"/>
                <a:gd name="T45" fmla="*/ 2147483647 h 60"/>
                <a:gd name="T46" fmla="*/ 2147483647 w 78"/>
                <a:gd name="T47" fmla="*/ 2147483647 h 60"/>
                <a:gd name="T48" fmla="*/ 2147483647 w 78"/>
                <a:gd name="T49" fmla="*/ 2147483647 h 60"/>
                <a:gd name="T50" fmla="*/ 2147483647 w 78"/>
                <a:gd name="T51" fmla="*/ 2147483647 h 60"/>
                <a:gd name="T52" fmla="*/ 2147483647 w 78"/>
                <a:gd name="T53" fmla="*/ 2147483647 h 60"/>
                <a:gd name="T54" fmla="*/ 2147483647 w 78"/>
                <a:gd name="T55" fmla="*/ 2147483647 h 60"/>
                <a:gd name="T56" fmla="*/ 2147483647 w 78"/>
                <a:gd name="T57" fmla="*/ 2147483647 h 60"/>
                <a:gd name="T58" fmla="*/ 2147483647 w 78"/>
                <a:gd name="T59" fmla="*/ 2147483647 h 60"/>
                <a:gd name="T60" fmla="*/ 2147483647 w 78"/>
                <a:gd name="T61" fmla="*/ 2147483647 h 60"/>
                <a:gd name="T62" fmla="*/ 2147483647 w 78"/>
                <a:gd name="T63" fmla="*/ 2147483647 h 60"/>
                <a:gd name="T64" fmla="*/ 2147483647 w 78"/>
                <a:gd name="T65" fmla="*/ 2147483647 h 60"/>
                <a:gd name="T66" fmla="*/ 2147483647 w 78"/>
                <a:gd name="T67" fmla="*/ 2147483647 h 60"/>
                <a:gd name="T68" fmla="*/ 2147483647 w 78"/>
                <a:gd name="T69" fmla="*/ 2147483647 h 60"/>
                <a:gd name="T70" fmla="*/ 2147483647 w 78"/>
                <a:gd name="T71" fmla="*/ 2147483647 h 60"/>
                <a:gd name="T72" fmla="*/ 2147483647 w 78"/>
                <a:gd name="T73" fmla="*/ 2147483647 h 60"/>
                <a:gd name="T74" fmla="*/ 2147483647 w 78"/>
                <a:gd name="T75" fmla="*/ 2147483647 h 60"/>
                <a:gd name="T76" fmla="*/ 2147483647 w 78"/>
                <a:gd name="T77" fmla="*/ 2147483647 h 60"/>
                <a:gd name="T78" fmla="*/ 2147483647 w 78"/>
                <a:gd name="T79" fmla="*/ 2147483647 h 60"/>
                <a:gd name="T80" fmla="*/ 2147483647 w 78"/>
                <a:gd name="T81" fmla="*/ 2147483647 h 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8"/>
                <a:gd name="T124" fmla="*/ 0 h 60"/>
                <a:gd name="T125" fmla="*/ 78 w 78"/>
                <a:gd name="T126" fmla="*/ 60 h 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8" h="60">
                  <a:moveTo>
                    <a:pt x="52" y="2"/>
                  </a:moveTo>
                  <a:lnTo>
                    <a:pt x="48" y="6"/>
                  </a:lnTo>
                  <a:lnTo>
                    <a:pt x="42" y="12"/>
                  </a:lnTo>
                  <a:lnTo>
                    <a:pt x="36" y="12"/>
                  </a:lnTo>
                  <a:lnTo>
                    <a:pt x="32" y="8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4" y="14"/>
                  </a:lnTo>
                  <a:lnTo>
                    <a:pt x="10" y="10"/>
                  </a:lnTo>
                  <a:lnTo>
                    <a:pt x="2" y="6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10" y="24"/>
                  </a:lnTo>
                  <a:lnTo>
                    <a:pt x="12" y="28"/>
                  </a:lnTo>
                  <a:lnTo>
                    <a:pt x="14" y="30"/>
                  </a:lnTo>
                  <a:lnTo>
                    <a:pt x="20" y="34"/>
                  </a:lnTo>
                  <a:lnTo>
                    <a:pt x="28" y="38"/>
                  </a:lnTo>
                  <a:lnTo>
                    <a:pt x="32" y="50"/>
                  </a:lnTo>
                  <a:lnTo>
                    <a:pt x="36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54" y="38"/>
                  </a:lnTo>
                  <a:lnTo>
                    <a:pt x="54" y="44"/>
                  </a:lnTo>
                  <a:lnTo>
                    <a:pt x="56" y="46"/>
                  </a:lnTo>
                  <a:lnTo>
                    <a:pt x="56" y="52"/>
                  </a:lnTo>
                  <a:lnTo>
                    <a:pt x="58" y="54"/>
                  </a:lnTo>
                  <a:lnTo>
                    <a:pt x="60" y="56"/>
                  </a:lnTo>
                  <a:lnTo>
                    <a:pt x="64" y="56"/>
                  </a:lnTo>
                  <a:lnTo>
                    <a:pt x="68" y="60"/>
                  </a:lnTo>
                  <a:lnTo>
                    <a:pt x="72" y="28"/>
                  </a:lnTo>
                  <a:lnTo>
                    <a:pt x="78" y="28"/>
                  </a:lnTo>
                  <a:lnTo>
                    <a:pt x="64" y="18"/>
                  </a:lnTo>
                  <a:lnTo>
                    <a:pt x="62" y="14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3" name="Freeform 267"/>
            <p:cNvSpPr/>
            <p:nvPr/>
          </p:nvSpPr>
          <p:spPr bwMode="auto">
            <a:xfrm>
              <a:off x="7933409" y="4637995"/>
              <a:ext cx="222550" cy="241594"/>
            </a:xfrm>
            <a:custGeom>
              <a:avLst/>
              <a:gdLst>
                <a:gd name="T0" fmla="*/ 2147483647 w 152"/>
                <a:gd name="T1" fmla="*/ 2147483647 h 154"/>
                <a:gd name="T2" fmla="*/ 0 w 152"/>
                <a:gd name="T3" fmla="*/ 2147483647 h 154"/>
                <a:gd name="T4" fmla="*/ 2147483647 w 152"/>
                <a:gd name="T5" fmla="*/ 2147483647 h 154"/>
                <a:gd name="T6" fmla="*/ 2147483647 w 152"/>
                <a:gd name="T7" fmla="*/ 2147483647 h 154"/>
                <a:gd name="T8" fmla="*/ 2147483647 w 152"/>
                <a:gd name="T9" fmla="*/ 2147483647 h 154"/>
                <a:gd name="T10" fmla="*/ 2147483647 w 152"/>
                <a:gd name="T11" fmla="*/ 2147483647 h 154"/>
                <a:gd name="T12" fmla="*/ 2147483647 w 152"/>
                <a:gd name="T13" fmla="*/ 2147483647 h 154"/>
                <a:gd name="T14" fmla="*/ 2147483647 w 152"/>
                <a:gd name="T15" fmla="*/ 2147483647 h 154"/>
                <a:gd name="T16" fmla="*/ 2147483647 w 152"/>
                <a:gd name="T17" fmla="*/ 2147483647 h 154"/>
                <a:gd name="T18" fmla="*/ 2147483647 w 152"/>
                <a:gd name="T19" fmla="*/ 2147483647 h 154"/>
                <a:gd name="T20" fmla="*/ 2147483647 w 152"/>
                <a:gd name="T21" fmla="*/ 2147483647 h 154"/>
                <a:gd name="T22" fmla="*/ 2147483647 w 152"/>
                <a:gd name="T23" fmla="*/ 2147483647 h 154"/>
                <a:gd name="T24" fmla="*/ 2147483647 w 152"/>
                <a:gd name="T25" fmla="*/ 2147483647 h 154"/>
                <a:gd name="T26" fmla="*/ 2147483647 w 152"/>
                <a:gd name="T27" fmla="*/ 2147483647 h 154"/>
                <a:gd name="T28" fmla="*/ 2147483647 w 152"/>
                <a:gd name="T29" fmla="*/ 2147483647 h 154"/>
                <a:gd name="T30" fmla="*/ 2147483647 w 152"/>
                <a:gd name="T31" fmla="*/ 2147483647 h 154"/>
                <a:gd name="T32" fmla="*/ 2147483647 w 152"/>
                <a:gd name="T33" fmla="*/ 2147483647 h 154"/>
                <a:gd name="T34" fmla="*/ 2147483647 w 152"/>
                <a:gd name="T35" fmla="*/ 2147483647 h 154"/>
                <a:gd name="T36" fmla="*/ 2147483647 w 152"/>
                <a:gd name="T37" fmla="*/ 2147483647 h 154"/>
                <a:gd name="T38" fmla="*/ 2147483647 w 152"/>
                <a:gd name="T39" fmla="*/ 2147483647 h 154"/>
                <a:gd name="T40" fmla="*/ 2147483647 w 152"/>
                <a:gd name="T41" fmla="*/ 2147483647 h 154"/>
                <a:gd name="T42" fmla="*/ 2147483647 w 152"/>
                <a:gd name="T43" fmla="*/ 2147483647 h 154"/>
                <a:gd name="T44" fmla="*/ 2147483647 w 152"/>
                <a:gd name="T45" fmla="*/ 2147483647 h 154"/>
                <a:gd name="T46" fmla="*/ 2147483647 w 152"/>
                <a:gd name="T47" fmla="*/ 2147483647 h 154"/>
                <a:gd name="T48" fmla="*/ 2147483647 w 152"/>
                <a:gd name="T49" fmla="*/ 2147483647 h 154"/>
                <a:gd name="T50" fmla="*/ 2147483647 w 152"/>
                <a:gd name="T51" fmla="*/ 2147483647 h 154"/>
                <a:gd name="T52" fmla="*/ 2147483647 w 152"/>
                <a:gd name="T53" fmla="*/ 2147483647 h 154"/>
                <a:gd name="T54" fmla="*/ 2147483647 w 152"/>
                <a:gd name="T55" fmla="*/ 2147483647 h 154"/>
                <a:gd name="T56" fmla="*/ 2147483647 w 152"/>
                <a:gd name="T57" fmla="*/ 2147483647 h 154"/>
                <a:gd name="T58" fmla="*/ 2147483647 w 152"/>
                <a:gd name="T59" fmla="*/ 2147483647 h 154"/>
                <a:gd name="T60" fmla="*/ 2147483647 w 152"/>
                <a:gd name="T61" fmla="*/ 2147483647 h 154"/>
                <a:gd name="T62" fmla="*/ 2147483647 w 152"/>
                <a:gd name="T63" fmla="*/ 2147483647 h 154"/>
                <a:gd name="T64" fmla="*/ 2147483647 w 152"/>
                <a:gd name="T65" fmla="*/ 2147483647 h 154"/>
                <a:gd name="T66" fmla="*/ 2147483647 w 152"/>
                <a:gd name="T67" fmla="*/ 2147483647 h 154"/>
                <a:gd name="T68" fmla="*/ 2147483647 w 152"/>
                <a:gd name="T69" fmla="*/ 2147483647 h 154"/>
                <a:gd name="T70" fmla="*/ 2147483647 w 152"/>
                <a:gd name="T71" fmla="*/ 2147483647 h 154"/>
                <a:gd name="T72" fmla="*/ 2147483647 w 152"/>
                <a:gd name="T73" fmla="*/ 2147483647 h 154"/>
                <a:gd name="T74" fmla="*/ 2147483647 w 152"/>
                <a:gd name="T75" fmla="*/ 0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2"/>
                <a:gd name="T115" fmla="*/ 0 h 154"/>
                <a:gd name="T116" fmla="*/ 152 w 152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2" h="154">
                  <a:moveTo>
                    <a:pt x="4" y="0"/>
                  </a:moveTo>
                  <a:lnTo>
                    <a:pt x="4" y="76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4" y="88"/>
                  </a:lnTo>
                  <a:lnTo>
                    <a:pt x="4" y="126"/>
                  </a:lnTo>
                  <a:lnTo>
                    <a:pt x="14" y="130"/>
                  </a:lnTo>
                  <a:lnTo>
                    <a:pt x="24" y="130"/>
                  </a:lnTo>
                  <a:lnTo>
                    <a:pt x="28" y="130"/>
                  </a:lnTo>
                  <a:lnTo>
                    <a:pt x="32" y="126"/>
                  </a:lnTo>
                  <a:lnTo>
                    <a:pt x="36" y="122"/>
                  </a:lnTo>
                  <a:lnTo>
                    <a:pt x="38" y="118"/>
                  </a:lnTo>
                  <a:lnTo>
                    <a:pt x="32" y="118"/>
                  </a:lnTo>
                  <a:lnTo>
                    <a:pt x="42" y="118"/>
                  </a:lnTo>
                  <a:lnTo>
                    <a:pt x="42" y="110"/>
                  </a:lnTo>
                  <a:lnTo>
                    <a:pt x="42" y="104"/>
                  </a:lnTo>
                  <a:lnTo>
                    <a:pt x="46" y="98"/>
                  </a:lnTo>
                  <a:lnTo>
                    <a:pt x="52" y="98"/>
                  </a:lnTo>
                  <a:lnTo>
                    <a:pt x="68" y="98"/>
                  </a:lnTo>
                  <a:lnTo>
                    <a:pt x="82" y="106"/>
                  </a:lnTo>
                  <a:lnTo>
                    <a:pt x="86" y="110"/>
                  </a:lnTo>
                  <a:lnTo>
                    <a:pt x="88" y="114"/>
                  </a:lnTo>
                  <a:lnTo>
                    <a:pt x="90" y="120"/>
                  </a:lnTo>
                  <a:lnTo>
                    <a:pt x="92" y="126"/>
                  </a:lnTo>
                  <a:lnTo>
                    <a:pt x="90" y="124"/>
                  </a:lnTo>
                  <a:lnTo>
                    <a:pt x="92" y="130"/>
                  </a:lnTo>
                  <a:lnTo>
                    <a:pt x="96" y="134"/>
                  </a:lnTo>
                  <a:lnTo>
                    <a:pt x="98" y="138"/>
                  </a:lnTo>
                  <a:lnTo>
                    <a:pt x="104" y="142"/>
                  </a:lnTo>
                  <a:lnTo>
                    <a:pt x="120" y="146"/>
                  </a:lnTo>
                  <a:lnTo>
                    <a:pt x="132" y="150"/>
                  </a:lnTo>
                  <a:lnTo>
                    <a:pt x="136" y="152"/>
                  </a:lnTo>
                  <a:lnTo>
                    <a:pt x="138" y="154"/>
                  </a:lnTo>
                  <a:lnTo>
                    <a:pt x="142" y="154"/>
                  </a:lnTo>
                  <a:lnTo>
                    <a:pt x="148" y="154"/>
                  </a:lnTo>
                  <a:lnTo>
                    <a:pt x="150" y="152"/>
                  </a:lnTo>
                  <a:lnTo>
                    <a:pt x="152" y="150"/>
                  </a:lnTo>
                  <a:lnTo>
                    <a:pt x="150" y="146"/>
                  </a:lnTo>
                  <a:lnTo>
                    <a:pt x="148" y="142"/>
                  </a:lnTo>
                  <a:lnTo>
                    <a:pt x="144" y="138"/>
                  </a:lnTo>
                  <a:lnTo>
                    <a:pt x="142" y="134"/>
                  </a:lnTo>
                  <a:lnTo>
                    <a:pt x="136" y="132"/>
                  </a:lnTo>
                  <a:lnTo>
                    <a:pt x="132" y="130"/>
                  </a:lnTo>
                  <a:lnTo>
                    <a:pt x="130" y="122"/>
                  </a:lnTo>
                  <a:lnTo>
                    <a:pt x="128" y="120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18" y="116"/>
                  </a:lnTo>
                  <a:lnTo>
                    <a:pt x="114" y="108"/>
                  </a:lnTo>
                  <a:lnTo>
                    <a:pt x="112" y="104"/>
                  </a:lnTo>
                  <a:lnTo>
                    <a:pt x="112" y="98"/>
                  </a:lnTo>
                  <a:lnTo>
                    <a:pt x="108" y="98"/>
                  </a:lnTo>
                  <a:lnTo>
                    <a:pt x="102" y="94"/>
                  </a:lnTo>
                  <a:lnTo>
                    <a:pt x="96" y="84"/>
                  </a:lnTo>
                  <a:lnTo>
                    <a:pt x="102" y="84"/>
                  </a:lnTo>
                  <a:lnTo>
                    <a:pt x="112" y="84"/>
                  </a:lnTo>
                  <a:lnTo>
                    <a:pt x="118" y="84"/>
                  </a:lnTo>
                  <a:lnTo>
                    <a:pt x="122" y="82"/>
                  </a:lnTo>
                  <a:lnTo>
                    <a:pt x="124" y="80"/>
                  </a:lnTo>
                  <a:lnTo>
                    <a:pt x="126" y="76"/>
                  </a:lnTo>
                  <a:lnTo>
                    <a:pt x="122" y="74"/>
                  </a:lnTo>
                  <a:lnTo>
                    <a:pt x="116" y="72"/>
                  </a:lnTo>
                  <a:lnTo>
                    <a:pt x="104" y="66"/>
                  </a:lnTo>
                  <a:lnTo>
                    <a:pt x="96" y="62"/>
                  </a:lnTo>
                  <a:lnTo>
                    <a:pt x="94" y="60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82" y="58"/>
                  </a:lnTo>
                  <a:lnTo>
                    <a:pt x="82" y="56"/>
                  </a:lnTo>
                  <a:lnTo>
                    <a:pt x="80" y="52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78" y="38"/>
                  </a:lnTo>
                  <a:lnTo>
                    <a:pt x="56" y="22"/>
                  </a:lnTo>
                  <a:lnTo>
                    <a:pt x="32" y="12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4" name="Freeform 268"/>
            <p:cNvSpPr/>
            <p:nvPr/>
          </p:nvSpPr>
          <p:spPr bwMode="auto">
            <a:xfrm>
              <a:off x="6864476" y="4401710"/>
              <a:ext cx="257144" cy="325224"/>
            </a:xfrm>
            <a:custGeom>
              <a:avLst/>
              <a:gdLst>
                <a:gd name="T0" fmla="*/ 2147483647 w 176"/>
                <a:gd name="T1" fmla="*/ 2147483647 h 206"/>
                <a:gd name="T2" fmla="*/ 2147483647 w 176"/>
                <a:gd name="T3" fmla="*/ 2147483647 h 206"/>
                <a:gd name="T4" fmla="*/ 2147483647 w 176"/>
                <a:gd name="T5" fmla="*/ 2147483647 h 206"/>
                <a:gd name="T6" fmla="*/ 0 w 176"/>
                <a:gd name="T7" fmla="*/ 2147483647 h 206"/>
                <a:gd name="T8" fmla="*/ 2147483647 w 176"/>
                <a:gd name="T9" fmla="*/ 0 h 206"/>
                <a:gd name="T10" fmla="*/ 2147483647 w 176"/>
                <a:gd name="T11" fmla="*/ 0 h 206"/>
                <a:gd name="T12" fmla="*/ 2147483647 w 176"/>
                <a:gd name="T13" fmla="*/ 2147483647 h 206"/>
                <a:gd name="T14" fmla="*/ 2147483647 w 176"/>
                <a:gd name="T15" fmla="*/ 2147483647 h 206"/>
                <a:gd name="T16" fmla="*/ 2147483647 w 176"/>
                <a:gd name="T17" fmla="*/ 2147483647 h 206"/>
                <a:gd name="T18" fmla="*/ 2147483647 w 176"/>
                <a:gd name="T19" fmla="*/ 2147483647 h 206"/>
                <a:gd name="T20" fmla="*/ 2147483647 w 176"/>
                <a:gd name="T21" fmla="*/ 2147483647 h 206"/>
                <a:gd name="T22" fmla="*/ 2147483647 w 176"/>
                <a:gd name="T23" fmla="*/ 2147483647 h 206"/>
                <a:gd name="T24" fmla="*/ 2147483647 w 176"/>
                <a:gd name="T25" fmla="*/ 2147483647 h 206"/>
                <a:gd name="T26" fmla="*/ 2147483647 w 176"/>
                <a:gd name="T27" fmla="*/ 2147483647 h 206"/>
                <a:gd name="T28" fmla="*/ 2147483647 w 176"/>
                <a:gd name="T29" fmla="*/ 2147483647 h 206"/>
                <a:gd name="T30" fmla="*/ 2147483647 w 176"/>
                <a:gd name="T31" fmla="*/ 2147483647 h 206"/>
                <a:gd name="T32" fmla="*/ 2147483647 w 176"/>
                <a:gd name="T33" fmla="*/ 2147483647 h 206"/>
                <a:gd name="T34" fmla="*/ 2147483647 w 176"/>
                <a:gd name="T35" fmla="*/ 2147483647 h 206"/>
                <a:gd name="T36" fmla="*/ 2147483647 w 176"/>
                <a:gd name="T37" fmla="*/ 2147483647 h 206"/>
                <a:gd name="T38" fmla="*/ 2147483647 w 176"/>
                <a:gd name="T39" fmla="*/ 2147483647 h 206"/>
                <a:gd name="T40" fmla="*/ 2147483647 w 176"/>
                <a:gd name="T41" fmla="*/ 2147483647 h 206"/>
                <a:gd name="T42" fmla="*/ 2147483647 w 176"/>
                <a:gd name="T43" fmla="*/ 2147483647 h 206"/>
                <a:gd name="T44" fmla="*/ 2147483647 w 176"/>
                <a:gd name="T45" fmla="*/ 2147483647 h 206"/>
                <a:gd name="T46" fmla="*/ 2147483647 w 176"/>
                <a:gd name="T47" fmla="*/ 2147483647 h 206"/>
                <a:gd name="T48" fmla="*/ 2147483647 w 176"/>
                <a:gd name="T49" fmla="*/ 2147483647 h 206"/>
                <a:gd name="T50" fmla="*/ 2147483647 w 176"/>
                <a:gd name="T51" fmla="*/ 2147483647 h 206"/>
                <a:gd name="T52" fmla="*/ 2147483647 w 176"/>
                <a:gd name="T53" fmla="*/ 2147483647 h 206"/>
                <a:gd name="T54" fmla="*/ 2147483647 w 176"/>
                <a:gd name="T55" fmla="*/ 2147483647 h 206"/>
                <a:gd name="T56" fmla="*/ 2147483647 w 176"/>
                <a:gd name="T57" fmla="*/ 2147483647 h 206"/>
                <a:gd name="T58" fmla="*/ 2147483647 w 176"/>
                <a:gd name="T59" fmla="*/ 2147483647 h 206"/>
                <a:gd name="T60" fmla="*/ 2147483647 w 176"/>
                <a:gd name="T61" fmla="*/ 2147483647 h 206"/>
                <a:gd name="T62" fmla="*/ 2147483647 w 176"/>
                <a:gd name="T63" fmla="*/ 2147483647 h 206"/>
                <a:gd name="T64" fmla="*/ 2147483647 w 176"/>
                <a:gd name="T65" fmla="*/ 2147483647 h 206"/>
                <a:gd name="T66" fmla="*/ 2147483647 w 176"/>
                <a:gd name="T67" fmla="*/ 2147483647 h 206"/>
                <a:gd name="T68" fmla="*/ 2147483647 w 176"/>
                <a:gd name="T69" fmla="*/ 2147483647 h 206"/>
                <a:gd name="T70" fmla="*/ 2147483647 w 176"/>
                <a:gd name="T71" fmla="*/ 2147483647 h 206"/>
                <a:gd name="T72" fmla="*/ 2147483647 w 176"/>
                <a:gd name="T73" fmla="*/ 2147483647 h 206"/>
                <a:gd name="T74" fmla="*/ 2147483647 w 176"/>
                <a:gd name="T75" fmla="*/ 2147483647 h 206"/>
                <a:gd name="T76" fmla="*/ 2147483647 w 176"/>
                <a:gd name="T77" fmla="*/ 2147483647 h 206"/>
                <a:gd name="T78" fmla="*/ 2147483647 w 176"/>
                <a:gd name="T79" fmla="*/ 2147483647 h 206"/>
                <a:gd name="T80" fmla="*/ 2147483647 w 176"/>
                <a:gd name="T81" fmla="*/ 2147483647 h 206"/>
                <a:gd name="T82" fmla="*/ 2147483647 w 176"/>
                <a:gd name="T83" fmla="*/ 2147483647 h 206"/>
                <a:gd name="T84" fmla="*/ 2147483647 w 176"/>
                <a:gd name="T85" fmla="*/ 2147483647 h 206"/>
                <a:gd name="T86" fmla="*/ 2147483647 w 176"/>
                <a:gd name="T87" fmla="*/ 2147483647 h 2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6"/>
                <a:gd name="T133" fmla="*/ 0 h 206"/>
                <a:gd name="T134" fmla="*/ 176 w 176"/>
                <a:gd name="T135" fmla="*/ 206 h 2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6" h="206">
                  <a:moveTo>
                    <a:pt x="42" y="54"/>
                  </a:moveTo>
                  <a:lnTo>
                    <a:pt x="36" y="46"/>
                  </a:lnTo>
                  <a:lnTo>
                    <a:pt x="32" y="38"/>
                  </a:lnTo>
                  <a:lnTo>
                    <a:pt x="22" y="28"/>
                  </a:lnTo>
                  <a:lnTo>
                    <a:pt x="16" y="2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8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40" y="8"/>
                  </a:lnTo>
                  <a:lnTo>
                    <a:pt x="44" y="14"/>
                  </a:lnTo>
                  <a:lnTo>
                    <a:pt x="48" y="20"/>
                  </a:lnTo>
                  <a:lnTo>
                    <a:pt x="52" y="28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4" y="36"/>
                  </a:lnTo>
                  <a:lnTo>
                    <a:pt x="70" y="38"/>
                  </a:lnTo>
                  <a:lnTo>
                    <a:pt x="74" y="42"/>
                  </a:lnTo>
                  <a:lnTo>
                    <a:pt x="82" y="52"/>
                  </a:lnTo>
                  <a:lnTo>
                    <a:pt x="88" y="58"/>
                  </a:lnTo>
                  <a:lnTo>
                    <a:pt x="90" y="62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0" y="66"/>
                  </a:lnTo>
                  <a:lnTo>
                    <a:pt x="108" y="72"/>
                  </a:lnTo>
                  <a:lnTo>
                    <a:pt x="118" y="80"/>
                  </a:lnTo>
                  <a:lnTo>
                    <a:pt x="120" y="82"/>
                  </a:lnTo>
                  <a:lnTo>
                    <a:pt x="122" y="86"/>
                  </a:lnTo>
                  <a:lnTo>
                    <a:pt x="124" y="84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6" y="90"/>
                  </a:lnTo>
                  <a:lnTo>
                    <a:pt x="124" y="94"/>
                  </a:lnTo>
                  <a:lnTo>
                    <a:pt x="140" y="94"/>
                  </a:lnTo>
                  <a:lnTo>
                    <a:pt x="140" y="102"/>
                  </a:lnTo>
                  <a:lnTo>
                    <a:pt x="136" y="114"/>
                  </a:lnTo>
                  <a:lnTo>
                    <a:pt x="138" y="118"/>
                  </a:lnTo>
                  <a:lnTo>
                    <a:pt x="142" y="120"/>
                  </a:lnTo>
                  <a:lnTo>
                    <a:pt x="146" y="122"/>
                  </a:lnTo>
                  <a:lnTo>
                    <a:pt x="152" y="122"/>
                  </a:lnTo>
                  <a:lnTo>
                    <a:pt x="152" y="134"/>
                  </a:lnTo>
                  <a:lnTo>
                    <a:pt x="152" y="136"/>
                  </a:lnTo>
                  <a:lnTo>
                    <a:pt x="152" y="138"/>
                  </a:lnTo>
                  <a:lnTo>
                    <a:pt x="156" y="138"/>
                  </a:lnTo>
                  <a:lnTo>
                    <a:pt x="158" y="138"/>
                  </a:lnTo>
                  <a:lnTo>
                    <a:pt x="160" y="140"/>
                  </a:lnTo>
                  <a:lnTo>
                    <a:pt x="162" y="144"/>
                  </a:lnTo>
                  <a:lnTo>
                    <a:pt x="172" y="150"/>
                  </a:lnTo>
                  <a:lnTo>
                    <a:pt x="174" y="152"/>
                  </a:lnTo>
                  <a:lnTo>
                    <a:pt x="176" y="158"/>
                  </a:lnTo>
                  <a:lnTo>
                    <a:pt x="174" y="192"/>
                  </a:lnTo>
                  <a:lnTo>
                    <a:pt x="174" y="204"/>
                  </a:lnTo>
                  <a:lnTo>
                    <a:pt x="170" y="206"/>
                  </a:lnTo>
                  <a:lnTo>
                    <a:pt x="164" y="206"/>
                  </a:lnTo>
                  <a:lnTo>
                    <a:pt x="160" y="204"/>
                  </a:lnTo>
                  <a:lnTo>
                    <a:pt x="154" y="206"/>
                  </a:lnTo>
                  <a:lnTo>
                    <a:pt x="152" y="206"/>
                  </a:lnTo>
                  <a:lnTo>
                    <a:pt x="148" y="206"/>
                  </a:lnTo>
                  <a:lnTo>
                    <a:pt x="146" y="204"/>
                  </a:lnTo>
                  <a:lnTo>
                    <a:pt x="144" y="198"/>
                  </a:lnTo>
                  <a:lnTo>
                    <a:pt x="140" y="192"/>
                  </a:lnTo>
                  <a:lnTo>
                    <a:pt x="132" y="186"/>
                  </a:lnTo>
                  <a:lnTo>
                    <a:pt x="124" y="180"/>
                  </a:lnTo>
                  <a:lnTo>
                    <a:pt x="118" y="176"/>
                  </a:lnTo>
                  <a:lnTo>
                    <a:pt x="112" y="168"/>
                  </a:lnTo>
                  <a:lnTo>
                    <a:pt x="104" y="160"/>
                  </a:lnTo>
                  <a:lnTo>
                    <a:pt x="98" y="150"/>
                  </a:lnTo>
                  <a:lnTo>
                    <a:pt x="96" y="144"/>
                  </a:lnTo>
                  <a:lnTo>
                    <a:pt x="94" y="138"/>
                  </a:lnTo>
                  <a:lnTo>
                    <a:pt x="88" y="126"/>
                  </a:lnTo>
                  <a:lnTo>
                    <a:pt x="82" y="114"/>
                  </a:lnTo>
                  <a:lnTo>
                    <a:pt x="76" y="104"/>
                  </a:lnTo>
                  <a:lnTo>
                    <a:pt x="66" y="94"/>
                  </a:lnTo>
                  <a:lnTo>
                    <a:pt x="64" y="88"/>
                  </a:lnTo>
                  <a:lnTo>
                    <a:pt x="64" y="82"/>
                  </a:lnTo>
                  <a:lnTo>
                    <a:pt x="62" y="76"/>
                  </a:lnTo>
                  <a:lnTo>
                    <a:pt x="60" y="70"/>
                  </a:lnTo>
                  <a:lnTo>
                    <a:pt x="54" y="66"/>
                  </a:lnTo>
                  <a:lnTo>
                    <a:pt x="48" y="62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5" name="Freeform 269"/>
            <p:cNvSpPr/>
            <p:nvPr/>
          </p:nvSpPr>
          <p:spPr bwMode="auto">
            <a:xfrm>
              <a:off x="7194266" y="4449498"/>
              <a:ext cx="234082" cy="230974"/>
            </a:xfrm>
            <a:custGeom>
              <a:avLst/>
              <a:gdLst>
                <a:gd name="T0" fmla="*/ 2147483647 w 160"/>
                <a:gd name="T1" fmla="*/ 2147483647 h 146"/>
                <a:gd name="T2" fmla="*/ 2147483647 w 160"/>
                <a:gd name="T3" fmla="*/ 0 h 146"/>
                <a:gd name="T4" fmla="*/ 2147483647 w 160"/>
                <a:gd name="T5" fmla="*/ 2147483647 h 146"/>
                <a:gd name="T6" fmla="*/ 2147483647 w 160"/>
                <a:gd name="T7" fmla="*/ 2147483647 h 146"/>
                <a:gd name="T8" fmla="*/ 2147483647 w 160"/>
                <a:gd name="T9" fmla="*/ 2147483647 h 146"/>
                <a:gd name="T10" fmla="*/ 2147483647 w 160"/>
                <a:gd name="T11" fmla="*/ 2147483647 h 146"/>
                <a:gd name="T12" fmla="*/ 2147483647 w 160"/>
                <a:gd name="T13" fmla="*/ 2147483647 h 146"/>
                <a:gd name="T14" fmla="*/ 2147483647 w 160"/>
                <a:gd name="T15" fmla="*/ 2147483647 h 146"/>
                <a:gd name="T16" fmla="*/ 2147483647 w 160"/>
                <a:gd name="T17" fmla="*/ 2147483647 h 146"/>
                <a:gd name="T18" fmla="*/ 2147483647 w 160"/>
                <a:gd name="T19" fmla="*/ 2147483647 h 146"/>
                <a:gd name="T20" fmla="*/ 2147483647 w 160"/>
                <a:gd name="T21" fmla="*/ 2147483647 h 146"/>
                <a:gd name="T22" fmla="*/ 2147483647 w 160"/>
                <a:gd name="T23" fmla="*/ 2147483647 h 146"/>
                <a:gd name="T24" fmla="*/ 2147483647 w 160"/>
                <a:gd name="T25" fmla="*/ 2147483647 h 146"/>
                <a:gd name="T26" fmla="*/ 2147483647 w 160"/>
                <a:gd name="T27" fmla="*/ 2147483647 h 146"/>
                <a:gd name="T28" fmla="*/ 2147483647 w 160"/>
                <a:gd name="T29" fmla="*/ 2147483647 h 146"/>
                <a:gd name="T30" fmla="*/ 2147483647 w 160"/>
                <a:gd name="T31" fmla="*/ 2147483647 h 146"/>
                <a:gd name="T32" fmla="*/ 0 w 160"/>
                <a:gd name="T33" fmla="*/ 2147483647 h 146"/>
                <a:gd name="T34" fmla="*/ 2147483647 w 160"/>
                <a:gd name="T35" fmla="*/ 2147483647 h 146"/>
                <a:gd name="T36" fmla="*/ 2147483647 w 160"/>
                <a:gd name="T37" fmla="*/ 2147483647 h 146"/>
                <a:gd name="T38" fmla="*/ 2147483647 w 160"/>
                <a:gd name="T39" fmla="*/ 2147483647 h 146"/>
                <a:gd name="T40" fmla="*/ 2147483647 w 160"/>
                <a:gd name="T41" fmla="*/ 2147483647 h 146"/>
                <a:gd name="T42" fmla="*/ 2147483647 w 160"/>
                <a:gd name="T43" fmla="*/ 2147483647 h 146"/>
                <a:gd name="T44" fmla="*/ 2147483647 w 160"/>
                <a:gd name="T45" fmla="*/ 2147483647 h 146"/>
                <a:gd name="T46" fmla="*/ 2147483647 w 160"/>
                <a:gd name="T47" fmla="*/ 2147483647 h 146"/>
                <a:gd name="T48" fmla="*/ 2147483647 w 160"/>
                <a:gd name="T49" fmla="*/ 2147483647 h 146"/>
                <a:gd name="T50" fmla="*/ 2147483647 w 160"/>
                <a:gd name="T51" fmla="*/ 2147483647 h 146"/>
                <a:gd name="T52" fmla="*/ 2147483647 w 160"/>
                <a:gd name="T53" fmla="*/ 2147483647 h 146"/>
                <a:gd name="T54" fmla="*/ 2147483647 w 160"/>
                <a:gd name="T55" fmla="*/ 2147483647 h 146"/>
                <a:gd name="T56" fmla="*/ 2147483647 w 160"/>
                <a:gd name="T57" fmla="*/ 2147483647 h 146"/>
                <a:gd name="T58" fmla="*/ 2147483647 w 160"/>
                <a:gd name="T59" fmla="*/ 2147483647 h 146"/>
                <a:gd name="T60" fmla="*/ 2147483647 w 160"/>
                <a:gd name="T61" fmla="*/ 2147483647 h 146"/>
                <a:gd name="T62" fmla="*/ 2147483647 w 160"/>
                <a:gd name="T63" fmla="*/ 2147483647 h 146"/>
                <a:gd name="T64" fmla="*/ 2147483647 w 160"/>
                <a:gd name="T65" fmla="*/ 2147483647 h 146"/>
                <a:gd name="T66" fmla="*/ 2147483647 w 160"/>
                <a:gd name="T67" fmla="*/ 2147483647 h 146"/>
                <a:gd name="T68" fmla="*/ 2147483647 w 160"/>
                <a:gd name="T69" fmla="*/ 2147483647 h 146"/>
                <a:gd name="T70" fmla="*/ 2147483647 w 160"/>
                <a:gd name="T71" fmla="*/ 2147483647 h 146"/>
                <a:gd name="T72" fmla="*/ 2147483647 w 160"/>
                <a:gd name="T73" fmla="*/ 2147483647 h 146"/>
                <a:gd name="T74" fmla="*/ 2147483647 w 160"/>
                <a:gd name="T75" fmla="*/ 2147483647 h 146"/>
                <a:gd name="T76" fmla="*/ 2147483647 w 160"/>
                <a:gd name="T77" fmla="*/ 2147483647 h 146"/>
                <a:gd name="T78" fmla="*/ 2147483647 w 160"/>
                <a:gd name="T79" fmla="*/ 2147483647 h 146"/>
                <a:gd name="T80" fmla="*/ 2147483647 w 160"/>
                <a:gd name="T81" fmla="*/ 2147483647 h 146"/>
                <a:gd name="T82" fmla="*/ 2147483647 w 160"/>
                <a:gd name="T83" fmla="*/ 2147483647 h 146"/>
                <a:gd name="T84" fmla="*/ 2147483647 w 160"/>
                <a:gd name="T85" fmla="*/ 2147483647 h 146"/>
                <a:gd name="T86" fmla="*/ 2147483647 w 160"/>
                <a:gd name="T87" fmla="*/ 2147483647 h 146"/>
                <a:gd name="T88" fmla="*/ 2147483647 w 160"/>
                <a:gd name="T89" fmla="*/ 2147483647 h 146"/>
                <a:gd name="T90" fmla="*/ 2147483647 w 160"/>
                <a:gd name="T91" fmla="*/ 2147483647 h 146"/>
                <a:gd name="T92" fmla="*/ 2147483647 w 160"/>
                <a:gd name="T93" fmla="*/ 2147483647 h 146"/>
                <a:gd name="T94" fmla="*/ 2147483647 w 160"/>
                <a:gd name="T95" fmla="*/ 2147483647 h 146"/>
                <a:gd name="T96" fmla="*/ 2147483647 w 160"/>
                <a:gd name="T97" fmla="*/ 2147483647 h 146"/>
                <a:gd name="T98" fmla="*/ 2147483647 w 160"/>
                <a:gd name="T99" fmla="*/ 2147483647 h 146"/>
                <a:gd name="T100" fmla="*/ 2147483647 w 160"/>
                <a:gd name="T101" fmla="*/ 2147483647 h 146"/>
                <a:gd name="T102" fmla="*/ 2147483647 w 160"/>
                <a:gd name="T103" fmla="*/ 2147483647 h 1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0"/>
                <a:gd name="T157" fmla="*/ 0 h 146"/>
                <a:gd name="T158" fmla="*/ 160 w 160"/>
                <a:gd name="T159" fmla="*/ 146 h 14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0" h="146">
                  <a:moveTo>
                    <a:pt x="136" y="4"/>
                  </a:moveTo>
                  <a:lnTo>
                    <a:pt x="126" y="2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102" y="4"/>
                  </a:lnTo>
                  <a:lnTo>
                    <a:pt x="96" y="8"/>
                  </a:lnTo>
                  <a:lnTo>
                    <a:pt x="92" y="14"/>
                  </a:lnTo>
                  <a:lnTo>
                    <a:pt x="88" y="26"/>
                  </a:lnTo>
                  <a:lnTo>
                    <a:pt x="84" y="40"/>
                  </a:lnTo>
                  <a:lnTo>
                    <a:pt x="84" y="48"/>
                  </a:lnTo>
                  <a:lnTo>
                    <a:pt x="82" y="52"/>
                  </a:lnTo>
                  <a:lnTo>
                    <a:pt x="78" y="52"/>
                  </a:lnTo>
                  <a:lnTo>
                    <a:pt x="74" y="50"/>
                  </a:lnTo>
                  <a:lnTo>
                    <a:pt x="70" y="48"/>
                  </a:lnTo>
                  <a:lnTo>
                    <a:pt x="66" y="44"/>
                  </a:lnTo>
                  <a:lnTo>
                    <a:pt x="62" y="42"/>
                  </a:lnTo>
                  <a:lnTo>
                    <a:pt x="58" y="42"/>
                  </a:lnTo>
                  <a:lnTo>
                    <a:pt x="56" y="44"/>
                  </a:lnTo>
                  <a:lnTo>
                    <a:pt x="50" y="50"/>
                  </a:lnTo>
                  <a:lnTo>
                    <a:pt x="42" y="52"/>
                  </a:lnTo>
                  <a:lnTo>
                    <a:pt x="40" y="54"/>
                  </a:lnTo>
                  <a:lnTo>
                    <a:pt x="34" y="56"/>
                  </a:lnTo>
                  <a:lnTo>
                    <a:pt x="28" y="54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8" y="38"/>
                  </a:lnTo>
                  <a:lnTo>
                    <a:pt x="4" y="44"/>
                  </a:lnTo>
                  <a:lnTo>
                    <a:pt x="2" y="52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4" y="72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" y="82"/>
                  </a:lnTo>
                  <a:lnTo>
                    <a:pt x="8" y="86"/>
                  </a:lnTo>
                  <a:lnTo>
                    <a:pt x="10" y="86"/>
                  </a:lnTo>
                  <a:lnTo>
                    <a:pt x="10" y="92"/>
                  </a:lnTo>
                  <a:lnTo>
                    <a:pt x="16" y="94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18" y="102"/>
                  </a:lnTo>
                  <a:lnTo>
                    <a:pt x="16" y="106"/>
                  </a:lnTo>
                  <a:lnTo>
                    <a:pt x="16" y="108"/>
                  </a:lnTo>
                  <a:lnTo>
                    <a:pt x="18" y="112"/>
                  </a:lnTo>
                  <a:lnTo>
                    <a:pt x="18" y="110"/>
                  </a:lnTo>
                  <a:lnTo>
                    <a:pt x="18" y="116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6"/>
                  </a:lnTo>
                  <a:lnTo>
                    <a:pt x="34" y="126"/>
                  </a:lnTo>
                  <a:lnTo>
                    <a:pt x="42" y="128"/>
                  </a:lnTo>
                  <a:lnTo>
                    <a:pt x="46" y="130"/>
                  </a:lnTo>
                  <a:lnTo>
                    <a:pt x="44" y="134"/>
                  </a:lnTo>
                  <a:lnTo>
                    <a:pt x="48" y="134"/>
                  </a:lnTo>
                  <a:lnTo>
                    <a:pt x="54" y="134"/>
                  </a:lnTo>
                  <a:lnTo>
                    <a:pt x="56" y="132"/>
                  </a:lnTo>
                  <a:lnTo>
                    <a:pt x="62" y="130"/>
                  </a:lnTo>
                  <a:lnTo>
                    <a:pt x="66" y="130"/>
                  </a:lnTo>
                  <a:lnTo>
                    <a:pt x="72" y="130"/>
                  </a:lnTo>
                  <a:lnTo>
                    <a:pt x="78" y="132"/>
                  </a:lnTo>
                  <a:lnTo>
                    <a:pt x="82" y="134"/>
                  </a:lnTo>
                  <a:lnTo>
                    <a:pt x="88" y="134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8" y="146"/>
                  </a:lnTo>
                  <a:lnTo>
                    <a:pt x="90" y="146"/>
                  </a:lnTo>
                  <a:lnTo>
                    <a:pt x="98" y="144"/>
                  </a:lnTo>
                  <a:lnTo>
                    <a:pt x="106" y="142"/>
                  </a:lnTo>
                  <a:lnTo>
                    <a:pt x="112" y="138"/>
                  </a:lnTo>
                  <a:lnTo>
                    <a:pt x="120" y="138"/>
                  </a:lnTo>
                  <a:lnTo>
                    <a:pt x="120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26"/>
                  </a:lnTo>
                  <a:lnTo>
                    <a:pt x="118" y="124"/>
                  </a:lnTo>
                  <a:lnTo>
                    <a:pt x="122" y="120"/>
                  </a:lnTo>
                  <a:lnTo>
                    <a:pt x="122" y="114"/>
                  </a:lnTo>
                  <a:lnTo>
                    <a:pt x="122" y="108"/>
                  </a:lnTo>
                  <a:lnTo>
                    <a:pt x="120" y="106"/>
                  </a:lnTo>
                  <a:lnTo>
                    <a:pt x="122" y="100"/>
                  </a:lnTo>
                  <a:lnTo>
                    <a:pt x="126" y="94"/>
                  </a:lnTo>
                  <a:lnTo>
                    <a:pt x="132" y="92"/>
                  </a:lnTo>
                  <a:lnTo>
                    <a:pt x="136" y="82"/>
                  </a:lnTo>
                  <a:lnTo>
                    <a:pt x="138" y="72"/>
                  </a:lnTo>
                  <a:lnTo>
                    <a:pt x="142" y="60"/>
                  </a:lnTo>
                  <a:lnTo>
                    <a:pt x="144" y="58"/>
                  </a:lnTo>
                  <a:lnTo>
                    <a:pt x="148" y="56"/>
                  </a:lnTo>
                  <a:lnTo>
                    <a:pt x="154" y="56"/>
                  </a:lnTo>
                  <a:lnTo>
                    <a:pt x="160" y="56"/>
                  </a:lnTo>
                  <a:lnTo>
                    <a:pt x="160" y="52"/>
                  </a:lnTo>
                  <a:lnTo>
                    <a:pt x="150" y="46"/>
                  </a:lnTo>
                  <a:lnTo>
                    <a:pt x="146" y="40"/>
                  </a:lnTo>
                  <a:lnTo>
                    <a:pt x="144" y="34"/>
                  </a:lnTo>
                  <a:lnTo>
                    <a:pt x="146" y="32"/>
                  </a:lnTo>
                  <a:lnTo>
                    <a:pt x="148" y="28"/>
                  </a:lnTo>
                  <a:lnTo>
                    <a:pt x="142" y="26"/>
                  </a:lnTo>
                  <a:lnTo>
                    <a:pt x="138" y="22"/>
                  </a:lnTo>
                  <a:lnTo>
                    <a:pt x="138" y="14"/>
                  </a:lnTo>
                  <a:lnTo>
                    <a:pt x="136" y="8"/>
                  </a:lnTo>
                  <a:lnTo>
                    <a:pt x="13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6" name="Freeform 270"/>
            <p:cNvSpPr/>
            <p:nvPr/>
          </p:nvSpPr>
          <p:spPr bwMode="auto">
            <a:xfrm>
              <a:off x="7190806" y="4879590"/>
              <a:ext cx="930560" cy="816377"/>
            </a:xfrm>
            <a:custGeom>
              <a:avLst/>
              <a:gdLst>
                <a:gd name="T0" fmla="*/ 2147483647 w 636"/>
                <a:gd name="T1" fmla="*/ 2147483647 h 516"/>
                <a:gd name="T2" fmla="*/ 2147483647 w 636"/>
                <a:gd name="T3" fmla="*/ 2147483647 h 516"/>
                <a:gd name="T4" fmla="*/ 2147483647 w 636"/>
                <a:gd name="T5" fmla="*/ 2147483647 h 516"/>
                <a:gd name="T6" fmla="*/ 2147483647 w 636"/>
                <a:gd name="T7" fmla="*/ 2147483647 h 516"/>
                <a:gd name="T8" fmla="*/ 2147483647 w 636"/>
                <a:gd name="T9" fmla="*/ 2147483647 h 516"/>
                <a:gd name="T10" fmla="*/ 2147483647 w 636"/>
                <a:gd name="T11" fmla="*/ 2147483647 h 516"/>
                <a:gd name="T12" fmla="*/ 2147483647 w 636"/>
                <a:gd name="T13" fmla="*/ 2147483647 h 516"/>
                <a:gd name="T14" fmla="*/ 2147483647 w 636"/>
                <a:gd name="T15" fmla="*/ 2147483647 h 516"/>
                <a:gd name="T16" fmla="*/ 2147483647 w 636"/>
                <a:gd name="T17" fmla="*/ 2147483647 h 516"/>
                <a:gd name="T18" fmla="*/ 2147483647 w 636"/>
                <a:gd name="T19" fmla="*/ 2147483647 h 516"/>
                <a:gd name="T20" fmla="*/ 2147483647 w 636"/>
                <a:gd name="T21" fmla="*/ 2147483647 h 516"/>
                <a:gd name="T22" fmla="*/ 2147483647 w 636"/>
                <a:gd name="T23" fmla="*/ 2147483647 h 516"/>
                <a:gd name="T24" fmla="*/ 2147483647 w 636"/>
                <a:gd name="T25" fmla="*/ 2147483647 h 516"/>
                <a:gd name="T26" fmla="*/ 2147483647 w 636"/>
                <a:gd name="T27" fmla="*/ 2147483647 h 516"/>
                <a:gd name="T28" fmla="*/ 2147483647 w 636"/>
                <a:gd name="T29" fmla="*/ 2147483647 h 516"/>
                <a:gd name="T30" fmla="*/ 2147483647 w 636"/>
                <a:gd name="T31" fmla="*/ 2147483647 h 516"/>
                <a:gd name="T32" fmla="*/ 2147483647 w 636"/>
                <a:gd name="T33" fmla="*/ 2147483647 h 516"/>
                <a:gd name="T34" fmla="*/ 2147483647 w 636"/>
                <a:gd name="T35" fmla="*/ 2147483647 h 516"/>
                <a:gd name="T36" fmla="*/ 2147483647 w 636"/>
                <a:gd name="T37" fmla="*/ 2147483647 h 516"/>
                <a:gd name="T38" fmla="*/ 2147483647 w 636"/>
                <a:gd name="T39" fmla="*/ 2147483647 h 516"/>
                <a:gd name="T40" fmla="*/ 2147483647 w 636"/>
                <a:gd name="T41" fmla="*/ 2147483647 h 516"/>
                <a:gd name="T42" fmla="*/ 2147483647 w 636"/>
                <a:gd name="T43" fmla="*/ 0 h 516"/>
                <a:gd name="T44" fmla="*/ 2147483647 w 636"/>
                <a:gd name="T45" fmla="*/ 2147483647 h 516"/>
                <a:gd name="T46" fmla="*/ 2147483647 w 636"/>
                <a:gd name="T47" fmla="*/ 2147483647 h 516"/>
                <a:gd name="T48" fmla="*/ 2147483647 w 636"/>
                <a:gd name="T49" fmla="*/ 2147483647 h 516"/>
                <a:gd name="T50" fmla="*/ 2147483647 w 636"/>
                <a:gd name="T51" fmla="*/ 2147483647 h 516"/>
                <a:gd name="T52" fmla="*/ 2147483647 w 636"/>
                <a:gd name="T53" fmla="*/ 2147483647 h 516"/>
                <a:gd name="T54" fmla="*/ 2147483647 w 636"/>
                <a:gd name="T55" fmla="*/ 2147483647 h 516"/>
                <a:gd name="T56" fmla="*/ 2147483647 w 636"/>
                <a:gd name="T57" fmla="*/ 2147483647 h 516"/>
                <a:gd name="T58" fmla="*/ 2147483647 w 636"/>
                <a:gd name="T59" fmla="*/ 2147483647 h 516"/>
                <a:gd name="T60" fmla="*/ 2147483647 w 636"/>
                <a:gd name="T61" fmla="*/ 2147483647 h 516"/>
                <a:gd name="T62" fmla="*/ 2147483647 w 636"/>
                <a:gd name="T63" fmla="*/ 2147483647 h 516"/>
                <a:gd name="T64" fmla="*/ 2147483647 w 636"/>
                <a:gd name="T65" fmla="*/ 2147483647 h 516"/>
                <a:gd name="T66" fmla="*/ 2147483647 w 636"/>
                <a:gd name="T67" fmla="*/ 2147483647 h 516"/>
                <a:gd name="T68" fmla="*/ 2147483647 w 636"/>
                <a:gd name="T69" fmla="*/ 2147483647 h 516"/>
                <a:gd name="T70" fmla="*/ 2147483647 w 636"/>
                <a:gd name="T71" fmla="*/ 2147483647 h 516"/>
                <a:gd name="T72" fmla="*/ 2147483647 w 636"/>
                <a:gd name="T73" fmla="*/ 2147483647 h 516"/>
                <a:gd name="T74" fmla="*/ 2147483647 w 636"/>
                <a:gd name="T75" fmla="*/ 2147483647 h 516"/>
                <a:gd name="T76" fmla="*/ 2147483647 w 636"/>
                <a:gd name="T77" fmla="*/ 2147483647 h 516"/>
                <a:gd name="T78" fmla="*/ 2147483647 w 636"/>
                <a:gd name="T79" fmla="*/ 2147483647 h 516"/>
                <a:gd name="T80" fmla="*/ 2147483647 w 636"/>
                <a:gd name="T81" fmla="*/ 2147483647 h 516"/>
                <a:gd name="T82" fmla="*/ 2147483647 w 636"/>
                <a:gd name="T83" fmla="*/ 2147483647 h 516"/>
                <a:gd name="T84" fmla="*/ 2147483647 w 636"/>
                <a:gd name="T85" fmla="*/ 2147483647 h 516"/>
                <a:gd name="T86" fmla="*/ 2147483647 w 636"/>
                <a:gd name="T87" fmla="*/ 2147483647 h 516"/>
                <a:gd name="T88" fmla="*/ 2147483647 w 636"/>
                <a:gd name="T89" fmla="*/ 2147483647 h 516"/>
                <a:gd name="T90" fmla="*/ 2147483647 w 636"/>
                <a:gd name="T91" fmla="*/ 2147483647 h 516"/>
                <a:gd name="T92" fmla="*/ 2147483647 w 636"/>
                <a:gd name="T93" fmla="*/ 2147483647 h 516"/>
                <a:gd name="T94" fmla="*/ 2147483647 w 636"/>
                <a:gd name="T95" fmla="*/ 2147483647 h 516"/>
                <a:gd name="T96" fmla="*/ 2147483647 w 636"/>
                <a:gd name="T97" fmla="*/ 2147483647 h 516"/>
                <a:gd name="T98" fmla="*/ 2147483647 w 636"/>
                <a:gd name="T99" fmla="*/ 2147483647 h 516"/>
                <a:gd name="T100" fmla="*/ 0 w 636"/>
                <a:gd name="T101" fmla="*/ 2147483647 h 516"/>
                <a:gd name="T102" fmla="*/ 2147483647 w 636"/>
                <a:gd name="T103" fmla="*/ 2147483647 h 516"/>
                <a:gd name="T104" fmla="*/ 2147483647 w 636"/>
                <a:gd name="T105" fmla="*/ 2147483647 h 516"/>
                <a:gd name="T106" fmla="*/ 2147483647 w 636"/>
                <a:gd name="T107" fmla="*/ 2147483647 h 516"/>
                <a:gd name="T108" fmla="*/ 2147483647 w 636"/>
                <a:gd name="T109" fmla="*/ 2147483647 h 516"/>
                <a:gd name="T110" fmla="*/ 2147483647 w 636"/>
                <a:gd name="T111" fmla="*/ 2147483647 h 516"/>
                <a:gd name="T112" fmla="*/ 2147483647 w 636"/>
                <a:gd name="T113" fmla="*/ 2147483647 h 516"/>
                <a:gd name="T114" fmla="*/ 2147483647 w 636"/>
                <a:gd name="T115" fmla="*/ 2147483647 h 516"/>
                <a:gd name="T116" fmla="*/ 2147483647 w 636"/>
                <a:gd name="T117" fmla="*/ 2147483647 h 516"/>
                <a:gd name="T118" fmla="*/ 2147483647 w 636"/>
                <a:gd name="T119" fmla="*/ 2147483647 h 5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36"/>
                <a:gd name="T181" fmla="*/ 0 h 516"/>
                <a:gd name="T182" fmla="*/ 636 w 636"/>
                <a:gd name="T183" fmla="*/ 516 h 5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36" h="516">
                  <a:moveTo>
                    <a:pt x="180" y="138"/>
                  </a:moveTo>
                  <a:lnTo>
                    <a:pt x="186" y="132"/>
                  </a:lnTo>
                  <a:lnTo>
                    <a:pt x="188" y="130"/>
                  </a:lnTo>
                  <a:lnTo>
                    <a:pt x="188" y="124"/>
                  </a:lnTo>
                  <a:lnTo>
                    <a:pt x="190" y="118"/>
                  </a:lnTo>
                  <a:lnTo>
                    <a:pt x="194" y="112"/>
                  </a:lnTo>
                  <a:lnTo>
                    <a:pt x="198" y="108"/>
                  </a:lnTo>
                  <a:lnTo>
                    <a:pt x="202" y="106"/>
                  </a:lnTo>
                  <a:lnTo>
                    <a:pt x="204" y="112"/>
                  </a:lnTo>
                  <a:lnTo>
                    <a:pt x="206" y="114"/>
                  </a:lnTo>
                  <a:lnTo>
                    <a:pt x="210" y="116"/>
                  </a:lnTo>
                  <a:lnTo>
                    <a:pt x="212" y="114"/>
                  </a:lnTo>
                  <a:lnTo>
                    <a:pt x="212" y="112"/>
                  </a:lnTo>
                  <a:lnTo>
                    <a:pt x="214" y="110"/>
                  </a:lnTo>
                  <a:lnTo>
                    <a:pt x="212" y="106"/>
                  </a:lnTo>
                  <a:lnTo>
                    <a:pt x="212" y="100"/>
                  </a:lnTo>
                  <a:lnTo>
                    <a:pt x="220" y="100"/>
                  </a:lnTo>
                  <a:lnTo>
                    <a:pt x="226" y="100"/>
                  </a:lnTo>
                  <a:lnTo>
                    <a:pt x="226" y="92"/>
                  </a:lnTo>
                  <a:lnTo>
                    <a:pt x="230" y="86"/>
                  </a:lnTo>
                  <a:lnTo>
                    <a:pt x="232" y="82"/>
                  </a:lnTo>
                  <a:lnTo>
                    <a:pt x="236" y="80"/>
                  </a:lnTo>
                  <a:lnTo>
                    <a:pt x="240" y="78"/>
                  </a:lnTo>
                  <a:lnTo>
                    <a:pt x="242" y="72"/>
                  </a:lnTo>
                  <a:lnTo>
                    <a:pt x="244" y="68"/>
                  </a:lnTo>
                  <a:lnTo>
                    <a:pt x="248" y="64"/>
                  </a:lnTo>
                  <a:lnTo>
                    <a:pt x="262" y="58"/>
                  </a:lnTo>
                  <a:lnTo>
                    <a:pt x="270" y="56"/>
                  </a:lnTo>
                  <a:lnTo>
                    <a:pt x="276" y="54"/>
                  </a:lnTo>
                  <a:lnTo>
                    <a:pt x="284" y="62"/>
                  </a:lnTo>
                  <a:lnTo>
                    <a:pt x="288" y="66"/>
                  </a:lnTo>
                  <a:lnTo>
                    <a:pt x="288" y="72"/>
                  </a:lnTo>
                  <a:lnTo>
                    <a:pt x="288" y="74"/>
                  </a:lnTo>
                  <a:lnTo>
                    <a:pt x="286" y="76"/>
                  </a:lnTo>
                  <a:lnTo>
                    <a:pt x="290" y="74"/>
                  </a:lnTo>
                  <a:lnTo>
                    <a:pt x="294" y="72"/>
                  </a:lnTo>
                  <a:lnTo>
                    <a:pt x="298" y="74"/>
                  </a:lnTo>
                  <a:lnTo>
                    <a:pt x="302" y="74"/>
                  </a:lnTo>
                  <a:lnTo>
                    <a:pt x="306" y="72"/>
                  </a:lnTo>
                  <a:lnTo>
                    <a:pt x="310" y="70"/>
                  </a:lnTo>
                  <a:lnTo>
                    <a:pt x="308" y="62"/>
                  </a:lnTo>
                  <a:lnTo>
                    <a:pt x="310" y="56"/>
                  </a:lnTo>
                  <a:lnTo>
                    <a:pt x="314" y="54"/>
                  </a:lnTo>
                  <a:lnTo>
                    <a:pt x="320" y="50"/>
                  </a:lnTo>
                  <a:lnTo>
                    <a:pt x="326" y="48"/>
                  </a:lnTo>
                  <a:lnTo>
                    <a:pt x="324" y="44"/>
                  </a:lnTo>
                  <a:lnTo>
                    <a:pt x="322" y="42"/>
                  </a:lnTo>
                  <a:lnTo>
                    <a:pt x="324" y="38"/>
                  </a:lnTo>
                  <a:lnTo>
                    <a:pt x="326" y="34"/>
                  </a:lnTo>
                  <a:lnTo>
                    <a:pt x="334" y="28"/>
                  </a:lnTo>
                  <a:lnTo>
                    <a:pt x="344" y="26"/>
                  </a:lnTo>
                  <a:lnTo>
                    <a:pt x="354" y="26"/>
                  </a:lnTo>
                  <a:lnTo>
                    <a:pt x="358" y="24"/>
                  </a:lnTo>
                  <a:lnTo>
                    <a:pt x="360" y="24"/>
                  </a:lnTo>
                  <a:lnTo>
                    <a:pt x="362" y="20"/>
                  </a:lnTo>
                  <a:lnTo>
                    <a:pt x="364" y="16"/>
                  </a:lnTo>
                  <a:lnTo>
                    <a:pt x="364" y="12"/>
                  </a:lnTo>
                  <a:lnTo>
                    <a:pt x="358" y="10"/>
                  </a:lnTo>
                  <a:lnTo>
                    <a:pt x="358" y="8"/>
                  </a:lnTo>
                  <a:lnTo>
                    <a:pt x="358" y="2"/>
                  </a:lnTo>
                  <a:lnTo>
                    <a:pt x="362" y="2"/>
                  </a:lnTo>
                  <a:lnTo>
                    <a:pt x="364" y="4"/>
                  </a:lnTo>
                  <a:lnTo>
                    <a:pt x="368" y="6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2" y="12"/>
                  </a:lnTo>
                  <a:lnTo>
                    <a:pt x="374" y="12"/>
                  </a:lnTo>
                  <a:lnTo>
                    <a:pt x="384" y="14"/>
                  </a:lnTo>
                  <a:lnTo>
                    <a:pt x="390" y="18"/>
                  </a:lnTo>
                  <a:lnTo>
                    <a:pt x="398" y="22"/>
                  </a:lnTo>
                  <a:lnTo>
                    <a:pt x="408" y="22"/>
                  </a:lnTo>
                  <a:lnTo>
                    <a:pt x="414" y="22"/>
                  </a:lnTo>
                  <a:lnTo>
                    <a:pt x="416" y="18"/>
                  </a:lnTo>
                  <a:lnTo>
                    <a:pt x="418" y="24"/>
                  </a:lnTo>
                  <a:lnTo>
                    <a:pt x="422" y="26"/>
                  </a:lnTo>
                  <a:lnTo>
                    <a:pt x="424" y="22"/>
                  </a:lnTo>
                  <a:lnTo>
                    <a:pt x="424" y="20"/>
                  </a:lnTo>
                  <a:lnTo>
                    <a:pt x="428" y="20"/>
                  </a:lnTo>
                  <a:lnTo>
                    <a:pt x="432" y="22"/>
                  </a:lnTo>
                  <a:lnTo>
                    <a:pt x="434" y="26"/>
                  </a:lnTo>
                  <a:lnTo>
                    <a:pt x="432" y="30"/>
                  </a:lnTo>
                  <a:lnTo>
                    <a:pt x="428" y="36"/>
                  </a:lnTo>
                  <a:lnTo>
                    <a:pt x="422" y="40"/>
                  </a:lnTo>
                  <a:lnTo>
                    <a:pt x="416" y="42"/>
                  </a:lnTo>
                  <a:lnTo>
                    <a:pt x="416" y="48"/>
                  </a:lnTo>
                  <a:lnTo>
                    <a:pt x="416" y="50"/>
                  </a:lnTo>
                  <a:lnTo>
                    <a:pt x="418" y="52"/>
                  </a:lnTo>
                  <a:lnTo>
                    <a:pt x="420" y="54"/>
                  </a:lnTo>
                  <a:lnTo>
                    <a:pt x="422" y="54"/>
                  </a:lnTo>
                  <a:lnTo>
                    <a:pt x="424" y="52"/>
                  </a:lnTo>
                  <a:lnTo>
                    <a:pt x="426" y="54"/>
                  </a:lnTo>
                  <a:lnTo>
                    <a:pt x="428" y="54"/>
                  </a:lnTo>
                  <a:lnTo>
                    <a:pt x="426" y="58"/>
                  </a:lnTo>
                  <a:lnTo>
                    <a:pt x="422" y="60"/>
                  </a:lnTo>
                  <a:lnTo>
                    <a:pt x="420" y="60"/>
                  </a:lnTo>
                  <a:lnTo>
                    <a:pt x="418" y="56"/>
                  </a:lnTo>
                  <a:lnTo>
                    <a:pt x="418" y="54"/>
                  </a:lnTo>
                  <a:lnTo>
                    <a:pt x="410" y="60"/>
                  </a:lnTo>
                  <a:lnTo>
                    <a:pt x="406" y="64"/>
                  </a:lnTo>
                  <a:lnTo>
                    <a:pt x="404" y="70"/>
                  </a:lnTo>
                  <a:lnTo>
                    <a:pt x="404" y="76"/>
                  </a:lnTo>
                  <a:lnTo>
                    <a:pt x="408" y="80"/>
                  </a:lnTo>
                  <a:lnTo>
                    <a:pt x="410" y="84"/>
                  </a:lnTo>
                  <a:lnTo>
                    <a:pt x="414" y="86"/>
                  </a:lnTo>
                  <a:lnTo>
                    <a:pt x="424" y="90"/>
                  </a:lnTo>
                  <a:lnTo>
                    <a:pt x="430" y="92"/>
                  </a:lnTo>
                  <a:lnTo>
                    <a:pt x="434" y="96"/>
                  </a:lnTo>
                  <a:lnTo>
                    <a:pt x="442" y="104"/>
                  </a:lnTo>
                  <a:lnTo>
                    <a:pt x="456" y="108"/>
                  </a:lnTo>
                  <a:lnTo>
                    <a:pt x="458" y="110"/>
                  </a:lnTo>
                  <a:lnTo>
                    <a:pt x="462" y="116"/>
                  </a:lnTo>
                  <a:lnTo>
                    <a:pt x="464" y="120"/>
                  </a:lnTo>
                  <a:lnTo>
                    <a:pt x="466" y="122"/>
                  </a:lnTo>
                  <a:lnTo>
                    <a:pt x="468" y="122"/>
                  </a:lnTo>
                  <a:lnTo>
                    <a:pt x="472" y="122"/>
                  </a:lnTo>
                  <a:lnTo>
                    <a:pt x="476" y="120"/>
                  </a:lnTo>
                  <a:lnTo>
                    <a:pt x="480" y="116"/>
                  </a:lnTo>
                  <a:lnTo>
                    <a:pt x="484" y="110"/>
                  </a:lnTo>
                  <a:lnTo>
                    <a:pt x="486" y="104"/>
                  </a:lnTo>
                  <a:lnTo>
                    <a:pt x="490" y="92"/>
                  </a:lnTo>
                  <a:lnTo>
                    <a:pt x="494" y="84"/>
                  </a:lnTo>
                  <a:lnTo>
                    <a:pt x="498" y="76"/>
                  </a:lnTo>
                  <a:lnTo>
                    <a:pt x="500" y="64"/>
                  </a:lnTo>
                  <a:lnTo>
                    <a:pt x="502" y="52"/>
                  </a:lnTo>
                  <a:lnTo>
                    <a:pt x="504" y="42"/>
                  </a:lnTo>
                  <a:lnTo>
                    <a:pt x="510" y="32"/>
                  </a:lnTo>
                  <a:lnTo>
                    <a:pt x="514" y="24"/>
                  </a:lnTo>
                  <a:lnTo>
                    <a:pt x="520" y="6"/>
                  </a:lnTo>
                  <a:lnTo>
                    <a:pt x="522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2" y="0"/>
                  </a:lnTo>
                  <a:lnTo>
                    <a:pt x="534" y="4"/>
                  </a:lnTo>
                  <a:lnTo>
                    <a:pt x="532" y="12"/>
                  </a:lnTo>
                  <a:lnTo>
                    <a:pt x="532" y="20"/>
                  </a:lnTo>
                  <a:lnTo>
                    <a:pt x="532" y="26"/>
                  </a:lnTo>
                  <a:lnTo>
                    <a:pt x="536" y="44"/>
                  </a:lnTo>
                  <a:lnTo>
                    <a:pt x="538" y="56"/>
                  </a:lnTo>
                  <a:lnTo>
                    <a:pt x="540" y="60"/>
                  </a:lnTo>
                  <a:lnTo>
                    <a:pt x="542" y="62"/>
                  </a:lnTo>
                  <a:lnTo>
                    <a:pt x="546" y="62"/>
                  </a:lnTo>
                  <a:lnTo>
                    <a:pt x="548" y="60"/>
                  </a:lnTo>
                  <a:lnTo>
                    <a:pt x="552" y="68"/>
                  </a:lnTo>
                  <a:lnTo>
                    <a:pt x="558" y="76"/>
                  </a:lnTo>
                  <a:lnTo>
                    <a:pt x="554" y="82"/>
                  </a:lnTo>
                  <a:lnTo>
                    <a:pt x="556" y="90"/>
                  </a:lnTo>
                  <a:lnTo>
                    <a:pt x="554" y="100"/>
                  </a:lnTo>
                  <a:lnTo>
                    <a:pt x="556" y="106"/>
                  </a:lnTo>
                  <a:lnTo>
                    <a:pt x="558" y="110"/>
                  </a:lnTo>
                  <a:lnTo>
                    <a:pt x="560" y="118"/>
                  </a:lnTo>
                  <a:lnTo>
                    <a:pt x="560" y="124"/>
                  </a:lnTo>
                  <a:lnTo>
                    <a:pt x="562" y="132"/>
                  </a:lnTo>
                  <a:lnTo>
                    <a:pt x="564" y="136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8" y="152"/>
                  </a:lnTo>
                  <a:lnTo>
                    <a:pt x="576" y="158"/>
                  </a:lnTo>
                  <a:lnTo>
                    <a:pt x="584" y="162"/>
                  </a:lnTo>
                  <a:lnTo>
                    <a:pt x="592" y="168"/>
                  </a:lnTo>
                  <a:lnTo>
                    <a:pt x="594" y="174"/>
                  </a:lnTo>
                  <a:lnTo>
                    <a:pt x="594" y="178"/>
                  </a:lnTo>
                  <a:lnTo>
                    <a:pt x="596" y="182"/>
                  </a:lnTo>
                  <a:lnTo>
                    <a:pt x="598" y="186"/>
                  </a:lnTo>
                  <a:lnTo>
                    <a:pt x="598" y="200"/>
                  </a:lnTo>
                  <a:lnTo>
                    <a:pt x="598" y="206"/>
                  </a:lnTo>
                  <a:lnTo>
                    <a:pt x="600" y="208"/>
                  </a:lnTo>
                  <a:lnTo>
                    <a:pt x="602" y="208"/>
                  </a:lnTo>
                  <a:lnTo>
                    <a:pt x="604" y="208"/>
                  </a:lnTo>
                  <a:lnTo>
                    <a:pt x="604" y="206"/>
                  </a:lnTo>
                  <a:lnTo>
                    <a:pt x="612" y="216"/>
                  </a:lnTo>
                  <a:lnTo>
                    <a:pt x="614" y="220"/>
                  </a:lnTo>
                  <a:lnTo>
                    <a:pt x="614" y="228"/>
                  </a:lnTo>
                  <a:lnTo>
                    <a:pt x="616" y="232"/>
                  </a:lnTo>
                  <a:lnTo>
                    <a:pt x="618" y="234"/>
                  </a:lnTo>
                  <a:lnTo>
                    <a:pt x="620" y="236"/>
                  </a:lnTo>
                  <a:lnTo>
                    <a:pt x="622" y="238"/>
                  </a:lnTo>
                  <a:lnTo>
                    <a:pt x="632" y="250"/>
                  </a:lnTo>
                  <a:lnTo>
                    <a:pt x="634" y="258"/>
                  </a:lnTo>
                  <a:lnTo>
                    <a:pt x="636" y="264"/>
                  </a:lnTo>
                  <a:lnTo>
                    <a:pt x="634" y="270"/>
                  </a:lnTo>
                  <a:lnTo>
                    <a:pt x="632" y="276"/>
                  </a:lnTo>
                  <a:lnTo>
                    <a:pt x="630" y="280"/>
                  </a:lnTo>
                  <a:lnTo>
                    <a:pt x="630" y="288"/>
                  </a:lnTo>
                  <a:lnTo>
                    <a:pt x="630" y="300"/>
                  </a:lnTo>
                  <a:lnTo>
                    <a:pt x="630" y="312"/>
                  </a:lnTo>
                  <a:lnTo>
                    <a:pt x="626" y="322"/>
                  </a:lnTo>
                  <a:lnTo>
                    <a:pt x="624" y="328"/>
                  </a:lnTo>
                  <a:lnTo>
                    <a:pt x="620" y="336"/>
                  </a:lnTo>
                  <a:lnTo>
                    <a:pt x="608" y="352"/>
                  </a:lnTo>
                  <a:lnTo>
                    <a:pt x="600" y="370"/>
                  </a:lnTo>
                  <a:lnTo>
                    <a:pt x="598" y="376"/>
                  </a:lnTo>
                  <a:lnTo>
                    <a:pt x="594" y="378"/>
                  </a:lnTo>
                  <a:lnTo>
                    <a:pt x="590" y="382"/>
                  </a:lnTo>
                  <a:lnTo>
                    <a:pt x="586" y="384"/>
                  </a:lnTo>
                  <a:lnTo>
                    <a:pt x="582" y="390"/>
                  </a:lnTo>
                  <a:lnTo>
                    <a:pt x="578" y="394"/>
                  </a:lnTo>
                  <a:lnTo>
                    <a:pt x="566" y="402"/>
                  </a:lnTo>
                  <a:lnTo>
                    <a:pt x="558" y="408"/>
                  </a:lnTo>
                  <a:lnTo>
                    <a:pt x="552" y="416"/>
                  </a:lnTo>
                  <a:lnTo>
                    <a:pt x="548" y="424"/>
                  </a:lnTo>
                  <a:lnTo>
                    <a:pt x="542" y="432"/>
                  </a:lnTo>
                  <a:lnTo>
                    <a:pt x="522" y="454"/>
                  </a:lnTo>
                  <a:lnTo>
                    <a:pt x="510" y="466"/>
                  </a:lnTo>
                  <a:lnTo>
                    <a:pt x="500" y="480"/>
                  </a:lnTo>
                  <a:lnTo>
                    <a:pt x="498" y="482"/>
                  </a:lnTo>
                  <a:lnTo>
                    <a:pt x="496" y="486"/>
                  </a:lnTo>
                  <a:lnTo>
                    <a:pt x="496" y="488"/>
                  </a:lnTo>
                  <a:lnTo>
                    <a:pt x="494" y="490"/>
                  </a:lnTo>
                  <a:lnTo>
                    <a:pt x="484" y="490"/>
                  </a:lnTo>
                  <a:lnTo>
                    <a:pt x="476" y="490"/>
                  </a:lnTo>
                  <a:lnTo>
                    <a:pt x="468" y="492"/>
                  </a:lnTo>
                  <a:lnTo>
                    <a:pt x="462" y="492"/>
                  </a:lnTo>
                  <a:lnTo>
                    <a:pt x="454" y="496"/>
                  </a:lnTo>
                  <a:lnTo>
                    <a:pt x="448" y="500"/>
                  </a:lnTo>
                  <a:lnTo>
                    <a:pt x="442" y="504"/>
                  </a:lnTo>
                  <a:lnTo>
                    <a:pt x="438" y="506"/>
                  </a:lnTo>
                  <a:lnTo>
                    <a:pt x="434" y="508"/>
                  </a:lnTo>
                  <a:lnTo>
                    <a:pt x="432" y="512"/>
                  </a:lnTo>
                  <a:lnTo>
                    <a:pt x="428" y="514"/>
                  </a:lnTo>
                  <a:lnTo>
                    <a:pt x="426" y="516"/>
                  </a:lnTo>
                  <a:lnTo>
                    <a:pt x="420" y="506"/>
                  </a:lnTo>
                  <a:lnTo>
                    <a:pt x="416" y="494"/>
                  </a:lnTo>
                  <a:lnTo>
                    <a:pt x="412" y="494"/>
                  </a:lnTo>
                  <a:lnTo>
                    <a:pt x="410" y="496"/>
                  </a:lnTo>
                  <a:lnTo>
                    <a:pt x="408" y="500"/>
                  </a:lnTo>
                  <a:lnTo>
                    <a:pt x="386" y="514"/>
                  </a:lnTo>
                  <a:lnTo>
                    <a:pt x="380" y="510"/>
                  </a:lnTo>
                  <a:lnTo>
                    <a:pt x="378" y="504"/>
                  </a:lnTo>
                  <a:lnTo>
                    <a:pt x="370" y="504"/>
                  </a:lnTo>
                  <a:lnTo>
                    <a:pt x="364" y="504"/>
                  </a:lnTo>
                  <a:lnTo>
                    <a:pt x="358" y="500"/>
                  </a:lnTo>
                  <a:lnTo>
                    <a:pt x="354" y="494"/>
                  </a:lnTo>
                  <a:lnTo>
                    <a:pt x="348" y="488"/>
                  </a:lnTo>
                  <a:lnTo>
                    <a:pt x="346" y="482"/>
                  </a:lnTo>
                  <a:lnTo>
                    <a:pt x="346" y="478"/>
                  </a:lnTo>
                  <a:lnTo>
                    <a:pt x="350" y="474"/>
                  </a:lnTo>
                  <a:lnTo>
                    <a:pt x="352" y="470"/>
                  </a:lnTo>
                  <a:lnTo>
                    <a:pt x="354" y="464"/>
                  </a:lnTo>
                  <a:lnTo>
                    <a:pt x="352" y="458"/>
                  </a:lnTo>
                  <a:lnTo>
                    <a:pt x="348" y="454"/>
                  </a:lnTo>
                  <a:lnTo>
                    <a:pt x="344" y="452"/>
                  </a:lnTo>
                  <a:lnTo>
                    <a:pt x="340" y="448"/>
                  </a:lnTo>
                  <a:lnTo>
                    <a:pt x="346" y="440"/>
                  </a:lnTo>
                  <a:lnTo>
                    <a:pt x="346" y="436"/>
                  </a:lnTo>
                  <a:lnTo>
                    <a:pt x="348" y="432"/>
                  </a:lnTo>
                  <a:lnTo>
                    <a:pt x="346" y="428"/>
                  </a:lnTo>
                  <a:lnTo>
                    <a:pt x="342" y="428"/>
                  </a:lnTo>
                  <a:lnTo>
                    <a:pt x="340" y="430"/>
                  </a:lnTo>
                  <a:lnTo>
                    <a:pt x="336" y="436"/>
                  </a:lnTo>
                  <a:lnTo>
                    <a:pt x="332" y="442"/>
                  </a:lnTo>
                  <a:lnTo>
                    <a:pt x="330" y="444"/>
                  </a:lnTo>
                  <a:lnTo>
                    <a:pt x="326" y="444"/>
                  </a:lnTo>
                  <a:lnTo>
                    <a:pt x="324" y="444"/>
                  </a:lnTo>
                  <a:lnTo>
                    <a:pt x="322" y="442"/>
                  </a:lnTo>
                  <a:lnTo>
                    <a:pt x="324" y="438"/>
                  </a:lnTo>
                  <a:lnTo>
                    <a:pt x="328" y="438"/>
                  </a:lnTo>
                  <a:lnTo>
                    <a:pt x="332" y="436"/>
                  </a:lnTo>
                  <a:lnTo>
                    <a:pt x="346" y="420"/>
                  </a:lnTo>
                  <a:lnTo>
                    <a:pt x="352" y="412"/>
                  </a:lnTo>
                  <a:lnTo>
                    <a:pt x="356" y="404"/>
                  </a:lnTo>
                  <a:lnTo>
                    <a:pt x="350" y="404"/>
                  </a:lnTo>
                  <a:lnTo>
                    <a:pt x="342" y="404"/>
                  </a:lnTo>
                  <a:lnTo>
                    <a:pt x="340" y="410"/>
                  </a:lnTo>
                  <a:lnTo>
                    <a:pt x="338" y="416"/>
                  </a:lnTo>
                  <a:lnTo>
                    <a:pt x="332" y="416"/>
                  </a:lnTo>
                  <a:lnTo>
                    <a:pt x="326" y="418"/>
                  </a:lnTo>
                  <a:lnTo>
                    <a:pt x="318" y="424"/>
                  </a:lnTo>
                  <a:lnTo>
                    <a:pt x="312" y="432"/>
                  </a:lnTo>
                  <a:lnTo>
                    <a:pt x="310" y="438"/>
                  </a:lnTo>
                  <a:lnTo>
                    <a:pt x="304" y="438"/>
                  </a:lnTo>
                  <a:lnTo>
                    <a:pt x="304" y="436"/>
                  </a:lnTo>
                  <a:lnTo>
                    <a:pt x="304" y="434"/>
                  </a:lnTo>
                  <a:lnTo>
                    <a:pt x="304" y="426"/>
                  </a:lnTo>
                  <a:lnTo>
                    <a:pt x="306" y="418"/>
                  </a:lnTo>
                  <a:lnTo>
                    <a:pt x="304" y="410"/>
                  </a:lnTo>
                  <a:lnTo>
                    <a:pt x="304" y="406"/>
                  </a:lnTo>
                  <a:lnTo>
                    <a:pt x="302" y="400"/>
                  </a:lnTo>
                  <a:lnTo>
                    <a:pt x="300" y="392"/>
                  </a:lnTo>
                  <a:lnTo>
                    <a:pt x="286" y="388"/>
                  </a:lnTo>
                  <a:lnTo>
                    <a:pt x="276" y="384"/>
                  </a:lnTo>
                  <a:lnTo>
                    <a:pt x="270" y="382"/>
                  </a:lnTo>
                  <a:lnTo>
                    <a:pt x="268" y="380"/>
                  </a:lnTo>
                  <a:lnTo>
                    <a:pt x="264" y="378"/>
                  </a:lnTo>
                  <a:lnTo>
                    <a:pt x="232" y="378"/>
                  </a:lnTo>
                  <a:lnTo>
                    <a:pt x="208" y="392"/>
                  </a:lnTo>
                  <a:lnTo>
                    <a:pt x="176" y="392"/>
                  </a:lnTo>
                  <a:lnTo>
                    <a:pt x="164" y="398"/>
                  </a:lnTo>
                  <a:lnTo>
                    <a:pt x="150" y="406"/>
                  </a:lnTo>
                  <a:lnTo>
                    <a:pt x="134" y="416"/>
                  </a:lnTo>
                  <a:lnTo>
                    <a:pt x="122" y="420"/>
                  </a:lnTo>
                  <a:lnTo>
                    <a:pt x="108" y="422"/>
                  </a:lnTo>
                  <a:lnTo>
                    <a:pt x="92" y="422"/>
                  </a:lnTo>
                  <a:lnTo>
                    <a:pt x="84" y="424"/>
                  </a:lnTo>
                  <a:lnTo>
                    <a:pt x="74" y="426"/>
                  </a:lnTo>
                  <a:lnTo>
                    <a:pt x="58" y="432"/>
                  </a:lnTo>
                  <a:lnTo>
                    <a:pt x="42" y="438"/>
                  </a:lnTo>
                  <a:lnTo>
                    <a:pt x="32" y="440"/>
                  </a:lnTo>
                  <a:lnTo>
                    <a:pt x="24" y="440"/>
                  </a:lnTo>
                  <a:lnTo>
                    <a:pt x="18" y="440"/>
                  </a:lnTo>
                  <a:lnTo>
                    <a:pt x="14" y="436"/>
                  </a:lnTo>
                  <a:lnTo>
                    <a:pt x="6" y="430"/>
                  </a:lnTo>
                  <a:lnTo>
                    <a:pt x="4" y="428"/>
                  </a:lnTo>
                  <a:lnTo>
                    <a:pt x="2" y="428"/>
                  </a:lnTo>
                  <a:lnTo>
                    <a:pt x="0" y="426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2" y="416"/>
                  </a:lnTo>
                  <a:lnTo>
                    <a:pt x="4" y="414"/>
                  </a:lnTo>
                  <a:lnTo>
                    <a:pt x="10" y="412"/>
                  </a:lnTo>
                  <a:lnTo>
                    <a:pt x="16" y="408"/>
                  </a:lnTo>
                  <a:lnTo>
                    <a:pt x="24" y="394"/>
                  </a:lnTo>
                  <a:lnTo>
                    <a:pt x="30" y="380"/>
                  </a:lnTo>
                  <a:lnTo>
                    <a:pt x="28" y="376"/>
                  </a:lnTo>
                  <a:lnTo>
                    <a:pt x="26" y="372"/>
                  </a:lnTo>
                  <a:lnTo>
                    <a:pt x="26" y="362"/>
                  </a:lnTo>
                  <a:lnTo>
                    <a:pt x="26" y="328"/>
                  </a:lnTo>
                  <a:lnTo>
                    <a:pt x="26" y="316"/>
                  </a:lnTo>
                  <a:lnTo>
                    <a:pt x="26" y="304"/>
                  </a:lnTo>
                  <a:lnTo>
                    <a:pt x="24" y="296"/>
                  </a:lnTo>
                  <a:lnTo>
                    <a:pt x="20" y="288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20" y="280"/>
                  </a:lnTo>
                  <a:lnTo>
                    <a:pt x="20" y="284"/>
                  </a:lnTo>
                  <a:lnTo>
                    <a:pt x="26" y="284"/>
                  </a:lnTo>
                  <a:lnTo>
                    <a:pt x="24" y="278"/>
                  </a:lnTo>
                  <a:lnTo>
                    <a:pt x="24" y="272"/>
                  </a:lnTo>
                  <a:lnTo>
                    <a:pt x="28" y="276"/>
                  </a:lnTo>
                  <a:lnTo>
                    <a:pt x="28" y="280"/>
                  </a:lnTo>
                  <a:lnTo>
                    <a:pt x="30" y="278"/>
                  </a:lnTo>
                  <a:lnTo>
                    <a:pt x="30" y="276"/>
                  </a:lnTo>
                  <a:lnTo>
                    <a:pt x="32" y="272"/>
                  </a:lnTo>
                  <a:lnTo>
                    <a:pt x="28" y="256"/>
                  </a:lnTo>
                  <a:lnTo>
                    <a:pt x="36" y="236"/>
                  </a:lnTo>
                  <a:lnTo>
                    <a:pt x="38" y="226"/>
                  </a:lnTo>
                  <a:lnTo>
                    <a:pt x="40" y="214"/>
                  </a:lnTo>
                  <a:lnTo>
                    <a:pt x="40" y="208"/>
                  </a:lnTo>
                  <a:lnTo>
                    <a:pt x="44" y="202"/>
                  </a:lnTo>
                  <a:lnTo>
                    <a:pt x="46" y="206"/>
                  </a:lnTo>
                  <a:lnTo>
                    <a:pt x="48" y="208"/>
                  </a:lnTo>
                  <a:lnTo>
                    <a:pt x="48" y="210"/>
                  </a:lnTo>
                  <a:lnTo>
                    <a:pt x="52" y="208"/>
                  </a:lnTo>
                  <a:lnTo>
                    <a:pt x="54" y="206"/>
                  </a:lnTo>
                  <a:lnTo>
                    <a:pt x="56" y="202"/>
                  </a:lnTo>
                  <a:lnTo>
                    <a:pt x="58" y="198"/>
                  </a:lnTo>
                  <a:lnTo>
                    <a:pt x="62" y="196"/>
                  </a:lnTo>
                  <a:lnTo>
                    <a:pt x="70" y="194"/>
                  </a:lnTo>
                  <a:lnTo>
                    <a:pt x="76" y="190"/>
                  </a:lnTo>
                  <a:lnTo>
                    <a:pt x="78" y="188"/>
                  </a:lnTo>
                  <a:lnTo>
                    <a:pt x="82" y="186"/>
                  </a:lnTo>
                  <a:lnTo>
                    <a:pt x="86" y="182"/>
                  </a:lnTo>
                  <a:lnTo>
                    <a:pt x="94" y="178"/>
                  </a:lnTo>
                  <a:lnTo>
                    <a:pt x="102" y="176"/>
                  </a:lnTo>
                  <a:lnTo>
                    <a:pt x="110" y="174"/>
                  </a:lnTo>
                  <a:lnTo>
                    <a:pt x="118" y="172"/>
                  </a:lnTo>
                  <a:lnTo>
                    <a:pt x="128" y="168"/>
                  </a:lnTo>
                  <a:lnTo>
                    <a:pt x="138" y="166"/>
                  </a:lnTo>
                  <a:lnTo>
                    <a:pt x="146" y="166"/>
                  </a:lnTo>
                  <a:lnTo>
                    <a:pt x="156" y="164"/>
                  </a:lnTo>
                  <a:lnTo>
                    <a:pt x="162" y="162"/>
                  </a:lnTo>
                  <a:lnTo>
                    <a:pt x="168" y="152"/>
                  </a:lnTo>
                  <a:lnTo>
                    <a:pt x="18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7" name="Freeform 272"/>
            <p:cNvSpPr/>
            <p:nvPr/>
          </p:nvSpPr>
          <p:spPr bwMode="auto">
            <a:xfrm>
              <a:off x="7515983" y="4807908"/>
              <a:ext cx="94555" cy="58407"/>
            </a:xfrm>
            <a:custGeom>
              <a:avLst/>
              <a:gdLst>
                <a:gd name="T0" fmla="*/ 2147483647 w 64"/>
                <a:gd name="T1" fmla="*/ 0 h 38"/>
                <a:gd name="T2" fmla="*/ 2147483647 w 64"/>
                <a:gd name="T3" fmla="*/ 2147483647 h 38"/>
                <a:gd name="T4" fmla="*/ 2147483647 w 64"/>
                <a:gd name="T5" fmla="*/ 2147483647 h 38"/>
                <a:gd name="T6" fmla="*/ 2147483647 w 64"/>
                <a:gd name="T7" fmla="*/ 2147483647 h 38"/>
                <a:gd name="T8" fmla="*/ 2147483647 w 64"/>
                <a:gd name="T9" fmla="*/ 2147483647 h 38"/>
                <a:gd name="T10" fmla="*/ 2147483647 w 64"/>
                <a:gd name="T11" fmla="*/ 2147483647 h 38"/>
                <a:gd name="T12" fmla="*/ 2147483647 w 64"/>
                <a:gd name="T13" fmla="*/ 2147483647 h 38"/>
                <a:gd name="T14" fmla="*/ 2147483647 w 64"/>
                <a:gd name="T15" fmla="*/ 2147483647 h 38"/>
                <a:gd name="T16" fmla="*/ 2147483647 w 64"/>
                <a:gd name="T17" fmla="*/ 2147483647 h 38"/>
                <a:gd name="T18" fmla="*/ 0 w 64"/>
                <a:gd name="T19" fmla="*/ 2147483647 h 38"/>
                <a:gd name="T20" fmla="*/ 0 w 64"/>
                <a:gd name="T21" fmla="*/ 2147483647 h 38"/>
                <a:gd name="T22" fmla="*/ 0 w 64"/>
                <a:gd name="T23" fmla="*/ 2147483647 h 38"/>
                <a:gd name="T24" fmla="*/ 2147483647 w 64"/>
                <a:gd name="T25" fmla="*/ 2147483647 h 38"/>
                <a:gd name="T26" fmla="*/ 2147483647 w 64"/>
                <a:gd name="T27" fmla="*/ 2147483647 h 38"/>
                <a:gd name="T28" fmla="*/ 2147483647 w 64"/>
                <a:gd name="T29" fmla="*/ 2147483647 h 38"/>
                <a:gd name="T30" fmla="*/ 2147483647 w 64"/>
                <a:gd name="T31" fmla="*/ 2147483647 h 38"/>
                <a:gd name="T32" fmla="*/ 2147483647 w 64"/>
                <a:gd name="T33" fmla="*/ 2147483647 h 38"/>
                <a:gd name="T34" fmla="*/ 2147483647 w 64"/>
                <a:gd name="T35" fmla="*/ 2147483647 h 38"/>
                <a:gd name="T36" fmla="*/ 2147483647 w 64"/>
                <a:gd name="T37" fmla="*/ 2147483647 h 38"/>
                <a:gd name="T38" fmla="*/ 2147483647 w 64"/>
                <a:gd name="T39" fmla="*/ 2147483647 h 38"/>
                <a:gd name="T40" fmla="*/ 2147483647 w 64"/>
                <a:gd name="T41" fmla="*/ 0 h 38"/>
                <a:gd name="T42" fmla="*/ 2147483647 w 64"/>
                <a:gd name="T43" fmla="*/ 0 h 38"/>
                <a:gd name="T44" fmla="*/ 2147483647 w 64"/>
                <a:gd name="T45" fmla="*/ 2147483647 h 38"/>
                <a:gd name="T46" fmla="*/ 2147483647 w 64"/>
                <a:gd name="T47" fmla="*/ 0 h 3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38"/>
                <a:gd name="T74" fmla="*/ 64 w 64"/>
                <a:gd name="T75" fmla="*/ 38 h 3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38">
                  <a:moveTo>
                    <a:pt x="64" y="0"/>
                  </a:moveTo>
                  <a:lnTo>
                    <a:pt x="52" y="10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2" y="28"/>
                  </a:lnTo>
                  <a:lnTo>
                    <a:pt x="14" y="36"/>
                  </a:lnTo>
                  <a:lnTo>
                    <a:pt x="8" y="38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26" y="14"/>
                  </a:lnTo>
                  <a:lnTo>
                    <a:pt x="28" y="12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6" y="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8" name="Freeform 273"/>
            <p:cNvSpPr/>
            <p:nvPr/>
          </p:nvSpPr>
          <p:spPr bwMode="auto">
            <a:xfrm>
              <a:off x="7437572" y="4799943"/>
              <a:ext cx="72646" cy="15929"/>
            </a:xfrm>
            <a:custGeom>
              <a:avLst/>
              <a:gdLst>
                <a:gd name="T0" fmla="*/ 2147483647 w 50"/>
                <a:gd name="T1" fmla="*/ 2147483647 h 10"/>
                <a:gd name="T2" fmla="*/ 2147483647 w 50"/>
                <a:gd name="T3" fmla="*/ 2147483647 h 10"/>
                <a:gd name="T4" fmla="*/ 2147483647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2147483647 h 10"/>
                <a:gd name="T14" fmla="*/ 0 w 50"/>
                <a:gd name="T15" fmla="*/ 2147483647 h 10"/>
                <a:gd name="T16" fmla="*/ 2147483647 w 50"/>
                <a:gd name="T17" fmla="*/ 2147483647 h 10"/>
                <a:gd name="T18" fmla="*/ 2147483647 w 50"/>
                <a:gd name="T19" fmla="*/ 0 h 10"/>
                <a:gd name="T20" fmla="*/ 2147483647 w 50"/>
                <a:gd name="T21" fmla="*/ 2147483647 h 10"/>
                <a:gd name="T22" fmla="*/ 2147483647 w 50"/>
                <a:gd name="T23" fmla="*/ 2147483647 h 10"/>
                <a:gd name="T24" fmla="*/ 2147483647 w 50"/>
                <a:gd name="T25" fmla="*/ 2147483647 h 10"/>
                <a:gd name="T26" fmla="*/ 2147483647 w 50"/>
                <a:gd name="T27" fmla="*/ 2147483647 h 10"/>
                <a:gd name="T28" fmla="*/ 2147483647 w 50"/>
                <a:gd name="T29" fmla="*/ 2147483647 h 10"/>
                <a:gd name="T30" fmla="*/ 2147483647 w 50"/>
                <a:gd name="T31" fmla="*/ 2147483647 h 10"/>
                <a:gd name="T32" fmla="*/ 2147483647 w 50"/>
                <a:gd name="T33" fmla="*/ 2147483647 h 10"/>
                <a:gd name="T34" fmla="*/ 2147483647 w 50"/>
                <a:gd name="T35" fmla="*/ 2147483647 h 10"/>
                <a:gd name="T36" fmla="*/ 2147483647 w 50"/>
                <a:gd name="T37" fmla="*/ 2147483647 h 10"/>
                <a:gd name="T38" fmla="*/ 2147483647 w 50"/>
                <a:gd name="T39" fmla="*/ 2147483647 h 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10"/>
                <a:gd name="T62" fmla="*/ 50 w 50"/>
                <a:gd name="T63" fmla="*/ 10 h 1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10">
                  <a:moveTo>
                    <a:pt x="40" y="8"/>
                  </a:moveTo>
                  <a:lnTo>
                    <a:pt x="34" y="10"/>
                  </a:lnTo>
                  <a:lnTo>
                    <a:pt x="28" y="10"/>
                  </a:lnTo>
                  <a:lnTo>
                    <a:pt x="22" y="8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38" y="10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9" name="Freeform 274"/>
            <p:cNvSpPr/>
            <p:nvPr/>
          </p:nvSpPr>
          <p:spPr bwMode="auto">
            <a:xfrm>
              <a:off x="7105476" y="4737554"/>
              <a:ext cx="235234" cy="78319"/>
            </a:xfrm>
            <a:custGeom>
              <a:avLst/>
              <a:gdLst>
                <a:gd name="T0" fmla="*/ 2147483647 w 162"/>
                <a:gd name="T1" fmla="*/ 2147483647 h 50"/>
                <a:gd name="T2" fmla="*/ 0 w 162"/>
                <a:gd name="T3" fmla="*/ 2147483647 h 50"/>
                <a:gd name="T4" fmla="*/ 2147483647 w 162"/>
                <a:gd name="T5" fmla="*/ 2147483647 h 50"/>
                <a:gd name="T6" fmla="*/ 2147483647 w 162"/>
                <a:gd name="T7" fmla="*/ 2147483647 h 50"/>
                <a:gd name="T8" fmla="*/ 2147483647 w 162"/>
                <a:gd name="T9" fmla="*/ 2147483647 h 50"/>
                <a:gd name="T10" fmla="*/ 2147483647 w 162"/>
                <a:gd name="T11" fmla="*/ 0 h 50"/>
                <a:gd name="T12" fmla="*/ 2147483647 w 162"/>
                <a:gd name="T13" fmla="*/ 2147483647 h 50"/>
                <a:gd name="T14" fmla="*/ 2147483647 w 162"/>
                <a:gd name="T15" fmla="*/ 2147483647 h 50"/>
                <a:gd name="T16" fmla="*/ 2147483647 w 162"/>
                <a:gd name="T17" fmla="*/ 2147483647 h 50"/>
                <a:gd name="T18" fmla="*/ 2147483647 w 162"/>
                <a:gd name="T19" fmla="*/ 2147483647 h 50"/>
                <a:gd name="T20" fmla="*/ 2147483647 w 162"/>
                <a:gd name="T21" fmla="*/ 2147483647 h 50"/>
                <a:gd name="T22" fmla="*/ 2147483647 w 162"/>
                <a:gd name="T23" fmla="*/ 2147483647 h 50"/>
                <a:gd name="T24" fmla="*/ 2147483647 w 162"/>
                <a:gd name="T25" fmla="*/ 2147483647 h 50"/>
                <a:gd name="T26" fmla="*/ 2147483647 w 162"/>
                <a:gd name="T27" fmla="*/ 2147483647 h 50"/>
                <a:gd name="T28" fmla="*/ 2147483647 w 162"/>
                <a:gd name="T29" fmla="*/ 2147483647 h 50"/>
                <a:gd name="T30" fmla="*/ 2147483647 w 162"/>
                <a:gd name="T31" fmla="*/ 2147483647 h 50"/>
                <a:gd name="T32" fmla="*/ 2147483647 w 162"/>
                <a:gd name="T33" fmla="*/ 2147483647 h 50"/>
                <a:gd name="T34" fmla="*/ 2147483647 w 162"/>
                <a:gd name="T35" fmla="*/ 2147483647 h 50"/>
                <a:gd name="T36" fmla="*/ 2147483647 w 162"/>
                <a:gd name="T37" fmla="*/ 2147483647 h 50"/>
                <a:gd name="T38" fmla="*/ 2147483647 w 162"/>
                <a:gd name="T39" fmla="*/ 2147483647 h 50"/>
                <a:gd name="T40" fmla="*/ 2147483647 w 162"/>
                <a:gd name="T41" fmla="*/ 2147483647 h 50"/>
                <a:gd name="T42" fmla="*/ 2147483647 w 162"/>
                <a:gd name="T43" fmla="*/ 2147483647 h 50"/>
                <a:gd name="T44" fmla="*/ 2147483647 w 162"/>
                <a:gd name="T45" fmla="*/ 2147483647 h 50"/>
                <a:gd name="T46" fmla="*/ 2147483647 w 162"/>
                <a:gd name="T47" fmla="*/ 2147483647 h 50"/>
                <a:gd name="T48" fmla="*/ 2147483647 w 162"/>
                <a:gd name="T49" fmla="*/ 2147483647 h 50"/>
                <a:gd name="T50" fmla="*/ 2147483647 w 162"/>
                <a:gd name="T51" fmla="*/ 2147483647 h 50"/>
                <a:gd name="T52" fmla="*/ 2147483647 w 162"/>
                <a:gd name="T53" fmla="*/ 2147483647 h 50"/>
                <a:gd name="T54" fmla="*/ 2147483647 w 162"/>
                <a:gd name="T55" fmla="*/ 2147483647 h 50"/>
                <a:gd name="T56" fmla="*/ 2147483647 w 162"/>
                <a:gd name="T57" fmla="*/ 2147483647 h 50"/>
                <a:gd name="T58" fmla="*/ 2147483647 w 162"/>
                <a:gd name="T59" fmla="*/ 2147483647 h 50"/>
                <a:gd name="T60" fmla="*/ 2147483647 w 162"/>
                <a:gd name="T61" fmla="*/ 2147483647 h 50"/>
                <a:gd name="T62" fmla="*/ 2147483647 w 162"/>
                <a:gd name="T63" fmla="*/ 2147483647 h 50"/>
                <a:gd name="T64" fmla="*/ 2147483647 w 162"/>
                <a:gd name="T65" fmla="*/ 2147483647 h 50"/>
                <a:gd name="T66" fmla="*/ 2147483647 w 162"/>
                <a:gd name="T67" fmla="*/ 2147483647 h 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2"/>
                <a:gd name="T103" fmla="*/ 0 h 50"/>
                <a:gd name="T104" fmla="*/ 162 w 162"/>
                <a:gd name="T105" fmla="*/ 50 h 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2" h="50">
                  <a:moveTo>
                    <a:pt x="16" y="16"/>
                  </a:moveTo>
                  <a:lnTo>
                    <a:pt x="8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3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2" y="8"/>
                  </a:lnTo>
                  <a:lnTo>
                    <a:pt x="54" y="12"/>
                  </a:lnTo>
                  <a:lnTo>
                    <a:pt x="56" y="14"/>
                  </a:lnTo>
                  <a:lnTo>
                    <a:pt x="62" y="16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84" y="12"/>
                  </a:lnTo>
                  <a:lnTo>
                    <a:pt x="88" y="10"/>
                  </a:lnTo>
                  <a:lnTo>
                    <a:pt x="90" y="8"/>
                  </a:lnTo>
                  <a:lnTo>
                    <a:pt x="92" y="10"/>
                  </a:lnTo>
                  <a:lnTo>
                    <a:pt x="94" y="10"/>
                  </a:lnTo>
                  <a:lnTo>
                    <a:pt x="100" y="12"/>
                  </a:lnTo>
                  <a:lnTo>
                    <a:pt x="102" y="16"/>
                  </a:lnTo>
                  <a:lnTo>
                    <a:pt x="106" y="16"/>
                  </a:lnTo>
                  <a:lnTo>
                    <a:pt x="114" y="18"/>
                  </a:lnTo>
                  <a:lnTo>
                    <a:pt x="118" y="20"/>
                  </a:lnTo>
                  <a:lnTo>
                    <a:pt x="118" y="22"/>
                  </a:lnTo>
                  <a:lnTo>
                    <a:pt x="118" y="30"/>
                  </a:lnTo>
                  <a:lnTo>
                    <a:pt x="124" y="32"/>
                  </a:lnTo>
                  <a:lnTo>
                    <a:pt x="132" y="32"/>
                  </a:lnTo>
                  <a:lnTo>
                    <a:pt x="146" y="34"/>
                  </a:lnTo>
                  <a:lnTo>
                    <a:pt x="150" y="36"/>
                  </a:lnTo>
                  <a:lnTo>
                    <a:pt x="162" y="40"/>
                  </a:lnTo>
                  <a:lnTo>
                    <a:pt x="162" y="42"/>
                  </a:lnTo>
                  <a:lnTo>
                    <a:pt x="160" y="46"/>
                  </a:lnTo>
                  <a:lnTo>
                    <a:pt x="156" y="48"/>
                  </a:lnTo>
                  <a:lnTo>
                    <a:pt x="152" y="48"/>
                  </a:lnTo>
                  <a:lnTo>
                    <a:pt x="150" y="46"/>
                  </a:lnTo>
                  <a:lnTo>
                    <a:pt x="146" y="40"/>
                  </a:lnTo>
                  <a:lnTo>
                    <a:pt x="144" y="46"/>
                  </a:lnTo>
                  <a:lnTo>
                    <a:pt x="144" y="48"/>
                  </a:lnTo>
                  <a:lnTo>
                    <a:pt x="142" y="50"/>
                  </a:lnTo>
                  <a:lnTo>
                    <a:pt x="136" y="48"/>
                  </a:lnTo>
                  <a:lnTo>
                    <a:pt x="130" y="46"/>
                  </a:lnTo>
                  <a:lnTo>
                    <a:pt x="126" y="44"/>
                  </a:lnTo>
                  <a:lnTo>
                    <a:pt x="118" y="42"/>
                  </a:lnTo>
                  <a:lnTo>
                    <a:pt x="92" y="42"/>
                  </a:lnTo>
                  <a:lnTo>
                    <a:pt x="90" y="40"/>
                  </a:lnTo>
                  <a:lnTo>
                    <a:pt x="84" y="40"/>
                  </a:lnTo>
                  <a:lnTo>
                    <a:pt x="82" y="38"/>
                  </a:lnTo>
                  <a:lnTo>
                    <a:pt x="80" y="36"/>
                  </a:lnTo>
                  <a:lnTo>
                    <a:pt x="74" y="34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2" y="26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18" y="22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0" name="Freeform 275"/>
            <p:cNvSpPr/>
            <p:nvPr/>
          </p:nvSpPr>
          <p:spPr bwMode="auto">
            <a:xfrm>
              <a:off x="7105476" y="4610119"/>
              <a:ext cx="33440" cy="41151"/>
            </a:xfrm>
            <a:custGeom>
              <a:avLst/>
              <a:gdLst>
                <a:gd name="T0" fmla="*/ 0 w 24"/>
                <a:gd name="T1" fmla="*/ 2147483647 h 26"/>
                <a:gd name="T2" fmla="*/ 2147483647 w 24"/>
                <a:gd name="T3" fmla="*/ 2147483647 h 26"/>
                <a:gd name="T4" fmla="*/ 2147483647 w 24"/>
                <a:gd name="T5" fmla="*/ 2147483647 h 26"/>
                <a:gd name="T6" fmla="*/ 2147483647 w 24"/>
                <a:gd name="T7" fmla="*/ 0 h 26"/>
                <a:gd name="T8" fmla="*/ 2147483647 w 24"/>
                <a:gd name="T9" fmla="*/ 0 h 26"/>
                <a:gd name="T10" fmla="*/ 2147483647 w 24"/>
                <a:gd name="T11" fmla="*/ 2147483647 h 26"/>
                <a:gd name="T12" fmla="*/ 2147483647 w 24"/>
                <a:gd name="T13" fmla="*/ 2147483647 h 26"/>
                <a:gd name="T14" fmla="*/ 2147483647 w 24"/>
                <a:gd name="T15" fmla="*/ 2147483647 h 26"/>
                <a:gd name="T16" fmla="*/ 2147483647 w 24"/>
                <a:gd name="T17" fmla="*/ 2147483647 h 26"/>
                <a:gd name="T18" fmla="*/ 2147483647 w 24"/>
                <a:gd name="T19" fmla="*/ 2147483647 h 26"/>
                <a:gd name="T20" fmla="*/ 2147483647 w 24"/>
                <a:gd name="T21" fmla="*/ 2147483647 h 26"/>
                <a:gd name="T22" fmla="*/ 2147483647 w 24"/>
                <a:gd name="T23" fmla="*/ 2147483647 h 26"/>
                <a:gd name="T24" fmla="*/ 2147483647 w 24"/>
                <a:gd name="T25" fmla="*/ 2147483647 h 26"/>
                <a:gd name="T26" fmla="*/ 2147483647 w 24"/>
                <a:gd name="T27" fmla="*/ 2147483647 h 26"/>
                <a:gd name="T28" fmla="*/ 2147483647 w 24"/>
                <a:gd name="T29" fmla="*/ 2147483647 h 26"/>
                <a:gd name="T30" fmla="*/ 2147483647 w 24"/>
                <a:gd name="T31" fmla="*/ 2147483647 h 26"/>
                <a:gd name="T32" fmla="*/ 2147483647 w 24"/>
                <a:gd name="T33" fmla="*/ 2147483647 h 26"/>
                <a:gd name="T34" fmla="*/ 2147483647 w 24"/>
                <a:gd name="T35" fmla="*/ 2147483647 h 26"/>
                <a:gd name="T36" fmla="*/ 0 w 24"/>
                <a:gd name="T37" fmla="*/ 2147483647 h 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6"/>
                <a:gd name="T59" fmla="*/ 24 w 24"/>
                <a:gd name="T60" fmla="*/ 26 h 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6">
                  <a:moveTo>
                    <a:pt x="0" y="6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8" y="12"/>
                  </a:lnTo>
                  <a:lnTo>
                    <a:pt x="24" y="18"/>
                  </a:lnTo>
                  <a:lnTo>
                    <a:pt x="24" y="24"/>
                  </a:lnTo>
                  <a:lnTo>
                    <a:pt x="22" y="26"/>
                  </a:lnTo>
                  <a:lnTo>
                    <a:pt x="14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1" name="Freeform 276"/>
            <p:cNvSpPr/>
            <p:nvPr/>
          </p:nvSpPr>
          <p:spPr bwMode="auto">
            <a:xfrm>
              <a:off x="7159672" y="4639322"/>
              <a:ext cx="17296" cy="15929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2147483647 w 12"/>
                <a:gd name="T7" fmla="*/ 2147483647 h 10"/>
                <a:gd name="T8" fmla="*/ 2147483647 w 12"/>
                <a:gd name="T9" fmla="*/ 2147483647 h 10"/>
                <a:gd name="T10" fmla="*/ 0 w 12"/>
                <a:gd name="T11" fmla="*/ 2147483647 h 10"/>
                <a:gd name="T12" fmla="*/ 2147483647 w 12"/>
                <a:gd name="T13" fmla="*/ 2147483647 h 10"/>
                <a:gd name="T14" fmla="*/ 2147483647 w 12"/>
                <a:gd name="T15" fmla="*/ 0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0"/>
                <a:gd name="T29" fmla="*/ 12 w 1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0">
                  <a:moveTo>
                    <a:pt x="12" y="2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2" name="Freeform 277"/>
            <p:cNvSpPr/>
            <p:nvPr/>
          </p:nvSpPr>
          <p:spPr bwMode="auto">
            <a:xfrm>
              <a:off x="6948653" y="4592862"/>
              <a:ext cx="13837" cy="17257"/>
            </a:xfrm>
            <a:custGeom>
              <a:avLst/>
              <a:gdLst>
                <a:gd name="T0" fmla="*/ 2147483647 w 10"/>
                <a:gd name="T1" fmla="*/ 0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0 w 10"/>
                <a:gd name="T15" fmla="*/ 2147483647 h 12"/>
                <a:gd name="T16" fmla="*/ 2147483647 w 10"/>
                <a:gd name="T17" fmla="*/ 0 h 12"/>
                <a:gd name="T18" fmla="*/ 2147483647 w 10"/>
                <a:gd name="T19" fmla="*/ 0 h 12"/>
                <a:gd name="T20" fmla="*/ 2147483647 w 10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12"/>
                <a:gd name="T35" fmla="*/ 10 w 10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12">
                  <a:moveTo>
                    <a:pt x="6" y="0"/>
                  </a:moveTo>
                  <a:lnTo>
                    <a:pt x="6" y="6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3" name="Freeform 278"/>
            <p:cNvSpPr/>
            <p:nvPr/>
          </p:nvSpPr>
          <p:spPr bwMode="auto">
            <a:xfrm>
              <a:off x="6917519" y="4522508"/>
              <a:ext cx="17296" cy="22567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0 w 12"/>
                <a:gd name="T9" fmla="*/ 2147483647 h 14"/>
                <a:gd name="T10" fmla="*/ 0 w 12"/>
                <a:gd name="T11" fmla="*/ 2147483647 h 14"/>
                <a:gd name="T12" fmla="*/ 0 w 12"/>
                <a:gd name="T13" fmla="*/ 0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4"/>
                <a:gd name="T32" fmla="*/ 12 w 12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4">
                  <a:moveTo>
                    <a:pt x="12" y="8"/>
                  </a:moveTo>
                  <a:lnTo>
                    <a:pt x="10" y="12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4" name="Freeform 279"/>
            <p:cNvSpPr/>
            <p:nvPr/>
          </p:nvSpPr>
          <p:spPr bwMode="auto">
            <a:xfrm>
              <a:off x="7673959" y="4888882"/>
              <a:ext cx="29981" cy="15929"/>
            </a:xfrm>
            <a:custGeom>
              <a:avLst/>
              <a:gdLst>
                <a:gd name="T0" fmla="*/ 0 w 20"/>
                <a:gd name="T1" fmla="*/ 0 h 10"/>
                <a:gd name="T2" fmla="*/ 0 w 20"/>
                <a:gd name="T3" fmla="*/ 2147483647 h 10"/>
                <a:gd name="T4" fmla="*/ 2147483647 w 20"/>
                <a:gd name="T5" fmla="*/ 2147483647 h 10"/>
                <a:gd name="T6" fmla="*/ 2147483647 w 20"/>
                <a:gd name="T7" fmla="*/ 2147483647 h 10"/>
                <a:gd name="T8" fmla="*/ 2147483647 w 20"/>
                <a:gd name="T9" fmla="*/ 2147483647 h 10"/>
                <a:gd name="T10" fmla="*/ 2147483647 w 20"/>
                <a:gd name="T11" fmla="*/ 2147483647 h 10"/>
                <a:gd name="T12" fmla="*/ 2147483647 w 20"/>
                <a:gd name="T13" fmla="*/ 2147483647 h 10"/>
                <a:gd name="T14" fmla="*/ 2147483647 w 20"/>
                <a:gd name="T15" fmla="*/ 0 h 10"/>
                <a:gd name="T16" fmla="*/ 2147483647 w 20"/>
                <a:gd name="T17" fmla="*/ 0 h 10"/>
                <a:gd name="T18" fmla="*/ 0 w 20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10"/>
                <a:gd name="T32" fmla="*/ 20 w 20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10">
                  <a:moveTo>
                    <a:pt x="0" y="0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Freeform 280"/>
            <p:cNvSpPr/>
            <p:nvPr/>
          </p:nvSpPr>
          <p:spPr bwMode="auto">
            <a:xfrm>
              <a:off x="7730461" y="5734463"/>
              <a:ext cx="95708" cy="92921"/>
            </a:xfrm>
            <a:custGeom>
              <a:avLst/>
              <a:gdLst>
                <a:gd name="T0" fmla="*/ 2147483647 w 66"/>
                <a:gd name="T1" fmla="*/ 2147483647 h 58"/>
                <a:gd name="T2" fmla="*/ 2147483647 w 66"/>
                <a:gd name="T3" fmla="*/ 2147483647 h 58"/>
                <a:gd name="T4" fmla="*/ 2147483647 w 66"/>
                <a:gd name="T5" fmla="*/ 2147483647 h 58"/>
                <a:gd name="T6" fmla="*/ 2147483647 w 66"/>
                <a:gd name="T7" fmla="*/ 2147483647 h 58"/>
                <a:gd name="T8" fmla="*/ 2147483647 w 66"/>
                <a:gd name="T9" fmla="*/ 2147483647 h 58"/>
                <a:gd name="T10" fmla="*/ 2147483647 w 66"/>
                <a:gd name="T11" fmla="*/ 2147483647 h 58"/>
                <a:gd name="T12" fmla="*/ 2147483647 w 66"/>
                <a:gd name="T13" fmla="*/ 2147483647 h 58"/>
                <a:gd name="T14" fmla="*/ 2147483647 w 66"/>
                <a:gd name="T15" fmla="*/ 2147483647 h 58"/>
                <a:gd name="T16" fmla="*/ 2147483647 w 66"/>
                <a:gd name="T17" fmla="*/ 2147483647 h 58"/>
                <a:gd name="T18" fmla="*/ 2147483647 w 66"/>
                <a:gd name="T19" fmla="*/ 2147483647 h 58"/>
                <a:gd name="T20" fmla="*/ 2147483647 w 66"/>
                <a:gd name="T21" fmla="*/ 2147483647 h 58"/>
                <a:gd name="T22" fmla="*/ 2147483647 w 66"/>
                <a:gd name="T23" fmla="*/ 2147483647 h 58"/>
                <a:gd name="T24" fmla="*/ 2147483647 w 66"/>
                <a:gd name="T25" fmla="*/ 2147483647 h 58"/>
                <a:gd name="T26" fmla="*/ 2147483647 w 66"/>
                <a:gd name="T27" fmla="*/ 2147483647 h 58"/>
                <a:gd name="T28" fmla="*/ 2147483647 w 66"/>
                <a:gd name="T29" fmla="*/ 2147483647 h 58"/>
                <a:gd name="T30" fmla="*/ 2147483647 w 66"/>
                <a:gd name="T31" fmla="*/ 2147483647 h 58"/>
                <a:gd name="T32" fmla="*/ 2147483647 w 66"/>
                <a:gd name="T33" fmla="*/ 2147483647 h 58"/>
                <a:gd name="T34" fmla="*/ 2147483647 w 66"/>
                <a:gd name="T35" fmla="*/ 2147483647 h 58"/>
                <a:gd name="T36" fmla="*/ 2147483647 w 66"/>
                <a:gd name="T37" fmla="*/ 2147483647 h 58"/>
                <a:gd name="T38" fmla="*/ 2147483647 w 66"/>
                <a:gd name="T39" fmla="*/ 2147483647 h 58"/>
                <a:gd name="T40" fmla="*/ 2147483647 w 66"/>
                <a:gd name="T41" fmla="*/ 2147483647 h 58"/>
                <a:gd name="T42" fmla="*/ 2147483647 w 66"/>
                <a:gd name="T43" fmla="*/ 2147483647 h 58"/>
                <a:gd name="T44" fmla="*/ 2147483647 w 66"/>
                <a:gd name="T45" fmla="*/ 2147483647 h 58"/>
                <a:gd name="T46" fmla="*/ 2147483647 w 66"/>
                <a:gd name="T47" fmla="*/ 2147483647 h 58"/>
                <a:gd name="T48" fmla="*/ 2147483647 w 66"/>
                <a:gd name="T49" fmla="*/ 2147483647 h 58"/>
                <a:gd name="T50" fmla="*/ 0 w 66"/>
                <a:gd name="T51" fmla="*/ 2147483647 h 58"/>
                <a:gd name="T52" fmla="*/ 0 w 66"/>
                <a:gd name="T53" fmla="*/ 2147483647 h 58"/>
                <a:gd name="T54" fmla="*/ 0 w 66"/>
                <a:gd name="T55" fmla="*/ 2147483647 h 58"/>
                <a:gd name="T56" fmla="*/ 0 w 66"/>
                <a:gd name="T57" fmla="*/ 2147483647 h 58"/>
                <a:gd name="T58" fmla="*/ 2147483647 w 66"/>
                <a:gd name="T59" fmla="*/ 2147483647 h 58"/>
                <a:gd name="T60" fmla="*/ 2147483647 w 66"/>
                <a:gd name="T61" fmla="*/ 2147483647 h 58"/>
                <a:gd name="T62" fmla="*/ 2147483647 w 66"/>
                <a:gd name="T63" fmla="*/ 2147483647 h 58"/>
                <a:gd name="T64" fmla="*/ 2147483647 w 66"/>
                <a:gd name="T65" fmla="*/ 2147483647 h 58"/>
                <a:gd name="T66" fmla="*/ 2147483647 w 66"/>
                <a:gd name="T67" fmla="*/ 2147483647 h 58"/>
                <a:gd name="T68" fmla="*/ 2147483647 w 66"/>
                <a:gd name="T69" fmla="*/ 2147483647 h 58"/>
                <a:gd name="T70" fmla="*/ 2147483647 w 66"/>
                <a:gd name="T71" fmla="*/ 2147483647 h 58"/>
                <a:gd name="T72" fmla="*/ 2147483647 w 66"/>
                <a:gd name="T73" fmla="*/ 0 h 58"/>
                <a:gd name="T74" fmla="*/ 2147483647 w 66"/>
                <a:gd name="T75" fmla="*/ 2147483647 h 58"/>
                <a:gd name="T76" fmla="*/ 2147483647 w 66"/>
                <a:gd name="T77" fmla="*/ 2147483647 h 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58"/>
                <a:gd name="T119" fmla="*/ 66 w 66"/>
                <a:gd name="T120" fmla="*/ 58 h 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58">
                  <a:moveTo>
                    <a:pt x="18" y="2"/>
                  </a:moveTo>
                  <a:lnTo>
                    <a:pt x="24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8" y="6"/>
                  </a:lnTo>
                  <a:lnTo>
                    <a:pt x="66" y="6"/>
                  </a:lnTo>
                  <a:lnTo>
                    <a:pt x="66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4" y="32"/>
                  </a:lnTo>
                  <a:lnTo>
                    <a:pt x="50" y="34"/>
                  </a:lnTo>
                  <a:lnTo>
                    <a:pt x="46" y="36"/>
                  </a:lnTo>
                  <a:lnTo>
                    <a:pt x="42" y="42"/>
                  </a:lnTo>
                  <a:lnTo>
                    <a:pt x="38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0"/>
                  </a:lnTo>
                  <a:lnTo>
                    <a:pt x="28" y="46"/>
                  </a:lnTo>
                  <a:lnTo>
                    <a:pt x="18" y="54"/>
                  </a:lnTo>
                  <a:lnTo>
                    <a:pt x="16" y="56"/>
                  </a:lnTo>
                  <a:lnTo>
                    <a:pt x="10" y="58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28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Freeform 281"/>
            <p:cNvSpPr/>
            <p:nvPr/>
          </p:nvSpPr>
          <p:spPr bwMode="auto">
            <a:xfrm>
              <a:off x="8116753" y="5739773"/>
              <a:ext cx="267521" cy="179205"/>
            </a:xfrm>
            <a:custGeom>
              <a:avLst/>
              <a:gdLst>
                <a:gd name="T0" fmla="*/ 2147483647 w 184"/>
                <a:gd name="T1" fmla="*/ 2147483647 h 114"/>
                <a:gd name="T2" fmla="*/ 2147483647 w 184"/>
                <a:gd name="T3" fmla="*/ 2147483647 h 114"/>
                <a:gd name="T4" fmla="*/ 2147483647 w 184"/>
                <a:gd name="T5" fmla="*/ 2147483647 h 114"/>
                <a:gd name="T6" fmla="*/ 2147483647 w 184"/>
                <a:gd name="T7" fmla="*/ 2147483647 h 114"/>
                <a:gd name="T8" fmla="*/ 2147483647 w 184"/>
                <a:gd name="T9" fmla="*/ 2147483647 h 114"/>
                <a:gd name="T10" fmla="*/ 2147483647 w 184"/>
                <a:gd name="T11" fmla="*/ 2147483647 h 114"/>
                <a:gd name="T12" fmla="*/ 2147483647 w 184"/>
                <a:gd name="T13" fmla="*/ 2147483647 h 114"/>
                <a:gd name="T14" fmla="*/ 2147483647 w 184"/>
                <a:gd name="T15" fmla="*/ 0 h 114"/>
                <a:gd name="T16" fmla="*/ 2147483647 w 184"/>
                <a:gd name="T17" fmla="*/ 2147483647 h 114"/>
                <a:gd name="T18" fmla="*/ 2147483647 w 184"/>
                <a:gd name="T19" fmla="*/ 2147483647 h 114"/>
                <a:gd name="T20" fmla="*/ 2147483647 w 184"/>
                <a:gd name="T21" fmla="*/ 2147483647 h 114"/>
                <a:gd name="T22" fmla="*/ 2147483647 w 184"/>
                <a:gd name="T23" fmla="*/ 2147483647 h 114"/>
                <a:gd name="T24" fmla="*/ 2147483647 w 184"/>
                <a:gd name="T25" fmla="*/ 2147483647 h 114"/>
                <a:gd name="T26" fmla="*/ 2147483647 w 184"/>
                <a:gd name="T27" fmla="*/ 2147483647 h 114"/>
                <a:gd name="T28" fmla="*/ 2147483647 w 184"/>
                <a:gd name="T29" fmla="*/ 2147483647 h 114"/>
                <a:gd name="T30" fmla="*/ 2147483647 w 184"/>
                <a:gd name="T31" fmla="*/ 2147483647 h 114"/>
                <a:gd name="T32" fmla="*/ 2147483647 w 184"/>
                <a:gd name="T33" fmla="*/ 2147483647 h 114"/>
                <a:gd name="T34" fmla="*/ 2147483647 w 184"/>
                <a:gd name="T35" fmla="*/ 2147483647 h 114"/>
                <a:gd name="T36" fmla="*/ 2147483647 w 184"/>
                <a:gd name="T37" fmla="*/ 2147483647 h 114"/>
                <a:gd name="T38" fmla="*/ 2147483647 w 184"/>
                <a:gd name="T39" fmla="*/ 2147483647 h 114"/>
                <a:gd name="T40" fmla="*/ 2147483647 w 184"/>
                <a:gd name="T41" fmla="*/ 2147483647 h 114"/>
                <a:gd name="T42" fmla="*/ 2147483647 w 184"/>
                <a:gd name="T43" fmla="*/ 2147483647 h 114"/>
                <a:gd name="T44" fmla="*/ 2147483647 w 184"/>
                <a:gd name="T45" fmla="*/ 2147483647 h 114"/>
                <a:gd name="T46" fmla="*/ 2147483647 w 184"/>
                <a:gd name="T47" fmla="*/ 2147483647 h 114"/>
                <a:gd name="T48" fmla="*/ 2147483647 w 184"/>
                <a:gd name="T49" fmla="*/ 2147483647 h 114"/>
                <a:gd name="T50" fmla="*/ 2147483647 w 184"/>
                <a:gd name="T51" fmla="*/ 2147483647 h 114"/>
                <a:gd name="T52" fmla="*/ 2147483647 w 184"/>
                <a:gd name="T53" fmla="*/ 2147483647 h 114"/>
                <a:gd name="T54" fmla="*/ 2147483647 w 184"/>
                <a:gd name="T55" fmla="*/ 2147483647 h 114"/>
                <a:gd name="T56" fmla="*/ 2147483647 w 184"/>
                <a:gd name="T57" fmla="*/ 2147483647 h 114"/>
                <a:gd name="T58" fmla="*/ 2147483647 w 184"/>
                <a:gd name="T59" fmla="*/ 2147483647 h 114"/>
                <a:gd name="T60" fmla="*/ 2147483647 w 184"/>
                <a:gd name="T61" fmla="*/ 2147483647 h 114"/>
                <a:gd name="T62" fmla="*/ 2147483647 w 184"/>
                <a:gd name="T63" fmla="*/ 2147483647 h 114"/>
                <a:gd name="T64" fmla="*/ 2147483647 w 184"/>
                <a:gd name="T65" fmla="*/ 2147483647 h 114"/>
                <a:gd name="T66" fmla="*/ 2147483647 w 184"/>
                <a:gd name="T67" fmla="*/ 2147483647 h 114"/>
                <a:gd name="T68" fmla="*/ 2147483647 w 184"/>
                <a:gd name="T69" fmla="*/ 2147483647 h 114"/>
                <a:gd name="T70" fmla="*/ 2147483647 w 184"/>
                <a:gd name="T71" fmla="*/ 2147483647 h 114"/>
                <a:gd name="T72" fmla="*/ 2147483647 w 184"/>
                <a:gd name="T73" fmla="*/ 2147483647 h 114"/>
                <a:gd name="T74" fmla="*/ 2147483647 w 184"/>
                <a:gd name="T75" fmla="*/ 2147483647 h 114"/>
                <a:gd name="T76" fmla="*/ 2147483647 w 184"/>
                <a:gd name="T77" fmla="*/ 2147483647 h 114"/>
                <a:gd name="T78" fmla="*/ 2147483647 w 184"/>
                <a:gd name="T79" fmla="*/ 2147483647 h 114"/>
                <a:gd name="T80" fmla="*/ 2147483647 w 184"/>
                <a:gd name="T81" fmla="*/ 2147483647 h 114"/>
                <a:gd name="T82" fmla="*/ 2147483647 w 184"/>
                <a:gd name="T83" fmla="*/ 2147483647 h 114"/>
                <a:gd name="T84" fmla="*/ 0 w 184"/>
                <a:gd name="T85" fmla="*/ 2147483647 h 114"/>
                <a:gd name="T86" fmla="*/ 0 w 184"/>
                <a:gd name="T87" fmla="*/ 2147483647 h 114"/>
                <a:gd name="T88" fmla="*/ 2147483647 w 184"/>
                <a:gd name="T89" fmla="*/ 2147483647 h 114"/>
                <a:gd name="T90" fmla="*/ 2147483647 w 184"/>
                <a:gd name="T91" fmla="*/ 2147483647 h 114"/>
                <a:gd name="T92" fmla="*/ 2147483647 w 184"/>
                <a:gd name="T93" fmla="*/ 2147483647 h 114"/>
                <a:gd name="T94" fmla="*/ 2147483647 w 184"/>
                <a:gd name="T95" fmla="*/ 2147483647 h 114"/>
                <a:gd name="T96" fmla="*/ 2147483647 w 184"/>
                <a:gd name="T97" fmla="*/ 2147483647 h 114"/>
                <a:gd name="T98" fmla="*/ 2147483647 w 184"/>
                <a:gd name="T99" fmla="*/ 2147483647 h 114"/>
                <a:gd name="T100" fmla="*/ 2147483647 w 184"/>
                <a:gd name="T101" fmla="*/ 2147483647 h 114"/>
                <a:gd name="T102" fmla="*/ 2147483647 w 184"/>
                <a:gd name="T103" fmla="*/ 2147483647 h 114"/>
                <a:gd name="T104" fmla="*/ 2147483647 w 184"/>
                <a:gd name="T105" fmla="*/ 2147483647 h 114"/>
                <a:gd name="T106" fmla="*/ 2147483647 w 184"/>
                <a:gd name="T107" fmla="*/ 2147483647 h 1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4"/>
                <a:gd name="T163" fmla="*/ 0 h 114"/>
                <a:gd name="T164" fmla="*/ 184 w 184"/>
                <a:gd name="T165" fmla="*/ 114 h 1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4" h="114">
                  <a:moveTo>
                    <a:pt x="110" y="42"/>
                  </a:moveTo>
                  <a:lnTo>
                    <a:pt x="120" y="32"/>
                  </a:lnTo>
                  <a:lnTo>
                    <a:pt x="132" y="24"/>
                  </a:lnTo>
                  <a:lnTo>
                    <a:pt x="138" y="22"/>
                  </a:lnTo>
                  <a:lnTo>
                    <a:pt x="144" y="18"/>
                  </a:lnTo>
                  <a:lnTo>
                    <a:pt x="154" y="6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72" y="2"/>
                  </a:lnTo>
                  <a:lnTo>
                    <a:pt x="168" y="6"/>
                  </a:lnTo>
                  <a:lnTo>
                    <a:pt x="166" y="14"/>
                  </a:lnTo>
                  <a:lnTo>
                    <a:pt x="172" y="12"/>
                  </a:lnTo>
                  <a:lnTo>
                    <a:pt x="176" y="10"/>
                  </a:lnTo>
                  <a:lnTo>
                    <a:pt x="184" y="6"/>
                  </a:lnTo>
                  <a:lnTo>
                    <a:pt x="184" y="16"/>
                  </a:lnTo>
                  <a:lnTo>
                    <a:pt x="178" y="18"/>
                  </a:lnTo>
                  <a:lnTo>
                    <a:pt x="176" y="22"/>
                  </a:lnTo>
                  <a:lnTo>
                    <a:pt x="172" y="28"/>
                  </a:lnTo>
                  <a:lnTo>
                    <a:pt x="168" y="32"/>
                  </a:lnTo>
                  <a:lnTo>
                    <a:pt x="164" y="34"/>
                  </a:lnTo>
                  <a:lnTo>
                    <a:pt x="158" y="36"/>
                  </a:lnTo>
                  <a:lnTo>
                    <a:pt x="140" y="46"/>
                  </a:lnTo>
                  <a:lnTo>
                    <a:pt x="132" y="52"/>
                  </a:lnTo>
                  <a:lnTo>
                    <a:pt x="130" y="54"/>
                  </a:lnTo>
                  <a:lnTo>
                    <a:pt x="128" y="56"/>
                  </a:lnTo>
                  <a:lnTo>
                    <a:pt x="128" y="60"/>
                  </a:lnTo>
                  <a:lnTo>
                    <a:pt x="122" y="64"/>
                  </a:lnTo>
                  <a:lnTo>
                    <a:pt x="114" y="64"/>
                  </a:lnTo>
                  <a:lnTo>
                    <a:pt x="102" y="66"/>
                  </a:lnTo>
                  <a:lnTo>
                    <a:pt x="94" y="70"/>
                  </a:lnTo>
                  <a:lnTo>
                    <a:pt x="86" y="78"/>
                  </a:lnTo>
                  <a:lnTo>
                    <a:pt x="74" y="90"/>
                  </a:lnTo>
                  <a:lnTo>
                    <a:pt x="70" y="94"/>
                  </a:lnTo>
                  <a:lnTo>
                    <a:pt x="66" y="98"/>
                  </a:lnTo>
                  <a:lnTo>
                    <a:pt x="54" y="100"/>
                  </a:lnTo>
                  <a:lnTo>
                    <a:pt x="50" y="104"/>
                  </a:lnTo>
                  <a:lnTo>
                    <a:pt x="42" y="110"/>
                  </a:lnTo>
                  <a:lnTo>
                    <a:pt x="36" y="112"/>
                  </a:lnTo>
                  <a:lnTo>
                    <a:pt x="28" y="114"/>
                  </a:lnTo>
                  <a:lnTo>
                    <a:pt x="20" y="112"/>
                  </a:lnTo>
                  <a:lnTo>
                    <a:pt x="10" y="108"/>
                  </a:lnTo>
                  <a:lnTo>
                    <a:pt x="2" y="102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8" y="90"/>
                  </a:lnTo>
                  <a:lnTo>
                    <a:pt x="20" y="84"/>
                  </a:lnTo>
                  <a:lnTo>
                    <a:pt x="30" y="78"/>
                  </a:lnTo>
                  <a:lnTo>
                    <a:pt x="40" y="72"/>
                  </a:lnTo>
                  <a:lnTo>
                    <a:pt x="62" y="60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82" y="58"/>
                  </a:lnTo>
                  <a:lnTo>
                    <a:pt x="96" y="52"/>
                  </a:lnTo>
                  <a:lnTo>
                    <a:pt x="11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Freeform 282"/>
            <p:cNvSpPr/>
            <p:nvPr/>
          </p:nvSpPr>
          <p:spPr bwMode="auto">
            <a:xfrm>
              <a:off x="8391193" y="5565877"/>
              <a:ext cx="153364" cy="208409"/>
            </a:xfrm>
            <a:custGeom>
              <a:avLst/>
              <a:gdLst>
                <a:gd name="T0" fmla="*/ 2147483647 w 106"/>
                <a:gd name="T1" fmla="*/ 2147483647 h 132"/>
                <a:gd name="T2" fmla="*/ 0 w 106"/>
                <a:gd name="T3" fmla="*/ 2147483647 h 132"/>
                <a:gd name="T4" fmla="*/ 2147483647 w 106"/>
                <a:gd name="T5" fmla="*/ 2147483647 h 132"/>
                <a:gd name="T6" fmla="*/ 2147483647 w 106"/>
                <a:gd name="T7" fmla="*/ 2147483647 h 132"/>
                <a:gd name="T8" fmla="*/ 2147483647 w 106"/>
                <a:gd name="T9" fmla="*/ 2147483647 h 132"/>
                <a:gd name="T10" fmla="*/ 2147483647 w 106"/>
                <a:gd name="T11" fmla="*/ 2147483647 h 132"/>
                <a:gd name="T12" fmla="*/ 2147483647 w 106"/>
                <a:gd name="T13" fmla="*/ 2147483647 h 132"/>
                <a:gd name="T14" fmla="*/ 2147483647 w 106"/>
                <a:gd name="T15" fmla="*/ 2147483647 h 132"/>
                <a:gd name="T16" fmla="*/ 2147483647 w 106"/>
                <a:gd name="T17" fmla="*/ 2147483647 h 132"/>
                <a:gd name="T18" fmla="*/ 2147483647 w 106"/>
                <a:gd name="T19" fmla="*/ 2147483647 h 132"/>
                <a:gd name="T20" fmla="*/ 2147483647 w 106"/>
                <a:gd name="T21" fmla="*/ 2147483647 h 132"/>
                <a:gd name="T22" fmla="*/ 2147483647 w 106"/>
                <a:gd name="T23" fmla="*/ 2147483647 h 132"/>
                <a:gd name="T24" fmla="*/ 2147483647 w 106"/>
                <a:gd name="T25" fmla="*/ 2147483647 h 132"/>
                <a:gd name="T26" fmla="*/ 2147483647 w 106"/>
                <a:gd name="T27" fmla="*/ 2147483647 h 132"/>
                <a:gd name="T28" fmla="*/ 2147483647 w 106"/>
                <a:gd name="T29" fmla="*/ 2147483647 h 132"/>
                <a:gd name="T30" fmla="*/ 2147483647 w 106"/>
                <a:gd name="T31" fmla="*/ 2147483647 h 132"/>
                <a:gd name="T32" fmla="*/ 2147483647 w 106"/>
                <a:gd name="T33" fmla="*/ 2147483647 h 132"/>
                <a:gd name="T34" fmla="*/ 2147483647 w 106"/>
                <a:gd name="T35" fmla="*/ 0 h 132"/>
                <a:gd name="T36" fmla="*/ 2147483647 w 106"/>
                <a:gd name="T37" fmla="*/ 2147483647 h 132"/>
                <a:gd name="T38" fmla="*/ 2147483647 w 106"/>
                <a:gd name="T39" fmla="*/ 2147483647 h 132"/>
                <a:gd name="T40" fmla="*/ 2147483647 w 106"/>
                <a:gd name="T41" fmla="*/ 2147483647 h 132"/>
                <a:gd name="T42" fmla="*/ 2147483647 w 106"/>
                <a:gd name="T43" fmla="*/ 2147483647 h 132"/>
                <a:gd name="T44" fmla="*/ 2147483647 w 106"/>
                <a:gd name="T45" fmla="*/ 2147483647 h 132"/>
                <a:gd name="T46" fmla="*/ 2147483647 w 106"/>
                <a:gd name="T47" fmla="*/ 2147483647 h 132"/>
                <a:gd name="T48" fmla="*/ 2147483647 w 106"/>
                <a:gd name="T49" fmla="*/ 2147483647 h 132"/>
                <a:gd name="T50" fmla="*/ 2147483647 w 106"/>
                <a:gd name="T51" fmla="*/ 2147483647 h 132"/>
                <a:gd name="T52" fmla="*/ 2147483647 w 106"/>
                <a:gd name="T53" fmla="*/ 2147483647 h 132"/>
                <a:gd name="T54" fmla="*/ 2147483647 w 106"/>
                <a:gd name="T55" fmla="*/ 2147483647 h 132"/>
                <a:gd name="T56" fmla="*/ 2147483647 w 106"/>
                <a:gd name="T57" fmla="*/ 2147483647 h 132"/>
                <a:gd name="T58" fmla="*/ 2147483647 w 106"/>
                <a:gd name="T59" fmla="*/ 2147483647 h 132"/>
                <a:gd name="T60" fmla="*/ 2147483647 w 106"/>
                <a:gd name="T61" fmla="*/ 2147483647 h 132"/>
                <a:gd name="T62" fmla="*/ 2147483647 w 106"/>
                <a:gd name="T63" fmla="*/ 2147483647 h 132"/>
                <a:gd name="T64" fmla="*/ 2147483647 w 106"/>
                <a:gd name="T65" fmla="*/ 2147483647 h 132"/>
                <a:gd name="T66" fmla="*/ 2147483647 w 106"/>
                <a:gd name="T67" fmla="*/ 2147483647 h 132"/>
                <a:gd name="T68" fmla="*/ 2147483647 w 106"/>
                <a:gd name="T69" fmla="*/ 2147483647 h 132"/>
                <a:gd name="T70" fmla="*/ 2147483647 w 106"/>
                <a:gd name="T71" fmla="*/ 2147483647 h 132"/>
                <a:gd name="T72" fmla="*/ 2147483647 w 106"/>
                <a:gd name="T73" fmla="*/ 2147483647 h 132"/>
                <a:gd name="T74" fmla="*/ 2147483647 w 106"/>
                <a:gd name="T75" fmla="*/ 2147483647 h 132"/>
                <a:gd name="T76" fmla="*/ 2147483647 w 106"/>
                <a:gd name="T77" fmla="*/ 2147483647 h 132"/>
                <a:gd name="T78" fmla="*/ 2147483647 w 106"/>
                <a:gd name="T79" fmla="*/ 2147483647 h 132"/>
                <a:gd name="T80" fmla="*/ 2147483647 w 106"/>
                <a:gd name="T81" fmla="*/ 2147483647 h 1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6"/>
                <a:gd name="T124" fmla="*/ 0 h 132"/>
                <a:gd name="T125" fmla="*/ 106 w 106"/>
                <a:gd name="T126" fmla="*/ 132 h 1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6" h="132">
                  <a:moveTo>
                    <a:pt x="6" y="132"/>
                  </a:moveTo>
                  <a:lnTo>
                    <a:pt x="2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2" y="120"/>
                  </a:lnTo>
                  <a:lnTo>
                    <a:pt x="6" y="120"/>
                  </a:lnTo>
                  <a:lnTo>
                    <a:pt x="12" y="116"/>
                  </a:lnTo>
                  <a:lnTo>
                    <a:pt x="18" y="114"/>
                  </a:lnTo>
                  <a:lnTo>
                    <a:pt x="22" y="110"/>
                  </a:lnTo>
                  <a:lnTo>
                    <a:pt x="24" y="104"/>
                  </a:lnTo>
                  <a:lnTo>
                    <a:pt x="16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8" y="84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34" y="78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2"/>
                  </a:lnTo>
                  <a:lnTo>
                    <a:pt x="52" y="54"/>
                  </a:lnTo>
                  <a:lnTo>
                    <a:pt x="54" y="44"/>
                  </a:lnTo>
                  <a:lnTo>
                    <a:pt x="58" y="34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4" y="4"/>
                  </a:lnTo>
                  <a:lnTo>
                    <a:pt x="56" y="2"/>
                  </a:lnTo>
                  <a:lnTo>
                    <a:pt x="58" y="0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8" y="14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4" y="28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60" y="38"/>
                  </a:lnTo>
                  <a:lnTo>
                    <a:pt x="58" y="44"/>
                  </a:lnTo>
                  <a:lnTo>
                    <a:pt x="60" y="46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4"/>
                  </a:lnTo>
                  <a:lnTo>
                    <a:pt x="74" y="38"/>
                  </a:lnTo>
                  <a:lnTo>
                    <a:pt x="74" y="40"/>
                  </a:lnTo>
                  <a:lnTo>
                    <a:pt x="74" y="44"/>
                  </a:lnTo>
                  <a:lnTo>
                    <a:pt x="72" y="48"/>
                  </a:lnTo>
                  <a:lnTo>
                    <a:pt x="70" y="52"/>
                  </a:lnTo>
                  <a:lnTo>
                    <a:pt x="70" y="56"/>
                  </a:lnTo>
                  <a:lnTo>
                    <a:pt x="72" y="60"/>
                  </a:lnTo>
                  <a:lnTo>
                    <a:pt x="76" y="62"/>
                  </a:lnTo>
                  <a:lnTo>
                    <a:pt x="78" y="64"/>
                  </a:lnTo>
                  <a:lnTo>
                    <a:pt x="84" y="62"/>
                  </a:lnTo>
                  <a:lnTo>
                    <a:pt x="88" y="60"/>
                  </a:lnTo>
                  <a:lnTo>
                    <a:pt x="92" y="58"/>
                  </a:lnTo>
                  <a:lnTo>
                    <a:pt x="96" y="56"/>
                  </a:lnTo>
                  <a:lnTo>
                    <a:pt x="102" y="58"/>
                  </a:lnTo>
                  <a:lnTo>
                    <a:pt x="104" y="60"/>
                  </a:lnTo>
                  <a:lnTo>
                    <a:pt x="106" y="62"/>
                  </a:lnTo>
                  <a:lnTo>
                    <a:pt x="104" y="64"/>
                  </a:lnTo>
                  <a:lnTo>
                    <a:pt x="102" y="68"/>
                  </a:lnTo>
                  <a:lnTo>
                    <a:pt x="96" y="70"/>
                  </a:lnTo>
                  <a:lnTo>
                    <a:pt x="80" y="86"/>
                  </a:lnTo>
                  <a:lnTo>
                    <a:pt x="76" y="88"/>
                  </a:lnTo>
                  <a:lnTo>
                    <a:pt x="72" y="86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58" y="92"/>
                  </a:lnTo>
                  <a:lnTo>
                    <a:pt x="54" y="98"/>
                  </a:lnTo>
                  <a:lnTo>
                    <a:pt x="44" y="108"/>
                  </a:lnTo>
                  <a:lnTo>
                    <a:pt x="30" y="118"/>
                  </a:lnTo>
                  <a:lnTo>
                    <a:pt x="18" y="128"/>
                  </a:lnTo>
                  <a:lnTo>
                    <a:pt x="12" y="130"/>
                  </a:lnTo>
                  <a:lnTo>
                    <a:pt x="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Freeform 283"/>
            <p:cNvSpPr/>
            <p:nvPr/>
          </p:nvSpPr>
          <p:spPr bwMode="auto">
            <a:xfrm>
              <a:off x="8418868" y="5151716"/>
              <a:ext cx="56503" cy="70354"/>
            </a:xfrm>
            <a:custGeom>
              <a:avLst/>
              <a:gdLst>
                <a:gd name="T0" fmla="*/ 2147483647 w 38"/>
                <a:gd name="T1" fmla="*/ 2147483647 h 44"/>
                <a:gd name="T2" fmla="*/ 2147483647 w 38"/>
                <a:gd name="T3" fmla="*/ 2147483647 h 44"/>
                <a:gd name="T4" fmla="*/ 2147483647 w 38"/>
                <a:gd name="T5" fmla="*/ 2147483647 h 44"/>
                <a:gd name="T6" fmla="*/ 2147483647 w 38"/>
                <a:gd name="T7" fmla="*/ 2147483647 h 44"/>
                <a:gd name="T8" fmla="*/ 2147483647 w 38"/>
                <a:gd name="T9" fmla="*/ 2147483647 h 44"/>
                <a:gd name="T10" fmla="*/ 2147483647 w 38"/>
                <a:gd name="T11" fmla="*/ 2147483647 h 44"/>
                <a:gd name="T12" fmla="*/ 0 w 38"/>
                <a:gd name="T13" fmla="*/ 2147483647 h 44"/>
                <a:gd name="T14" fmla="*/ 0 w 38"/>
                <a:gd name="T15" fmla="*/ 0 h 44"/>
                <a:gd name="T16" fmla="*/ 2147483647 w 38"/>
                <a:gd name="T17" fmla="*/ 2147483647 h 44"/>
                <a:gd name="T18" fmla="*/ 2147483647 w 38"/>
                <a:gd name="T19" fmla="*/ 2147483647 h 44"/>
                <a:gd name="T20" fmla="*/ 2147483647 w 38"/>
                <a:gd name="T21" fmla="*/ 2147483647 h 44"/>
                <a:gd name="T22" fmla="*/ 2147483647 w 38"/>
                <a:gd name="T23" fmla="*/ 2147483647 h 44"/>
                <a:gd name="T24" fmla="*/ 2147483647 w 38"/>
                <a:gd name="T25" fmla="*/ 2147483647 h 44"/>
                <a:gd name="T26" fmla="*/ 2147483647 w 38"/>
                <a:gd name="T27" fmla="*/ 2147483647 h 44"/>
                <a:gd name="T28" fmla="*/ 2147483647 w 38"/>
                <a:gd name="T29" fmla="*/ 2147483647 h 44"/>
                <a:gd name="T30" fmla="*/ 2147483647 w 38"/>
                <a:gd name="T31" fmla="*/ 2147483647 h 44"/>
                <a:gd name="T32" fmla="*/ 2147483647 w 38"/>
                <a:gd name="T33" fmla="*/ 2147483647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4"/>
                <a:gd name="T53" fmla="*/ 38 w 38"/>
                <a:gd name="T54" fmla="*/ 44 h 4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4">
                  <a:moveTo>
                    <a:pt x="38" y="42"/>
                  </a:moveTo>
                  <a:lnTo>
                    <a:pt x="36" y="44"/>
                  </a:lnTo>
                  <a:lnTo>
                    <a:pt x="32" y="42"/>
                  </a:lnTo>
                  <a:lnTo>
                    <a:pt x="26" y="40"/>
                  </a:lnTo>
                  <a:lnTo>
                    <a:pt x="14" y="32"/>
                  </a:lnTo>
                  <a:lnTo>
                    <a:pt x="6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10"/>
                  </a:lnTo>
                  <a:lnTo>
                    <a:pt x="16" y="16"/>
                  </a:lnTo>
                  <a:lnTo>
                    <a:pt x="20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8"/>
                  </a:lnTo>
                  <a:lnTo>
                    <a:pt x="34" y="32"/>
                  </a:lnTo>
                  <a:lnTo>
                    <a:pt x="3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Freeform 284"/>
            <p:cNvSpPr/>
            <p:nvPr/>
          </p:nvSpPr>
          <p:spPr bwMode="auto">
            <a:xfrm>
              <a:off x="8116753" y="4691093"/>
              <a:ext cx="92249" cy="59734"/>
            </a:xfrm>
            <a:custGeom>
              <a:avLst/>
              <a:gdLst>
                <a:gd name="T0" fmla="*/ 2147483647 w 64"/>
                <a:gd name="T1" fmla="*/ 2147483647 h 38"/>
                <a:gd name="T2" fmla="*/ 2147483647 w 64"/>
                <a:gd name="T3" fmla="*/ 2147483647 h 38"/>
                <a:gd name="T4" fmla="*/ 2147483647 w 64"/>
                <a:gd name="T5" fmla="*/ 2147483647 h 38"/>
                <a:gd name="T6" fmla="*/ 2147483647 w 64"/>
                <a:gd name="T7" fmla="*/ 2147483647 h 38"/>
                <a:gd name="T8" fmla="*/ 2147483647 w 64"/>
                <a:gd name="T9" fmla="*/ 2147483647 h 38"/>
                <a:gd name="T10" fmla="*/ 2147483647 w 64"/>
                <a:gd name="T11" fmla="*/ 2147483647 h 38"/>
                <a:gd name="T12" fmla="*/ 0 w 64"/>
                <a:gd name="T13" fmla="*/ 2147483647 h 38"/>
                <a:gd name="T14" fmla="*/ 0 w 64"/>
                <a:gd name="T15" fmla="*/ 2147483647 h 38"/>
                <a:gd name="T16" fmla="*/ 0 w 64"/>
                <a:gd name="T17" fmla="*/ 2147483647 h 38"/>
                <a:gd name="T18" fmla="*/ 2147483647 w 64"/>
                <a:gd name="T19" fmla="*/ 2147483647 h 38"/>
                <a:gd name="T20" fmla="*/ 2147483647 w 64"/>
                <a:gd name="T21" fmla="*/ 2147483647 h 38"/>
                <a:gd name="T22" fmla="*/ 2147483647 w 64"/>
                <a:gd name="T23" fmla="*/ 2147483647 h 38"/>
                <a:gd name="T24" fmla="*/ 2147483647 w 64"/>
                <a:gd name="T25" fmla="*/ 2147483647 h 38"/>
                <a:gd name="T26" fmla="*/ 2147483647 w 64"/>
                <a:gd name="T27" fmla="*/ 2147483647 h 38"/>
                <a:gd name="T28" fmla="*/ 2147483647 w 64"/>
                <a:gd name="T29" fmla="*/ 2147483647 h 38"/>
                <a:gd name="T30" fmla="*/ 2147483647 w 64"/>
                <a:gd name="T31" fmla="*/ 2147483647 h 38"/>
                <a:gd name="T32" fmla="*/ 2147483647 w 64"/>
                <a:gd name="T33" fmla="*/ 2147483647 h 38"/>
                <a:gd name="T34" fmla="*/ 2147483647 w 64"/>
                <a:gd name="T35" fmla="*/ 2147483647 h 38"/>
                <a:gd name="T36" fmla="*/ 2147483647 w 64"/>
                <a:gd name="T37" fmla="*/ 0 h 38"/>
                <a:gd name="T38" fmla="*/ 2147483647 w 64"/>
                <a:gd name="T39" fmla="*/ 0 h 38"/>
                <a:gd name="T40" fmla="*/ 2147483647 w 64"/>
                <a:gd name="T41" fmla="*/ 2147483647 h 38"/>
                <a:gd name="T42" fmla="*/ 2147483647 w 64"/>
                <a:gd name="T43" fmla="*/ 2147483647 h 38"/>
                <a:gd name="T44" fmla="*/ 2147483647 w 64"/>
                <a:gd name="T45" fmla="*/ 2147483647 h 38"/>
                <a:gd name="T46" fmla="*/ 2147483647 w 64"/>
                <a:gd name="T47" fmla="*/ 2147483647 h 38"/>
                <a:gd name="T48" fmla="*/ 2147483647 w 64"/>
                <a:gd name="T49" fmla="*/ 2147483647 h 38"/>
                <a:gd name="T50" fmla="*/ 2147483647 w 64"/>
                <a:gd name="T51" fmla="*/ 2147483647 h 38"/>
                <a:gd name="T52" fmla="*/ 2147483647 w 64"/>
                <a:gd name="T53" fmla="*/ 2147483647 h 38"/>
                <a:gd name="T54" fmla="*/ 2147483647 w 64"/>
                <a:gd name="T55" fmla="*/ 2147483647 h 38"/>
                <a:gd name="T56" fmla="*/ 2147483647 w 64"/>
                <a:gd name="T57" fmla="*/ 2147483647 h 38"/>
                <a:gd name="T58" fmla="*/ 2147483647 w 64"/>
                <a:gd name="T59" fmla="*/ 2147483647 h 38"/>
                <a:gd name="T60" fmla="*/ 2147483647 w 64"/>
                <a:gd name="T61" fmla="*/ 2147483647 h 38"/>
                <a:gd name="T62" fmla="*/ 2147483647 w 64"/>
                <a:gd name="T63" fmla="*/ 2147483647 h 38"/>
                <a:gd name="T64" fmla="*/ 2147483647 w 64"/>
                <a:gd name="T65" fmla="*/ 2147483647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"/>
                <a:gd name="T100" fmla="*/ 0 h 38"/>
                <a:gd name="T101" fmla="*/ 64 w 64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" h="38">
                  <a:moveTo>
                    <a:pt x="36" y="38"/>
                  </a:moveTo>
                  <a:lnTo>
                    <a:pt x="34" y="38"/>
                  </a:lnTo>
                  <a:lnTo>
                    <a:pt x="30" y="38"/>
                  </a:lnTo>
                  <a:lnTo>
                    <a:pt x="22" y="38"/>
                  </a:lnTo>
                  <a:lnTo>
                    <a:pt x="10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8" y="22"/>
                  </a:lnTo>
                  <a:lnTo>
                    <a:pt x="42" y="18"/>
                  </a:lnTo>
                  <a:lnTo>
                    <a:pt x="46" y="14"/>
                  </a:lnTo>
                  <a:lnTo>
                    <a:pt x="52" y="10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6"/>
                  </a:lnTo>
                  <a:lnTo>
                    <a:pt x="58" y="18"/>
                  </a:lnTo>
                  <a:lnTo>
                    <a:pt x="58" y="20"/>
                  </a:lnTo>
                  <a:lnTo>
                    <a:pt x="54" y="26"/>
                  </a:lnTo>
                  <a:lnTo>
                    <a:pt x="46" y="32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Freeform 285"/>
            <p:cNvSpPr/>
            <p:nvPr/>
          </p:nvSpPr>
          <p:spPr bwMode="auto">
            <a:xfrm>
              <a:off x="7778892" y="4725607"/>
              <a:ext cx="17296" cy="25221"/>
            </a:xfrm>
            <a:custGeom>
              <a:avLst/>
              <a:gdLst>
                <a:gd name="T0" fmla="*/ 2147483647 w 12"/>
                <a:gd name="T1" fmla="*/ 2147483647 h 16"/>
                <a:gd name="T2" fmla="*/ 2147483647 w 12"/>
                <a:gd name="T3" fmla="*/ 2147483647 h 16"/>
                <a:gd name="T4" fmla="*/ 2147483647 w 12"/>
                <a:gd name="T5" fmla="*/ 2147483647 h 16"/>
                <a:gd name="T6" fmla="*/ 2147483647 w 12"/>
                <a:gd name="T7" fmla="*/ 2147483647 h 16"/>
                <a:gd name="T8" fmla="*/ 2147483647 w 12"/>
                <a:gd name="T9" fmla="*/ 2147483647 h 16"/>
                <a:gd name="T10" fmla="*/ 0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0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2147483647 w 1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12" y="10"/>
                  </a:moveTo>
                  <a:lnTo>
                    <a:pt x="12" y="14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8" y="0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Freeform 286"/>
            <p:cNvSpPr/>
            <p:nvPr/>
          </p:nvSpPr>
          <p:spPr bwMode="auto">
            <a:xfrm>
              <a:off x="7703940" y="4773395"/>
              <a:ext cx="17296" cy="29203"/>
            </a:xfrm>
            <a:custGeom>
              <a:avLst/>
              <a:gdLst>
                <a:gd name="T0" fmla="*/ 2147483647 w 12"/>
                <a:gd name="T1" fmla="*/ 2147483647 h 20"/>
                <a:gd name="T2" fmla="*/ 2147483647 w 12"/>
                <a:gd name="T3" fmla="*/ 2147483647 h 20"/>
                <a:gd name="T4" fmla="*/ 2147483647 w 12"/>
                <a:gd name="T5" fmla="*/ 0 h 20"/>
                <a:gd name="T6" fmla="*/ 2147483647 w 12"/>
                <a:gd name="T7" fmla="*/ 2147483647 h 20"/>
                <a:gd name="T8" fmla="*/ 2147483647 w 12"/>
                <a:gd name="T9" fmla="*/ 2147483647 h 20"/>
                <a:gd name="T10" fmla="*/ 2147483647 w 12"/>
                <a:gd name="T11" fmla="*/ 2147483647 h 20"/>
                <a:gd name="T12" fmla="*/ 2147483647 w 12"/>
                <a:gd name="T13" fmla="*/ 2147483647 h 20"/>
                <a:gd name="T14" fmla="*/ 0 w 12"/>
                <a:gd name="T15" fmla="*/ 2147483647 h 20"/>
                <a:gd name="T16" fmla="*/ 0 w 12"/>
                <a:gd name="T17" fmla="*/ 2147483647 h 20"/>
                <a:gd name="T18" fmla="*/ 2147483647 w 12"/>
                <a:gd name="T19" fmla="*/ 2147483647 h 20"/>
                <a:gd name="T20" fmla="*/ 2147483647 w 12"/>
                <a:gd name="T21" fmla="*/ 2147483647 h 20"/>
                <a:gd name="T22" fmla="*/ 2147483647 w 12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20"/>
                <a:gd name="T38" fmla="*/ 12 w 1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20">
                  <a:moveTo>
                    <a:pt x="6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8" y="12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Freeform 287"/>
            <p:cNvSpPr/>
            <p:nvPr/>
          </p:nvSpPr>
          <p:spPr bwMode="auto">
            <a:xfrm>
              <a:off x="7635907" y="4645960"/>
              <a:ext cx="73799" cy="34513"/>
            </a:xfrm>
            <a:custGeom>
              <a:avLst/>
              <a:gdLst>
                <a:gd name="T0" fmla="*/ 2147483647 w 50"/>
                <a:gd name="T1" fmla="*/ 2147483647 h 22"/>
                <a:gd name="T2" fmla="*/ 2147483647 w 50"/>
                <a:gd name="T3" fmla="*/ 2147483647 h 22"/>
                <a:gd name="T4" fmla="*/ 2147483647 w 50"/>
                <a:gd name="T5" fmla="*/ 2147483647 h 22"/>
                <a:gd name="T6" fmla="*/ 2147483647 w 50"/>
                <a:gd name="T7" fmla="*/ 2147483647 h 22"/>
                <a:gd name="T8" fmla="*/ 2147483647 w 50"/>
                <a:gd name="T9" fmla="*/ 2147483647 h 22"/>
                <a:gd name="T10" fmla="*/ 2147483647 w 50"/>
                <a:gd name="T11" fmla="*/ 2147483647 h 22"/>
                <a:gd name="T12" fmla="*/ 2147483647 w 50"/>
                <a:gd name="T13" fmla="*/ 2147483647 h 22"/>
                <a:gd name="T14" fmla="*/ 2147483647 w 50"/>
                <a:gd name="T15" fmla="*/ 2147483647 h 22"/>
                <a:gd name="T16" fmla="*/ 2147483647 w 50"/>
                <a:gd name="T17" fmla="*/ 2147483647 h 22"/>
                <a:gd name="T18" fmla="*/ 0 w 50"/>
                <a:gd name="T19" fmla="*/ 2147483647 h 22"/>
                <a:gd name="T20" fmla="*/ 2147483647 w 50"/>
                <a:gd name="T21" fmla="*/ 2147483647 h 22"/>
                <a:gd name="T22" fmla="*/ 2147483647 w 50"/>
                <a:gd name="T23" fmla="*/ 2147483647 h 22"/>
                <a:gd name="T24" fmla="*/ 2147483647 w 50"/>
                <a:gd name="T25" fmla="*/ 2147483647 h 22"/>
                <a:gd name="T26" fmla="*/ 2147483647 w 50"/>
                <a:gd name="T27" fmla="*/ 2147483647 h 22"/>
                <a:gd name="T28" fmla="*/ 2147483647 w 50"/>
                <a:gd name="T29" fmla="*/ 0 h 22"/>
                <a:gd name="T30" fmla="*/ 2147483647 w 50"/>
                <a:gd name="T31" fmla="*/ 2147483647 h 22"/>
                <a:gd name="T32" fmla="*/ 2147483647 w 50"/>
                <a:gd name="T33" fmla="*/ 2147483647 h 22"/>
                <a:gd name="T34" fmla="*/ 2147483647 w 50"/>
                <a:gd name="T35" fmla="*/ 0 h 22"/>
                <a:gd name="T36" fmla="*/ 2147483647 w 50"/>
                <a:gd name="T37" fmla="*/ 2147483647 h 22"/>
                <a:gd name="T38" fmla="*/ 2147483647 w 50"/>
                <a:gd name="T39" fmla="*/ 2147483647 h 22"/>
                <a:gd name="T40" fmla="*/ 2147483647 w 50"/>
                <a:gd name="T41" fmla="*/ 2147483647 h 22"/>
                <a:gd name="T42" fmla="*/ 2147483647 w 50"/>
                <a:gd name="T43" fmla="*/ 2147483647 h 22"/>
                <a:gd name="T44" fmla="*/ 2147483647 w 50"/>
                <a:gd name="T45" fmla="*/ 2147483647 h 22"/>
                <a:gd name="T46" fmla="*/ 2147483647 w 50"/>
                <a:gd name="T47" fmla="*/ 2147483647 h 22"/>
                <a:gd name="T48" fmla="*/ 2147483647 w 50"/>
                <a:gd name="T49" fmla="*/ 2147483647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22"/>
                <a:gd name="T77" fmla="*/ 50 w 50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22">
                  <a:moveTo>
                    <a:pt x="42" y="22"/>
                  </a:moveTo>
                  <a:lnTo>
                    <a:pt x="40" y="20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24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6"/>
                  </a:lnTo>
                  <a:lnTo>
                    <a:pt x="48" y="10"/>
                  </a:lnTo>
                  <a:lnTo>
                    <a:pt x="50" y="16"/>
                  </a:lnTo>
                  <a:lnTo>
                    <a:pt x="48" y="18"/>
                  </a:lnTo>
                  <a:lnTo>
                    <a:pt x="46" y="20"/>
                  </a:ln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Freeform 288"/>
            <p:cNvSpPr/>
            <p:nvPr/>
          </p:nvSpPr>
          <p:spPr bwMode="auto">
            <a:xfrm>
              <a:off x="7633600" y="4510561"/>
              <a:ext cx="28828" cy="66372"/>
            </a:xfrm>
            <a:custGeom>
              <a:avLst/>
              <a:gdLst>
                <a:gd name="T0" fmla="*/ 2147483647 w 20"/>
                <a:gd name="T1" fmla="*/ 2147483647 h 42"/>
                <a:gd name="T2" fmla="*/ 2147483647 w 20"/>
                <a:gd name="T3" fmla="*/ 2147483647 h 42"/>
                <a:gd name="T4" fmla="*/ 2147483647 w 20"/>
                <a:gd name="T5" fmla="*/ 2147483647 h 42"/>
                <a:gd name="T6" fmla="*/ 0 w 20"/>
                <a:gd name="T7" fmla="*/ 2147483647 h 42"/>
                <a:gd name="T8" fmla="*/ 2147483647 w 20"/>
                <a:gd name="T9" fmla="*/ 2147483647 h 42"/>
                <a:gd name="T10" fmla="*/ 0 w 20"/>
                <a:gd name="T11" fmla="*/ 0 h 42"/>
                <a:gd name="T12" fmla="*/ 2147483647 w 20"/>
                <a:gd name="T13" fmla="*/ 0 h 42"/>
                <a:gd name="T14" fmla="*/ 2147483647 w 20"/>
                <a:gd name="T15" fmla="*/ 2147483647 h 42"/>
                <a:gd name="T16" fmla="*/ 2147483647 w 20"/>
                <a:gd name="T17" fmla="*/ 2147483647 h 42"/>
                <a:gd name="T18" fmla="*/ 2147483647 w 20"/>
                <a:gd name="T19" fmla="*/ 2147483647 h 42"/>
                <a:gd name="T20" fmla="*/ 2147483647 w 20"/>
                <a:gd name="T21" fmla="*/ 2147483647 h 42"/>
                <a:gd name="T22" fmla="*/ 2147483647 w 20"/>
                <a:gd name="T23" fmla="*/ 2147483647 h 42"/>
                <a:gd name="T24" fmla="*/ 2147483647 w 20"/>
                <a:gd name="T25" fmla="*/ 2147483647 h 42"/>
                <a:gd name="T26" fmla="*/ 2147483647 w 20"/>
                <a:gd name="T27" fmla="*/ 2147483647 h 42"/>
                <a:gd name="T28" fmla="*/ 2147483647 w 20"/>
                <a:gd name="T29" fmla="*/ 2147483647 h 42"/>
                <a:gd name="T30" fmla="*/ 2147483647 w 20"/>
                <a:gd name="T31" fmla="*/ 2147483647 h 42"/>
                <a:gd name="T32" fmla="*/ 2147483647 w 20"/>
                <a:gd name="T33" fmla="*/ 2147483647 h 42"/>
                <a:gd name="T34" fmla="*/ 2147483647 w 20"/>
                <a:gd name="T35" fmla="*/ 2147483647 h 42"/>
                <a:gd name="T36" fmla="*/ 2147483647 w 20"/>
                <a:gd name="T37" fmla="*/ 2147483647 h 42"/>
                <a:gd name="T38" fmla="*/ 2147483647 w 20"/>
                <a:gd name="T39" fmla="*/ 2147483647 h 42"/>
                <a:gd name="T40" fmla="*/ 2147483647 w 20"/>
                <a:gd name="T41" fmla="*/ 2147483647 h 42"/>
                <a:gd name="T42" fmla="*/ 2147483647 w 20"/>
                <a:gd name="T43" fmla="*/ 2147483647 h 42"/>
                <a:gd name="T44" fmla="*/ 2147483647 w 20"/>
                <a:gd name="T45" fmla="*/ 2147483647 h 42"/>
                <a:gd name="T46" fmla="*/ 2147483647 w 20"/>
                <a:gd name="T47" fmla="*/ 2147483647 h 42"/>
                <a:gd name="T48" fmla="*/ 2147483647 w 20"/>
                <a:gd name="T49" fmla="*/ 2147483647 h 42"/>
                <a:gd name="T50" fmla="*/ 2147483647 w 20"/>
                <a:gd name="T51" fmla="*/ 2147483647 h 42"/>
                <a:gd name="T52" fmla="*/ 2147483647 w 20"/>
                <a:gd name="T53" fmla="*/ 2147483647 h 42"/>
                <a:gd name="T54" fmla="*/ 2147483647 w 20"/>
                <a:gd name="T55" fmla="*/ 2147483647 h 42"/>
                <a:gd name="T56" fmla="*/ 2147483647 w 20"/>
                <a:gd name="T57" fmla="*/ 2147483647 h 42"/>
                <a:gd name="T58" fmla="*/ 2147483647 w 20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"/>
                <a:gd name="T91" fmla="*/ 0 h 42"/>
                <a:gd name="T92" fmla="*/ 20 w 2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" h="42">
                  <a:moveTo>
                    <a:pt x="2" y="22"/>
                  </a:moveTo>
                  <a:lnTo>
                    <a:pt x="2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8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4" y="30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2" y="40"/>
                  </a:lnTo>
                  <a:lnTo>
                    <a:pt x="2" y="34"/>
                  </a:lnTo>
                  <a:lnTo>
                    <a:pt x="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Freeform 289"/>
            <p:cNvSpPr/>
            <p:nvPr/>
          </p:nvSpPr>
          <p:spPr bwMode="auto">
            <a:xfrm>
              <a:off x="7596701" y="4655252"/>
              <a:ext cx="24215" cy="25221"/>
            </a:xfrm>
            <a:custGeom>
              <a:avLst/>
              <a:gdLst>
                <a:gd name="T0" fmla="*/ 2147483647 w 18"/>
                <a:gd name="T1" fmla="*/ 2147483647 h 16"/>
                <a:gd name="T2" fmla="*/ 2147483647 w 18"/>
                <a:gd name="T3" fmla="*/ 2147483647 h 16"/>
                <a:gd name="T4" fmla="*/ 2147483647 w 18"/>
                <a:gd name="T5" fmla="*/ 2147483647 h 16"/>
                <a:gd name="T6" fmla="*/ 2147483647 w 18"/>
                <a:gd name="T7" fmla="*/ 2147483647 h 16"/>
                <a:gd name="T8" fmla="*/ 2147483647 w 18"/>
                <a:gd name="T9" fmla="*/ 2147483647 h 16"/>
                <a:gd name="T10" fmla="*/ 2147483647 w 18"/>
                <a:gd name="T11" fmla="*/ 2147483647 h 16"/>
                <a:gd name="T12" fmla="*/ 2147483647 w 18"/>
                <a:gd name="T13" fmla="*/ 2147483647 h 16"/>
                <a:gd name="T14" fmla="*/ 0 w 18"/>
                <a:gd name="T15" fmla="*/ 2147483647 h 16"/>
                <a:gd name="T16" fmla="*/ 0 w 18"/>
                <a:gd name="T17" fmla="*/ 2147483647 h 16"/>
                <a:gd name="T18" fmla="*/ 2147483647 w 18"/>
                <a:gd name="T19" fmla="*/ 0 h 16"/>
                <a:gd name="T20" fmla="*/ 2147483647 w 18"/>
                <a:gd name="T21" fmla="*/ 2147483647 h 16"/>
                <a:gd name="T22" fmla="*/ 2147483647 w 18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16"/>
                <a:gd name="T38" fmla="*/ 18 w 18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16">
                  <a:moveTo>
                    <a:pt x="16" y="4"/>
                  </a:moveTo>
                  <a:lnTo>
                    <a:pt x="18" y="6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0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10" y="0"/>
                  </a:lnTo>
                  <a:lnTo>
                    <a:pt x="18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" name="Freeform 290"/>
            <p:cNvSpPr/>
            <p:nvPr/>
          </p:nvSpPr>
          <p:spPr bwMode="auto">
            <a:xfrm>
              <a:off x="7349935" y="4798616"/>
              <a:ext cx="73799" cy="25221"/>
            </a:xfrm>
            <a:custGeom>
              <a:avLst/>
              <a:gdLst>
                <a:gd name="T0" fmla="*/ 2147483647 w 50"/>
                <a:gd name="T1" fmla="*/ 2147483647 h 16"/>
                <a:gd name="T2" fmla="*/ 2147483647 w 50"/>
                <a:gd name="T3" fmla="*/ 2147483647 h 16"/>
                <a:gd name="T4" fmla="*/ 2147483647 w 50"/>
                <a:gd name="T5" fmla="*/ 2147483647 h 16"/>
                <a:gd name="T6" fmla="*/ 2147483647 w 50"/>
                <a:gd name="T7" fmla="*/ 2147483647 h 16"/>
                <a:gd name="T8" fmla="*/ 2147483647 w 50"/>
                <a:gd name="T9" fmla="*/ 2147483647 h 16"/>
                <a:gd name="T10" fmla="*/ 2147483647 w 50"/>
                <a:gd name="T11" fmla="*/ 2147483647 h 16"/>
                <a:gd name="T12" fmla="*/ 2147483647 w 50"/>
                <a:gd name="T13" fmla="*/ 2147483647 h 16"/>
                <a:gd name="T14" fmla="*/ 2147483647 w 50"/>
                <a:gd name="T15" fmla="*/ 2147483647 h 16"/>
                <a:gd name="T16" fmla="*/ 2147483647 w 50"/>
                <a:gd name="T17" fmla="*/ 2147483647 h 16"/>
                <a:gd name="T18" fmla="*/ 2147483647 w 50"/>
                <a:gd name="T19" fmla="*/ 2147483647 h 16"/>
                <a:gd name="T20" fmla="*/ 2147483647 w 50"/>
                <a:gd name="T21" fmla="*/ 2147483647 h 16"/>
                <a:gd name="T22" fmla="*/ 2147483647 w 50"/>
                <a:gd name="T23" fmla="*/ 2147483647 h 16"/>
                <a:gd name="T24" fmla="*/ 2147483647 w 50"/>
                <a:gd name="T25" fmla="*/ 2147483647 h 16"/>
                <a:gd name="T26" fmla="*/ 0 w 50"/>
                <a:gd name="T27" fmla="*/ 2147483647 h 16"/>
                <a:gd name="T28" fmla="*/ 2147483647 w 50"/>
                <a:gd name="T29" fmla="*/ 2147483647 h 16"/>
                <a:gd name="T30" fmla="*/ 2147483647 w 50"/>
                <a:gd name="T31" fmla="*/ 2147483647 h 16"/>
                <a:gd name="T32" fmla="*/ 2147483647 w 50"/>
                <a:gd name="T33" fmla="*/ 2147483647 h 16"/>
                <a:gd name="T34" fmla="*/ 2147483647 w 50"/>
                <a:gd name="T35" fmla="*/ 2147483647 h 16"/>
                <a:gd name="T36" fmla="*/ 2147483647 w 50"/>
                <a:gd name="T37" fmla="*/ 2147483647 h 16"/>
                <a:gd name="T38" fmla="*/ 2147483647 w 50"/>
                <a:gd name="T39" fmla="*/ 2147483647 h 16"/>
                <a:gd name="T40" fmla="*/ 2147483647 w 50"/>
                <a:gd name="T41" fmla="*/ 2147483647 h 16"/>
                <a:gd name="T42" fmla="*/ 2147483647 w 50"/>
                <a:gd name="T43" fmla="*/ 2147483647 h 16"/>
                <a:gd name="T44" fmla="*/ 2147483647 w 50"/>
                <a:gd name="T45" fmla="*/ 2147483647 h 16"/>
                <a:gd name="T46" fmla="*/ 2147483647 w 50"/>
                <a:gd name="T47" fmla="*/ 2147483647 h 16"/>
                <a:gd name="T48" fmla="*/ 2147483647 w 50"/>
                <a:gd name="T49" fmla="*/ 0 h 16"/>
                <a:gd name="T50" fmla="*/ 2147483647 w 50"/>
                <a:gd name="T51" fmla="*/ 2147483647 h 16"/>
                <a:gd name="T52" fmla="*/ 2147483647 w 50"/>
                <a:gd name="T53" fmla="*/ 2147483647 h 16"/>
                <a:gd name="T54" fmla="*/ 2147483647 w 50"/>
                <a:gd name="T55" fmla="*/ 2147483647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0"/>
                <a:gd name="T85" fmla="*/ 0 h 16"/>
                <a:gd name="T86" fmla="*/ 50 w 50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0" h="16">
                  <a:moveTo>
                    <a:pt x="50" y="12"/>
                  </a:moveTo>
                  <a:lnTo>
                    <a:pt x="48" y="12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4"/>
                  </a:lnTo>
                  <a:lnTo>
                    <a:pt x="30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32" y="10"/>
                  </a:lnTo>
                  <a:lnTo>
                    <a:pt x="38" y="10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4" y="2"/>
                  </a:lnTo>
                  <a:lnTo>
                    <a:pt x="38" y="0"/>
                  </a:lnTo>
                  <a:lnTo>
                    <a:pt x="42" y="4"/>
                  </a:lnTo>
                  <a:lnTo>
                    <a:pt x="50" y="8"/>
                  </a:lnTo>
                  <a:lnTo>
                    <a:pt x="5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6" name="Freeform 291"/>
            <p:cNvSpPr/>
            <p:nvPr/>
          </p:nvSpPr>
          <p:spPr bwMode="auto">
            <a:xfrm>
              <a:off x="7494074" y="4279585"/>
              <a:ext cx="110698" cy="122125"/>
            </a:xfrm>
            <a:custGeom>
              <a:avLst/>
              <a:gdLst>
                <a:gd name="T0" fmla="*/ 2147483647 w 76"/>
                <a:gd name="T1" fmla="*/ 2147483647 h 78"/>
                <a:gd name="T2" fmla="*/ 2147483647 w 76"/>
                <a:gd name="T3" fmla="*/ 2147483647 h 78"/>
                <a:gd name="T4" fmla="*/ 2147483647 w 76"/>
                <a:gd name="T5" fmla="*/ 2147483647 h 78"/>
                <a:gd name="T6" fmla="*/ 2147483647 w 76"/>
                <a:gd name="T7" fmla="*/ 2147483647 h 78"/>
                <a:gd name="T8" fmla="*/ 2147483647 w 76"/>
                <a:gd name="T9" fmla="*/ 2147483647 h 78"/>
                <a:gd name="T10" fmla="*/ 2147483647 w 76"/>
                <a:gd name="T11" fmla="*/ 2147483647 h 78"/>
                <a:gd name="T12" fmla="*/ 2147483647 w 76"/>
                <a:gd name="T13" fmla="*/ 2147483647 h 78"/>
                <a:gd name="T14" fmla="*/ 2147483647 w 76"/>
                <a:gd name="T15" fmla="*/ 2147483647 h 78"/>
                <a:gd name="T16" fmla="*/ 2147483647 w 76"/>
                <a:gd name="T17" fmla="*/ 2147483647 h 78"/>
                <a:gd name="T18" fmla="*/ 2147483647 w 76"/>
                <a:gd name="T19" fmla="*/ 2147483647 h 78"/>
                <a:gd name="T20" fmla="*/ 2147483647 w 76"/>
                <a:gd name="T21" fmla="*/ 2147483647 h 78"/>
                <a:gd name="T22" fmla="*/ 2147483647 w 76"/>
                <a:gd name="T23" fmla="*/ 2147483647 h 78"/>
                <a:gd name="T24" fmla="*/ 2147483647 w 76"/>
                <a:gd name="T25" fmla="*/ 2147483647 h 78"/>
                <a:gd name="T26" fmla="*/ 2147483647 w 76"/>
                <a:gd name="T27" fmla="*/ 2147483647 h 78"/>
                <a:gd name="T28" fmla="*/ 2147483647 w 76"/>
                <a:gd name="T29" fmla="*/ 2147483647 h 78"/>
                <a:gd name="T30" fmla="*/ 2147483647 w 76"/>
                <a:gd name="T31" fmla="*/ 2147483647 h 78"/>
                <a:gd name="T32" fmla="*/ 0 w 76"/>
                <a:gd name="T33" fmla="*/ 2147483647 h 78"/>
                <a:gd name="T34" fmla="*/ 2147483647 w 76"/>
                <a:gd name="T35" fmla="*/ 2147483647 h 78"/>
                <a:gd name="T36" fmla="*/ 0 w 76"/>
                <a:gd name="T37" fmla="*/ 2147483647 h 78"/>
                <a:gd name="T38" fmla="*/ 2147483647 w 76"/>
                <a:gd name="T39" fmla="*/ 2147483647 h 78"/>
                <a:gd name="T40" fmla="*/ 2147483647 w 76"/>
                <a:gd name="T41" fmla="*/ 2147483647 h 78"/>
                <a:gd name="T42" fmla="*/ 2147483647 w 76"/>
                <a:gd name="T43" fmla="*/ 2147483647 h 78"/>
                <a:gd name="T44" fmla="*/ 2147483647 w 76"/>
                <a:gd name="T45" fmla="*/ 2147483647 h 78"/>
                <a:gd name="T46" fmla="*/ 2147483647 w 76"/>
                <a:gd name="T47" fmla="*/ 2147483647 h 78"/>
                <a:gd name="T48" fmla="*/ 2147483647 w 76"/>
                <a:gd name="T49" fmla="*/ 2147483647 h 78"/>
                <a:gd name="T50" fmla="*/ 2147483647 w 76"/>
                <a:gd name="T51" fmla="*/ 2147483647 h 78"/>
                <a:gd name="T52" fmla="*/ 2147483647 w 76"/>
                <a:gd name="T53" fmla="*/ 2147483647 h 78"/>
                <a:gd name="T54" fmla="*/ 2147483647 w 76"/>
                <a:gd name="T55" fmla="*/ 2147483647 h 78"/>
                <a:gd name="T56" fmla="*/ 2147483647 w 76"/>
                <a:gd name="T57" fmla="*/ 0 h 78"/>
                <a:gd name="T58" fmla="*/ 2147483647 w 76"/>
                <a:gd name="T59" fmla="*/ 2147483647 h 78"/>
                <a:gd name="T60" fmla="*/ 2147483647 w 76"/>
                <a:gd name="T61" fmla="*/ 2147483647 h 78"/>
                <a:gd name="T62" fmla="*/ 2147483647 w 76"/>
                <a:gd name="T63" fmla="*/ 2147483647 h 78"/>
                <a:gd name="T64" fmla="*/ 2147483647 w 76"/>
                <a:gd name="T65" fmla="*/ 2147483647 h 78"/>
                <a:gd name="T66" fmla="*/ 2147483647 w 76"/>
                <a:gd name="T67" fmla="*/ 2147483647 h 78"/>
                <a:gd name="T68" fmla="*/ 2147483647 w 76"/>
                <a:gd name="T69" fmla="*/ 2147483647 h 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78"/>
                <a:gd name="T107" fmla="*/ 76 w 76"/>
                <a:gd name="T108" fmla="*/ 78 h 7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78">
                  <a:moveTo>
                    <a:pt x="64" y="56"/>
                  </a:moveTo>
                  <a:lnTo>
                    <a:pt x="60" y="52"/>
                  </a:lnTo>
                  <a:lnTo>
                    <a:pt x="56" y="54"/>
                  </a:lnTo>
                  <a:lnTo>
                    <a:pt x="54" y="58"/>
                  </a:lnTo>
                  <a:lnTo>
                    <a:pt x="56" y="62"/>
                  </a:lnTo>
                  <a:lnTo>
                    <a:pt x="58" y="64"/>
                  </a:lnTo>
                  <a:lnTo>
                    <a:pt x="60" y="68"/>
                  </a:lnTo>
                  <a:lnTo>
                    <a:pt x="62" y="72"/>
                  </a:lnTo>
                  <a:lnTo>
                    <a:pt x="60" y="78"/>
                  </a:lnTo>
                  <a:lnTo>
                    <a:pt x="58" y="78"/>
                  </a:lnTo>
                  <a:lnTo>
                    <a:pt x="54" y="78"/>
                  </a:lnTo>
                  <a:lnTo>
                    <a:pt x="52" y="78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2" y="74"/>
                  </a:lnTo>
                  <a:lnTo>
                    <a:pt x="36" y="70"/>
                  </a:lnTo>
                  <a:lnTo>
                    <a:pt x="34" y="62"/>
                  </a:lnTo>
                  <a:lnTo>
                    <a:pt x="32" y="54"/>
                  </a:lnTo>
                  <a:lnTo>
                    <a:pt x="34" y="52"/>
                  </a:lnTo>
                  <a:lnTo>
                    <a:pt x="36" y="50"/>
                  </a:lnTo>
                  <a:lnTo>
                    <a:pt x="32" y="44"/>
                  </a:lnTo>
                  <a:lnTo>
                    <a:pt x="24" y="44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8" y="46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10" y="50"/>
                  </a:lnTo>
                  <a:lnTo>
                    <a:pt x="8" y="56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30" y="28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2" y="14"/>
                  </a:lnTo>
                  <a:lnTo>
                    <a:pt x="52" y="6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2" y="6"/>
                  </a:lnTo>
                  <a:lnTo>
                    <a:pt x="68" y="14"/>
                  </a:lnTo>
                  <a:lnTo>
                    <a:pt x="70" y="26"/>
                  </a:lnTo>
                  <a:lnTo>
                    <a:pt x="76" y="50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2"/>
                  </a:lnTo>
                  <a:lnTo>
                    <a:pt x="70" y="68"/>
                  </a:lnTo>
                  <a:lnTo>
                    <a:pt x="68" y="66"/>
                  </a:lnTo>
                  <a:lnTo>
                    <a:pt x="66" y="60"/>
                  </a:lnTo>
                  <a:lnTo>
                    <a:pt x="62" y="52"/>
                  </a:lnTo>
                  <a:lnTo>
                    <a:pt x="6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7" name="Freeform 292"/>
            <p:cNvSpPr/>
            <p:nvPr/>
          </p:nvSpPr>
          <p:spPr bwMode="auto">
            <a:xfrm>
              <a:off x="7379916" y="4251709"/>
              <a:ext cx="57656" cy="66372"/>
            </a:xfrm>
            <a:custGeom>
              <a:avLst/>
              <a:gdLst>
                <a:gd name="T0" fmla="*/ 2147483647 w 38"/>
                <a:gd name="T1" fmla="*/ 2147483647 h 42"/>
                <a:gd name="T2" fmla="*/ 0 w 38"/>
                <a:gd name="T3" fmla="*/ 2147483647 h 42"/>
                <a:gd name="T4" fmla="*/ 2147483647 w 38"/>
                <a:gd name="T5" fmla="*/ 2147483647 h 42"/>
                <a:gd name="T6" fmla="*/ 2147483647 w 38"/>
                <a:gd name="T7" fmla="*/ 2147483647 h 42"/>
                <a:gd name="T8" fmla="*/ 2147483647 w 38"/>
                <a:gd name="T9" fmla="*/ 2147483647 h 42"/>
                <a:gd name="T10" fmla="*/ 2147483647 w 38"/>
                <a:gd name="T11" fmla="*/ 2147483647 h 42"/>
                <a:gd name="T12" fmla="*/ 2147483647 w 38"/>
                <a:gd name="T13" fmla="*/ 2147483647 h 42"/>
                <a:gd name="T14" fmla="*/ 2147483647 w 38"/>
                <a:gd name="T15" fmla="*/ 2147483647 h 42"/>
                <a:gd name="T16" fmla="*/ 2147483647 w 38"/>
                <a:gd name="T17" fmla="*/ 0 h 42"/>
                <a:gd name="T18" fmla="*/ 2147483647 w 38"/>
                <a:gd name="T19" fmla="*/ 2147483647 h 42"/>
                <a:gd name="T20" fmla="*/ 2147483647 w 38"/>
                <a:gd name="T21" fmla="*/ 2147483647 h 42"/>
                <a:gd name="T22" fmla="*/ 2147483647 w 38"/>
                <a:gd name="T23" fmla="*/ 2147483647 h 42"/>
                <a:gd name="T24" fmla="*/ 2147483647 w 38"/>
                <a:gd name="T25" fmla="*/ 2147483647 h 42"/>
                <a:gd name="T26" fmla="*/ 2147483647 w 38"/>
                <a:gd name="T27" fmla="*/ 2147483647 h 42"/>
                <a:gd name="T28" fmla="*/ 2147483647 w 38"/>
                <a:gd name="T29" fmla="*/ 2147483647 h 42"/>
                <a:gd name="T30" fmla="*/ 2147483647 w 38"/>
                <a:gd name="T31" fmla="*/ 2147483647 h 42"/>
                <a:gd name="T32" fmla="*/ 2147483647 w 38"/>
                <a:gd name="T33" fmla="*/ 2147483647 h 42"/>
                <a:gd name="T34" fmla="*/ 2147483647 w 38"/>
                <a:gd name="T35" fmla="*/ 2147483647 h 42"/>
                <a:gd name="T36" fmla="*/ 2147483647 w 38"/>
                <a:gd name="T37" fmla="*/ 2147483647 h 42"/>
                <a:gd name="T38" fmla="*/ 2147483647 w 38"/>
                <a:gd name="T39" fmla="*/ 2147483647 h 42"/>
                <a:gd name="T40" fmla="*/ 2147483647 w 38"/>
                <a:gd name="T41" fmla="*/ 2147483647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"/>
                <a:gd name="T64" fmla="*/ 0 h 42"/>
                <a:gd name="T65" fmla="*/ 38 w 38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" h="42">
                  <a:moveTo>
                    <a:pt x="4" y="42"/>
                  </a:moveTo>
                  <a:lnTo>
                    <a:pt x="0" y="42"/>
                  </a:lnTo>
                  <a:lnTo>
                    <a:pt x="2" y="38"/>
                  </a:lnTo>
                  <a:lnTo>
                    <a:pt x="6" y="34"/>
                  </a:lnTo>
                  <a:lnTo>
                    <a:pt x="14" y="24"/>
                  </a:lnTo>
                  <a:lnTo>
                    <a:pt x="24" y="16"/>
                  </a:lnTo>
                  <a:lnTo>
                    <a:pt x="30" y="8"/>
                  </a:lnTo>
                  <a:lnTo>
                    <a:pt x="32" y="4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2" y="18"/>
                  </a:lnTo>
                  <a:lnTo>
                    <a:pt x="20" y="28"/>
                  </a:lnTo>
                  <a:lnTo>
                    <a:pt x="14" y="36"/>
                  </a:lnTo>
                  <a:lnTo>
                    <a:pt x="10" y="40"/>
                  </a:lnTo>
                  <a:lnTo>
                    <a:pt x="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8" name="Freeform 293"/>
            <p:cNvSpPr/>
            <p:nvPr/>
          </p:nvSpPr>
          <p:spPr bwMode="auto">
            <a:xfrm>
              <a:off x="7423734" y="4031354"/>
              <a:ext cx="107239" cy="171240"/>
            </a:xfrm>
            <a:custGeom>
              <a:avLst/>
              <a:gdLst>
                <a:gd name="T0" fmla="*/ 2147483647 w 74"/>
                <a:gd name="T1" fmla="*/ 2147483647 h 110"/>
                <a:gd name="T2" fmla="*/ 2147483647 w 74"/>
                <a:gd name="T3" fmla="*/ 2147483647 h 110"/>
                <a:gd name="T4" fmla="*/ 2147483647 w 74"/>
                <a:gd name="T5" fmla="*/ 2147483647 h 110"/>
                <a:gd name="T6" fmla="*/ 2147483647 w 74"/>
                <a:gd name="T7" fmla="*/ 0 h 110"/>
                <a:gd name="T8" fmla="*/ 2147483647 w 74"/>
                <a:gd name="T9" fmla="*/ 2147483647 h 110"/>
                <a:gd name="T10" fmla="*/ 2147483647 w 74"/>
                <a:gd name="T11" fmla="*/ 2147483647 h 110"/>
                <a:gd name="T12" fmla="*/ 2147483647 w 74"/>
                <a:gd name="T13" fmla="*/ 2147483647 h 110"/>
                <a:gd name="T14" fmla="*/ 2147483647 w 74"/>
                <a:gd name="T15" fmla="*/ 2147483647 h 110"/>
                <a:gd name="T16" fmla="*/ 2147483647 w 74"/>
                <a:gd name="T17" fmla="*/ 2147483647 h 110"/>
                <a:gd name="T18" fmla="*/ 2147483647 w 74"/>
                <a:gd name="T19" fmla="*/ 2147483647 h 110"/>
                <a:gd name="T20" fmla="*/ 2147483647 w 74"/>
                <a:gd name="T21" fmla="*/ 2147483647 h 110"/>
                <a:gd name="T22" fmla="*/ 2147483647 w 74"/>
                <a:gd name="T23" fmla="*/ 2147483647 h 110"/>
                <a:gd name="T24" fmla="*/ 2147483647 w 74"/>
                <a:gd name="T25" fmla="*/ 2147483647 h 110"/>
                <a:gd name="T26" fmla="*/ 2147483647 w 74"/>
                <a:gd name="T27" fmla="*/ 2147483647 h 110"/>
                <a:gd name="T28" fmla="*/ 2147483647 w 74"/>
                <a:gd name="T29" fmla="*/ 2147483647 h 110"/>
                <a:gd name="T30" fmla="*/ 2147483647 w 74"/>
                <a:gd name="T31" fmla="*/ 2147483647 h 110"/>
                <a:gd name="T32" fmla="*/ 2147483647 w 74"/>
                <a:gd name="T33" fmla="*/ 2147483647 h 110"/>
                <a:gd name="T34" fmla="*/ 2147483647 w 74"/>
                <a:gd name="T35" fmla="*/ 2147483647 h 110"/>
                <a:gd name="T36" fmla="*/ 2147483647 w 74"/>
                <a:gd name="T37" fmla="*/ 2147483647 h 110"/>
                <a:gd name="T38" fmla="*/ 2147483647 w 74"/>
                <a:gd name="T39" fmla="*/ 2147483647 h 110"/>
                <a:gd name="T40" fmla="*/ 2147483647 w 74"/>
                <a:gd name="T41" fmla="*/ 2147483647 h 110"/>
                <a:gd name="T42" fmla="*/ 2147483647 w 74"/>
                <a:gd name="T43" fmla="*/ 2147483647 h 110"/>
                <a:gd name="T44" fmla="*/ 2147483647 w 74"/>
                <a:gd name="T45" fmla="*/ 2147483647 h 110"/>
                <a:gd name="T46" fmla="*/ 2147483647 w 74"/>
                <a:gd name="T47" fmla="*/ 2147483647 h 110"/>
                <a:gd name="T48" fmla="*/ 2147483647 w 74"/>
                <a:gd name="T49" fmla="*/ 2147483647 h 110"/>
                <a:gd name="T50" fmla="*/ 2147483647 w 74"/>
                <a:gd name="T51" fmla="*/ 2147483647 h 110"/>
                <a:gd name="T52" fmla="*/ 2147483647 w 74"/>
                <a:gd name="T53" fmla="*/ 2147483647 h 110"/>
                <a:gd name="T54" fmla="*/ 2147483647 w 74"/>
                <a:gd name="T55" fmla="*/ 2147483647 h 110"/>
                <a:gd name="T56" fmla="*/ 2147483647 w 74"/>
                <a:gd name="T57" fmla="*/ 2147483647 h 110"/>
                <a:gd name="T58" fmla="*/ 2147483647 w 74"/>
                <a:gd name="T59" fmla="*/ 2147483647 h 110"/>
                <a:gd name="T60" fmla="*/ 2147483647 w 74"/>
                <a:gd name="T61" fmla="*/ 2147483647 h 110"/>
                <a:gd name="T62" fmla="*/ 2147483647 w 74"/>
                <a:gd name="T63" fmla="*/ 2147483647 h 110"/>
                <a:gd name="T64" fmla="*/ 2147483647 w 74"/>
                <a:gd name="T65" fmla="*/ 2147483647 h 110"/>
                <a:gd name="T66" fmla="*/ 2147483647 w 74"/>
                <a:gd name="T67" fmla="*/ 2147483647 h 110"/>
                <a:gd name="T68" fmla="*/ 2147483647 w 74"/>
                <a:gd name="T69" fmla="*/ 2147483647 h 110"/>
                <a:gd name="T70" fmla="*/ 2147483647 w 74"/>
                <a:gd name="T71" fmla="*/ 2147483647 h 110"/>
                <a:gd name="T72" fmla="*/ 2147483647 w 74"/>
                <a:gd name="T73" fmla="*/ 2147483647 h 110"/>
                <a:gd name="T74" fmla="*/ 0 w 74"/>
                <a:gd name="T75" fmla="*/ 2147483647 h 110"/>
                <a:gd name="T76" fmla="*/ 2147483647 w 74"/>
                <a:gd name="T77" fmla="*/ 2147483647 h 1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"/>
                <a:gd name="T118" fmla="*/ 0 h 110"/>
                <a:gd name="T119" fmla="*/ 74 w 74"/>
                <a:gd name="T120" fmla="*/ 110 h 1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" h="110">
                  <a:moveTo>
                    <a:pt x="4" y="46"/>
                  </a:moveTo>
                  <a:lnTo>
                    <a:pt x="8" y="38"/>
                  </a:lnTo>
                  <a:lnTo>
                    <a:pt x="8" y="30"/>
                  </a:lnTo>
                  <a:lnTo>
                    <a:pt x="6" y="20"/>
                  </a:lnTo>
                  <a:lnTo>
                    <a:pt x="4" y="12"/>
                  </a:lnTo>
                  <a:lnTo>
                    <a:pt x="6" y="4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6" y="10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2"/>
                  </a:lnTo>
                  <a:lnTo>
                    <a:pt x="36" y="30"/>
                  </a:lnTo>
                  <a:lnTo>
                    <a:pt x="36" y="36"/>
                  </a:lnTo>
                  <a:lnTo>
                    <a:pt x="36" y="44"/>
                  </a:lnTo>
                  <a:lnTo>
                    <a:pt x="32" y="48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8" y="70"/>
                  </a:lnTo>
                  <a:lnTo>
                    <a:pt x="32" y="76"/>
                  </a:lnTo>
                  <a:lnTo>
                    <a:pt x="36" y="82"/>
                  </a:lnTo>
                  <a:lnTo>
                    <a:pt x="40" y="86"/>
                  </a:lnTo>
                  <a:lnTo>
                    <a:pt x="40" y="84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0" y="82"/>
                  </a:lnTo>
                  <a:lnTo>
                    <a:pt x="54" y="86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2" y="90"/>
                  </a:lnTo>
                  <a:lnTo>
                    <a:pt x="64" y="88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8"/>
                  </a:lnTo>
                  <a:lnTo>
                    <a:pt x="66" y="96"/>
                  </a:lnTo>
                  <a:lnTo>
                    <a:pt x="68" y="100"/>
                  </a:lnTo>
                  <a:lnTo>
                    <a:pt x="74" y="102"/>
                  </a:lnTo>
                  <a:lnTo>
                    <a:pt x="74" y="106"/>
                  </a:lnTo>
                  <a:lnTo>
                    <a:pt x="74" y="110"/>
                  </a:lnTo>
                  <a:lnTo>
                    <a:pt x="72" y="110"/>
                  </a:lnTo>
                  <a:lnTo>
                    <a:pt x="70" y="108"/>
                  </a:lnTo>
                  <a:lnTo>
                    <a:pt x="68" y="106"/>
                  </a:lnTo>
                  <a:lnTo>
                    <a:pt x="64" y="100"/>
                  </a:lnTo>
                  <a:lnTo>
                    <a:pt x="60" y="98"/>
                  </a:lnTo>
                  <a:lnTo>
                    <a:pt x="54" y="94"/>
                  </a:lnTo>
                  <a:lnTo>
                    <a:pt x="50" y="90"/>
                  </a:lnTo>
                  <a:lnTo>
                    <a:pt x="48" y="92"/>
                  </a:lnTo>
                  <a:lnTo>
                    <a:pt x="48" y="96"/>
                  </a:lnTo>
                  <a:lnTo>
                    <a:pt x="50" y="100"/>
                  </a:lnTo>
                  <a:lnTo>
                    <a:pt x="44" y="100"/>
                  </a:lnTo>
                  <a:lnTo>
                    <a:pt x="42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0" y="90"/>
                  </a:lnTo>
                  <a:lnTo>
                    <a:pt x="26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8" y="80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2" y="74"/>
                  </a:lnTo>
                  <a:lnTo>
                    <a:pt x="6" y="72"/>
                  </a:lnTo>
                  <a:lnTo>
                    <a:pt x="2" y="7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9" name="Freeform 294"/>
            <p:cNvSpPr/>
            <p:nvPr/>
          </p:nvSpPr>
          <p:spPr bwMode="auto">
            <a:xfrm>
              <a:off x="7536739" y="4206577"/>
              <a:ext cx="34594" cy="65044"/>
            </a:xfrm>
            <a:custGeom>
              <a:avLst/>
              <a:gdLst>
                <a:gd name="T0" fmla="*/ 2147483647 w 24"/>
                <a:gd name="T1" fmla="*/ 2147483647 h 42"/>
                <a:gd name="T2" fmla="*/ 2147483647 w 24"/>
                <a:gd name="T3" fmla="*/ 2147483647 h 42"/>
                <a:gd name="T4" fmla="*/ 2147483647 w 24"/>
                <a:gd name="T5" fmla="*/ 2147483647 h 42"/>
                <a:gd name="T6" fmla="*/ 2147483647 w 24"/>
                <a:gd name="T7" fmla="*/ 2147483647 h 42"/>
                <a:gd name="T8" fmla="*/ 2147483647 w 24"/>
                <a:gd name="T9" fmla="*/ 2147483647 h 42"/>
                <a:gd name="T10" fmla="*/ 2147483647 w 24"/>
                <a:gd name="T11" fmla="*/ 2147483647 h 42"/>
                <a:gd name="T12" fmla="*/ 2147483647 w 24"/>
                <a:gd name="T13" fmla="*/ 2147483647 h 42"/>
                <a:gd name="T14" fmla="*/ 2147483647 w 24"/>
                <a:gd name="T15" fmla="*/ 2147483647 h 42"/>
                <a:gd name="T16" fmla="*/ 2147483647 w 24"/>
                <a:gd name="T17" fmla="*/ 2147483647 h 42"/>
                <a:gd name="T18" fmla="*/ 2147483647 w 24"/>
                <a:gd name="T19" fmla="*/ 2147483647 h 42"/>
                <a:gd name="T20" fmla="*/ 2147483647 w 24"/>
                <a:gd name="T21" fmla="*/ 2147483647 h 42"/>
                <a:gd name="T22" fmla="*/ 2147483647 w 24"/>
                <a:gd name="T23" fmla="*/ 2147483647 h 42"/>
                <a:gd name="T24" fmla="*/ 2147483647 w 24"/>
                <a:gd name="T25" fmla="*/ 2147483647 h 42"/>
                <a:gd name="T26" fmla="*/ 2147483647 w 24"/>
                <a:gd name="T27" fmla="*/ 2147483647 h 42"/>
                <a:gd name="T28" fmla="*/ 2147483647 w 24"/>
                <a:gd name="T29" fmla="*/ 2147483647 h 42"/>
                <a:gd name="T30" fmla="*/ 2147483647 w 24"/>
                <a:gd name="T31" fmla="*/ 2147483647 h 42"/>
                <a:gd name="T32" fmla="*/ 2147483647 w 24"/>
                <a:gd name="T33" fmla="*/ 2147483647 h 42"/>
                <a:gd name="T34" fmla="*/ 2147483647 w 24"/>
                <a:gd name="T35" fmla="*/ 2147483647 h 42"/>
                <a:gd name="T36" fmla="*/ 2147483647 w 24"/>
                <a:gd name="T37" fmla="*/ 2147483647 h 42"/>
                <a:gd name="T38" fmla="*/ 2147483647 w 24"/>
                <a:gd name="T39" fmla="*/ 2147483647 h 42"/>
                <a:gd name="T40" fmla="*/ 2147483647 w 24"/>
                <a:gd name="T41" fmla="*/ 2147483647 h 42"/>
                <a:gd name="T42" fmla="*/ 0 w 24"/>
                <a:gd name="T43" fmla="*/ 2147483647 h 42"/>
                <a:gd name="T44" fmla="*/ 2147483647 w 24"/>
                <a:gd name="T45" fmla="*/ 0 h 42"/>
                <a:gd name="T46" fmla="*/ 2147483647 w 24"/>
                <a:gd name="T47" fmla="*/ 0 h 42"/>
                <a:gd name="T48" fmla="*/ 2147483647 w 24"/>
                <a:gd name="T49" fmla="*/ 2147483647 h 42"/>
                <a:gd name="T50" fmla="*/ 2147483647 w 24"/>
                <a:gd name="T51" fmla="*/ 2147483647 h 42"/>
                <a:gd name="T52" fmla="*/ 2147483647 w 24"/>
                <a:gd name="T53" fmla="*/ 2147483647 h 42"/>
                <a:gd name="T54" fmla="*/ 2147483647 w 24"/>
                <a:gd name="T55" fmla="*/ 2147483647 h 42"/>
                <a:gd name="T56" fmla="*/ 2147483647 w 24"/>
                <a:gd name="T57" fmla="*/ 2147483647 h 42"/>
                <a:gd name="T58" fmla="*/ 2147483647 w 24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42"/>
                <a:gd name="T92" fmla="*/ 24 w 2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42">
                  <a:moveTo>
                    <a:pt x="22" y="28"/>
                  </a:moveTo>
                  <a:lnTo>
                    <a:pt x="14" y="28"/>
                  </a:lnTo>
                  <a:lnTo>
                    <a:pt x="14" y="36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16"/>
                  </a:lnTo>
                  <a:lnTo>
                    <a:pt x="24" y="22"/>
                  </a:lnTo>
                  <a:lnTo>
                    <a:pt x="2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0" name="Freeform 295"/>
            <p:cNvSpPr/>
            <p:nvPr/>
          </p:nvSpPr>
          <p:spPr bwMode="auto">
            <a:xfrm>
              <a:off x="7480236" y="4225161"/>
              <a:ext cx="33440" cy="45133"/>
            </a:xfrm>
            <a:custGeom>
              <a:avLst/>
              <a:gdLst>
                <a:gd name="T0" fmla="*/ 2147483647 w 22"/>
                <a:gd name="T1" fmla="*/ 2147483647 h 28"/>
                <a:gd name="T2" fmla="*/ 2147483647 w 22"/>
                <a:gd name="T3" fmla="*/ 2147483647 h 28"/>
                <a:gd name="T4" fmla="*/ 2147483647 w 22"/>
                <a:gd name="T5" fmla="*/ 2147483647 h 28"/>
                <a:gd name="T6" fmla="*/ 2147483647 w 22"/>
                <a:gd name="T7" fmla="*/ 2147483647 h 28"/>
                <a:gd name="T8" fmla="*/ 2147483647 w 22"/>
                <a:gd name="T9" fmla="*/ 2147483647 h 28"/>
                <a:gd name="T10" fmla="*/ 2147483647 w 22"/>
                <a:gd name="T11" fmla="*/ 2147483647 h 28"/>
                <a:gd name="T12" fmla="*/ 2147483647 w 22"/>
                <a:gd name="T13" fmla="*/ 2147483647 h 28"/>
                <a:gd name="T14" fmla="*/ 2147483647 w 22"/>
                <a:gd name="T15" fmla="*/ 2147483647 h 28"/>
                <a:gd name="T16" fmla="*/ 2147483647 w 22"/>
                <a:gd name="T17" fmla="*/ 2147483647 h 28"/>
                <a:gd name="T18" fmla="*/ 0 w 22"/>
                <a:gd name="T19" fmla="*/ 2147483647 h 28"/>
                <a:gd name="T20" fmla="*/ 2147483647 w 22"/>
                <a:gd name="T21" fmla="*/ 2147483647 h 28"/>
                <a:gd name="T22" fmla="*/ 2147483647 w 22"/>
                <a:gd name="T23" fmla="*/ 0 h 28"/>
                <a:gd name="T24" fmla="*/ 2147483647 w 22"/>
                <a:gd name="T25" fmla="*/ 2147483647 h 28"/>
                <a:gd name="T26" fmla="*/ 2147483647 w 22"/>
                <a:gd name="T27" fmla="*/ 2147483647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"/>
                <a:gd name="T43" fmla="*/ 0 h 28"/>
                <a:gd name="T44" fmla="*/ 22 w 22"/>
                <a:gd name="T45" fmla="*/ 28 h 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" h="28">
                  <a:moveTo>
                    <a:pt x="10" y="4"/>
                  </a:moveTo>
                  <a:lnTo>
                    <a:pt x="12" y="4"/>
                  </a:lnTo>
                  <a:lnTo>
                    <a:pt x="14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0" y="16"/>
                  </a:lnTo>
                  <a:lnTo>
                    <a:pt x="14" y="22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1" name="Freeform 296"/>
            <p:cNvSpPr/>
            <p:nvPr/>
          </p:nvSpPr>
          <p:spPr bwMode="auto">
            <a:xfrm>
              <a:off x="8264352" y="4721624"/>
              <a:ext cx="24215" cy="47788"/>
            </a:xfrm>
            <a:custGeom>
              <a:avLst/>
              <a:gdLst>
                <a:gd name="T0" fmla="*/ 2147483647 w 16"/>
                <a:gd name="T1" fmla="*/ 2147483647 h 30"/>
                <a:gd name="T2" fmla="*/ 2147483647 w 16"/>
                <a:gd name="T3" fmla="*/ 2147483647 h 30"/>
                <a:gd name="T4" fmla="*/ 2147483647 w 16"/>
                <a:gd name="T5" fmla="*/ 2147483647 h 30"/>
                <a:gd name="T6" fmla="*/ 2147483647 w 16"/>
                <a:gd name="T7" fmla="*/ 2147483647 h 30"/>
                <a:gd name="T8" fmla="*/ 2147483647 w 16"/>
                <a:gd name="T9" fmla="*/ 2147483647 h 30"/>
                <a:gd name="T10" fmla="*/ 2147483647 w 16"/>
                <a:gd name="T11" fmla="*/ 2147483647 h 30"/>
                <a:gd name="T12" fmla="*/ 2147483647 w 16"/>
                <a:gd name="T13" fmla="*/ 2147483647 h 30"/>
                <a:gd name="T14" fmla="*/ 2147483647 w 16"/>
                <a:gd name="T15" fmla="*/ 2147483647 h 30"/>
                <a:gd name="T16" fmla="*/ 2147483647 w 16"/>
                <a:gd name="T17" fmla="*/ 2147483647 h 30"/>
                <a:gd name="T18" fmla="*/ 0 w 16"/>
                <a:gd name="T19" fmla="*/ 2147483647 h 30"/>
                <a:gd name="T20" fmla="*/ 0 w 16"/>
                <a:gd name="T21" fmla="*/ 0 h 30"/>
                <a:gd name="T22" fmla="*/ 2147483647 w 16"/>
                <a:gd name="T23" fmla="*/ 2147483647 h 30"/>
                <a:gd name="T24" fmla="*/ 2147483647 w 16"/>
                <a:gd name="T25" fmla="*/ 2147483647 h 30"/>
                <a:gd name="T26" fmla="*/ 2147483647 w 16"/>
                <a:gd name="T27" fmla="*/ 2147483647 h 30"/>
                <a:gd name="T28" fmla="*/ 2147483647 w 16"/>
                <a:gd name="T29" fmla="*/ 2147483647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0"/>
                <a:gd name="T47" fmla="*/ 16 w 16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0">
                  <a:moveTo>
                    <a:pt x="16" y="18"/>
                  </a:moveTo>
                  <a:lnTo>
                    <a:pt x="16" y="24"/>
                  </a:lnTo>
                  <a:lnTo>
                    <a:pt x="14" y="28"/>
                  </a:lnTo>
                  <a:lnTo>
                    <a:pt x="12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6" y="26"/>
                  </a:lnTo>
                  <a:lnTo>
                    <a:pt x="4" y="18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2" name="Freeform 297"/>
            <p:cNvSpPr/>
            <p:nvPr/>
          </p:nvSpPr>
          <p:spPr bwMode="auto">
            <a:xfrm>
              <a:off x="8346222" y="4786669"/>
              <a:ext cx="32287" cy="27876"/>
            </a:xfrm>
            <a:custGeom>
              <a:avLst/>
              <a:gdLst>
                <a:gd name="T0" fmla="*/ 2147483647 w 22"/>
                <a:gd name="T1" fmla="*/ 2147483647 h 16"/>
                <a:gd name="T2" fmla="*/ 2147483647 w 22"/>
                <a:gd name="T3" fmla="*/ 2147483647 h 16"/>
                <a:gd name="T4" fmla="*/ 2147483647 w 22"/>
                <a:gd name="T5" fmla="*/ 2147483647 h 16"/>
                <a:gd name="T6" fmla="*/ 2147483647 w 22"/>
                <a:gd name="T7" fmla="*/ 2147483647 h 16"/>
                <a:gd name="T8" fmla="*/ 2147483647 w 22"/>
                <a:gd name="T9" fmla="*/ 2147483647 h 16"/>
                <a:gd name="T10" fmla="*/ 0 w 22"/>
                <a:gd name="T11" fmla="*/ 2147483647 h 16"/>
                <a:gd name="T12" fmla="*/ 0 w 22"/>
                <a:gd name="T13" fmla="*/ 0 h 16"/>
                <a:gd name="T14" fmla="*/ 2147483647 w 22"/>
                <a:gd name="T15" fmla="*/ 2147483647 h 16"/>
                <a:gd name="T16" fmla="*/ 2147483647 w 22"/>
                <a:gd name="T17" fmla="*/ 2147483647 h 16"/>
                <a:gd name="T18" fmla="*/ 2147483647 w 22"/>
                <a:gd name="T19" fmla="*/ 2147483647 h 16"/>
                <a:gd name="T20" fmla="*/ 2147483647 w 2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6"/>
                <a:gd name="T35" fmla="*/ 22 w 2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6">
                  <a:moveTo>
                    <a:pt x="22" y="14"/>
                  </a:moveTo>
                  <a:lnTo>
                    <a:pt x="20" y="16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2"/>
                  </a:lnTo>
                  <a:lnTo>
                    <a:pt x="12" y="4"/>
                  </a:lnTo>
                  <a:lnTo>
                    <a:pt x="20" y="8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3" name="Freeform 298"/>
            <p:cNvSpPr/>
            <p:nvPr/>
          </p:nvSpPr>
          <p:spPr bwMode="auto">
            <a:xfrm>
              <a:off x="8396959" y="4810562"/>
              <a:ext cx="19603" cy="38495"/>
            </a:xfrm>
            <a:custGeom>
              <a:avLst/>
              <a:gdLst>
                <a:gd name="T0" fmla="*/ 2147483647 w 14"/>
                <a:gd name="T1" fmla="*/ 0 h 24"/>
                <a:gd name="T2" fmla="*/ 2147483647 w 14"/>
                <a:gd name="T3" fmla="*/ 2147483647 h 24"/>
                <a:gd name="T4" fmla="*/ 2147483647 w 14"/>
                <a:gd name="T5" fmla="*/ 2147483647 h 24"/>
                <a:gd name="T6" fmla="*/ 2147483647 w 14"/>
                <a:gd name="T7" fmla="*/ 2147483647 h 24"/>
                <a:gd name="T8" fmla="*/ 2147483647 w 14"/>
                <a:gd name="T9" fmla="*/ 2147483647 h 24"/>
                <a:gd name="T10" fmla="*/ 2147483647 w 14"/>
                <a:gd name="T11" fmla="*/ 2147483647 h 24"/>
                <a:gd name="T12" fmla="*/ 2147483647 w 14"/>
                <a:gd name="T13" fmla="*/ 2147483647 h 24"/>
                <a:gd name="T14" fmla="*/ 2147483647 w 14"/>
                <a:gd name="T15" fmla="*/ 2147483647 h 24"/>
                <a:gd name="T16" fmla="*/ 0 w 14"/>
                <a:gd name="T17" fmla="*/ 2147483647 h 24"/>
                <a:gd name="T18" fmla="*/ 0 w 14"/>
                <a:gd name="T19" fmla="*/ 2147483647 h 24"/>
                <a:gd name="T20" fmla="*/ 0 w 14"/>
                <a:gd name="T21" fmla="*/ 2147483647 h 24"/>
                <a:gd name="T22" fmla="*/ 2147483647 w 14"/>
                <a:gd name="T23" fmla="*/ 2147483647 h 24"/>
                <a:gd name="T24" fmla="*/ 2147483647 w 14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24"/>
                <a:gd name="T41" fmla="*/ 14 w 14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24">
                  <a:moveTo>
                    <a:pt x="2" y="0"/>
                  </a:moveTo>
                  <a:lnTo>
                    <a:pt x="6" y="6"/>
                  </a:lnTo>
                  <a:lnTo>
                    <a:pt x="10" y="12"/>
                  </a:lnTo>
                  <a:lnTo>
                    <a:pt x="12" y="18"/>
                  </a:lnTo>
                  <a:lnTo>
                    <a:pt x="14" y="24"/>
                  </a:lnTo>
                  <a:lnTo>
                    <a:pt x="12" y="24"/>
                  </a:lnTo>
                  <a:lnTo>
                    <a:pt x="8" y="22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4" name="Freeform 299"/>
            <p:cNvSpPr/>
            <p:nvPr/>
          </p:nvSpPr>
          <p:spPr bwMode="auto">
            <a:xfrm>
              <a:off x="8408490" y="4866315"/>
              <a:ext cx="25369" cy="15929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0 w 18"/>
                <a:gd name="T9" fmla="*/ 0 h 10"/>
                <a:gd name="T10" fmla="*/ 2147483647 w 18"/>
                <a:gd name="T11" fmla="*/ 0 h 10"/>
                <a:gd name="T12" fmla="*/ 2147483647 w 18"/>
                <a:gd name="T13" fmla="*/ 2147483647 h 10"/>
                <a:gd name="T14" fmla="*/ 2147483647 w 18"/>
                <a:gd name="T15" fmla="*/ 2147483647 h 10"/>
                <a:gd name="T16" fmla="*/ 2147483647 w 18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0"/>
                <a:gd name="T29" fmla="*/ 18 w 18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0">
                  <a:moveTo>
                    <a:pt x="18" y="10"/>
                  </a:moveTo>
                  <a:lnTo>
                    <a:pt x="10" y="10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" name="Freeform 300"/>
            <p:cNvSpPr/>
            <p:nvPr/>
          </p:nvSpPr>
          <p:spPr bwMode="auto">
            <a:xfrm>
              <a:off x="8302403" y="4790651"/>
              <a:ext cx="34594" cy="33186"/>
            </a:xfrm>
            <a:custGeom>
              <a:avLst/>
              <a:gdLst>
                <a:gd name="T0" fmla="*/ 2147483647 w 24"/>
                <a:gd name="T1" fmla="*/ 0 h 20"/>
                <a:gd name="T2" fmla="*/ 2147483647 w 24"/>
                <a:gd name="T3" fmla="*/ 2147483647 h 20"/>
                <a:gd name="T4" fmla="*/ 2147483647 w 24"/>
                <a:gd name="T5" fmla="*/ 2147483647 h 20"/>
                <a:gd name="T6" fmla="*/ 2147483647 w 24"/>
                <a:gd name="T7" fmla="*/ 2147483647 h 20"/>
                <a:gd name="T8" fmla="*/ 2147483647 w 24"/>
                <a:gd name="T9" fmla="*/ 2147483647 h 20"/>
                <a:gd name="T10" fmla="*/ 2147483647 w 24"/>
                <a:gd name="T11" fmla="*/ 2147483647 h 20"/>
                <a:gd name="T12" fmla="*/ 2147483647 w 24"/>
                <a:gd name="T13" fmla="*/ 2147483647 h 20"/>
                <a:gd name="T14" fmla="*/ 2147483647 w 24"/>
                <a:gd name="T15" fmla="*/ 2147483647 h 20"/>
                <a:gd name="T16" fmla="*/ 2147483647 w 24"/>
                <a:gd name="T17" fmla="*/ 2147483647 h 20"/>
                <a:gd name="T18" fmla="*/ 2147483647 w 24"/>
                <a:gd name="T19" fmla="*/ 2147483647 h 20"/>
                <a:gd name="T20" fmla="*/ 2147483647 w 24"/>
                <a:gd name="T21" fmla="*/ 2147483647 h 20"/>
                <a:gd name="T22" fmla="*/ 2147483647 w 24"/>
                <a:gd name="T23" fmla="*/ 2147483647 h 20"/>
                <a:gd name="T24" fmla="*/ 2147483647 w 24"/>
                <a:gd name="T25" fmla="*/ 2147483647 h 20"/>
                <a:gd name="T26" fmla="*/ 2147483647 w 24"/>
                <a:gd name="T27" fmla="*/ 2147483647 h 20"/>
                <a:gd name="T28" fmla="*/ 2147483647 w 24"/>
                <a:gd name="T29" fmla="*/ 2147483647 h 20"/>
                <a:gd name="T30" fmla="*/ 2147483647 w 24"/>
                <a:gd name="T31" fmla="*/ 2147483647 h 20"/>
                <a:gd name="T32" fmla="*/ 0 w 24"/>
                <a:gd name="T33" fmla="*/ 2147483647 h 20"/>
                <a:gd name="T34" fmla="*/ 0 w 24"/>
                <a:gd name="T35" fmla="*/ 0 h 20"/>
                <a:gd name="T36" fmla="*/ 2147483647 w 24"/>
                <a:gd name="T37" fmla="*/ 0 h 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0"/>
                <a:gd name="T59" fmla="*/ 24 w 24"/>
                <a:gd name="T60" fmla="*/ 20 h 2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0">
                  <a:moveTo>
                    <a:pt x="6" y="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14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6" name="Freeform 301"/>
            <p:cNvSpPr/>
            <p:nvPr/>
          </p:nvSpPr>
          <p:spPr bwMode="auto">
            <a:xfrm>
              <a:off x="8515729" y="5032246"/>
              <a:ext cx="18450" cy="17257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0 w 12"/>
                <a:gd name="T11" fmla="*/ 0 h 12"/>
                <a:gd name="T12" fmla="*/ 2147483647 w 12"/>
                <a:gd name="T13" fmla="*/ 0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2147483647 w 12"/>
                <a:gd name="T19" fmla="*/ 214748364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2"/>
                <a:gd name="T32" fmla="*/ 12 w 12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2">
                  <a:moveTo>
                    <a:pt x="12" y="8"/>
                  </a:moveTo>
                  <a:lnTo>
                    <a:pt x="10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7" name="Freeform 302"/>
            <p:cNvSpPr/>
            <p:nvPr/>
          </p:nvSpPr>
          <p:spPr bwMode="auto">
            <a:xfrm>
              <a:off x="8741739" y="5073396"/>
              <a:ext cx="35746" cy="23894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2147483647 h 16"/>
                <a:gd name="T4" fmla="*/ 2147483647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2147483647 w 24"/>
                <a:gd name="T11" fmla="*/ 2147483647 h 16"/>
                <a:gd name="T12" fmla="*/ 2147483647 w 24"/>
                <a:gd name="T13" fmla="*/ 2147483647 h 16"/>
                <a:gd name="T14" fmla="*/ 0 w 24"/>
                <a:gd name="T15" fmla="*/ 2147483647 h 16"/>
                <a:gd name="T16" fmla="*/ 2147483647 w 24"/>
                <a:gd name="T17" fmla="*/ 2147483647 h 16"/>
                <a:gd name="T18" fmla="*/ 2147483647 w 24"/>
                <a:gd name="T19" fmla="*/ 2147483647 h 16"/>
                <a:gd name="T20" fmla="*/ 2147483647 w 24"/>
                <a:gd name="T21" fmla="*/ 2147483647 h 16"/>
                <a:gd name="T22" fmla="*/ 2147483647 w 24"/>
                <a:gd name="T23" fmla="*/ 0 h 16"/>
                <a:gd name="T24" fmla="*/ 2147483647 w 24"/>
                <a:gd name="T25" fmla="*/ 0 h 16"/>
                <a:gd name="T26" fmla="*/ 2147483647 w 24"/>
                <a:gd name="T27" fmla="*/ 2147483647 h 16"/>
                <a:gd name="T28" fmla="*/ 2147483647 w 24"/>
                <a:gd name="T29" fmla="*/ 2147483647 h 16"/>
                <a:gd name="T30" fmla="*/ 2147483647 w 24"/>
                <a:gd name="T31" fmla="*/ 2147483647 h 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16"/>
                <a:gd name="T50" fmla="*/ 24 w 24"/>
                <a:gd name="T51" fmla="*/ 16 h 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16">
                  <a:moveTo>
                    <a:pt x="24" y="8"/>
                  </a:moveTo>
                  <a:lnTo>
                    <a:pt x="22" y="12"/>
                  </a:lnTo>
                  <a:lnTo>
                    <a:pt x="20" y="14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303"/>
            <p:cNvSpPr/>
            <p:nvPr/>
          </p:nvSpPr>
          <p:spPr bwMode="auto">
            <a:xfrm>
              <a:off x="8779791" y="5040210"/>
              <a:ext cx="40359" cy="23894"/>
            </a:xfrm>
            <a:custGeom>
              <a:avLst/>
              <a:gdLst>
                <a:gd name="T0" fmla="*/ 2147483647 w 28"/>
                <a:gd name="T1" fmla="*/ 2147483647 h 14"/>
                <a:gd name="T2" fmla="*/ 2147483647 w 28"/>
                <a:gd name="T3" fmla="*/ 2147483647 h 14"/>
                <a:gd name="T4" fmla="*/ 2147483647 w 28"/>
                <a:gd name="T5" fmla="*/ 2147483647 h 14"/>
                <a:gd name="T6" fmla="*/ 2147483647 w 28"/>
                <a:gd name="T7" fmla="*/ 2147483647 h 14"/>
                <a:gd name="T8" fmla="*/ 2147483647 w 28"/>
                <a:gd name="T9" fmla="*/ 2147483647 h 14"/>
                <a:gd name="T10" fmla="*/ 2147483647 w 28"/>
                <a:gd name="T11" fmla="*/ 2147483647 h 14"/>
                <a:gd name="T12" fmla="*/ 0 w 28"/>
                <a:gd name="T13" fmla="*/ 2147483647 h 14"/>
                <a:gd name="T14" fmla="*/ 0 w 28"/>
                <a:gd name="T15" fmla="*/ 2147483647 h 14"/>
                <a:gd name="T16" fmla="*/ 2147483647 w 28"/>
                <a:gd name="T17" fmla="*/ 2147483647 h 14"/>
                <a:gd name="T18" fmla="*/ 2147483647 w 28"/>
                <a:gd name="T19" fmla="*/ 2147483647 h 14"/>
                <a:gd name="T20" fmla="*/ 2147483647 w 28"/>
                <a:gd name="T21" fmla="*/ 0 h 14"/>
                <a:gd name="T22" fmla="*/ 2147483647 w 28"/>
                <a:gd name="T23" fmla="*/ 0 h 14"/>
                <a:gd name="T24" fmla="*/ 2147483647 w 28"/>
                <a:gd name="T25" fmla="*/ 0 h 14"/>
                <a:gd name="T26" fmla="*/ 2147483647 w 28"/>
                <a:gd name="T27" fmla="*/ 2147483647 h 14"/>
                <a:gd name="T28" fmla="*/ 2147483647 w 28"/>
                <a:gd name="T29" fmla="*/ 2147483647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14"/>
                <a:gd name="T47" fmla="*/ 28 w 28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14">
                  <a:moveTo>
                    <a:pt x="26" y="4"/>
                  </a:moveTo>
                  <a:lnTo>
                    <a:pt x="22" y="6"/>
                  </a:lnTo>
                  <a:lnTo>
                    <a:pt x="18" y="10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304"/>
            <p:cNvSpPr/>
            <p:nvPr/>
          </p:nvSpPr>
          <p:spPr bwMode="auto">
            <a:xfrm>
              <a:off x="7428346" y="4515871"/>
              <a:ext cx="145292" cy="215046"/>
            </a:xfrm>
            <a:custGeom>
              <a:avLst/>
              <a:gdLst>
                <a:gd name="T0" fmla="*/ 2147483647 w 100"/>
                <a:gd name="T1" fmla="*/ 2147483647 h 136"/>
                <a:gd name="T2" fmla="*/ 2147483647 w 100"/>
                <a:gd name="T3" fmla="*/ 2147483647 h 136"/>
                <a:gd name="T4" fmla="*/ 2147483647 w 100"/>
                <a:gd name="T5" fmla="*/ 2147483647 h 136"/>
                <a:gd name="T6" fmla="*/ 2147483647 w 100"/>
                <a:gd name="T7" fmla="*/ 2147483647 h 136"/>
                <a:gd name="T8" fmla="*/ 2147483647 w 100"/>
                <a:gd name="T9" fmla="*/ 2147483647 h 136"/>
                <a:gd name="T10" fmla="*/ 2147483647 w 100"/>
                <a:gd name="T11" fmla="*/ 2147483647 h 136"/>
                <a:gd name="T12" fmla="*/ 2147483647 w 100"/>
                <a:gd name="T13" fmla="*/ 2147483647 h 136"/>
                <a:gd name="T14" fmla="*/ 2147483647 w 100"/>
                <a:gd name="T15" fmla="*/ 2147483647 h 136"/>
                <a:gd name="T16" fmla="*/ 2147483647 w 100"/>
                <a:gd name="T17" fmla="*/ 0 h 136"/>
                <a:gd name="T18" fmla="*/ 2147483647 w 100"/>
                <a:gd name="T19" fmla="*/ 2147483647 h 136"/>
                <a:gd name="T20" fmla="*/ 2147483647 w 100"/>
                <a:gd name="T21" fmla="*/ 2147483647 h 136"/>
                <a:gd name="T22" fmla="*/ 2147483647 w 100"/>
                <a:gd name="T23" fmla="*/ 2147483647 h 136"/>
                <a:gd name="T24" fmla="*/ 2147483647 w 100"/>
                <a:gd name="T25" fmla="*/ 2147483647 h 136"/>
                <a:gd name="T26" fmla="*/ 2147483647 w 100"/>
                <a:gd name="T27" fmla="*/ 2147483647 h 136"/>
                <a:gd name="T28" fmla="*/ 2147483647 w 100"/>
                <a:gd name="T29" fmla="*/ 2147483647 h 136"/>
                <a:gd name="T30" fmla="*/ 2147483647 w 100"/>
                <a:gd name="T31" fmla="*/ 2147483647 h 136"/>
                <a:gd name="T32" fmla="*/ 2147483647 w 100"/>
                <a:gd name="T33" fmla="*/ 2147483647 h 136"/>
                <a:gd name="T34" fmla="*/ 2147483647 w 100"/>
                <a:gd name="T35" fmla="*/ 2147483647 h 136"/>
                <a:gd name="T36" fmla="*/ 2147483647 w 100"/>
                <a:gd name="T37" fmla="*/ 2147483647 h 136"/>
                <a:gd name="T38" fmla="*/ 2147483647 w 100"/>
                <a:gd name="T39" fmla="*/ 2147483647 h 136"/>
                <a:gd name="T40" fmla="*/ 2147483647 w 100"/>
                <a:gd name="T41" fmla="*/ 2147483647 h 136"/>
                <a:gd name="T42" fmla="*/ 2147483647 w 100"/>
                <a:gd name="T43" fmla="*/ 2147483647 h 136"/>
                <a:gd name="T44" fmla="*/ 2147483647 w 100"/>
                <a:gd name="T45" fmla="*/ 2147483647 h 136"/>
                <a:gd name="T46" fmla="*/ 2147483647 w 100"/>
                <a:gd name="T47" fmla="*/ 2147483647 h 136"/>
                <a:gd name="T48" fmla="*/ 2147483647 w 100"/>
                <a:gd name="T49" fmla="*/ 2147483647 h 136"/>
                <a:gd name="T50" fmla="*/ 2147483647 w 100"/>
                <a:gd name="T51" fmla="*/ 2147483647 h 136"/>
                <a:gd name="T52" fmla="*/ 2147483647 w 100"/>
                <a:gd name="T53" fmla="*/ 2147483647 h 136"/>
                <a:gd name="T54" fmla="*/ 2147483647 w 100"/>
                <a:gd name="T55" fmla="*/ 2147483647 h 136"/>
                <a:gd name="T56" fmla="*/ 2147483647 w 100"/>
                <a:gd name="T57" fmla="*/ 2147483647 h 136"/>
                <a:gd name="T58" fmla="*/ 2147483647 w 100"/>
                <a:gd name="T59" fmla="*/ 2147483647 h 136"/>
                <a:gd name="T60" fmla="*/ 2147483647 w 100"/>
                <a:gd name="T61" fmla="*/ 2147483647 h 136"/>
                <a:gd name="T62" fmla="*/ 2147483647 w 100"/>
                <a:gd name="T63" fmla="*/ 2147483647 h 136"/>
                <a:gd name="T64" fmla="*/ 2147483647 w 100"/>
                <a:gd name="T65" fmla="*/ 2147483647 h 136"/>
                <a:gd name="T66" fmla="*/ 2147483647 w 100"/>
                <a:gd name="T67" fmla="*/ 2147483647 h 136"/>
                <a:gd name="T68" fmla="*/ 2147483647 w 100"/>
                <a:gd name="T69" fmla="*/ 2147483647 h 136"/>
                <a:gd name="T70" fmla="*/ 2147483647 w 100"/>
                <a:gd name="T71" fmla="*/ 2147483647 h 136"/>
                <a:gd name="T72" fmla="*/ 2147483647 w 100"/>
                <a:gd name="T73" fmla="*/ 2147483647 h 136"/>
                <a:gd name="T74" fmla="*/ 2147483647 w 100"/>
                <a:gd name="T75" fmla="*/ 2147483647 h 136"/>
                <a:gd name="T76" fmla="*/ 2147483647 w 100"/>
                <a:gd name="T77" fmla="*/ 2147483647 h 136"/>
                <a:gd name="T78" fmla="*/ 2147483647 w 100"/>
                <a:gd name="T79" fmla="*/ 2147483647 h 136"/>
                <a:gd name="T80" fmla="*/ 0 w 100"/>
                <a:gd name="T81" fmla="*/ 2147483647 h 136"/>
                <a:gd name="T82" fmla="*/ 2147483647 w 100"/>
                <a:gd name="T83" fmla="*/ 2147483647 h 136"/>
                <a:gd name="T84" fmla="*/ 2147483647 w 100"/>
                <a:gd name="T85" fmla="*/ 2147483647 h 1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0"/>
                <a:gd name="T130" fmla="*/ 0 h 136"/>
                <a:gd name="T131" fmla="*/ 100 w 100"/>
                <a:gd name="T132" fmla="*/ 136 h 1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0" h="136">
                  <a:moveTo>
                    <a:pt x="12" y="46"/>
                  </a:moveTo>
                  <a:lnTo>
                    <a:pt x="12" y="28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2" y="10"/>
                  </a:lnTo>
                  <a:lnTo>
                    <a:pt x="60" y="12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94" y="2"/>
                  </a:lnTo>
                  <a:lnTo>
                    <a:pt x="100" y="0"/>
                  </a:lnTo>
                  <a:lnTo>
                    <a:pt x="100" y="6"/>
                  </a:lnTo>
                  <a:lnTo>
                    <a:pt x="90" y="16"/>
                  </a:lnTo>
                  <a:lnTo>
                    <a:pt x="86" y="22"/>
                  </a:lnTo>
                  <a:lnTo>
                    <a:pt x="82" y="24"/>
                  </a:lnTo>
                  <a:lnTo>
                    <a:pt x="76" y="24"/>
                  </a:lnTo>
                  <a:lnTo>
                    <a:pt x="70" y="24"/>
                  </a:lnTo>
                  <a:lnTo>
                    <a:pt x="64" y="22"/>
                  </a:lnTo>
                  <a:lnTo>
                    <a:pt x="26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0" y="34"/>
                  </a:lnTo>
                  <a:lnTo>
                    <a:pt x="22" y="38"/>
                  </a:lnTo>
                  <a:lnTo>
                    <a:pt x="24" y="46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4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6" y="46"/>
                  </a:lnTo>
                  <a:lnTo>
                    <a:pt x="54" y="44"/>
                  </a:lnTo>
                  <a:lnTo>
                    <a:pt x="62" y="42"/>
                  </a:lnTo>
                  <a:lnTo>
                    <a:pt x="68" y="40"/>
                  </a:lnTo>
                  <a:lnTo>
                    <a:pt x="74" y="40"/>
                  </a:lnTo>
                  <a:lnTo>
                    <a:pt x="72" y="42"/>
                  </a:lnTo>
                  <a:lnTo>
                    <a:pt x="68" y="44"/>
                  </a:lnTo>
                  <a:lnTo>
                    <a:pt x="62" y="48"/>
                  </a:lnTo>
                  <a:lnTo>
                    <a:pt x="56" y="50"/>
                  </a:lnTo>
                  <a:lnTo>
                    <a:pt x="50" y="56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70"/>
                  </a:lnTo>
                  <a:lnTo>
                    <a:pt x="48" y="76"/>
                  </a:lnTo>
                  <a:lnTo>
                    <a:pt x="54" y="84"/>
                  </a:lnTo>
                  <a:lnTo>
                    <a:pt x="54" y="98"/>
                  </a:lnTo>
                  <a:lnTo>
                    <a:pt x="56" y="102"/>
                  </a:lnTo>
                  <a:lnTo>
                    <a:pt x="60" y="104"/>
                  </a:lnTo>
                  <a:lnTo>
                    <a:pt x="64" y="104"/>
                  </a:lnTo>
                  <a:lnTo>
                    <a:pt x="64" y="106"/>
                  </a:lnTo>
                  <a:lnTo>
                    <a:pt x="60" y="110"/>
                  </a:lnTo>
                  <a:lnTo>
                    <a:pt x="54" y="114"/>
                  </a:lnTo>
                  <a:lnTo>
                    <a:pt x="50" y="118"/>
                  </a:lnTo>
                  <a:lnTo>
                    <a:pt x="44" y="118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4" y="84"/>
                  </a:lnTo>
                  <a:lnTo>
                    <a:pt x="32" y="78"/>
                  </a:lnTo>
                  <a:lnTo>
                    <a:pt x="28" y="80"/>
                  </a:lnTo>
                  <a:lnTo>
                    <a:pt x="24" y="78"/>
                  </a:lnTo>
                  <a:lnTo>
                    <a:pt x="22" y="106"/>
                  </a:lnTo>
                  <a:lnTo>
                    <a:pt x="22" y="120"/>
                  </a:lnTo>
                  <a:lnTo>
                    <a:pt x="20" y="126"/>
                  </a:lnTo>
                  <a:lnTo>
                    <a:pt x="18" y="132"/>
                  </a:lnTo>
                  <a:lnTo>
                    <a:pt x="14" y="134"/>
                  </a:lnTo>
                  <a:lnTo>
                    <a:pt x="8" y="136"/>
                  </a:lnTo>
                  <a:lnTo>
                    <a:pt x="6" y="134"/>
                  </a:lnTo>
                  <a:lnTo>
                    <a:pt x="6" y="130"/>
                  </a:lnTo>
                  <a:lnTo>
                    <a:pt x="6" y="120"/>
                  </a:lnTo>
                  <a:lnTo>
                    <a:pt x="6" y="116"/>
                  </a:lnTo>
                  <a:lnTo>
                    <a:pt x="8" y="110"/>
                  </a:lnTo>
                  <a:lnTo>
                    <a:pt x="10" y="102"/>
                  </a:lnTo>
                  <a:lnTo>
                    <a:pt x="10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78"/>
                  </a:lnTo>
                  <a:lnTo>
                    <a:pt x="4" y="66"/>
                  </a:lnTo>
                  <a:lnTo>
                    <a:pt x="8" y="54"/>
                  </a:lnTo>
                  <a:lnTo>
                    <a:pt x="12" y="44"/>
                  </a:lnTo>
                  <a:lnTo>
                    <a:pt x="1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0" name="Freeform 305"/>
            <p:cNvSpPr/>
            <p:nvPr/>
          </p:nvSpPr>
          <p:spPr bwMode="auto">
            <a:xfrm>
              <a:off x="7216174" y="4360560"/>
              <a:ext cx="221397" cy="177877"/>
            </a:xfrm>
            <a:custGeom>
              <a:avLst/>
              <a:gdLst>
                <a:gd name="T0" fmla="*/ 2147483647 w 152"/>
                <a:gd name="T1" fmla="*/ 2147483647 h 112"/>
                <a:gd name="T2" fmla="*/ 2147483647 w 152"/>
                <a:gd name="T3" fmla="*/ 2147483647 h 112"/>
                <a:gd name="T4" fmla="*/ 2147483647 w 152"/>
                <a:gd name="T5" fmla="*/ 2147483647 h 112"/>
                <a:gd name="T6" fmla="*/ 2147483647 w 152"/>
                <a:gd name="T7" fmla="*/ 2147483647 h 112"/>
                <a:gd name="T8" fmla="*/ 2147483647 w 152"/>
                <a:gd name="T9" fmla="*/ 2147483647 h 112"/>
                <a:gd name="T10" fmla="*/ 2147483647 w 152"/>
                <a:gd name="T11" fmla="*/ 2147483647 h 112"/>
                <a:gd name="T12" fmla="*/ 2147483647 w 152"/>
                <a:gd name="T13" fmla="*/ 2147483647 h 112"/>
                <a:gd name="T14" fmla="*/ 2147483647 w 152"/>
                <a:gd name="T15" fmla="*/ 2147483647 h 112"/>
                <a:gd name="T16" fmla="*/ 2147483647 w 152"/>
                <a:gd name="T17" fmla="*/ 2147483647 h 112"/>
                <a:gd name="T18" fmla="*/ 2147483647 w 152"/>
                <a:gd name="T19" fmla="*/ 0 h 112"/>
                <a:gd name="T20" fmla="*/ 2147483647 w 152"/>
                <a:gd name="T21" fmla="*/ 2147483647 h 112"/>
                <a:gd name="T22" fmla="*/ 2147483647 w 152"/>
                <a:gd name="T23" fmla="*/ 2147483647 h 112"/>
                <a:gd name="T24" fmla="*/ 2147483647 w 152"/>
                <a:gd name="T25" fmla="*/ 2147483647 h 112"/>
                <a:gd name="T26" fmla="*/ 2147483647 w 152"/>
                <a:gd name="T27" fmla="*/ 2147483647 h 112"/>
                <a:gd name="T28" fmla="*/ 2147483647 w 152"/>
                <a:gd name="T29" fmla="*/ 2147483647 h 112"/>
                <a:gd name="T30" fmla="*/ 2147483647 w 152"/>
                <a:gd name="T31" fmla="*/ 2147483647 h 112"/>
                <a:gd name="T32" fmla="*/ 2147483647 w 152"/>
                <a:gd name="T33" fmla="*/ 2147483647 h 112"/>
                <a:gd name="T34" fmla="*/ 2147483647 w 152"/>
                <a:gd name="T35" fmla="*/ 2147483647 h 112"/>
                <a:gd name="T36" fmla="*/ 2147483647 w 152"/>
                <a:gd name="T37" fmla="*/ 2147483647 h 112"/>
                <a:gd name="T38" fmla="*/ 2147483647 w 152"/>
                <a:gd name="T39" fmla="*/ 2147483647 h 112"/>
                <a:gd name="T40" fmla="*/ 2147483647 w 152"/>
                <a:gd name="T41" fmla="*/ 2147483647 h 112"/>
                <a:gd name="T42" fmla="*/ 2147483647 w 152"/>
                <a:gd name="T43" fmla="*/ 2147483647 h 112"/>
                <a:gd name="T44" fmla="*/ 2147483647 w 152"/>
                <a:gd name="T45" fmla="*/ 2147483647 h 112"/>
                <a:gd name="T46" fmla="*/ 2147483647 w 152"/>
                <a:gd name="T47" fmla="*/ 2147483647 h 112"/>
                <a:gd name="T48" fmla="*/ 2147483647 w 152"/>
                <a:gd name="T49" fmla="*/ 2147483647 h 112"/>
                <a:gd name="T50" fmla="*/ 2147483647 w 152"/>
                <a:gd name="T51" fmla="*/ 2147483647 h 112"/>
                <a:gd name="T52" fmla="*/ 2147483647 w 152"/>
                <a:gd name="T53" fmla="*/ 2147483647 h 112"/>
                <a:gd name="T54" fmla="*/ 2147483647 w 152"/>
                <a:gd name="T55" fmla="*/ 2147483647 h 112"/>
                <a:gd name="T56" fmla="*/ 2147483647 w 152"/>
                <a:gd name="T57" fmla="*/ 2147483647 h 112"/>
                <a:gd name="T58" fmla="*/ 2147483647 w 152"/>
                <a:gd name="T59" fmla="*/ 2147483647 h 112"/>
                <a:gd name="T60" fmla="*/ 2147483647 w 152"/>
                <a:gd name="T61" fmla="*/ 2147483647 h 112"/>
                <a:gd name="T62" fmla="*/ 2147483647 w 152"/>
                <a:gd name="T63" fmla="*/ 2147483647 h 112"/>
                <a:gd name="T64" fmla="*/ 0 w 152"/>
                <a:gd name="T65" fmla="*/ 2147483647 h 112"/>
                <a:gd name="T66" fmla="*/ 0 w 152"/>
                <a:gd name="T67" fmla="*/ 2147483647 h 112"/>
                <a:gd name="T68" fmla="*/ 0 w 152"/>
                <a:gd name="T69" fmla="*/ 2147483647 h 112"/>
                <a:gd name="T70" fmla="*/ 2147483647 w 152"/>
                <a:gd name="T71" fmla="*/ 2147483647 h 112"/>
                <a:gd name="T72" fmla="*/ 2147483647 w 152"/>
                <a:gd name="T73" fmla="*/ 2147483647 h 112"/>
                <a:gd name="T74" fmla="*/ 2147483647 w 152"/>
                <a:gd name="T75" fmla="*/ 2147483647 h 112"/>
                <a:gd name="T76" fmla="*/ 2147483647 w 152"/>
                <a:gd name="T77" fmla="*/ 2147483647 h 112"/>
                <a:gd name="T78" fmla="*/ 2147483647 w 152"/>
                <a:gd name="T79" fmla="*/ 2147483647 h 112"/>
                <a:gd name="T80" fmla="*/ 2147483647 w 152"/>
                <a:gd name="T81" fmla="*/ 2147483647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12"/>
                <a:gd name="T125" fmla="*/ 152 w 1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12">
                  <a:moveTo>
                    <a:pt x="58" y="58"/>
                  </a:moveTo>
                  <a:lnTo>
                    <a:pt x="68" y="62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68" y="54"/>
                  </a:lnTo>
                  <a:lnTo>
                    <a:pt x="70" y="56"/>
                  </a:lnTo>
                  <a:lnTo>
                    <a:pt x="74" y="58"/>
                  </a:lnTo>
                  <a:lnTo>
                    <a:pt x="74" y="54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76" y="42"/>
                  </a:lnTo>
                  <a:lnTo>
                    <a:pt x="80" y="40"/>
                  </a:lnTo>
                  <a:lnTo>
                    <a:pt x="86" y="40"/>
                  </a:lnTo>
                  <a:lnTo>
                    <a:pt x="88" y="36"/>
                  </a:lnTo>
                  <a:lnTo>
                    <a:pt x="92" y="26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2"/>
                  </a:lnTo>
                  <a:lnTo>
                    <a:pt x="122" y="8"/>
                  </a:lnTo>
                  <a:lnTo>
                    <a:pt x="124" y="14"/>
                  </a:lnTo>
                  <a:lnTo>
                    <a:pt x="124" y="20"/>
                  </a:lnTo>
                  <a:lnTo>
                    <a:pt x="132" y="22"/>
                  </a:lnTo>
                  <a:lnTo>
                    <a:pt x="138" y="26"/>
                  </a:lnTo>
                  <a:lnTo>
                    <a:pt x="144" y="26"/>
                  </a:lnTo>
                  <a:lnTo>
                    <a:pt x="152" y="28"/>
                  </a:lnTo>
                  <a:lnTo>
                    <a:pt x="152" y="32"/>
                  </a:lnTo>
                  <a:lnTo>
                    <a:pt x="150" y="34"/>
                  </a:lnTo>
                  <a:lnTo>
                    <a:pt x="148" y="36"/>
                  </a:lnTo>
                  <a:lnTo>
                    <a:pt x="140" y="36"/>
                  </a:lnTo>
                  <a:lnTo>
                    <a:pt x="134" y="36"/>
                  </a:lnTo>
                  <a:lnTo>
                    <a:pt x="132" y="38"/>
                  </a:lnTo>
                  <a:lnTo>
                    <a:pt x="130" y="40"/>
                  </a:lnTo>
                  <a:lnTo>
                    <a:pt x="138" y="44"/>
                  </a:lnTo>
                  <a:lnTo>
                    <a:pt x="138" y="46"/>
                  </a:lnTo>
                  <a:lnTo>
                    <a:pt x="132" y="48"/>
                  </a:lnTo>
                  <a:lnTo>
                    <a:pt x="124" y="54"/>
                  </a:lnTo>
                  <a:lnTo>
                    <a:pt x="122" y="60"/>
                  </a:lnTo>
                  <a:lnTo>
                    <a:pt x="112" y="58"/>
                  </a:lnTo>
                  <a:lnTo>
                    <a:pt x="106" y="56"/>
                  </a:lnTo>
                  <a:lnTo>
                    <a:pt x="100" y="56"/>
                  </a:lnTo>
                  <a:lnTo>
                    <a:pt x="94" y="56"/>
                  </a:lnTo>
                  <a:lnTo>
                    <a:pt x="88" y="60"/>
                  </a:lnTo>
                  <a:lnTo>
                    <a:pt x="82" y="64"/>
                  </a:lnTo>
                  <a:lnTo>
                    <a:pt x="78" y="70"/>
                  </a:lnTo>
                  <a:lnTo>
                    <a:pt x="74" y="82"/>
                  </a:lnTo>
                  <a:lnTo>
                    <a:pt x="70" y="96"/>
                  </a:lnTo>
                  <a:lnTo>
                    <a:pt x="70" y="104"/>
                  </a:lnTo>
                  <a:lnTo>
                    <a:pt x="68" y="108"/>
                  </a:lnTo>
                  <a:lnTo>
                    <a:pt x="64" y="108"/>
                  </a:lnTo>
                  <a:lnTo>
                    <a:pt x="60" y="106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6"/>
                  </a:lnTo>
                  <a:lnTo>
                    <a:pt x="28" y="108"/>
                  </a:lnTo>
                  <a:lnTo>
                    <a:pt x="26" y="110"/>
                  </a:lnTo>
                  <a:lnTo>
                    <a:pt x="20" y="112"/>
                  </a:lnTo>
                  <a:lnTo>
                    <a:pt x="14" y="110"/>
                  </a:lnTo>
                  <a:lnTo>
                    <a:pt x="8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8" y="100"/>
                  </a:lnTo>
                  <a:lnTo>
                    <a:pt x="20" y="100"/>
                  </a:lnTo>
                  <a:lnTo>
                    <a:pt x="20" y="90"/>
                  </a:lnTo>
                  <a:lnTo>
                    <a:pt x="26" y="82"/>
                  </a:lnTo>
                  <a:lnTo>
                    <a:pt x="30" y="78"/>
                  </a:lnTo>
                  <a:lnTo>
                    <a:pt x="34" y="76"/>
                  </a:lnTo>
                  <a:lnTo>
                    <a:pt x="46" y="72"/>
                  </a:lnTo>
                  <a:lnTo>
                    <a:pt x="50" y="70"/>
                  </a:lnTo>
                  <a:lnTo>
                    <a:pt x="54" y="66"/>
                  </a:lnTo>
                  <a:lnTo>
                    <a:pt x="60" y="56"/>
                  </a:lnTo>
                  <a:lnTo>
                    <a:pt x="5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1" name="Freeform 306"/>
            <p:cNvSpPr/>
            <p:nvPr/>
          </p:nvSpPr>
          <p:spPr bwMode="auto">
            <a:xfrm>
              <a:off x="7300352" y="4437551"/>
              <a:ext cx="23062" cy="23894"/>
            </a:xfrm>
            <a:custGeom>
              <a:avLst/>
              <a:gdLst>
                <a:gd name="T0" fmla="*/ 2147483647 w 16"/>
                <a:gd name="T1" fmla="*/ 0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2147483647 w 16"/>
                <a:gd name="T11" fmla="*/ 2147483647 h 14"/>
                <a:gd name="T12" fmla="*/ 2147483647 w 16"/>
                <a:gd name="T13" fmla="*/ 2147483647 h 14"/>
                <a:gd name="T14" fmla="*/ 2147483647 w 16"/>
                <a:gd name="T15" fmla="*/ 2147483647 h 14"/>
                <a:gd name="T16" fmla="*/ 2147483647 w 16"/>
                <a:gd name="T17" fmla="*/ 2147483647 h 14"/>
                <a:gd name="T18" fmla="*/ 0 w 16"/>
                <a:gd name="T19" fmla="*/ 2147483647 h 14"/>
                <a:gd name="T20" fmla="*/ 2147483647 w 16"/>
                <a:gd name="T21" fmla="*/ 0 h 14"/>
                <a:gd name="T22" fmla="*/ 2147483647 w 16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14"/>
                <a:gd name="T38" fmla="*/ 16 w 16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14">
                  <a:moveTo>
                    <a:pt x="12" y="0"/>
                  </a:moveTo>
                  <a:lnTo>
                    <a:pt x="12" y="4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307"/>
            <p:cNvSpPr/>
            <p:nvPr/>
          </p:nvSpPr>
          <p:spPr bwMode="auto">
            <a:xfrm>
              <a:off x="7707399" y="4576933"/>
              <a:ext cx="232928" cy="260179"/>
            </a:xfrm>
            <a:custGeom>
              <a:avLst/>
              <a:gdLst>
                <a:gd name="T0" fmla="*/ 2147483647 w 160"/>
                <a:gd name="T1" fmla="*/ 2147483647 h 164"/>
                <a:gd name="T2" fmla="*/ 2147483647 w 160"/>
                <a:gd name="T3" fmla="*/ 2147483647 h 164"/>
                <a:gd name="T4" fmla="*/ 2147483647 w 160"/>
                <a:gd name="T5" fmla="*/ 2147483647 h 164"/>
                <a:gd name="T6" fmla="*/ 2147483647 w 160"/>
                <a:gd name="T7" fmla="*/ 2147483647 h 164"/>
                <a:gd name="T8" fmla="*/ 2147483647 w 160"/>
                <a:gd name="T9" fmla="*/ 2147483647 h 164"/>
                <a:gd name="T10" fmla="*/ 2147483647 w 160"/>
                <a:gd name="T11" fmla="*/ 2147483647 h 164"/>
                <a:gd name="T12" fmla="*/ 2147483647 w 160"/>
                <a:gd name="T13" fmla="*/ 2147483647 h 164"/>
                <a:gd name="T14" fmla="*/ 2147483647 w 160"/>
                <a:gd name="T15" fmla="*/ 2147483647 h 164"/>
                <a:gd name="T16" fmla="*/ 2147483647 w 160"/>
                <a:gd name="T17" fmla="*/ 2147483647 h 164"/>
                <a:gd name="T18" fmla="*/ 2147483647 w 160"/>
                <a:gd name="T19" fmla="*/ 2147483647 h 164"/>
                <a:gd name="T20" fmla="*/ 2147483647 w 160"/>
                <a:gd name="T21" fmla="*/ 2147483647 h 164"/>
                <a:gd name="T22" fmla="*/ 2147483647 w 160"/>
                <a:gd name="T23" fmla="*/ 2147483647 h 164"/>
                <a:gd name="T24" fmla="*/ 2147483647 w 160"/>
                <a:gd name="T25" fmla="*/ 2147483647 h 164"/>
                <a:gd name="T26" fmla="*/ 2147483647 w 160"/>
                <a:gd name="T27" fmla="*/ 2147483647 h 164"/>
                <a:gd name="T28" fmla="*/ 2147483647 w 160"/>
                <a:gd name="T29" fmla="*/ 2147483647 h 164"/>
                <a:gd name="T30" fmla="*/ 2147483647 w 160"/>
                <a:gd name="T31" fmla="*/ 2147483647 h 164"/>
                <a:gd name="T32" fmla="*/ 2147483647 w 160"/>
                <a:gd name="T33" fmla="*/ 2147483647 h 164"/>
                <a:gd name="T34" fmla="*/ 2147483647 w 160"/>
                <a:gd name="T35" fmla="*/ 2147483647 h 164"/>
                <a:gd name="T36" fmla="*/ 2147483647 w 160"/>
                <a:gd name="T37" fmla="*/ 2147483647 h 164"/>
                <a:gd name="T38" fmla="*/ 2147483647 w 160"/>
                <a:gd name="T39" fmla="*/ 2147483647 h 164"/>
                <a:gd name="T40" fmla="*/ 2147483647 w 160"/>
                <a:gd name="T41" fmla="*/ 2147483647 h 164"/>
                <a:gd name="T42" fmla="*/ 2147483647 w 160"/>
                <a:gd name="T43" fmla="*/ 2147483647 h 164"/>
                <a:gd name="T44" fmla="*/ 2147483647 w 160"/>
                <a:gd name="T45" fmla="*/ 2147483647 h 164"/>
                <a:gd name="T46" fmla="*/ 2147483647 w 160"/>
                <a:gd name="T47" fmla="*/ 2147483647 h 164"/>
                <a:gd name="T48" fmla="*/ 2147483647 w 160"/>
                <a:gd name="T49" fmla="*/ 2147483647 h 164"/>
                <a:gd name="T50" fmla="*/ 2147483647 w 160"/>
                <a:gd name="T51" fmla="*/ 2147483647 h 164"/>
                <a:gd name="T52" fmla="*/ 2147483647 w 160"/>
                <a:gd name="T53" fmla="*/ 2147483647 h 164"/>
                <a:gd name="T54" fmla="*/ 2147483647 w 160"/>
                <a:gd name="T55" fmla="*/ 2147483647 h 164"/>
                <a:gd name="T56" fmla="*/ 2147483647 w 160"/>
                <a:gd name="T57" fmla="*/ 2147483647 h 164"/>
                <a:gd name="T58" fmla="*/ 2147483647 w 160"/>
                <a:gd name="T59" fmla="*/ 2147483647 h 164"/>
                <a:gd name="T60" fmla="*/ 2147483647 w 160"/>
                <a:gd name="T61" fmla="*/ 2147483647 h 164"/>
                <a:gd name="T62" fmla="*/ 2147483647 w 160"/>
                <a:gd name="T63" fmla="*/ 2147483647 h 164"/>
                <a:gd name="T64" fmla="*/ 0 w 160"/>
                <a:gd name="T65" fmla="*/ 2147483647 h 164"/>
                <a:gd name="T66" fmla="*/ 2147483647 w 160"/>
                <a:gd name="T67" fmla="*/ 2147483647 h 164"/>
                <a:gd name="T68" fmla="*/ 2147483647 w 160"/>
                <a:gd name="T69" fmla="*/ 0 h 164"/>
                <a:gd name="T70" fmla="*/ 2147483647 w 160"/>
                <a:gd name="T71" fmla="*/ 2147483647 h 164"/>
                <a:gd name="T72" fmla="*/ 2147483647 w 160"/>
                <a:gd name="T73" fmla="*/ 2147483647 h 164"/>
                <a:gd name="T74" fmla="*/ 2147483647 w 160"/>
                <a:gd name="T75" fmla="*/ 2147483647 h 164"/>
                <a:gd name="T76" fmla="*/ 2147483647 w 160"/>
                <a:gd name="T77" fmla="*/ 2147483647 h 164"/>
                <a:gd name="T78" fmla="*/ 2147483647 w 160"/>
                <a:gd name="T79" fmla="*/ 2147483647 h 164"/>
                <a:gd name="T80" fmla="*/ 2147483647 w 160"/>
                <a:gd name="T81" fmla="*/ 2147483647 h 164"/>
                <a:gd name="T82" fmla="*/ 2147483647 w 160"/>
                <a:gd name="T83" fmla="*/ 2147483647 h 164"/>
                <a:gd name="T84" fmla="*/ 2147483647 w 160"/>
                <a:gd name="T85" fmla="*/ 2147483647 h 164"/>
                <a:gd name="T86" fmla="*/ 2147483647 w 160"/>
                <a:gd name="T87" fmla="*/ 2147483647 h 164"/>
                <a:gd name="T88" fmla="*/ 2147483647 w 160"/>
                <a:gd name="T89" fmla="*/ 2147483647 h 164"/>
                <a:gd name="T90" fmla="*/ 2147483647 w 160"/>
                <a:gd name="T91" fmla="*/ 2147483647 h 164"/>
                <a:gd name="T92" fmla="*/ 2147483647 w 160"/>
                <a:gd name="T93" fmla="*/ 2147483647 h 164"/>
                <a:gd name="T94" fmla="*/ 2147483647 w 160"/>
                <a:gd name="T95" fmla="*/ 2147483647 h 164"/>
                <a:gd name="T96" fmla="*/ 2147483647 w 160"/>
                <a:gd name="T97" fmla="*/ 2147483647 h 164"/>
                <a:gd name="T98" fmla="*/ 2147483647 w 160"/>
                <a:gd name="T99" fmla="*/ 2147483647 h 1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164"/>
                <a:gd name="T152" fmla="*/ 160 w 160"/>
                <a:gd name="T153" fmla="*/ 164 h 1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164">
                  <a:moveTo>
                    <a:pt x="160" y="38"/>
                  </a:moveTo>
                  <a:lnTo>
                    <a:pt x="160" y="114"/>
                  </a:lnTo>
                  <a:lnTo>
                    <a:pt x="156" y="118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0" y="164"/>
                  </a:lnTo>
                  <a:lnTo>
                    <a:pt x="154" y="164"/>
                  </a:lnTo>
                  <a:lnTo>
                    <a:pt x="148" y="158"/>
                  </a:lnTo>
                  <a:lnTo>
                    <a:pt x="144" y="152"/>
                  </a:lnTo>
                  <a:lnTo>
                    <a:pt x="144" y="144"/>
                  </a:lnTo>
                  <a:lnTo>
                    <a:pt x="126" y="144"/>
                  </a:lnTo>
                  <a:lnTo>
                    <a:pt x="120" y="148"/>
                  </a:lnTo>
                  <a:lnTo>
                    <a:pt x="112" y="148"/>
                  </a:lnTo>
                  <a:lnTo>
                    <a:pt x="104" y="148"/>
                  </a:lnTo>
                  <a:lnTo>
                    <a:pt x="102" y="146"/>
                  </a:lnTo>
                  <a:lnTo>
                    <a:pt x="102" y="144"/>
                  </a:lnTo>
                  <a:lnTo>
                    <a:pt x="104" y="138"/>
                  </a:lnTo>
                  <a:lnTo>
                    <a:pt x="110" y="134"/>
                  </a:lnTo>
                  <a:lnTo>
                    <a:pt x="116" y="128"/>
                  </a:lnTo>
                  <a:lnTo>
                    <a:pt x="120" y="126"/>
                  </a:lnTo>
                  <a:lnTo>
                    <a:pt x="118" y="118"/>
                  </a:lnTo>
                  <a:lnTo>
                    <a:pt x="118" y="112"/>
                  </a:lnTo>
                  <a:lnTo>
                    <a:pt x="116" y="106"/>
                  </a:lnTo>
                  <a:lnTo>
                    <a:pt x="116" y="100"/>
                  </a:lnTo>
                  <a:lnTo>
                    <a:pt x="112" y="94"/>
                  </a:lnTo>
                  <a:lnTo>
                    <a:pt x="104" y="90"/>
                  </a:lnTo>
                  <a:lnTo>
                    <a:pt x="90" y="84"/>
                  </a:lnTo>
                  <a:lnTo>
                    <a:pt x="74" y="80"/>
                  </a:lnTo>
                  <a:lnTo>
                    <a:pt x="68" y="74"/>
                  </a:lnTo>
                  <a:lnTo>
                    <a:pt x="62" y="70"/>
                  </a:lnTo>
                  <a:lnTo>
                    <a:pt x="58" y="68"/>
                  </a:lnTo>
                  <a:lnTo>
                    <a:pt x="54" y="66"/>
                  </a:lnTo>
                  <a:lnTo>
                    <a:pt x="44" y="66"/>
                  </a:lnTo>
                  <a:lnTo>
                    <a:pt x="46" y="60"/>
                  </a:lnTo>
                  <a:lnTo>
                    <a:pt x="48" y="58"/>
                  </a:lnTo>
                  <a:lnTo>
                    <a:pt x="42" y="66"/>
                  </a:lnTo>
                  <a:lnTo>
                    <a:pt x="38" y="70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2" y="66"/>
                  </a:lnTo>
                  <a:lnTo>
                    <a:pt x="32" y="64"/>
                  </a:lnTo>
                  <a:lnTo>
                    <a:pt x="26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8" y="42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46" y="40"/>
                  </a:lnTo>
                  <a:lnTo>
                    <a:pt x="50" y="38"/>
                  </a:lnTo>
                  <a:lnTo>
                    <a:pt x="54" y="36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32" y="38"/>
                  </a:lnTo>
                  <a:lnTo>
                    <a:pt x="26" y="38"/>
                  </a:lnTo>
                  <a:lnTo>
                    <a:pt x="22" y="36"/>
                  </a:lnTo>
                  <a:lnTo>
                    <a:pt x="18" y="32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6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6" y="8"/>
                  </a:lnTo>
                  <a:lnTo>
                    <a:pt x="14" y="4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44" y="4"/>
                  </a:lnTo>
                  <a:lnTo>
                    <a:pt x="50" y="4"/>
                  </a:lnTo>
                  <a:lnTo>
                    <a:pt x="54" y="10"/>
                  </a:lnTo>
                  <a:lnTo>
                    <a:pt x="56" y="16"/>
                  </a:lnTo>
                  <a:lnTo>
                    <a:pt x="56" y="32"/>
                  </a:lnTo>
                  <a:lnTo>
                    <a:pt x="58" y="38"/>
                  </a:lnTo>
                  <a:lnTo>
                    <a:pt x="60" y="40"/>
                  </a:lnTo>
                  <a:lnTo>
                    <a:pt x="62" y="40"/>
                  </a:lnTo>
                  <a:lnTo>
                    <a:pt x="64" y="48"/>
                  </a:lnTo>
                  <a:lnTo>
                    <a:pt x="66" y="54"/>
                  </a:lnTo>
                  <a:lnTo>
                    <a:pt x="70" y="54"/>
                  </a:lnTo>
                  <a:lnTo>
                    <a:pt x="72" y="54"/>
                  </a:lnTo>
                  <a:lnTo>
                    <a:pt x="76" y="52"/>
                  </a:lnTo>
                  <a:lnTo>
                    <a:pt x="78" y="48"/>
                  </a:lnTo>
                  <a:lnTo>
                    <a:pt x="84" y="42"/>
                  </a:lnTo>
                  <a:lnTo>
                    <a:pt x="88" y="38"/>
                  </a:lnTo>
                  <a:lnTo>
                    <a:pt x="94" y="34"/>
                  </a:lnTo>
                  <a:lnTo>
                    <a:pt x="100" y="28"/>
                  </a:lnTo>
                  <a:lnTo>
                    <a:pt x="106" y="22"/>
                  </a:lnTo>
                  <a:lnTo>
                    <a:pt x="108" y="20"/>
                  </a:lnTo>
                  <a:lnTo>
                    <a:pt x="112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8" y="26"/>
                  </a:lnTo>
                  <a:lnTo>
                    <a:pt x="136" y="30"/>
                  </a:lnTo>
                  <a:lnTo>
                    <a:pt x="142" y="34"/>
                  </a:lnTo>
                  <a:lnTo>
                    <a:pt x="150" y="36"/>
                  </a:lnTo>
                  <a:lnTo>
                    <a:pt x="16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308"/>
            <p:cNvSpPr/>
            <p:nvPr/>
          </p:nvSpPr>
          <p:spPr bwMode="auto">
            <a:xfrm>
              <a:off x="7420275" y="4837111"/>
              <a:ext cx="34594" cy="19911"/>
            </a:xfrm>
            <a:custGeom>
              <a:avLst/>
              <a:gdLst>
                <a:gd name="T0" fmla="*/ 2147483647 w 24"/>
                <a:gd name="T1" fmla="*/ 2147483647 h 14"/>
                <a:gd name="T2" fmla="*/ 2147483647 w 24"/>
                <a:gd name="T3" fmla="*/ 2147483647 h 14"/>
                <a:gd name="T4" fmla="*/ 0 w 24"/>
                <a:gd name="T5" fmla="*/ 2147483647 h 14"/>
                <a:gd name="T6" fmla="*/ 2147483647 w 24"/>
                <a:gd name="T7" fmla="*/ 0 h 14"/>
                <a:gd name="T8" fmla="*/ 2147483647 w 24"/>
                <a:gd name="T9" fmla="*/ 0 h 14"/>
                <a:gd name="T10" fmla="*/ 2147483647 w 24"/>
                <a:gd name="T11" fmla="*/ 0 h 14"/>
                <a:gd name="T12" fmla="*/ 2147483647 w 24"/>
                <a:gd name="T13" fmla="*/ 0 h 14"/>
                <a:gd name="T14" fmla="*/ 2147483647 w 24"/>
                <a:gd name="T15" fmla="*/ 2147483647 h 14"/>
                <a:gd name="T16" fmla="*/ 2147483647 w 24"/>
                <a:gd name="T17" fmla="*/ 2147483647 h 14"/>
                <a:gd name="T18" fmla="*/ 2147483647 w 24"/>
                <a:gd name="T19" fmla="*/ 2147483647 h 14"/>
                <a:gd name="T20" fmla="*/ 2147483647 w 24"/>
                <a:gd name="T21" fmla="*/ 2147483647 h 14"/>
                <a:gd name="T22" fmla="*/ 2147483647 w 24"/>
                <a:gd name="T23" fmla="*/ 2147483647 h 14"/>
                <a:gd name="T24" fmla="*/ 2147483647 w 24"/>
                <a:gd name="T25" fmla="*/ 2147483647 h 14"/>
                <a:gd name="T26" fmla="*/ 2147483647 w 24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"/>
                <a:gd name="T43" fmla="*/ 0 h 14"/>
                <a:gd name="T44" fmla="*/ 24 w 24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" h="14">
                  <a:moveTo>
                    <a:pt x="16" y="12"/>
                  </a:moveTo>
                  <a:lnTo>
                    <a:pt x="8" y="8"/>
                  </a:lnTo>
                  <a:lnTo>
                    <a:pt x="0" y="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2" y="12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309"/>
            <p:cNvSpPr/>
            <p:nvPr/>
          </p:nvSpPr>
          <p:spPr bwMode="auto">
            <a:xfrm>
              <a:off x="7645131" y="5597736"/>
              <a:ext cx="31134" cy="11947"/>
            </a:xfrm>
            <a:custGeom>
              <a:avLst/>
              <a:gdLst>
                <a:gd name="T0" fmla="*/ 2147483647 w 22"/>
                <a:gd name="T1" fmla="*/ 2147483647 h 8"/>
                <a:gd name="T2" fmla="*/ 2147483647 w 22"/>
                <a:gd name="T3" fmla="*/ 2147483647 h 8"/>
                <a:gd name="T4" fmla="*/ 2147483647 w 22"/>
                <a:gd name="T5" fmla="*/ 2147483647 h 8"/>
                <a:gd name="T6" fmla="*/ 0 w 22"/>
                <a:gd name="T7" fmla="*/ 2147483647 h 8"/>
                <a:gd name="T8" fmla="*/ 2147483647 w 22"/>
                <a:gd name="T9" fmla="*/ 2147483647 h 8"/>
                <a:gd name="T10" fmla="*/ 2147483647 w 22"/>
                <a:gd name="T11" fmla="*/ 2147483647 h 8"/>
                <a:gd name="T12" fmla="*/ 2147483647 w 22"/>
                <a:gd name="T13" fmla="*/ 2147483647 h 8"/>
                <a:gd name="T14" fmla="*/ 2147483647 w 22"/>
                <a:gd name="T15" fmla="*/ 2147483647 h 8"/>
                <a:gd name="T16" fmla="*/ 2147483647 w 22"/>
                <a:gd name="T17" fmla="*/ 2147483647 h 8"/>
                <a:gd name="T18" fmla="*/ 2147483647 w 22"/>
                <a:gd name="T19" fmla="*/ 0 h 8"/>
                <a:gd name="T20" fmla="*/ 2147483647 w 22"/>
                <a:gd name="T21" fmla="*/ 0 h 8"/>
                <a:gd name="T22" fmla="*/ 2147483647 w 22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8"/>
                <a:gd name="T38" fmla="*/ 22 w 22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8">
                  <a:moveTo>
                    <a:pt x="8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5" name="Freeform 310"/>
            <p:cNvSpPr/>
            <p:nvPr/>
          </p:nvSpPr>
          <p:spPr bwMode="auto">
            <a:xfrm>
              <a:off x="8187093" y="4648614"/>
              <a:ext cx="42665" cy="58407"/>
            </a:xfrm>
            <a:custGeom>
              <a:avLst/>
              <a:gdLst>
                <a:gd name="T0" fmla="*/ 2147483647 w 30"/>
                <a:gd name="T1" fmla="*/ 2147483647 h 36"/>
                <a:gd name="T2" fmla="*/ 2147483647 w 30"/>
                <a:gd name="T3" fmla="*/ 2147483647 h 36"/>
                <a:gd name="T4" fmla="*/ 2147483647 w 30"/>
                <a:gd name="T5" fmla="*/ 2147483647 h 36"/>
                <a:gd name="T6" fmla="*/ 2147483647 w 30"/>
                <a:gd name="T7" fmla="*/ 2147483647 h 36"/>
                <a:gd name="T8" fmla="*/ 2147483647 w 30"/>
                <a:gd name="T9" fmla="*/ 2147483647 h 36"/>
                <a:gd name="T10" fmla="*/ 2147483647 w 30"/>
                <a:gd name="T11" fmla="*/ 2147483647 h 36"/>
                <a:gd name="T12" fmla="*/ 2147483647 w 30"/>
                <a:gd name="T13" fmla="*/ 2147483647 h 36"/>
                <a:gd name="T14" fmla="*/ 2147483647 w 30"/>
                <a:gd name="T15" fmla="*/ 2147483647 h 36"/>
                <a:gd name="T16" fmla="*/ 0 w 30"/>
                <a:gd name="T17" fmla="*/ 2147483647 h 36"/>
                <a:gd name="T18" fmla="*/ 0 w 30"/>
                <a:gd name="T19" fmla="*/ 0 h 36"/>
                <a:gd name="T20" fmla="*/ 2147483647 w 30"/>
                <a:gd name="T21" fmla="*/ 2147483647 h 36"/>
                <a:gd name="T22" fmla="*/ 2147483647 w 30"/>
                <a:gd name="T23" fmla="*/ 2147483647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36"/>
                <a:gd name="T38" fmla="*/ 30 w 30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36">
                  <a:moveTo>
                    <a:pt x="30" y="26"/>
                  </a:moveTo>
                  <a:lnTo>
                    <a:pt x="30" y="36"/>
                  </a:lnTo>
                  <a:lnTo>
                    <a:pt x="26" y="36"/>
                  </a:lnTo>
                  <a:lnTo>
                    <a:pt x="22" y="32"/>
                  </a:lnTo>
                  <a:lnTo>
                    <a:pt x="20" y="26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3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" name="Freeform 311"/>
            <p:cNvSpPr/>
            <p:nvPr/>
          </p:nvSpPr>
          <p:spPr bwMode="auto">
            <a:xfrm>
              <a:off x="7816945" y="4582242"/>
              <a:ext cx="18450" cy="19911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0 w 12"/>
                <a:gd name="T9" fmla="*/ 2147483647 h 12"/>
                <a:gd name="T10" fmla="*/ 0 w 12"/>
                <a:gd name="T11" fmla="*/ 0 h 12"/>
                <a:gd name="T12" fmla="*/ 2147483647 w 12"/>
                <a:gd name="T13" fmla="*/ 2147483647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2"/>
                <a:gd name="T29" fmla="*/ 12 w 12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6" y="12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7" name="Freeform 312"/>
            <p:cNvSpPr/>
            <p:nvPr/>
          </p:nvSpPr>
          <p:spPr bwMode="auto">
            <a:xfrm>
              <a:off x="7820404" y="4618083"/>
              <a:ext cx="20756" cy="5310"/>
            </a:xfrm>
            <a:custGeom>
              <a:avLst/>
              <a:gdLst>
                <a:gd name="T0" fmla="*/ 2147483647 w 14"/>
                <a:gd name="T1" fmla="*/ 0 h 4"/>
                <a:gd name="T2" fmla="*/ 2147483647 w 14"/>
                <a:gd name="T3" fmla="*/ 2147483647 h 4"/>
                <a:gd name="T4" fmla="*/ 0 w 14"/>
                <a:gd name="T5" fmla="*/ 2147483647 h 4"/>
                <a:gd name="T6" fmla="*/ 0 w 14"/>
                <a:gd name="T7" fmla="*/ 0 h 4"/>
                <a:gd name="T8" fmla="*/ 2147483647 w 1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4"/>
                <a:gd name="T17" fmla="*/ 14 w 1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4">
                  <a:moveTo>
                    <a:pt x="14" y="0"/>
                  </a:moveTo>
                  <a:lnTo>
                    <a:pt x="1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8" name="Freeform 313"/>
            <p:cNvSpPr/>
            <p:nvPr/>
          </p:nvSpPr>
          <p:spPr bwMode="auto">
            <a:xfrm>
              <a:off x="7773126" y="4750828"/>
              <a:ext cx="14991" cy="18584"/>
            </a:xfrm>
            <a:custGeom>
              <a:avLst/>
              <a:gdLst>
                <a:gd name="T0" fmla="*/ 2147483647 w 10"/>
                <a:gd name="T1" fmla="*/ 2147483647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0 w 10"/>
                <a:gd name="T9" fmla="*/ 2147483647 h 12"/>
                <a:gd name="T10" fmla="*/ 0 w 10"/>
                <a:gd name="T11" fmla="*/ 2147483647 h 12"/>
                <a:gd name="T12" fmla="*/ 2147483647 w 10"/>
                <a:gd name="T13" fmla="*/ 0 h 12"/>
                <a:gd name="T14" fmla="*/ 2147483647 w 1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2"/>
                <a:gd name="T26" fmla="*/ 10 w 1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2">
                  <a:moveTo>
                    <a:pt x="10" y="6"/>
                  </a:moveTo>
                  <a:lnTo>
                    <a:pt x="8" y="1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314"/>
            <p:cNvSpPr/>
            <p:nvPr/>
          </p:nvSpPr>
          <p:spPr bwMode="auto">
            <a:xfrm>
              <a:off x="7695868" y="4566314"/>
              <a:ext cx="21909" cy="10620"/>
            </a:xfrm>
            <a:custGeom>
              <a:avLst/>
              <a:gdLst>
                <a:gd name="T0" fmla="*/ 2147483647 w 16"/>
                <a:gd name="T1" fmla="*/ 2147483647 h 6"/>
                <a:gd name="T2" fmla="*/ 2147483647 w 16"/>
                <a:gd name="T3" fmla="*/ 2147483647 h 6"/>
                <a:gd name="T4" fmla="*/ 2147483647 w 16"/>
                <a:gd name="T5" fmla="*/ 2147483647 h 6"/>
                <a:gd name="T6" fmla="*/ 0 w 16"/>
                <a:gd name="T7" fmla="*/ 2147483647 h 6"/>
                <a:gd name="T8" fmla="*/ 2147483647 w 16"/>
                <a:gd name="T9" fmla="*/ 2147483647 h 6"/>
                <a:gd name="T10" fmla="*/ 2147483647 w 16"/>
                <a:gd name="T11" fmla="*/ 0 h 6"/>
                <a:gd name="T12" fmla="*/ 2147483647 w 16"/>
                <a:gd name="T13" fmla="*/ 0 h 6"/>
                <a:gd name="T14" fmla="*/ 2147483647 w 16"/>
                <a:gd name="T15" fmla="*/ 2147483647 h 6"/>
                <a:gd name="T16" fmla="*/ 2147483647 w 16"/>
                <a:gd name="T17" fmla="*/ 2147483647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6"/>
                <a:gd name="T29" fmla="*/ 16 w 1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6">
                  <a:moveTo>
                    <a:pt x="16" y="6"/>
                  </a:moveTo>
                  <a:lnTo>
                    <a:pt x="8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315"/>
            <p:cNvSpPr/>
            <p:nvPr/>
          </p:nvSpPr>
          <p:spPr bwMode="auto">
            <a:xfrm>
              <a:off x="7557495" y="4622066"/>
              <a:ext cx="13837" cy="5310"/>
            </a:xfrm>
            <a:custGeom>
              <a:avLst/>
              <a:gdLst>
                <a:gd name="T0" fmla="*/ 2147483647 w 10"/>
                <a:gd name="T1" fmla="*/ 0 h 4"/>
                <a:gd name="T2" fmla="*/ 2147483647 w 10"/>
                <a:gd name="T3" fmla="*/ 2147483647 h 4"/>
                <a:gd name="T4" fmla="*/ 2147483647 w 10"/>
                <a:gd name="T5" fmla="*/ 2147483647 h 4"/>
                <a:gd name="T6" fmla="*/ 2147483647 w 10"/>
                <a:gd name="T7" fmla="*/ 2147483647 h 4"/>
                <a:gd name="T8" fmla="*/ 0 w 10"/>
                <a:gd name="T9" fmla="*/ 0 h 4"/>
                <a:gd name="T10" fmla="*/ 2147483647 w 10"/>
                <a:gd name="T11" fmla="*/ 0 h 4"/>
                <a:gd name="T12" fmla="*/ 2147483647 w 1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4"/>
                <a:gd name="T23" fmla="*/ 10 w 1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4">
                  <a:moveTo>
                    <a:pt x="10" y="0"/>
                  </a:moveTo>
                  <a:lnTo>
                    <a:pt x="8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1" name="Freeform 316"/>
            <p:cNvSpPr/>
            <p:nvPr/>
          </p:nvSpPr>
          <p:spPr bwMode="auto">
            <a:xfrm>
              <a:off x="7502146" y="4254364"/>
              <a:ext cx="26521" cy="53098"/>
            </a:xfrm>
            <a:custGeom>
              <a:avLst/>
              <a:gdLst>
                <a:gd name="T0" fmla="*/ 2147483647 w 18"/>
                <a:gd name="T1" fmla="*/ 2147483647 h 34"/>
                <a:gd name="T2" fmla="*/ 2147483647 w 18"/>
                <a:gd name="T3" fmla="*/ 2147483647 h 34"/>
                <a:gd name="T4" fmla="*/ 2147483647 w 18"/>
                <a:gd name="T5" fmla="*/ 2147483647 h 34"/>
                <a:gd name="T6" fmla="*/ 2147483647 w 18"/>
                <a:gd name="T7" fmla="*/ 2147483647 h 34"/>
                <a:gd name="T8" fmla="*/ 2147483647 w 18"/>
                <a:gd name="T9" fmla="*/ 2147483647 h 34"/>
                <a:gd name="T10" fmla="*/ 2147483647 w 18"/>
                <a:gd name="T11" fmla="*/ 2147483647 h 34"/>
                <a:gd name="T12" fmla="*/ 2147483647 w 18"/>
                <a:gd name="T13" fmla="*/ 2147483647 h 34"/>
                <a:gd name="T14" fmla="*/ 2147483647 w 18"/>
                <a:gd name="T15" fmla="*/ 2147483647 h 34"/>
                <a:gd name="T16" fmla="*/ 2147483647 w 18"/>
                <a:gd name="T17" fmla="*/ 2147483647 h 34"/>
                <a:gd name="T18" fmla="*/ 2147483647 w 18"/>
                <a:gd name="T19" fmla="*/ 2147483647 h 34"/>
                <a:gd name="T20" fmla="*/ 2147483647 w 18"/>
                <a:gd name="T21" fmla="*/ 2147483647 h 34"/>
                <a:gd name="T22" fmla="*/ 2147483647 w 18"/>
                <a:gd name="T23" fmla="*/ 2147483647 h 34"/>
                <a:gd name="T24" fmla="*/ 0 w 18"/>
                <a:gd name="T25" fmla="*/ 2147483647 h 34"/>
                <a:gd name="T26" fmla="*/ 2147483647 w 18"/>
                <a:gd name="T27" fmla="*/ 2147483647 h 34"/>
                <a:gd name="T28" fmla="*/ 2147483647 w 18"/>
                <a:gd name="T29" fmla="*/ 2147483647 h 34"/>
                <a:gd name="T30" fmla="*/ 2147483647 w 18"/>
                <a:gd name="T31" fmla="*/ 2147483647 h 34"/>
                <a:gd name="T32" fmla="*/ 2147483647 w 18"/>
                <a:gd name="T33" fmla="*/ 2147483647 h 34"/>
                <a:gd name="T34" fmla="*/ 2147483647 w 18"/>
                <a:gd name="T35" fmla="*/ 0 h 34"/>
                <a:gd name="T36" fmla="*/ 2147483647 w 18"/>
                <a:gd name="T37" fmla="*/ 0 h 34"/>
                <a:gd name="T38" fmla="*/ 2147483647 w 18"/>
                <a:gd name="T39" fmla="*/ 2147483647 h 34"/>
                <a:gd name="T40" fmla="*/ 2147483647 w 18"/>
                <a:gd name="T41" fmla="*/ 2147483647 h 34"/>
                <a:gd name="T42" fmla="*/ 2147483647 w 18"/>
                <a:gd name="T43" fmla="*/ 2147483647 h 3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"/>
                <a:gd name="T67" fmla="*/ 0 h 34"/>
                <a:gd name="T68" fmla="*/ 18 w 18"/>
                <a:gd name="T69" fmla="*/ 34 h 3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" h="34">
                  <a:moveTo>
                    <a:pt x="18" y="6"/>
                  </a:moveTo>
                  <a:lnTo>
                    <a:pt x="16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0" y="34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2" name="Freeform 317"/>
            <p:cNvSpPr/>
            <p:nvPr/>
          </p:nvSpPr>
          <p:spPr bwMode="auto">
            <a:xfrm>
              <a:off x="7530973" y="4275603"/>
              <a:ext cx="19603" cy="19911"/>
            </a:xfrm>
            <a:custGeom>
              <a:avLst/>
              <a:gdLst>
                <a:gd name="T0" fmla="*/ 2147483647 w 14"/>
                <a:gd name="T1" fmla="*/ 0 h 12"/>
                <a:gd name="T2" fmla="*/ 2147483647 w 14"/>
                <a:gd name="T3" fmla="*/ 2147483647 h 12"/>
                <a:gd name="T4" fmla="*/ 2147483647 w 14"/>
                <a:gd name="T5" fmla="*/ 2147483647 h 12"/>
                <a:gd name="T6" fmla="*/ 2147483647 w 14"/>
                <a:gd name="T7" fmla="*/ 2147483647 h 12"/>
                <a:gd name="T8" fmla="*/ 2147483647 w 14"/>
                <a:gd name="T9" fmla="*/ 2147483647 h 12"/>
                <a:gd name="T10" fmla="*/ 2147483647 w 14"/>
                <a:gd name="T11" fmla="*/ 2147483647 h 12"/>
                <a:gd name="T12" fmla="*/ 0 w 14"/>
                <a:gd name="T13" fmla="*/ 2147483647 h 12"/>
                <a:gd name="T14" fmla="*/ 2147483647 w 14"/>
                <a:gd name="T15" fmla="*/ 2147483647 h 12"/>
                <a:gd name="T16" fmla="*/ 2147483647 w 14"/>
                <a:gd name="T17" fmla="*/ 0 h 12"/>
                <a:gd name="T18" fmla="*/ 2147483647 w 14"/>
                <a:gd name="T19" fmla="*/ 0 h 12"/>
                <a:gd name="T20" fmla="*/ 2147483647 w 14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2"/>
                <a:gd name="T35" fmla="*/ 14 w 14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2">
                  <a:moveTo>
                    <a:pt x="14" y="0"/>
                  </a:moveTo>
                  <a:lnTo>
                    <a:pt x="12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3" name="Freeform 318"/>
            <p:cNvSpPr/>
            <p:nvPr/>
          </p:nvSpPr>
          <p:spPr bwMode="auto">
            <a:xfrm>
              <a:off x="7513677" y="4206577"/>
              <a:ext cx="17296" cy="25221"/>
            </a:xfrm>
            <a:custGeom>
              <a:avLst/>
              <a:gdLst>
                <a:gd name="T0" fmla="*/ 0 w 12"/>
                <a:gd name="T1" fmla="*/ 2147483647 h 16"/>
                <a:gd name="T2" fmla="*/ 0 w 12"/>
                <a:gd name="T3" fmla="*/ 0 h 16"/>
                <a:gd name="T4" fmla="*/ 2147483647 w 12"/>
                <a:gd name="T5" fmla="*/ 0 h 16"/>
                <a:gd name="T6" fmla="*/ 2147483647 w 12"/>
                <a:gd name="T7" fmla="*/ 2147483647 h 16"/>
                <a:gd name="T8" fmla="*/ 2147483647 w 12"/>
                <a:gd name="T9" fmla="*/ 2147483647 h 16"/>
                <a:gd name="T10" fmla="*/ 2147483647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2147483647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0 w 1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0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6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4" name="Freeform 319"/>
            <p:cNvSpPr/>
            <p:nvPr/>
          </p:nvSpPr>
          <p:spPr bwMode="auto">
            <a:xfrm>
              <a:off x="7442184" y="4180028"/>
              <a:ext cx="29981" cy="31859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0 w 20"/>
                <a:gd name="T7" fmla="*/ 0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2147483647 h 20"/>
                <a:gd name="T14" fmla="*/ 2147483647 w 20"/>
                <a:gd name="T15" fmla="*/ 2147483647 h 20"/>
                <a:gd name="T16" fmla="*/ 2147483647 w 20"/>
                <a:gd name="T17" fmla="*/ 2147483647 h 20"/>
                <a:gd name="T18" fmla="*/ 2147483647 w 20"/>
                <a:gd name="T19" fmla="*/ 2147483647 h 20"/>
                <a:gd name="T20" fmla="*/ 2147483647 w 20"/>
                <a:gd name="T21" fmla="*/ 2147483647 h 20"/>
                <a:gd name="T22" fmla="*/ 2147483647 w 20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20"/>
                <a:gd name="T38" fmla="*/ 20 w 20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20">
                  <a:moveTo>
                    <a:pt x="16" y="20"/>
                  </a:moveTo>
                  <a:lnTo>
                    <a:pt x="12" y="16"/>
                  </a:lnTo>
                  <a:lnTo>
                    <a:pt x="6" y="1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6"/>
                  </a:lnTo>
                  <a:lnTo>
                    <a:pt x="18" y="2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5" name="Freeform 320"/>
            <p:cNvSpPr/>
            <p:nvPr/>
          </p:nvSpPr>
          <p:spPr bwMode="auto">
            <a:xfrm>
              <a:off x="8302403" y="4760120"/>
              <a:ext cx="20756" cy="25221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0 w 14"/>
                <a:gd name="T11" fmla="*/ 2147483647 h 16"/>
                <a:gd name="T12" fmla="*/ 0 w 14"/>
                <a:gd name="T13" fmla="*/ 0 h 16"/>
                <a:gd name="T14" fmla="*/ 2147483647 w 14"/>
                <a:gd name="T15" fmla="*/ 2147483647 h 16"/>
                <a:gd name="T16" fmla="*/ 2147483647 w 14"/>
                <a:gd name="T17" fmla="*/ 2147483647 h 16"/>
                <a:gd name="T18" fmla="*/ 2147483647 w 14"/>
                <a:gd name="T19" fmla="*/ 2147483647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6"/>
                <a:gd name="T32" fmla="*/ 14 w 14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6">
                  <a:moveTo>
                    <a:pt x="14" y="12"/>
                  </a:moveTo>
                  <a:lnTo>
                    <a:pt x="12" y="14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8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" name="Freeform 321"/>
            <p:cNvSpPr/>
            <p:nvPr/>
          </p:nvSpPr>
          <p:spPr bwMode="auto">
            <a:xfrm>
              <a:off x="8368131" y="4839767"/>
              <a:ext cx="28828" cy="17257"/>
            </a:xfrm>
            <a:custGeom>
              <a:avLst/>
              <a:gdLst>
                <a:gd name="T0" fmla="*/ 2147483647 w 20"/>
                <a:gd name="T1" fmla="*/ 2147483647 h 12"/>
                <a:gd name="T2" fmla="*/ 2147483647 w 20"/>
                <a:gd name="T3" fmla="*/ 2147483647 h 12"/>
                <a:gd name="T4" fmla="*/ 2147483647 w 20"/>
                <a:gd name="T5" fmla="*/ 2147483647 h 12"/>
                <a:gd name="T6" fmla="*/ 2147483647 w 20"/>
                <a:gd name="T7" fmla="*/ 2147483647 h 12"/>
                <a:gd name="T8" fmla="*/ 2147483647 w 20"/>
                <a:gd name="T9" fmla="*/ 2147483647 h 12"/>
                <a:gd name="T10" fmla="*/ 0 w 20"/>
                <a:gd name="T11" fmla="*/ 2147483647 h 12"/>
                <a:gd name="T12" fmla="*/ 0 w 20"/>
                <a:gd name="T13" fmla="*/ 0 h 12"/>
                <a:gd name="T14" fmla="*/ 2147483647 w 20"/>
                <a:gd name="T15" fmla="*/ 0 h 12"/>
                <a:gd name="T16" fmla="*/ 2147483647 w 20"/>
                <a:gd name="T17" fmla="*/ 2147483647 h 12"/>
                <a:gd name="T18" fmla="*/ 2147483647 w 20"/>
                <a:gd name="T19" fmla="*/ 2147483647 h 12"/>
                <a:gd name="T20" fmla="*/ 2147483647 w 20"/>
                <a:gd name="T21" fmla="*/ 2147483647 h 12"/>
                <a:gd name="T22" fmla="*/ 2147483647 w 20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20" y="8"/>
                  </a:moveTo>
                  <a:lnTo>
                    <a:pt x="20" y="12"/>
                  </a:lnTo>
                  <a:lnTo>
                    <a:pt x="16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0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7" name="Freeform 322"/>
            <p:cNvSpPr/>
            <p:nvPr/>
          </p:nvSpPr>
          <p:spPr bwMode="auto">
            <a:xfrm>
              <a:off x="8509964" y="4997732"/>
              <a:ext cx="11531" cy="21239"/>
            </a:xfrm>
            <a:custGeom>
              <a:avLst/>
              <a:gdLst>
                <a:gd name="T0" fmla="*/ 2147483647 w 8"/>
                <a:gd name="T1" fmla="*/ 0 h 14"/>
                <a:gd name="T2" fmla="*/ 2147483647 w 8"/>
                <a:gd name="T3" fmla="*/ 2147483647 h 14"/>
                <a:gd name="T4" fmla="*/ 2147483647 w 8"/>
                <a:gd name="T5" fmla="*/ 2147483647 h 14"/>
                <a:gd name="T6" fmla="*/ 2147483647 w 8"/>
                <a:gd name="T7" fmla="*/ 2147483647 h 14"/>
                <a:gd name="T8" fmla="*/ 2147483647 w 8"/>
                <a:gd name="T9" fmla="*/ 2147483647 h 14"/>
                <a:gd name="T10" fmla="*/ 2147483647 w 8"/>
                <a:gd name="T11" fmla="*/ 2147483647 h 14"/>
                <a:gd name="T12" fmla="*/ 2147483647 w 8"/>
                <a:gd name="T13" fmla="*/ 2147483647 h 14"/>
                <a:gd name="T14" fmla="*/ 2147483647 w 8"/>
                <a:gd name="T15" fmla="*/ 2147483647 h 14"/>
                <a:gd name="T16" fmla="*/ 0 w 8"/>
                <a:gd name="T17" fmla="*/ 2147483647 h 14"/>
                <a:gd name="T18" fmla="*/ 0 w 8"/>
                <a:gd name="T19" fmla="*/ 2147483647 h 14"/>
                <a:gd name="T20" fmla="*/ 0 w 8"/>
                <a:gd name="T21" fmla="*/ 0 h 14"/>
                <a:gd name="T22" fmla="*/ 2147483647 w 8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4"/>
                <a:gd name="T38" fmla="*/ 8 w 8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4">
                  <a:moveTo>
                    <a:pt x="4" y="0"/>
                  </a:moveTo>
                  <a:lnTo>
                    <a:pt x="4" y="4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s-ES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6380998" y="1352192"/>
            <a:ext cx="2304534" cy="461665"/>
            <a:chOff x="6330755" y="1631535"/>
            <a:chExt cx="2305245" cy="461806"/>
          </a:xfrm>
        </p:grpSpPr>
        <p:sp>
          <p:nvSpPr>
            <p:cNvPr id="269" name="矩形 268"/>
            <p:cNvSpPr/>
            <p:nvPr/>
          </p:nvSpPr>
          <p:spPr>
            <a:xfrm>
              <a:off x="6934889" y="1668343"/>
              <a:ext cx="802070" cy="2615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99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New Yorrk</a:t>
              </a:r>
            </a:p>
          </p:txBody>
        </p:sp>
        <p:sp>
          <p:nvSpPr>
            <p:cNvPr id="279" name="矩形 278"/>
            <p:cNvSpPr/>
            <p:nvPr/>
          </p:nvSpPr>
          <p:spPr>
            <a:xfrm>
              <a:off x="7026906" y="1926523"/>
              <a:ext cx="1609094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6" name="矩形 325"/>
            <p:cNvSpPr/>
            <p:nvPr/>
          </p:nvSpPr>
          <p:spPr>
            <a:xfrm>
              <a:off x="6330755" y="1631535"/>
              <a:ext cx="694421" cy="461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200</a:t>
              </a:r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6560963" y="1810163"/>
            <a:ext cx="1800488" cy="461665"/>
            <a:chOff x="6510776" y="2089645"/>
            <a:chExt cx="1801044" cy="461806"/>
          </a:xfrm>
        </p:grpSpPr>
        <p:grpSp>
          <p:nvGrpSpPr>
            <p:cNvPr id="341" name="组合 340"/>
            <p:cNvGrpSpPr/>
            <p:nvPr/>
          </p:nvGrpSpPr>
          <p:grpSpPr>
            <a:xfrm>
              <a:off x="6934889" y="2115778"/>
              <a:ext cx="1376931" cy="307329"/>
              <a:chOff x="6934889" y="2115778"/>
              <a:chExt cx="1376931" cy="307329"/>
            </a:xfrm>
          </p:grpSpPr>
          <p:sp>
            <p:nvSpPr>
              <p:cNvPr id="283" name="矩形 282"/>
              <p:cNvSpPr/>
              <p:nvPr/>
            </p:nvSpPr>
            <p:spPr>
              <a:xfrm>
                <a:off x="7031023" y="2377388"/>
                <a:ext cx="1280797" cy="45719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" name="矩形 286"/>
              <p:cNvSpPr/>
              <p:nvPr/>
            </p:nvSpPr>
            <p:spPr>
              <a:xfrm>
                <a:off x="6934889" y="2115778"/>
                <a:ext cx="460524" cy="2615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99" dirty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Paris</a:t>
                </a:r>
              </a:p>
            </p:txBody>
          </p:sp>
        </p:grpSp>
        <p:sp>
          <p:nvSpPr>
            <p:cNvPr id="327" name="矩形 326"/>
            <p:cNvSpPr/>
            <p:nvPr/>
          </p:nvSpPr>
          <p:spPr>
            <a:xfrm>
              <a:off x="6510776" y="2089645"/>
              <a:ext cx="584124" cy="461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</a:t>
              </a:r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6560962" y="2235382"/>
            <a:ext cx="1373096" cy="461665"/>
            <a:chOff x="6510775" y="2515000"/>
            <a:chExt cx="1373520" cy="461807"/>
          </a:xfrm>
        </p:grpSpPr>
        <p:sp>
          <p:nvSpPr>
            <p:cNvPr id="281" name="矩形 280"/>
            <p:cNvSpPr/>
            <p:nvPr/>
          </p:nvSpPr>
          <p:spPr>
            <a:xfrm>
              <a:off x="7031024" y="2819948"/>
              <a:ext cx="853271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8" name="矩形 287"/>
            <p:cNvSpPr/>
            <p:nvPr/>
          </p:nvSpPr>
          <p:spPr>
            <a:xfrm>
              <a:off x="6934889" y="2555830"/>
              <a:ext cx="612857" cy="261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99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London</a:t>
              </a:r>
            </a:p>
          </p:txBody>
        </p:sp>
        <p:sp>
          <p:nvSpPr>
            <p:cNvPr id="328" name="矩形 327"/>
            <p:cNvSpPr/>
            <p:nvPr/>
          </p:nvSpPr>
          <p:spPr>
            <a:xfrm>
              <a:off x="6510775" y="2515000"/>
              <a:ext cx="584125" cy="4618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48</a:t>
              </a: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6596956" y="2639944"/>
            <a:ext cx="1764497" cy="461665"/>
            <a:chOff x="6546779" y="2919690"/>
            <a:chExt cx="1765041" cy="461808"/>
          </a:xfrm>
        </p:grpSpPr>
        <p:sp>
          <p:nvSpPr>
            <p:cNvPr id="282" name="矩形 281"/>
            <p:cNvSpPr/>
            <p:nvPr/>
          </p:nvSpPr>
          <p:spPr>
            <a:xfrm>
              <a:off x="7031024" y="3282111"/>
              <a:ext cx="128079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9" name="矩形 288"/>
            <p:cNvSpPr/>
            <p:nvPr/>
          </p:nvSpPr>
          <p:spPr>
            <a:xfrm>
              <a:off x="6934889" y="3018978"/>
              <a:ext cx="460524" cy="261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99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Paris</a:t>
              </a:r>
            </a:p>
          </p:txBody>
        </p:sp>
        <p:sp>
          <p:nvSpPr>
            <p:cNvPr id="329" name="矩形 328"/>
            <p:cNvSpPr/>
            <p:nvPr/>
          </p:nvSpPr>
          <p:spPr>
            <a:xfrm>
              <a:off x="6546779" y="2919690"/>
              <a:ext cx="548121" cy="461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57</a:t>
              </a: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6380998" y="3149371"/>
            <a:ext cx="2069053" cy="461665"/>
            <a:chOff x="6330755" y="3429270"/>
            <a:chExt cx="2069691" cy="461807"/>
          </a:xfrm>
        </p:grpSpPr>
        <p:sp>
          <p:nvSpPr>
            <p:cNvPr id="284" name="矩形 283"/>
            <p:cNvSpPr/>
            <p:nvPr/>
          </p:nvSpPr>
          <p:spPr>
            <a:xfrm>
              <a:off x="7031024" y="3748593"/>
              <a:ext cx="1369422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0" name="矩形 289"/>
            <p:cNvSpPr/>
            <p:nvPr/>
          </p:nvSpPr>
          <p:spPr>
            <a:xfrm>
              <a:off x="6934889" y="3487626"/>
              <a:ext cx="612857" cy="2615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99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London</a:t>
              </a:r>
            </a:p>
          </p:txBody>
        </p:sp>
        <p:sp>
          <p:nvSpPr>
            <p:cNvPr id="330" name="矩形 329"/>
            <p:cNvSpPr/>
            <p:nvPr/>
          </p:nvSpPr>
          <p:spPr>
            <a:xfrm>
              <a:off x="6330755" y="3429270"/>
              <a:ext cx="694421" cy="4618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139</a:t>
              </a:r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4012055" y="1755365"/>
            <a:ext cx="1082348" cy="2414359"/>
            <a:chOff x="3961082" y="2034838"/>
            <a:chExt cx="1082681" cy="2415104"/>
          </a:xfrm>
        </p:grpSpPr>
        <p:sp>
          <p:nvSpPr>
            <p:cNvPr id="301" name="椭圆 300"/>
            <p:cNvSpPr/>
            <p:nvPr/>
          </p:nvSpPr>
          <p:spPr>
            <a:xfrm>
              <a:off x="4407609" y="2034838"/>
              <a:ext cx="189629" cy="18962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14" name="直接连接符 313"/>
            <p:cNvCxnSpPr/>
            <p:nvPr/>
          </p:nvCxnSpPr>
          <p:spPr>
            <a:xfrm>
              <a:off x="4502423" y="2224467"/>
              <a:ext cx="0" cy="151429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2" name="组合 331"/>
            <p:cNvGrpSpPr/>
            <p:nvPr/>
          </p:nvGrpSpPr>
          <p:grpSpPr>
            <a:xfrm>
              <a:off x="3961082" y="3845081"/>
              <a:ext cx="1082681" cy="604861"/>
              <a:chOff x="461545" y="3509014"/>
              <a:chExt cx="1082681" cy="604861"/>
            </a:xfrm>
          </p:grpSpPr>
          <p:sp>
            <p:nvSpPr>
              <p:cNvPr id="333" name="矩形 332"/>
              <p:cNvSpPr/>
              <p:nvPr/>
            </p:nvSpPr>
            <p:spPr>
              <a:xfrm>
                <a:off x="622212" y="3509014"/>
                <a:ext cx="762981" cy="2309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Insert Info</a:t>
                </a:r>
              </a:p>
            </p:txBody>
          </p:sp>
          <p:sp>
            <p:nvSpPr>
              <p:cNvPr id="334" name="矩形 333"/>
              <p:cNvSpPr/>
              <p:nvPr/>
            </p:nvSpPr>
            <p:spPr>
              <a:xfrm>
                <a:off x="461545" y="3689012"/>
                <a:ext cx="1082681" cy="424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Lorem iosum Dolor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Sit amet</a:t>
                </a:r>
              </a:p>
            </p:txBody>
          </p:sp>
        </p:grpSp>
      </p:grpSp>
      <p:grpSp>
        <p:nvGrpSpPr>
          <p:cNvPr id="338" name="组合 337"/>
          <p:cNvGrpSpPr/>
          <p:nvPr/>
        </p:nvGrpSpPr>
        <p:grpSpPr>
          <a:xfrm>
            <a:off x="513599" y="2580427"/>
            <a:ext cx="1082348" cy="1177570"/>
            <a:chOff x="461545" y="2860154"/>
            <a:chExt cx="1082681" cy="1177933"/>
          </a:xfrm>
        </p:grpSpPr>
        <p:sp>
          <p:nvSpPr>
            <p:cNvPr id="293" name="椭圆 292"/>
            <p:cNvSpPr/>
            <p:nvPr/>
          </p:nvSpPr>
          <p:spPr>
            <a:xfrm>
              <a:off x="1086297" y="2860154"/>
              <a:ext cx="189629" cy="18962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23" name="组合 322"/>
            <p:cNvGrpSpPr/>
            <p:nvPr/>
          </p:nvGrpSpPr>
          <p:grpSpPr>
            <a:xfrm>
              <a:off x="461545" y="3433226"/>
              <a:ext cx="1082681" cy="604861"/>
              <a:chOff x="461545" y="3509014"/>
              <a:chExt cx="1082681" cy="604861"/>
            </a:xfrm>
          </p:grpSpPr>
          <p:sp>
            <p:nvSpPr>
              <p:cNvPr id="302" name="矩形 301"/>
              <p:cNvSpPr/>
              <p:nvPr/>
            </p:nvSpPr>
            <p:spPr>
              <a:xfrm>
                <a:off x="622212" y="3509014"/>
                <a:ext cx="762981" cy="2309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0070C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Insert Info</a:t>
                </a:r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461545" y="3689012"/>
                <a:ext cx="1082681" cy="424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Lorem iosum Dolor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Sit amet</a:t>
                </a:r>
              </a:p>
            </p:txBody>
          </p:sp>
        </p:grpSp>
        <p:cxnSp>
          <p:nvCxnSpPr>
            <p:cNvPr id="337" name="直接连接符 336"/>
            <p:cNvCxnSpPr/>
            <p:nvPr/>
          </p:nvCxnSpPr>
          <p:spPr>
            <a:xfrm>
              <a:off x="1181111" y="3049841"/>
              <a:ext cx="0" cy="38184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72143" y="1043691"/>
            <a:ext cx="8599715" cy="3756910"/>
          </a:xfrm>
          <a:custGeom>
            <a:avLst/>
            <a:gdLst>
              <a:gd name="connsiteX0" fmla="*/ 980157 w 11466286"/>
              <a:gd name="connsiteY0" fmla="*/ 0 h 5788981"/>
              <a:gd name="connsiteX1" fmla="*/ 1673232 w 11466286"/>
              <a:gd name="connsiteY1" fmla="*/ 279113 h 5788981"/>
              <a:gd name="connsiteX2" fmla="*/ 1772321 w 11466286"/>
              <a:gd name="connsiteY2" fmla="*/ 395878 h 5788981"/>
              <a:gd name="connsiteX3" fmla="*/ 1871411 w 11466286"/>
              <a:gd name="connsiteY3" fmla="*/ 279113 h 5788981"/>
              <a:gd name="connsiteX4" fmla="*/ 2564485 w 11466286"/>
              <a:gd name="connsiteY4" fmla="*/ 0 h 5788981"/>
              <a:gd name="connsiteX5" fmla="*/ 3257561 w 11466286"/>
              <a:gd name="connsiteY5" fmla="*/ 279113 h 5788981"/>
              <a:gd name="connsiteX6" fmla="*/ 3356650 w 11466286"/>
              <a:gd name="connsiteY6" fmla="*/ 395878 h 5788981"/>
              <a:gd name="connsiteX7" fmla="*/ 3455740 w 11466286"/>
              <a:gd name="connsiteY7" fmla="*/ 279113 h 5788981"/>
              <a:gd name="connsiteX8" fmla="*/ 4148814 w 11466286"/>
              <a:gd name="connsiteY8" fmla="*/ 0 h 5788981"/>
              <a:gd name="connsiteX9" fmla="*/ 4841889 w 11466286"/>
              <a:gd name="connsiteY9" fmla="*/ 279113 h 5788981"/>
              <a:gd name="connsiteX10" fmla="*/ 4940979 w 11466286"/>
              <a:gd name="connsiteY10" fmla="*/ 395878 h 5788981"/>
              <a:gd name="connsiteX11" fmla="*/ 5040070 w 11466286"/>
              <a:gd name="connsiteY11" fmla="*/ 279113 h 5788981"/>
              <a:gd name="connsiteX12" fmla="*/ 5733144 w 11466286"/>
              <a:gd name="connsiteY12" fmla="*/ 0 h 5788981"/>
              <a:gd name="connsiteX13" fmla="*/ 6426220 w 11466286"/>
              <a:gd name="connsiteY13" fmla="*/ 279113 h 5788981"/>
              <a:gd name="connsiteX14" fmla="*/ 6525309 w 11466286"/>
              <a:gd name="connsiteY14" fmla="*/ 395878 h 5788981"/>
              <a:gd name="connsiteX15" fmla="*/ 6624399 w 11466286"/>
              <a:gd name="connsiteY15" fmla="*/ 279113 h 5788981"/>
              <a:gd name="connsiteX16" fmla="*/ 7317473 w 11466286"/>
              <a:gd name="connsiteY16" fmla="*/ 0 h 5788981"/>
              <a:gd name="connsiteX17" fmla="*/ 8010548 w 11466286"/>
              <a:gd name="connsiteY17" fmla="*/ 279113 h 5788981"/>
              <a:gd name="connsiteX18" fmla="*/ 8109637 w 11466286"/>
              <a:gd name="connsiteY18" fmla="*/ 395877 h 5788981"/>
              <a:gd name="connsiteX19" fmla="*/ 8208727 w 11466286"/>
              <a:gd name="connsiteY19" fmla="*/ 279113 h 5788981"/>
              <a:gd name="connsiteX20" fmla="*/ 8901801 w 11466286"/>
              <a:gd name="connsiteY20" fmla="*/ 0 h 5788981"/>
              <a:gd name="connsiteX21" fmla="*/ 9594876 w 11466286"/>
              <a:gd name="connsiteY21" fmla="*/ 279113 h 5788981"/>
              <a:gd name="connsiteX22" fmla="*/ 9693965 w 11466286"/>
              <a:gd name="connsiteY22" fmla="*/ 395878 h 5788981"/>
              <a:gd name="connsiteX23" fmla="*/ 9793056 w 11466286"/>
              <a:gd name="connsiteY23" fmla="*/ 279113 h 5788981"/>
              <a:gd name="connsiteX24" fmla="*/ 10486130 w 11466286"/>
              <a:gd name="connsiteY24" fmla="*/ 0 h 5788981"/>
              <a:gd name="connsiteX25" fmla="*/ 11466286 w 11466286"/>
              <a:gd name="connsiteY25" fmla="*/ 952951 h 5788981"/>
              <a:gd name="connsiteX26" fmla="*/ 11457669 w 11466286"/>
              <a:gd name="connsiteY26" fmla="*/ 1036052 h 5788981"/>
              <a:gd name="connsiteX27" fmla="*/ 11466286 w 11466286"/>
              <a:gd name="connsiteY27" fmla="*/ 1036052 h 5788981"/>
              <a:gd name="connsiteX28" fmla="*/ 11466286 w 11466286"/>
              <a:gd name="connsiteY28" fmla="*/ 2248599 h 5788981"/>
              <a:gd name="connsiteX29" fmla="*/ 11466286 w 11466286"/>
              <a:gd name="connsiteY29" fmla="*/ 3540382 h 5788981"/>
              <a:gd name="connsiteX30" fmla="*/ 11466286 w 11466286"/>
              <a:gd name="connsiteY30" fmla="*/ 4752929 h 5788981"/>
              <a:gd name="connsiteX31" fmla="*/ 11457668 w 11466286"/>
              <a:gd name="connsiteY31" fmla="*/ 4752929 h 5788981"/>
              <a:gd name="connsiteX32" fmla="*/ 11466285 w 11466286"/>
              <a:gd name="connsiteY32" fmla="*/ 4836030 h 5788981"/>
              <a:gd name="connsiteX33" fmla="*/ 10486129 w 11466286"/>
              <a:gd name="connsiteY33" fmla="*/ 5788981 h 5788981"/>
              <a:gd name="connsiteX34" fmla="*/ 9793055 w 11466286"/>
              <a:gd name="connsiteY34" fmla="*/ 5509868 h 5788981"/>
              <a:gd name="connsiteX35" fmla="*/ 9693965 w 11466286"/>
              <a:gd name="connsiteY35" fmla="*/ 5393103 h 5788981"/>
              <a:gd name="connsiteX36" fmla="*/ 9594875 w 11466286"/>
              <a:gd name="connsiteY36" fmla="*/ 5509868 h 5788981"/>
              <a:gd name="connsiteX37" fmla="*/ 8901801 w 11466286"/>
              <a:gd name="connsiteY37" fmla="*/ 5788981 h 5788981"/>
              <a:gd name="connsiteX38" fmla="*/ 8208725 w 11466286"/>
              <a:gd name="connsiteY38" fmla="*/ 5509868 h 5788981"/>
              <a:gd name="connsiteX39" fmla="*/ 8109636 w 11466286"/>
              <a:gd name="connsiteY39" fmla="*/ 5393103 h 5788981"/>
              <a:gd name="connsiteX40" fmla="*/ 8010547 w 11466286"/>
              <a:gd name="connsiteY40" fmla="*/ 5509868 h 5788981"/>
              <a:gd name="connsiteX41" fmla="*/ 7317472 w 11466286"/>
              <a:gd name="connsiteY41" fmla="*/ 5788981 h 5788981"/>
              <a:gd name="connsiteX42" fmla="*/ 6624398 w 11466286"/>
              <a:gd name="connsiteY42" fmla="*/ 5509868 h 5788981"/>
              <a:gd name="connsiteX43" fmla="*/ 6525307 w 11466286"/>
              <a:gd name="connsiteY43" fmla="*/ 5393103 h 5788981"/>
              <a:gd name="connsiteX44" fmla="*/ 6426217 w 11466286"/>
              <a:gd name="connsiteY44" fmla="*/ 5509868 h 5788981"/>
              <a:gd name="connsiteX45" fmla="*/ 5733142 w 11466286"/>
              <a:gd name="connsiteY45" fmla="*/ 5788981 h 5788981"/>
              <a:gd name="connsiteX46" fmla="*/ 5040067 w 11466286"/>
              <a:gd name="connsiteY46" fmla="*/ 5509868 h 5788981"/>
              <a:gd name="connsiteX47" fmla="*/ 4940977 w 11466286"/>
              <a:gd name="connsiteY47" fmla="*/ 5393103 h 5788981"/>
              <a:gd name="connsiteX48" fmla="*/ 4841888 w 11466286"/>
              <a:gd name="connsiteY48" fmla="*/ 5509868 h 5788981"/>
              <a:gd name="connsiteX49" fmla="*/ 4148813 w 11466286"/>
              <a:gd name="connsiteY49" fmla="*/ 5788981 h 5788981"/>
              <a:gd name="connsiteX50" fmla="*/ 3455739 w 11466286"/>
              <a:gd name="connsiteY50" fmla="*/ 5509868 h 5788981"/>
              <a:gd name="connsiteX51" fmla="*/ 3356649 w 11466286"/>
              <a:gd name="connsiteY51" fmla="*/ 5393104 h 5788981"/>
              <a:gd name="connsiteX52" fmla="*/ 3257560 w 11466286"/>
              <a:gd name="connsiteY52" fmla="*/ 5509868 h 5788981"/>
              <a:gd name="connsiteX53" fmla="*/ 2564485 w 11466286"/>
              <a:gd name="connsiteY53" fmla="*/ 5788981 h 5788981"/>
              <a:gd name="connsiteX54" fmla="*/ 1871410 w 11466286"/>
              <a:gd name="connsiteY54" fmla="*/ 5509868 h 5788981"/>
              <a:gd name="connsiteX55" fmla="*/ 1772321 w 11466286"/>
              <a:gd name="connsiteY55" fmla="*/ 5393103 h 5788981"/>
              <a:gd name="connsiteX56" fmla="*/ 1673230 w 11466286"/>
              <a:gd name="connsiteY56" fmla="*/ 5509868 h 5788981"/>
              <a:gd name="connsiteX57" fmla="*/ 980156 w 11466286"/>
              <a:gd name="connsiteY57" fmla="*/ 5788981 h 5788981"/>
              <a:gd name="connsiteX58" fmla="*/ 0 w 11466286"/>
              <a:gd name="connsiteY58" fmla="*/ 4836030 h 5788981"/>
              <a:gd name="connsiteX59" fmla="*/ 8617 w 11466286"/>
              <a:gd name="connsiteY59" fmla="*/ 4752929 h 5788981"/>
              <a:gd name="connsiteX60" fmla="*/ 0 w 11466286"/>
              <a:gd name="connsiteY60" fmla="*/ 4752929 h 5788981"/>
              <a:gd name="connsiteX61" fmla="*/ 0 w 11466286"/>
              <a:gd name="connsiteY61" fmla="*/ 3540382 h 5788981"/>
              <a:gd name="connsiteX62" fmla="*/ 0 w 11466286"/>
              <a:gd name="connsiteY62" fmla="*/ 2248599 h 5788981"/>
              <a:gd name="connsiteX63" fmla="*/ 0 w 11466286"/>
              <a:gd name="connsiteY63" fmla="*/ 1036052 h 5788981"/>
              <a:gd name="connsiteX64" fmla="*/ 8618 w 11466286"/>
              <a:gd name="connsiteY64" fmla="*/ 1036052 h 5788981"/>
              <a:gd name="connsiteX65" fmla="*/ 1 w 11466286"/>
              <a:gd name="connsiteY65" fmla="*/ 952951 h 5788981"/>
              <a:gd name="connsiteX66" fmla="*/ 980157 w 11466286"/>
              <a:gd name="connsiteY66" fmla="*/ 0 h 5788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466286" h="5788981">
                <a:moveTo>
                  <a:pt x="980157" y="0"/>
                </a:moveTo>
                <a:cubicBezTo>
                  <a:pt x="1250820" y="0"/>
                  <a:pt x="1495858" y="106663"/>
                  <a:pt x="1673232" y="279113"/>
                </a:cubicBezTo>
                <a:lnTo>
                  <a:pt x="1772321" y="395878"/>
                </a:lnTo>
                <a:lnTo>
                  <a:pt x="1871411" y="279113"/>
                </a:lnTo>
                <a:cubicBezTo>
                  <a:pt x="2048784" y="106663"/>
                  <a:pt x="2293824" y="0"/>
                  <a:pt x="2564485" y="0"/>
                </a:cubicBezTo>
                <a:cubicBezTo>
                  <a:pt x="2835149" y="0"/>
                  <a:pt x="3080188" y="106663"/>
                  <a:pt x="3257561" y="279113"/>
                </a:cubicBezTo>
                <a:lnTo>
                  <a:pt x="3356650" y="395878"/>
                </a:lnTo>
                <a:lnTo>
                  <a:pt x="3455740" y="279113"/>
                </a:lnTo>
                <a:cubicBezTo>
                  <a:pt x="3633114" y="106663"/>
                  <a:pt x="3878152" y="0"/>
                  <a:pt x="4148814" y="0"/>
                </a:cubicBezTo>
                <a:cubicBezTo>
                  <a:pt x="4419477" y="0"/>
                  <a:pt x="4664516" y="106663"/>
                  <a:pt x="4841889" y="279113"/>
                </a:cubicBezTo>
                <a:lnTo>
                  <a:pt x="4940979" y="395878"/>
                </a:lnTo>
                <a:lnTo>
                  <a:pt x="5040070" y="279113"/>
                </a:lnTo>
                <a:cubicBezTo>
                  <a:pt x="5217443" y="106663"/>
                  <a:pt x="5462482" y="0"/>
                  <a:pt x="5733144" y="0"/>
                </a:cubicBezTo>
                <a:cubicBezTo>
                  <a:pt x="6003807" y="0"/>
                  <a:pt x="6248846" y="106663"/>
                  <a:pt x="6426220" y="279113"/>
                </a:cubicBezTo>
                <a:lnTo>
                  <a:pt x="6525309" y="395878"/>
                </a:lnTo>
                <a:lnTo>
                  <a:pt x="6624399" y="279113"/>
                </a:lnTo>
                <a:cubicBezTo>
                  <a:pt x="6801773" y="106663"/>
                  <a:pt x="7046811" y="0"/>
                  <a:pt x="7317473" y="0"/>
                </a:cubicBezTo>
                <a:cubicBezTo>
                  <a:pt x="7588136" y="0"/>
                  <a:pt x="7833175" y="106663"/>
                  <a:pt x="8010548" y="279113"/>
                </a:cubicBezTo>
                <a:lnTo>
                  <a:pt x="8109637" y="395877"/>
                </a:lnTo>
                <a:lnTo>
                  <a:pt x="8208727" y="279113"/>
                </a:lnTo>
                <a:cubicBezTo>
                  <a:pt x="8386099" y="106663"/>
                  <a:pt x="8631139" y="0"/>
                  <a:pt x="8901801" y="0"/>
                </a:cubicBezTo>
                <a:cubicBezTo>
                  <a:pt x="9172464" y="0"/>
                  <a:pt x="9417503" y="106663"/>
                  <a:pt x="9594876" y="279113"/>
                </a:cubicBezTo>
                <a:lnTo>
                  <a:pt x="9693965" y="395878"/>
                </a:lnTo>
                <a:lnTo>
                  <a:pt x="9793056" y="279113"/>
                </a:lnTo>
                <a:cubicBezTo>
                  <a:pt x="9970428" y="106663"/>
                  <a:pt x="10215468" y="0"/>
                  <a:pt x="10486130" y="0"/>
                </a:cubicBezTo>
                <a:cubicBezTo>
                  <a:pt x="11027455" y="0"/>
                  <a:pt x="11466286" y="426651"/>
                  <a:pt x="11466286" y="952951"/>
                </a:cubicBezTo>
                <a:lnTo>
                  <a:pt x="11457669" y="1036052"/>
                </a:lnTo>
                <a:lnTo>
                  <a:pt x="11466286" y="1036052"/>
                </a:lnTo>
                <a:lnTo>
                  <a:pt x="11466286" y="2248599"/>
                </a:lnTo>
                <a:lnTo>
                  <a:pt x="11466286" y="3540382"/>
                </a:lnTo>
                <a:lnTo>
                  <a:pt x="11466286" y="4752929"/>
                </a:lnTo>
                <a:lnTo>
                  <a:pt x="11457668" y="4752929"/>
                </a:lnTo>
                <a:lnTo>
                  <a:pt x="11466285" y="4836030"/>
                </a:lnTo>
                <a:cubicBezTo>
                  <a:pt x="11466285" y="5362330"/>
                  <a:pt x="11027454" y="5788981"/>
                  <a:pt x="10486129" y="5788981"/>
                </a:cubicBezTo>
                <a:cubicBezTo>
                  <a:pt x="10215467" y="5788981"/>
                  <a:pt x="9970429" y="5682318"/>
                  <a:pt x="9793055" y="5509868"/>
                </a:cubicBezTo>
                <a:lnTo>
                  <a:pt x="9693965" y="5393103"/>
                </a:lnTo>
                <a:lnTo>
                  <a:pt x="9594875" y="5509868"/>
                </a:lnTo>
                <a:cubicBezTo>
                  <a:pt x="9417502" y="5682318"/>
                  <a:pt x="9172463" y="5788981"/>
                  <a:pt x="8901801" y="5788981"/>
                </a:cubicBezTo>
                <a:cubicBezTo>
                  <a:pt x="8631138" y="5788981"/>
                  <a:pt x="8386099" y="5682318"/>
                  <a:pt x="8208725" y="5509868"/>
                </a:cubicBezTo>
                <a:lnTo>
                  <a:pt x="8109636" y="5393103"/>
                </a:lnTo>
                <a:lnTo>
                  <a:pt x="8010547" y="5509868"/>
                </a:lnTo>
                <a:cubicBezTo>
                  <a:pt x="7833173" y="5682318"/>
                  <a:pt x="7588135" y="5788981"/>
                  <a:pt x="7317472" y="5788981"/>
                </a:cubicBezTo>
                <a:cubicBezTo>
                  <a:pt x="7046810" y="5788981"/>
                  <a:pt x="6801771" y="5682318"/>
                  <a:pt x="6624398" y="5509868"/>
                </a:cubicBezTo>
                <a:lnTo>
                  <a:pt x="6525307" y="5393103"/>
                </a:lnTo>
                <a:lnTo>
                  <a:pt x="6426217" y="5509868"/>
                </a:lnTo>
                <a:cubicBezTo>
                  <a:pt x="6248844" y="5682318"/>
                  <a:pt x="6003805" y="5788981"/>
                  <a:pt x="5733142" y="5788981"/>
                </a:cubicBezTo>
                <a:cubicBezTo>
                  <a:pt x="5462480" y="5788981"/>
                  <a:pt x="5217441" y="5682318"/>
                  <a:pt x="5040067" y="5509868"/>
                </a:cubicBezTo>
                <a:lnTo>
                  <a:pt x="4940977" y="5393103"/>
                </a:lnTo>
                <a:lnTo>
                  <a:pt x="4841888" y="5509868"/>
                </a:lnTo>
                <a:cubicBezTo>
                  <a:pt x="4664514" y="5682318"/>
                  <a:pt x="4419476" y="5788981"/>
                  <a:pt x="4148813" y="5788981"/>
                </a:cubicBezTo>
                <a:cubicBezTo>
                  <a:pt x="3878151" y="5788981"/>
                  <a:pt x="3633112" y="5682318"/>
                  <a:pt x="3455739" y="5509868"/>
                </a:cubicBezTo>
                <a:lnTo>
                  <a:pt x="3356649" y="5393104"/>
                </a:lnTo>
                <a:lnTo>
                  <a:pt x="3257560" y="5509868"/>
                </a:lnTo>
                <a:cubicBezTo>
                  <a:pt x="3080187" y="5682318"/>
                  <a:pt x="2835147" y="5788981"/>
                  <a:pt x="2564485" y="5788981"/>
                </a:cubicBezTo>
                <a:cubicBezTo>
                  <a:pt x="2293822" y="5788981"/>
                  <a:pt x="2048783" y="5682318"/>
                  <a:pt x="1871410" y="5509868"/>
                </a:cubicBezTo>
                <a:lnTo>
                  <a:pt x="1772321" y="5393103"/>
                </a:lnTo>
                <a:lnTo>
                  <a:pt x="1673230" y="5509868"/>
                </a:lnTo>
                <a:cubicBezTo>
                  <a:pt x="1495858" y="5682318"/>
                  <a:pt x="1250818" y="5788981"/>
                  <a:pt x="980156" y="5788981"/>
                </a:cubicBezTo>
                <a:cubicBezTo>
                  <a:pt x="438831" y="5788981"/>
                  <a:pt x="0" y="5362330"/>
                  <a:pt x="0" y="4836030"/>
                </a:cubicBezTo>
                <a:lnTo>
                  <a:pt x="8617" y="4752929"/>
                </a:lnTo>
                <a:lnTo>
                  <a:pt x="0" y="4752929"/>
                </a:lnTo>
                <a:lnTo>
                  <a:pt x="0" y="3540382"/>
                </a:lnTo>
                <a:lnTo>
                  <a:pt x="0" y="2248599"/>
                </a:lnTo>
                <a:lnTo>
                  <a:pt x="0" y="1036052"/>
                </a:lnTo>
                <a:lnTo>
                  <a:pt x="8618" y="1036052"/>
                </a:lnTo>
                <a:lnTo>
                  <a:pt x="1" y="952951"/>
                </a:lnTo>
                <a:cubicBezTo>
                  <a:pt x="1" y="426651"/>
                  <a:pt x="438832" y="0"/>
                  <a:pt x="980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608335" y="1577754"/>
            <a:ext cx="4420865" cy="2492970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indent="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xx</a:t>
            </a:r>
            <a:r>
              <a:rPr lang="zh-CN" altLang="en-US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及</a:t>
            </a:r>
            <a:r>
              <a:rPr lang="en-US" altLang="zh-CN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xxxxx</a:t>
            </a:r>
            <a:r>
              <a:rPr lang="zh-CN" altLang="en-US" sz="150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pic>
        <p:nvPicPr>
          <p:cNvPr id="7" name="Picture 4" descr="http://img3.cache.netease.com/house/2015/3/24/20150324171842acfd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894" y="1690409"/>
            <a:ext cx="3466181" cy="2463471"/>
          </a:xfrm>
          <a:prstGeom prst="roundRect">
            <a:avLst>
              <a:gd name="adj" fmla="val 11806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</p:pic>
      <p:sp>
        <p:nvSpPr>
          <p:cNvPr id="8" name="圆角矩形 7"/>
          <p:cNvSpPr/>
          <p:nvPr/>
        </p:nvSpPr>
        <p:spPr>
          <a:xfrm>
            <a:off x="294628" y="180642"/>
            <a:ext cx="169953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kern="0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前  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848452" y="487699"/>
            <a:ext cx="2446154" cy="46558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24"/>
          <p:cNvCxnSpPr/>
          <p:nvPr/>
        </p:nvCxnSpPr>
        <p:spPr>
          <a:xfrm>
            <a:off x="736003" y="1949991"/>
            <a:ext cx="757312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14755" y="1162870"/>
            <a:ext cx="1403125" cy="1813697"/>
            <a:chOff x="1156897" y="1255286"/>
            <a:chExt cx="1403558" cy="1814257"/>
          </a:xfrm>
        </p:grpSpPr>
        <p:grpSp>
          <p:nvGrpSpPr>
            <p:cNvPr id="4" name="Group 3"/>
            <p:cNvGrpSpPr/>
            <p:nvPr/>
          </p:nvGrpSpPr>
          <p:grpSpPr>
            <a:xfrm>
              <a:off x="1156897" y="1255286"/>
              <a:ext cx="1403558" cy="1814257"/>
              <a:chOff x="5254082" y="1428767"/>
              <a:chExt cx="1871410" cy="2419009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5254082" y="1428767"/>
                <a:ext cx="1871410" cy="2419009"/>
              </a:xfrm>
              <a:custGeom>
                <a:avLst/>
                <a:gdLst>
                  <a:gd name="T0" fmla="*/ 149 w 297"/>
                  <a:gd name="T1" fmla="*/ 0 h 384"/>
                  <a:gd name="T2" fmla="*/ 0 w 297"/>
                  <a:gd name="T3" fmla="*/ 149 h 384"/>
                  <a:gd name="T4" fmla="*/ 149 w 297"/>
                  <a:gd name="T5" fmla="*/ 384 h 384"/>
                  <a:gd name="T6" fmla="*/ 297 w 297"/>
                  <a:gd name="T7" fmla="*/ 149 h 384"/>
                  <a:gd name="T8" fmla="*/ 149 w 297"/>
                  <a:gd name="T9" fmla="*/ 0 h 384"/>
                  <a:gd name="T10" fmla="*/ 149 w 297"/>
                  <a:gd name="T11" fmla="*/ 267 h 384"/>
                  <a:gd name="T12" fmla="*/ 24 w 297"/>
                  <a:gd name="T13" fmla="*/ 142 h 384"/>
                  <a:gd name="T14" fmla="*/ 149 w 297"/>
                  <a:gd name="T15" fmla="*/ 17 h 384"/>
                  <a:gd name="T16" fmla="*/ 274 w 297"/>
                  <a:gd name="T17" fmla="*/ 142 h 384"/>
                  <a:gd name="T18" fmla="*/ 149 w 297"/>
                  <a:gd name="T19" fmla="*/ 26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84">
                    <a:moveTo>
                      <a:pt x="149" y="0"/>
                    </a:moveTo>
                    <a:cubicBezTo>
                      <a:pt x="67" y="0"/>
                      <a:pt x="0" y="67"/>
                      <a:pt x="0" y="149"/>
                    </a:cubicBezTo>
                    <a:cubicBezTo>
                      <a:pt x="0" y="231"/>
                      <a:pt x="149" y="384"/>
                      <a:pt x="149" y="384"/>
                    </a:cubicBezTo>
                    <a:cubicBezTo>
                      <a:pt x="149" y="384"/>
                      <a:pt x="297" y="231"/>
                      <a:pt x="297" y="149"/>
                    </a:cubicBezTo>
                    <a:cubicBezTo>
                      <a:pt x="297" y="67"/>
                      <a:pt x="231" y="0"/>
                      <a:pt x="149" y="0"/>
                    </a:cubicBezTo>
                    <a:close/>
                    <a:moveTo>
                      <a:pt x="149" y="267"/>
                    </a:moveTo>
                    <a:cubicBezTo>
                      <a:pt x="80" y="267"/>
                      <a:pt x="24" y="211"/>
                      <a:pt x="24" y="142"/>
                    </a:cubicBezTo>
                    <a:cubicBezTo>
                      <a:pt x="24" y="73"/>
                      <a:pt x="80" y="17"/>
                      <a:pt x="149" y="17"/>
                    </a:cubicBezTo>
                    <a:cubicBezTo>
                      <a:pt x="218" y="17"/>
                      <a:pt x="274" y="73"/>
                      <a:pt x="274" y="142"/>
                    </a:cubicBezTo>
                    <a:cubicBezTo>
                      <a:pt x="274" y="211"/>
                      <a:pt x="218" y="267"/>
                      <a:pt x="149" y="26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" name="Group 65"/>
              <p:cNvGrpSpPr/>
              <p:nvPr/>
            </p:nvGrpSpPr>
            <p:grpSpPr>
              <a:xfrm>
                <a:off x="5365039" y="1523112"/>
                <a:ext cx="1620000" cy="1620000"/>
                <a:chOff x="6964641" y="2706230"/>
                <a:chExt cx="1620000" cy="1620000"/>
              </a:xfrm>
            </p:grpSpPr>
            <p:sp>
              <p:nvSpPr>
                <p:cNvPr id="8" name="Oval 6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6964641" y="2706230"/>
                  <a:ext cx="1620000" cy="1620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39700" dist="50800" dir="14040000">
                    <a:prstClr val="black">
                      <a:alpha val="8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013" b="1" kern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Oval 68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7084505" y="2832230"/>
                  <a:ext cx="1368000" cy="1368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12" tIns="45706" rIns="91412" bIns="45706" numCol="1" anchor="t" anchorCtr="0" compatLnSpc="1"/>
                <a:lstStyle/>
                <a:p>
                  <a:endParaRPr lang="id-ID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" name="Freeform 26"/>
            <p:cNvSpPr>
              <a:spLocks noEditPoints="1"/>
            </p:cNvSpPr>
            <p:nvPr/>
          </p:nvSpPr>
          <p:spPr bwMode="auto">
            <a:xfrm>
              <a:off x="1647589" y="1739703"/>
              <a:ext cx="399809" cy="384779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798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48395" y="1145926"/>
            <a:ext cx="1568549" cy="1847580"/>
            <a:chOff x="4560287" y="1069579"/>
            <a:chExt cx="1569033" cy="1848150"/>
          </a:xfrm>
        </p:grpSpPr>
        <p:grpSp>
          <p:nvGrpSpPr>
            <p:cNvPr id="11" name="Group 1"/>
            <p:cNvGrpSpPr/>
            <p:nvPr/>
          </p:nvGrpSpPr>
          <p:grpSpPr>
            <a:xfrm rot="17240988">
              <a:off x="4420729" y="1209137"/>
              <a:ext cx="1848150" cy="1569033"/>
              <a:chOff x="6343966" y="2473460"/>
              <a:chExt cx="2464200" cy="2092044"/>
            </a:xfrm>
          </p:grpSpPr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6343966" y="2473460"/>
                <a:ext cx="2464200" cy="2092044"/>
              </a:xfrm>
              <a:custGeom>
                <a:avLst/>
                <a:gdLst>
                  <a:gd name="T0" fmla="*/ 365 w 391"/>
                  <a:gd name="T1" fmla="*/ 120 h 332"/>
                  <a:gd name="T2" fmla="*/ 178 w 391"/>
                  <a:gd name="T3" fmla="*/ 25 h 332"/>
                  <a:gd name="T4" fmla="*/ 0 w 391"/>
                  <a:gd name="T5" fmla="*/ 239 h 332"/>
                  <a:gd name="T6" fmla="*/ 270 w 391"/>
                  <a:gd name="T7" fmla="*/ 307 h 332"/>
                  <a:gd name="T8" fmla="*/ 365 w 391"/>
                  <a:gd name="T9" fmla="*/ 120 h 332"/>
                  <a:gd name="T10" fmla="*/ 112 w 391"/>
                  <a:gd name="T11" fmla="*/ 203 h 332"/>
                  <a:gd name="T12" fmla="*/ 192 w 391"/>
                  <a:gd name="T13" fmla="*/ 45 h 332"/>
                  <a:gd name="T14" fmla="*/ 350 w 391"/>
                  <a:gd name="T15" fmla="*/ 125 h 332"/>
                  <a:gd name="T16" fmla="*/ 269 w 391"/>
                  <a:gd name="T17" fmla="*/ 283 h 332"/>
                  <a:gd name="T18" fmla="*/ 112 w 391"/>
                  <a:gd name="T19" fmla="*/ 20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1" h="332">
                    <a:moveTo>
                      <a:pt x="365" y="120"/>
                    </a:moveTo>
                    <a:cubicBezTo>
                      <a:pt x="340" y="42"/>
                      <a:pt x="256" y="0"/>
                      <a:pt x="178" y="25"/>
                    </a:cubicBezTo>
                    <a:cubicBezTo>
                      <a:pt x="101" y="50"/>
                      <a:pt x="0" y="239"/>
                      <a:pt x="0" y="239"/>
                    </a:cubicBezTo>
                    <a:cubicBezTo>
                      <a:pt x="0" y="239"/>
                      <a:pt x="192" y="332"/>
                      <a:pt x="270" y="307"/>
                    </a:cubicBezTo>
                    <a:cubicBezTo>
                      <a:pt x="348" y="282"/>
                      <a:pt x="391" y="198"/>
                      <a:pt x="365" y="120"/>
                    </a:cubicBezTo>
                    <a:close/>
                    <a:moveTo>
                      <a:pt x="112" y="203"/>
                    </a:moveTo>
                    <a:cubicBezTo>
                      <a:pt x="90" y="137"/>
                      <a:pt x="126" y="66"/>
                      <a:pt x="192" y="45"/>
                    </a:cubicBezTo>
                    <a:cubicBezTo>
                      <a:pt x="258" y="24"/>
                      <a:pt x="328" y="60"/>
                      <a:pt x="350" y="125"/>
                    </a:cubicBezTo>
                    <a:cubicBezTo>
                      <a:pt x="371" y="191"/>
                      <a:pt x="335" y="262"/>
                      <a:pt x="269" y="283"/>
                    </a:cubicBezTo>
                    <a:cubicBezTo>
                      <a:pt x="203" y="304"/>
                      <a:pt x="133" y="268"/>
                      <a:pt x="112" y="203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8" name="Group 71"/>
              <p:cNvGrpSpPr/>
              <p:nvPr/>
            </p:nvGrpSpPr>
            <p:grpSpPr>
              <a:xfrm>
                <a:off x="6976763" y="2702443"/>
                <a:ext cx="1620000" cy="1620000"/>
                <a:chOff x="6976763" y="2702443"/>
                <a:chExt cx="1620000" cy="1620000"/>
              </a:xfrm>
            </p:grpSpPr>
            <p:sp>
              <p:nvSpPr>
                <p:cNvPr id="19" name="Oval 7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6976763" y="2702443"/>
                  <a:ext cx="1620000" cy="1620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39700" dist="50800" dir="14040000">
                    <a:prstClr val="black">
                      <a:alpha val="8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013" b="1" kern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Oval 78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7084503" y="2832230"/>
                  <a:ext cx="1368000" cy="1368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12" tIns="45706" rIns="91412" bIns="45706" numCol="1" anchor="t" anchorCtr="0" compatLnSpc="1"/>
                <a:lstStyle/>
                <a:p>
                  <a:endParaRPr lang="id-ID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2" name="Group 72"/>
            <p:cNvGrpSpPr/>
            <p:nvPr/>
          </p:nvGrpSpPr>
          <p:grpSpPr>
            <a:xfrm>
              <a:off x="5170299" y="1651981"/>
              <a:ext cx="349010" cy="408547"/>
              <a:chOff x="6980238" y="-342900"/>
              <a:chExt cx="1150937" cy="1311275"/>
            </a:xfrm>
            <a:solidFill>
              <a:schemeClr val="bg2"/>
            </a:solidFill>
          </p:grpSpPr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Oval 31"/>
              <p:cNvSpPr>
                <a:spLocks noChangeArrowheads="1"/>
              </p:cNvSpPr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Oval 32"/>
              <p:cNvSpPr>
                <a:spLocks noChangeArrowheads="1"/>
              </p:cNvSpPr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Oval 33"/>
              <p:cNvSpPr>
                <a:spLocks noChangeArrowheads="1"/>
              </p:cNvSpPr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887958" y="1223656"/>
            <a:ext cx="1588480" cy="1692120"/>
            <a:chOff x="6480994" y="1074226"/>
            <a:chExt cx="1588970" cy="1692642"/>
          </a:xfrm>
        </p:grpSpPr>
        <p:grpSp>
          <p:nvGrpSpPr>
            <p:cNvPr id="22" name="Group 11"/>
            <p:cNvGrpSpPr/>
            <p:nvPr/>
          </p:nvGrpSpPr>
          <p:grpSpPr>
            <a:xfrm rot="8699324">
              <a:off x="6480994" y="1074226"/>
              <a:ext cx="1588970" cy="1692642"/>
              <a:chOff x="4137616" y="4156134"/>
              <a:chExt cx="2118627" cy="2256856"/>
            </a:xfrm>
          </p:grpSpPr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4137616" y="4156134"/>
                <a:ext cx="2118627" cy="2256856"/>
              </a:xfrm>
              <a:custGeom>
                <a:avLst/>
                <a:gdLst>
                  <a:gd name="T0" fmla="*/ 81 w 336"/>
                  <a:gd name="T1" fmla="*/ 310 h 358"/>
                  <a:gd name="T2" fmla="*/ 288 w 336"/>
                  <a:gd name="T3" fmla="*/ 277 h 358"/>
                  <a:gd name="T4" fmla="*/ 306 w 336"/>
                  <a:gd name="T5" fmla="*/ 0 h 358"/>
                  <a:gd name="T6" fmla="*/ 48 w 336"/>
                  <a:gd name="T7" fmla="*/ 103 h 358"/>
                  <a:gd name="T8" fmla="*/ 81 w 336"/>
                  <a:gd name="T9" fmla="*/ 310 h 358"/>
                  <a:gd name="T10" fmla="*/ 238 w 336"/>
                  <a:gd name="T11" fmla="*/ 94 h 358"/>
                  <a:gd name="T12" fmla="*/ 265 w 336"/>
                  <a:gd name="T13" fmla="*/ 269 h 358"/>
                  <a:gd name="T14" fmla="*/ 91 w 336"/>
                  <a:gd name="T15" fmla="*/ 296 h 358"/>
                  <a:gd name="T16" fmla="*/ 63 w 336"/>
                  <a:gd name="T17" fmla="*/ 122 h 358"/>
                  <a:gd name="T18" fmla="*/ 238 w 336"/>
                  <a:gd name="T19" fmla="*/ 9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358">
                    <a:moveTo>
                      <a:pt x="81" y="310"/>
                    </a:moveTo>
                    <a:cubicBezTo>
                      <a:pt x="147" y="358"/>
                      <a:pt x="240" y="343"/>
                      <a:pt x="288" y="277"/>
                    </a:cubicBezTo>
                    <a:cubicBezTo>
                      <a:pt x="336" y="211"/>
                      <a:pt x="306" y="0"/>
                      <a:pt x="306" y="0"/>
                    </a:cubicBezTo>
                    <a:cubicBezTo>
                      <a:pt x="306" y="0"/>
                      <a:pt x="96" y="36"/>
                      <a:pt x="48" y="103"/>
                    </a:cubicBezTo>
                    <a:cubicBezTo>
                      <a:pt x="0" y="169"/>
                      <a:pt x="15" y="262"/>
                      <a:pt x="81" y="310"/>
                    </a:cubicBezTo>
                    <a:close/>
                    <a:moveTo>
                      <a:pt x="238" y="94"/>
                    </a:moveTo>
                    <a:cubicBezTo>
                      <a:pt x="294" y="135"/>
                      <a:pt x="306" y="213"/>
                      <a:pt x="265" y="269"/>
                    </a:cubicBezTo>
                    <a:cubicBezTo>
                      <a:pt x="225" y="325"/>
                      <a:pt x="147" y="337"/>
                      <a:pt x="91" y="296"/>
                    </a:cubicBezTo>
                    <a:cubicBezTo>
                      <a:pt x="35" y="256"/>
                      <a:pt x="22" y="178"/>
                      <a:pt x="63" y="122"/>
                    </a:cubicBezTo>
                    <a:cubicBezTo>
                      <a:pt x="104" y="66"/>
                      <a:pt x="182" y="53"/>
                      <a:pt x="238" y="94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2" name="Group 87"/>
              <p:cNvGrpSpPr/>
              <p:nvPr/>
            </p:nvGrpSpPr>
            <p:grpSpPr>
              <a:xfrm>
                <a:off x="4373482" y="4565504"/>
                <a:ext cx="1620000" cy="1620000"/>
                <a:chOff x="6951194" y="2706230"/>
                <a:chExt cx="1620000" cy="1620000"/>
              </a:xfrm>
            </p:grpSpPr>
            <p:sp>
              <p:nvSpPr>
                <p:cNvPr id="33" name="Oval 96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6951194" y="2706230"/>
                  <a:ext cx="1620000" cy="1620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39700" dist="50800" dir="14040000">
                    <a:prstClr val="black">
                      <a:alpha val="8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013" b="1" kern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Oval 9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7071057" y="2832231"/>
                  <a:ext cx="1368000" cy="1368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12" tIns="45706" rIns="91412" bIns="45706" numCol="1" anchor="t" anchorCtr="0" compatLnSpc="1"/>
                <a:lstStyle/>
                <a:p>
                  <a:endParaRPr lang="id-ID" sz="18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3" name="Group 88"/>
            <p:cNvGrpSpPr/>
            <p:nvPr/>
          </p:nvGrpSpPr>
          <p:grpSpPr>
            <a:xfrm>
              <a:off x="7019685" y="1716377"/>
              <a:ext cx="449843" cy="334761"/>
              <a:chOff x="8236208" y="2550089"/>
              <a:chExt cx="188218" cy="175580"/>
            </a:xfrm>
            <a:solidFill>
              <a:schemeClr val="accent2"/>
            </a:solidFill>
          </p:grpSpPr>
          <p:sp>
            <p:nvSpPr>
              <p:cNvPr id="24" name="Freeform 597"/>
              <p:cNvSpPr>
                <a:spLocks noEditPoints="1"/>
              </p:cNvSpPr>
              <p:nvPr/>
            </p:nvSpPr>
            <p:spPr bwMode="auto">
              <a:xfrm>
                <a:off x="8236208" y="2550089"/>
                <a:ext cx="188218" cy="175580"/>
              </a:xfrm>
              <a:custGeom>
                <a:avLst/>
                <a:gdLst>
                  <a:gd name="T0" fmla="*/ 124 w 125"/>
                  <a:gd name="T1" fmla="*/ 19 h 121"/>
                  <a:gd name="T2" fmla="*/ 121 w 125"/>
                  <a:gd name="T3" fmla="*/ 17 h 121"/>
                  <a:gd name="T4" fmla="*/ 52 w 125"/>
                  <a:gd name="T5" fmla="*/ 1 h 121"/>
                  <a:gd name="T6" fmla="*/ 47 w 125"/>
                  <a:gd name="T7" fmla="*/ 4 h 121"/>
                  <a:gd name="T8" fmla="*/ 20 w 125"/>
                  <a:gd name="T9" fmla="*/ 70 h 121"/>
                  <a:gd name="T10" fmla="*/ 29 w 125"/>
                  <a:gd name="T11" fmla="*/ 74 h 121"/>
                  <a:gd name="T12" fmla="*/ 54 w 125"/>
                  <a:gd name="T13" fmla="*/ 10 h 121"/>
                  <a:gd name="T14" fmla="*/ 114 w 125"/>
                  <a:gd name="T15" fmla="*/ 25 h 121"/>
                  <a:gd name="T16" fmla="*/ 93 w 125"/>
                  <a:gd name="T17" fmla="*/ 84 h 121"/>
                  <a:gd name="T18" fmla="*/ 73 w 125"/>
                  <a:gd name="T19" fmla="*/ 112 h 121"/>
                  <a:gd name="T20" fmla="*/ 73 w 125"/>
                  <a:gd name="T21" fmla="*/ 112 h 121"/>
                  <a:gd name="T22" fmla="*/ 57 w 125"/>
                  <a:gd name="T23" fmla="*/ 93 h 121"/>
                  <a:gd name="T24" fmla="*/ 3 w 125"/>
                  <a:gd name="T25" fmla="*/ 71 h 121"/>
                  <a:gd name="T26" fmla="*/ 18 w 125"/>
                  <a:gd name="T27" fmla="*/ 101 h 121"/>
                  <a:gd name="T28" fmla="*/ 57 w 125"/>
                  <a:gd name="T29" fmla="*/ 119 h 121"/>
                  <a:gd name="T30" fmla="*/ 70 w 125"/>
                  <a:gd name="T31" fmla="*/ 121 h 121"/>
                  <a:gd name="T32" fmla="*/ 102 w 125"/>
                  <a:gd name="T33" fmla="*/ 87 h 121"/>
                  <a:gd name="T34" fmla="*/ 124 w 125"/>
                  <a:gd name="T35" fmla="*/ 23 h 121"/>
                  <a:gd name="T36" fmla="*/ 124 w 125"/>
                  <a:gd name="T37" fmla="*/ 19 h 121"/>
                  <a:gd name="T38" fmla="*/ 124 w 125"/>
                  <a:gd name="T39" fmla="*/ 19 h 121"/>
                  <a:gd name="T40" fmla="*/ 124 w 125"/>
                  <a:gd name="T41" fmla="*/ 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" h="121">
                    <a:moveTo>
                      <a:pt x="124" y="19"/>
                    </a:moveTo>
                    <a:cubicBezTo>
                      <a:pt x="123" y="18"/>
                      <a:pt x="122" y="17"/>
                      <a:pt x="121" y="17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0"/>
                      <a:pt x="47" y="1"/>
                      <a:pt x="47" y="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0" y="37"/>
                      <a:pt x="101" y="61"/>
                      <a:pt x="93" y="84"/>
                    </a:cubicBezTo>
                    <a:cubicBezTo>
                      <a:pt x="85" y="103"/>
                      <a:pt x="81" y="110"/>
                      <a:pt x="73" y="11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56" y="114"/>
                      <a:pt x="57" y="93"/>
                      <a:pt x="57" y="93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0" y="95"/>
                      <a:pt x="18" y="101"/>
                      <a:pt x="18" y="101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7" y="119"/>
                      <a:pt x="63" y="121"/>
                      <a:pt x="70" y="121"/>
                    </a:cubicBezTo>
                    <a:cubicBezTo>
                      <a:pt x="87" y="121"/>
                      <a:pt x="94" y="108"/>
                      <a:pt x="102" y="87"/>
                    </a:cubicBezTo>
                    <a:cubicBezTo>
                      <a:pt x="113" y="57"/>
                      <a:pt x="124" y="24"/>
                      <a:pt x="124" y="23"/>
                    </a:cubicBezTo>
                    <a:cubicBezTo>
                      <a:pt x="125" y="22"/>
                      <a:pt x="125" y="21"/>
                      <a:pt x="124" y="19"/>
                    </a:cubicBezTo>
                    <a:close/>
                    <a:moveTo>
                      <a:pt x="124" y="19"/>
                    </a:moveTo>
                    <a:cubicBezTo>
                      <a:pt x="124" y="19"/>
                      <a:pt x="124" y="19"/>
                      <a:pt x="124" y="19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598"/>
              <p:cNvSpPr>
                <a:spLocks noEditPoints="1"/>
              </p:cNvSpPr>
              <p:nvPr/>
            </p:nvSpPr>
            <p:spPr bwMode="auto">
              <a:xfrm>
                <a:off x="8337556" y="2594679"/>
                <a:ext cx="46331" cy="25083"/>
              </a:xfrm>
              <a:custGeom>
                <a:avLst/>
                <a:gdLst>
                  <a:gd name="T0" fmla="*/ 25 w 31"/>
                  <a:gd name="T1" fmla="*/ 16 h 17"/>
                  <a:gd name="T2" fmla="*/ 26 w 31"/>
                  <a:gd name="T3" fmla="*/ 17 h 17"/>
                  <a:gd name="T4" fmla="*/ 30 w 31"/>
                  <a:gd name="T5" fmla="*/ 13 h 17"/>
                  <a:gd name="T6" fmla="*/ 27 w 31"/>
                  <a:gd name="T7" fmla="*/ 7 h 17"/>
                  <a:gd name="T8" fmla="*/ 7 w 31"/>
                  <a:gd name="T9" fmla="*/ 1 h 17"/>
                  <a:gd name="T10" fmla="*/ 1 w 31"/>
                  <a:gd name="T11" fmla="*/ 4 h 17"/>
                  <a:gd name="T12" fmla="*/ 4 w 31"/>
                  <a:gd name="T13" fmla="*/ 10 h 17"/>
                  <a:gd name="T14" fmla="*/ 25 w 31"/>
                  <a:gd name="T15" fmla="*/ 16 h 17"/>
                  <a:gd name="T16" fmla="*/ 25 w 31"/>
                  <a:gd name="T17" fmla="*/ 16 h 17"/>
                  <a:gd name="T18" fmla="*/ 25 w 31"/>
                  <a:gd name="T1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7">
                    <a:moveTo>
                      <a:pt x="25" y="16"/>
                    </a:moveTo>
                    <a:cubicBezTo>
                      <a:pt x="25" y="16"/>
                      <a:pt x="25" y="17"/>
                      <a:pt x="26" y="17"/>
                    </a:cubicBezTo>
                    <a:cubicBezTo>
                      <a:pt x="28" y="17"/>
                      <a:pt x="30" y="15"/>
                      <a:pt x="30" y="13"/>
                    </a:cubicBezTo>
                    <a:cubicBezTo>
                      <a:pt x="31" y="11"/>
                      <a:pt x="30" y="8"/>
                      <a:pt x="27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0" y="7"/>
                      <a:pt x="2" y="9"/>
                      <a:pt x="4" y="10"/>
                    </a:cubicBezTo>
                    <a:lnTo>
                      <a:pt x="25" y="16"/>
                    </a:lnTo>
                    <a:close/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599"/>
              <p:cNvSpPr>
                <a:spLocks noEditPoints="1"/>
              </p:cNvSpPr>
              <p:nvPr/>
            </p:nvSpPr>
            <p:spPr bwMode="auto">
              <a:xfrm>
                <a:off x="8325974" y="2622549"/>
                <a:ext cx="46331" cy="22296"/>
              </a:xfrm>
              <a:custGeom>
                <a:avLst/>
                <a:gdLst>
                  <a:gd name="T0" fmla="*/ 1 w 31"/>
                  <a:gd name="T1" fmla="*/ 4 h 17"/>
                  <a:gd name="T2" fmla="*/ 4 w 31"/>
                  <a:gd name="T3" fmla="*/ 10 h 17"/>
                  <a:gd name="T4" fmla="*/ 24 w 31"/>
                  <a:gd name="T5" fmla="*/ 17 h 17"/>
                  <a:gd name="T6" fmla="*/ 25 w 31"/>
                  <a:gd name="T7" fmla="*/ 17 h 17"/>
                  <a:gd name="T8" fmla="*/ 30 w 31"/>
                  <a:gd name="T9" fmla="*/ 14 h 17"/>
                  <a:gd name="T10" fmla="*/ 27 w 31"/>
                  <a:gd name="T11" fmla="*/ 8 h 17"/>
                  <a:gd name="T12" fmla="*/ 7 w 31"/>
                  <a:gd name="T13" fmla="*/ 1 h 17"/>
                  <a:gd name="T14" fmla="*/ 1 w 31"/>
                  <a:gd name="T15" fmla="*/ 4 h 17"/>
                  <a:gd name="T16" fmla="*/ 1 w 31"/>
                  <a:gd name="T17" fmla="*/ 4 h 17"/>
                  <a:gd name="T18" fmla="*/ 1 w 31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7">
                    <a:moveTo>
                      <a:pt x="1" y="4"/>
                    </a:moveTo>
                    <a:cubicBezTo>
                      <a:pt x="0" y="7"/>
                      <a:pt x="1" y="9"/>
                      <a:pt x="4" y="10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7" y="17"/>
                      <a:pt x="29" y="16"/>
                      <a:pt x="30" y="14"/>
                    </a:cubicBezTo>
                    <a:cubicBezTo>
                      <a:pt x="31" y="12"/>
                      <a:pt x="29" y="9"/>
                      <a:pt x="27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2" y="2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600"/>
              <p:cNvSpPr>
                <a:spLocks noEditPoints="1"/>
              </p:cNvSpPr>
              <p:nvPr/>
            </p:nvSpPr>
            <p:spPr bwMode="auto">
              <a:xfrm>
                <a:off x="8314390" y="2650418"/>
                <a:ext cx="46331" cy="25083"/>
              </a:xfrm>
              <a:custGeom>
                <a:avLst/>
                <a:gdLst>
                  <a:gd name="T0" fmla="*/ 7 w 31"/>
                  <a:gd name="T1" fmla="*/ 1 h 17"/>
                  <a:gd name="T2" fmla="*/ 1 w 31"/>
                  <a:gd name="T3" fmla="*/ 4 h 17"/>
                  <a:gd name="T4" fmla="*/ 4 w 31"/>
                  <a:gd name="T5" fmla="*/ 10 h 17"/>
                  <a:gd name="T6" fmla="*/ 24 w 31"/>
                  <a:gd name="T7" fmla="*/ 17 h 17"/>
                  <a:gd name="T8" fmla="*/ 26 w 31"/>
                  <a:gd name="T9" fmla="*/ 17 h 17"/>
                  <a:gd name="T10" fmla="*/ 30 w 31"/>
                  <a:gd name="T11" fmla="*/ 14 h 17"/>
                  <a:gd name="T12" fmla="*/ 27 w 31"/>
                  <a:gd name="T13" fmla="*/ 8 h 17"/>
                  <a:gd name="T14" fmla="*/ 7 w 31"/>
                  <a:gd name="T15" fmla="*/ 1 h 17"/>
                  <a:gd name="T16" fmla="*/ 7 w 31"/>
                  <a:gd name="T17" fmla="*/ 1 h 17"/>
                  <a:gd name="T18" fmla="*/ 7 w 31"/>
                  <a:gd name="T1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7">
                    <a:moveTo>
                      <a:pt x="7" y="1"/>
                    </a:moveTo>
                    <a:cubicBezTo>
                      <a:pt x="5" y="0"/>
                      <a:pt x="2" y="1"/>
                      <a:pt x="1" y="4"/>
                    </a:cubicBezTo>
                    <a:cubicBezTo>
                      <a:pt x="0" y="6"/>
                      <a:pt x="2" y="9"/>
                      <a:pt x="4" y="10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7"/>
                      <a:pt x="25" y="17"/>
                      <a:pt x="26" y="17"/>
                    </a:cubicBezTo>
                    <a:cubicBezTo>
                      <a:pt x="28" y="17"/>
                      <a:pt x="30" y="16"/>
                      <a:pt x="30" y="14"/>
                    </a:cubicBezTo>
                    <a:cubicBezTo>
                      <a:pt x="31" y="11"/>
                      <a:pt x="30" y="9"/>
                      <a:pt x="27" y="8"/>
                    </a:cubicBezTo>
                    <a:lnTo>
                      <a:pt x="7" y="1"/>
                    </a:lnTo>
                    <a:close/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601"/>
              <p:cNvSpPr>
                <a:spLocks noEditPoints="1"/>
              </p:cNvSpPr>
              <p:nvPr/>
            </p:nvSpPr>
            <p:spPr bwMode="auto">
              <a:xfrm>
                <a:off x="8314390" y="2589106"/>
                <a:ext cx="17374" cy="13935"/>
              </a:xfrm>
              <a:custGeom>
                <a:avLst/>
                <a:gdLst>
                  <a:gd name="T0" fmla="*/ 5 w 11"/>
                  <a:gd name="T1" fmla="*/ 0 h 10"/>
                  <a:gd name="T2" fmla="*/ 11 w 11"/>
                  <a:gd name="T3" fmla="*/ 5 h 10"/>
                  <a:gd name="T4" fmla="*/ 5 w 11"/>
                  <a:gd name="T5" fmla="*/ 10 h 10"/>
                  <a:gd name="T6" fmla="*/ 0 w 11"/>
                  <a:gd name="T7" fmla="*/ 5 h 10"/>
                  <a:gd name="T8" fmla="*/ 5 w 11"/>
                  <a:gd name="T9" fmla="*/ 0 h 10"/>
                  <a:gd name="T10" fmla="*/ 5 w 11"/>
                  <a:gd name="T11" fmla="*/ 0 h 10"/>
                  <a:gd name="T12" fmla="*/ 5 w 11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8" y="0"/>
                      <a:pt x="11" y="2"/>
                      <a:pt x="11" y="5"/>
                    </a:cubicBezTo>
                    <a:cubicBezTo>
                      <a:pt x="11" y="7"/>
                      <a:pt x="8" y="10"/>
                      <a:pt x="5" y="10"/>
                    </a:cubicBezTo>
                    <a:cubicBezTo>
                      <a:pt x="3" y="10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lose/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602"/>
              <p:cNvSpPr>
                <a:spLocks noEditPoints="1"/>
              </p:cNvSpPr>
              <p:nvPr/>
            </p:nvSpPr>
            <p:spPr bwMode="auto">
              <a:xfrm>
                <a:off x="8305704" y="2614187"/>
                <a:ext cx="14479" cy="13935"/>
              </a:xfrm>
              <a:custGeom>
                <a:avLst/>
                <a:gdLst>
                  <a:gd name="T0" fmla="*/ 5 w 10"/>
                  <a:gd name="T1" fmla="*/ 0 h 10"/>
                  <a:gd name="T2" fmla="*/ 10 w 10"/>
                  <a:gd name="T3" fmla="*/ 5 h 10"/>
                  <a:gd name="T4" fmla="*/ 5 w 10"/>
                  <a:gd name="T5" fmla="*/ 10 h 10"/>
                  <a:gd name="T6" fmla="*/ 0 w 10"/>
                  <a:gd name="T7" fmla="*/ 5 h 10"/>
                  <a:gd name="T8" fmla="*/ 5 w 10"/>
                  <a:gd name="T9" fmla="*/ 0 h 10"/>
                  <a:gd name="T10" fmla="*/ 5 w 10"/>
                  <a:gd name="T11" fmla="*/ 0 h 10"/>
                  <a:gd name="T12" fmla="*/ 5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8" y="0"/>
                      <a:pt x="10" y="3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603"/>
              <p:cNvSpPr>
                <a:spLocks noEditPoints="1"/>
              </p:cNvSpPr>
              <p:nvPr/>
            </p:nvSpPr>
            <p:spPr bwMode="auto">
              <a:xfrm>
                <a:off x="8291225" y="2642058"/>
                <a:ext cx="17374" cy="16722"/>
              </a:xfrm>
              <a:custGeom>
                <a:avLst/>
                <a:gdLst>
                  <a:gd name="T0" fmla="*/ 5 w 10"/>
                  <a:gd name="T1" fmla="*/ 0 h 10"/>
                  <a:gd name="T2" fmla="*/ 10 w 10"/>
                  <a:gd name="T3" fmla="*/ 5 h 10"/>
                  <a:gd name="T4" fmla="*/ 5 w 10"/>
                  <a:gd name="T5" fmla="*/ 10 h 10"/>
                  <a:gd name="T6" fmla="*/ 0 w 10"/>
                  <a:gd name="T7" fmla="*/ 5 h 10"/>
                  <a:gd name="T8" fmla="*/ 5 w 10"/>
                  <a:gd name="T9" fmla="*/ 0 h 10"/>
                  <a:gd name="T10" fmla="*/ 5 w 10"/>
                  <a:gd name="T11" fmla="*/ 0 h 10"/>
                  <a:gd name="T12" fmla="*/ 5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070C0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endParaRPr lang="id-ID" sz="2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2588896" y="1128441"/>
            <a:ext cx="1588480" cy="1692120"/>
            <a:chOff x="2588284" y="1127996"/>
            <a:chExt cx="1588970" cy="1692642"/>
          </a:xfrm>
        </p:grpSpPr>
        <p:sp>
          <p:nvSpPr>
            <p:cNvPr id="51" name="Freeform 9"/>
            <p:cNvSpPr>
              <a:spLocks noEditPoints="1"/>
            </p:cNvSpPr>
            <p:nvPr/>
          </p:nvSpPr>
          <p:spPr bwMode="auto">
            <a:xfrm rot="12901201">
              <a:off x="2588284" y="1127996"/>
              <a:ext cx="1588970" cy="1692642"/>
            </a:xfrm>
            <a:custGeom>
              <a:avLst/>
              <a:gdLst>
                <a:gd name="T0" fmla="*/ 255 w 336"/>
                <a:gd name="T1" fmla="*/ 310 h 358"/>
                <a:gd name="T2" fmla="*/ 288 w 336"/>
                <a:gd name="T3" fmla="*/ 103 h 358"/>
                <a:gd name="T4" fmla="*/ 30 w 336"/>
                <a:gd name="T5" fmla="*/ 0 h 358"/>
                <a:gd name="T6" fmla="*/ 48 w 336"/>
                <a:gd name="T7" fmla="*/ 277 h 358"/>
                <a:gd name="T8" fmla="*/ 255 w 336"/>
                <a:gd name="T9" fmla="*/ 310 h 358"/>
                <a:gd name="T10" fmla="*/ 98 w 336"/>
                <a:gd name="T11" fmla="*/ 94 h 358"/>
                <a:gd name="T12" fmla="*/ 273 w 336"/>
                <a:gd name="T13" fmla="*/ 122 h 358"/>
                <a:gd name="T14" fmla="*/ 245 w 336"/>
                <a:gd name="T15" fmla="*/ 297 h 358"/>
                <a:gd name="T16" fmla="*/ 71 w 336"/>
                <a:gd name="T17" fmla="*/ 269 h 358"/>
                <a:gd name="T18" fmla="*/ 98 w 336"/>
                <a:gd name="T19" fmla="*/ 9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358">
                  <a:moveTo>
                    <a:pt x="255" y="310"/>
                  </a:moveTo>
                  <a:cubicBezTo>
                    <a:pt x="321" y="262"/>
                    <a:pt x="336" y="169"/>
                    <a:pt x="288" y="103"/>
                  </a:cubicBezTo>
                  <a:cubicBezTo>
                    <a:pt x="240" y="37"/>
                    <a:pt x="30" y="0"/>
                    <a:pt x="30" y="0"/>
                  </a:cubicBezTo>
                  <a:cubicBezTo>
                    <a:pt x="30" y="0"/>
                    <a:pt x="0" y="211"/>
                    <a:pt x="48" y="277"/>
                  </a:cubicBezTo>
                  <a:cubicBezTo>
                    <a:pt x="96" y="344"/>
                    <a:pt x="189" y="358"/>
                    <a:pt x="255" y="310"/>
                  </a:cubicBezTo>
                  <a:close/>
                  <a:moveTo>
                    <a:pt x="98" y="94"/>
                  </a:moveTo>
                  <a:cubicBezTo>
                    <a:pt x="154" y="54"/>
                    <a:pt x="232" y="66"/>
                    <a:pt x="273" y="122"/>
                  </a:cubicBezTo>
                  <a:cubicBezTo>
                    <a:pt x="314" y="178"/>
                    <a:pt x="301" y="256"/>
                    <a:pt x="245" y="297"/>
                  </a:cubicBezTo>
                  <a:cubicBezTo>
                    <a:pt x="189" y="337"/>
                    <a:pt x="111" y="325"/>
                    <a:pt x="71" y="269"/>
                  </a:cubicBezTo>
                  <a:cubicBezTo>
                    <a:pt x="30" y="213"/>
                    <a:pt x="42" y="135"/>
                    <a:pt x="98" y="9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2" name="Group 60"/>
            <p:cNvGrpSpPr/>
            <p:nvPr/>
          </p:nvGrpSpPr>
          <p:grpSpPr>
            <a:xfrm rot="12901201">
              <a:off x="2803252" y="1303181"/>
              <a:ext cx="1215000" cy="1215000"/>
              <a:chOff x="6971930" y="2716629"/>
              <a:chExt cx="1620000" cy="1620000"/>
            </a:xfrm>
          </p:grpSpPr>
          <p:sp>
            <p:nvSpPr>
              <p:cNvPr id="53" name="Oval 61"/>
              <p:cNvSpPr>
                <a:spLocks noChangeAspect="1" noChangeArrowheads="1"/>
              </p:cNvSpPr>
              <p:nvPr/>
            </p:nvSpPr>
            <p:spPr bwMode="auto">
              <a:xfrm flipV="1">
                <a:off x="6971930" y="2716629"/>
                <a:ext cx="1620000" cy="1620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62"/>
              <p:cNvSpPr>
                <a:spLocks noChangeAspect="1" noChangeArrowheads="1"/>
              </p:cNvSpPr>
              <p:nvPr/>
            </p:nvSpPr>
            <p:spPr bwMode="auto">
              <a:xfrm flipV="1">
                <a:off x="7084503" y="2832230"/>
                <a:ext cx="1368000" cy="136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id-ID" sz="18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98"/>
            <p:cNvGrpSpPr/>
            <p:nvPr/>
          </p:nvGrpSpPr>
          <p:grpSpPr>
            <a:xfrm>
              <a:off x="3229706" y="1723892"/>
              <a:ext cx="373731" cy="372869"/>
              <a:chOff x="6294438" y="-201613"/>
              <a:chExt cx="687387" cy="68580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8" name="Freeform 10"/>
              <p:cNvSpPr>
                <a:spLocks noEditPoints="1"/>
              </p:cNvSpPr>
              <p:nvPr/>
            </p:nvSpPr>
            <p:spPr bwMode="auto">
              <a:xfrm>
                <a:off x="6294438" y="-201613"/>
                <a:ext cx="687387" cy="685801"/>
              </a:xfrm>
              <a:custGeom>
                <a:avLst/>
                <a:gdLst>
                  <a:gd name="T0" fmla="*/ 163 w 180"/>
                  <a:gd name="T1" fmla="*/ 0 h 180"/>
                  <a:gd name="T2" fmla="*/ 39 w 180"/>
                  <a:gd name="T3" fmla="*/ 0 h 180"/>
                  <a:gd name="T4" fmla="*/ 23 w 180"/>
                  <a:gd name="T5" fmla="*/ 17 h 180"/>
                  <a:gd name="T6" fmla="*/ 23 w 180"/>
                  <a:gd name="T7" fmla="*/ 28 h 180"/>
                  <a:gd name="T8" fmla="*/ 17 w 180"/>
                  <a:gd name="T9" fmla="*/ 28 h 180"/>
                  <a:gd name="T10" fmla="*/ 0 w 180"/>
                  <a:gd name="T11" fmla="*/ 45 h 180"/>
                  <a:gd name="T12" fmla="*/ 0 w 180"/>
                  <a:gd name="T13" fmla="*/ 158 h 180"/>
                  <a:gd name="T14" fmla="*/ 23 w 180"/>
                  <a:gd name="T15" fmla="*/ 180 h 180"/>
                  <a:gd name="T16" fmla="*/ 158 w 180"/>
                  <a:gd name="T17" fmla="*/ 180 h 180"/>
                  <a:gd name="T18" fmla="*/ 180 w 180"/>
                  <a:gd name="T19" fmla="*/ 158 h 180"/>
                  <a:gd name="T20" fmla="*/ 180 w 180"/>
                  <a:gd name="T21" fmla="*/ 17 h 180"/>
                  <a:gd name="T22" fmla="*/ 163 w 180"/>
                  <a:gd name="T23" fmla="*/ 0 h 180"/>
                  <a:gd name="T24" fmla="*/ 169 w 180"/>
                  <a:gd name="T25" fmla="*/ 158 h 180"/>
                  <a:gd name="T26" fmla="*/ 158 w 180"/>
                  <a:gd name="T27" fmla="*/ 169 h 180"/>
                  <a:gd name="T28" fmla="*/ 23 w 180"/>
                  <a:gd name="T29" fmla="*/ 169 h 180"/>
                  <a:gd name="T30" fmla="*/ 11 w 180"/>
                  <a:gd name="T31" fmla="*/ 158 h 180"/>
                  <a:gd name="T32" fmla="*/ 11 w 180"/>
                  <a:gd name="T33" fmla="*/ 45 h 180"/>
                  <a:gd name="T34" fmla="*/ 17 w 180"/>
                  <a:gd name="T35" fmla="*/ 39 h 180"/>
                  <a:gd name="T36" fmla="*/ 23 w 180"/>
                  <a:gd name="T37" fmla="*/ 39 h 180"/>
                  <a:gd name="T38" fmla="*/ 23 w 180"/>
                  <a:gd name="T39" fmla="*/ 152 h 180"/>
                  <a:gd name="T40" fmla="*/ 28 w 180"/>
                  <a:gd name="T41" fmla="*/ 158 h 180"/>
                  <a:gd name="T42" fmla="*/ 34 w 180"/>
                  <a:gd name="T43" fmla="*/ 152 h 180"/>
                  <a:gd name="T44" fmla="*/ 34 w 180"/>
                  <a:gd name="T45" fmla="*/ 17 h 180"/>
                  <a:gd name="T46" fmla="*/ 39 w 180"/>
                  <a:gd name="T47" fmla="*/ 11 h 180"/>
                  <a:gd name="T48" fmla="*/ 163 w 180"/>
                  <a:gd name="T49" fmla="*/ 11 h 180"/>
                  <a:gd name="T50" fmla="*/ 169 w 180"/>
                  <a:gd name="T51" fmla="*/ 17 h 180"/>
                  <a:gd name="T52" fmla="*/ 169 w 180"/>
                  <a:gd name="T53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0" h="180">
                    <a:moveTo>
                      <a:pt x="163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3" y="8"/>
                      <a:pt x="23" y="1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8" y="28"/>
                      <a:pt x="0" y="36"/>
                      <a:pt x="0" y="45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0"/>
                      <a:pt x="10" y="180"/>
                      <a:pt x="23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70" y="180"/>
                      <a:pt x="180" y="170"/>
                      <a:pt x="180" y="15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8"/>
                      <a:pt x="172" y="0"/>
                      <a:pt x="163" y="0"/>
                    </a:cubicBezTo>
                    <a:close/>
                    <a:moveTo>
                      <a:pt x="169" y="158"/>
                    </a:moveTo>
                    <a:cubicBezTo>
                      <a:pt x="169" y="164"/>
                      <a:pt x="164" y="169"/>
                      <a:pt x="158" y="169"/>
                    </a:cubicBezTo>
                    <a:cubicBezTo>
                      <a:pt x="23" y="169"/>
                      <a:pt x="23" y="169"/>
                      <a:pt x="23" y="169"/>
                    </a:cubicBezTo>
                    <a:cubicBezTo>
                      <a:pt x="16" y="169"/>
                      <a:pt x="11" y="164"/>
                      <a:pt x="11" y="15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39"/>
                      <a:pt x="17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5"/>
                      <a:pt x="25" y="158"/>
                      <a:pt x="28" y="158"/>
                    </a:cubicBezTo>
                    <a:cubicBezTo>
                      <a:pt x="31" y="158"/>
                      <a:pt x="34" y="155"/>
                      <a:pt x="34" y="152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6" y="11"/>
                      <a:pt x="39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6" y="11"/>
                      <a:pt x="169" y="14"/>
                      <a:pt x="169" y="17"/>
                    </a:cubicBezTo>
                    <a:lnTo>
                      <a:pt x="169" y="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1"/>
              <p:cNvSpPr/>
              <p:nvPr/>
            </p:nvSpPr>
            <p:spPr bwMode="auto">
              <a:xfrm>
                <a:off x="6702425" y="58737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2"/>
              <p:cNvSpPr/>
              <p:nvPr/>
            </p:nvSpPr>
            <p:spPr bwMode="auto">
              <a:xfrm>
                <a:off x="6702425" y="-6350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3"/>
              <p:cNvSpPr/>
              <p:nvPr/>
            </p:nvSpPr>
            <p:spPr bwMode="auto">
              <a:xfrm>
                <a:off x="6702425" y="-71438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3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3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3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4"/>
              <p:cNvSpPr/>
              <p:nvPr/>
            </p:nvSpPr>
            <p:spPr bwMode="auto">
              <a:xfrm>
                <a:off x="6465888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15"/>
              <p:cNvSpPr/>
              <p:nvPr/>
            </p:nvSpPr>
            <p:spPr bwMode="auto">
              <a:xfrm>
                <a:off x="6465888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6"/>
              <p:cNvSpPr/>
              <p:nvPr/>
            </p:nvSpPr>
            <p:spPr bwMode="auto">
              <a:xfrm>
                <a:off x="6465888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7"/>
              <p:cNvSpPr/>
              <p:nvPr/>
            </p:nvSpPr>
            <p:spPr bwMode="auto">
              <a:xfrm>
                <a:off x="6702425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18"/>
              <p:cNvSpPr/>
              <p:nvPr/>
            </p:nvSpPr>
            <p:spPr bwMode="auto">
              <a:xfrm>
                <a:off x="6702425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19"/>
              <p:cNvSpPr/>
              <p:nvPr/>
            </p:nvSpPr>
            <p:spPr bwMode="auto">
              <a:xfrm>
                <a:off x="6702425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20"/>
              <p:cNvSpPr/>
              <p:nvPr/>
            </p:nvSpPr>
            <p:spPr bwMode="auto">
              <a:xfrm>
                <a:off x="6465888" y="119062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21"/>
              <p:cNvSpPr/>
              <p:nvPr/>
            </p:nvSpPr>
            <p:spPr bwMode="auto">
              <a:xfrm>
                <a:off x="6465888" y="184150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22"/>
              <p:cNvSpPr>
                <a:spLocks noEditPoints="1"/>
              </p:cNvSpPr>
              <p:nvPr/>
            </p:nvSpPr>
            <p:spPr bwMode="auto">
              <a:xfrm>
                <a:off x="6465888" y="-112713"/>
                <a:ext cx="195262" cy="190500"/>
              </a:xfrm>
              <a:custGeom>
                <a:avLst/>
                <a:gdLst>
                  <a:gd name="T0" fmla="*/ 6 w 51"/>
                  <a:gd name="T1" fmla="*/ 50 h 50"/>
                  <a:gd name="T2" fmla="*/ 45 w 51"/>
                  <a:gd name="T3" fmla="*/ 50 h 50"/>
                  <a:gd name="T4" fmla="*/ 51 w 51"/>
                  <a:gd name="T5" fmla="*/ 44 h 50"/>
                  <a:gd name="T6" fmla="*/ 51 w 51"/>
                  <a:gd name="T7" fmla="*/ 5 h 50"/>
                  <a:gd name="T8" fmla="*/ 45 w 51"/>
                  <a:gd name="T9" fmla="*/ 0 h 50"/>
                  <a:gd name="T10" fmla="*/ 6 w 51"/>
                  <a:gd name="T11" fmla="*/ 0 h 50"/>
                  <a:gd name="T12" fmla="*/ 0 w 51"/>
                  <a:gd name="T13" fmla="*/ 5 h 50"/>
                  <a:gd name="T14" fmla="*/ 0 w 51"/>
                  <a:gd name="T15" fmla="*/ 44 h 50"/>
                  <a:gd name="T16" fmla="*/ 6 w 51"/>
                  <a:gd name="T17" fmla="*/ 50 h 50"/>
                  <a:gd name="T18" fmla="*/ 11 w 51"/>
                  <a:gd name="T19" fmla="*/ 11 h 50"/>
                  <a:gd name="T20" fmla="*/ 39 w 51"/>
                  <a:gd name="T21" fmla="*/ 11 h 50"/>
                  <a:gd name="T22" fmla="*/ 39 w 51"/>
                  <a:gd name="T23" fmla="*/ 39 h 50"/>
                  <a:gd name="T24" fmla="*/ 11 w 51"/>
                  <a:gd name="T25" fmla="*/ 39 h 50"/>
                  <a:gd name="T26" fmla="*/ 11 w 51"/>
                  <a:gd name="T27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6" y="50"/>
                    </a:move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50"/>
                      <a:pt x="51" y="48"/>
                      <a:pt x="51" y="4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8" y="0"/>
                      <a:pt x="4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  <a:moveTo>
                      <a:pt x="11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11" y="39"/>
                      <a:pt x="11" y="39"/>
                      <a:pt x="11" y="39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2798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99225" y="3245975"/>
            <a:ext cx="1860392" cy="1225347"/>
            <a:chOff x="1150800" y="3122355"/>
            <a:chExt cx="1407078" cy="1225724"/>
          </a:xfrm>
        </p:grpSpPr>
        <p:sp>
          <p:nvSpPr>
            <p:cNvPr id="56" name="TextBox 55"/>
            <p:cNvSpPr txBox="1"/>
            <p:nvPr/>
          </p:nvSpPr>
          <p:spPr>
            <a:xfrm>
              <a:off x="1150800" y="3436543"/>
              <a:ext cx="1407078" cy="911536"/>
            </a:xfrm>
            <a:prstGeom prst="rect">
              <a:avLst/>
            </a:prstGeom>
            <a:noFill/>
          </p:spPr>
          <p:txBody>
            <a:bodyPr wrap="square" lIns="68559" tIns="34280" rIns="68559" bIns="34280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530400" y="3122355"/>
              <a:ext cx="647877" cy="284633"/>
            </a:xfrm>
            <a:prstGeom prst="rect">
              <a:avLst/>
            </a:prstGeom>
            <a:noFill/>
          </p:spPr>
          <p:txBody>
            <a:bodyPr wrap="none" lIns="68559" tIns="34280" rIns="68559" bIns="34280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3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67288" y="3245975"/>
            <a:ext cx="1860392" cy="1225347"/>
            <a:chOff x="1150800" y="3122355"/>
            <a:chExt cx="1407078" cy="1225724"/>
          </a:xfrm>
        </p:grpSpPr>
        <p:sp>
          <p:nvSpPr>
            <p:cNvPr id="68" name="TextBox 55"/>
            <p:cNvSpPr txBox="1"/>
            <p:nvPr/>
          </p:nvSpPr>
          <p:spPr>
            <a:xfrm>
              <a:off x="1150800" y="3436543"/>
              <a:ext cx="1407078" cy="911536"/>
            </a:xfrm>
            <a:prstGeom prst="rect">
              <a:avLst/>
            </a:prstGeom>
            <a:noFill/>
          </p:spPr>
          <p:txBody>
            <a:bodyPr wrap="square" lIns="68559" tIns="34280" rIns="68559" bIns="34280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56"/>
            <p:cNvSpPr txBox="1"/>
            <p:nvPr/>
          </p:nvSpPr>
          <p:spPr>
            <a:xfrm>
              <a:off x="1530400" y="3122355"/>
              <a:ext cx="647877" cy="284633"/>
            </a:xfrm>
            <a:prstGeom prst="rect">
              <a:avLst/>
            </a:prstGeom>
            <a:noFill/>
          </p:spPr>
          <p:txBody>
            <a:bodyPr wrap="none" lIns="68559" tIns="34280" rIns="68559" bIns="34280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3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573476" y="3245975"/>
            <a:ext cx="1860392" cy="1225347"/>
            <a:chOff x="1150800" y="3122355"/>
            <a:chExt cx="1407078" cy="1225724"/>
          </a:xfrm>
        </p:grpSpPr>
        <p:sp>
          <p:nvSpPr>
            <p:cNvPr id="71" name="TextBox 55"/>
            <p:cNvSpPr txBox="1"/>
            <p:nvPr/>
          </p:nvSpPr>
          <p:spPr>
            <a:xfrm>
              <a:off x="1150800" y="3436543"/>
              <a:ext cx="1407078" cy="911536"/>
            </a:xfrm>
            <a:prstGeom prst="rect">
              <a:avLst/>
            </a:prstGeom>
            <a:noFill/>
          </p:spPr>
          <p:txBody>
            <a:bodyPr wrap="square" lIns="68559" tIns="34280" rIns="68559" bIns="34280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TextBox 56"/>
            <p:cNvSpPr txBox="1"/>
            <p:nvPr/>
          </p:nvSpPr>
          <p:spPr>
            <a:xfrm>
              <a:off x="1530400" y="3122355"/>
              <a:ext cx="647877" cy="284633"/>
            </a:xfrm>
            <a:prstGeom prst="rect">
              <a:avLst/>
            </a:prstGeom>
            <a:noFill/>
          </p:spPr>
          <p:txBody>
            <a:bodyPr wrap="none" lIns="68559" tIns="34280" rIns="68559" bIns="34280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3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03449" y="3245975"/>
            <a:ext cx="1860392" cy="1225347"/>
            <a:chOff x="1150800" y="3122355"/>
            <a:chExt cx="1407078" cy="1225724"/>
          </a:xfrm>
        </p:grpSpPr>
        <p:sp>
          <p:nvSpPr>
            <p:cNvPr id="74" name="TextBox 55"/>
            <p:cNvSpPr txBox="1"/>
            <p:nvPr/>
          </p:nvSpPr>
          <p:spPr>
            <a:xfrm>
              <a:off x="1150800" y="3436543"/>
              <a:ext cx="1407078" cy="911536"/>
            </a:xfrm>
            <a:prstGeom prst="rect">
              <a:avLst/>
            </a:prstGeom>
            <a:noFill/>
          </p:spPr>
          <p:txBody>
            <a:bodyPr wrap="square" lIns="68559" tIns="34280" rIns="68559" bIns="34280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TextBox 56"/>
            <p:cNvSpPr txBox="1"/>
            <p:nvPr/>
          </p:nvSpPr>
          <p:spPr>
            <a:xfrm>
              <a:off x="1530400" y="3122355"/>
              <a:ext cx="647877" cy="284633"/>
            </a:xfrm>
            <a:prstGeom prst="rect">
              <a:avLst/>
            </a:prstGeom>
            <a:noFill/>
          </p:spPr>
          <p:txBody>
            <a:bodyPr wrap="none" lIns="68559" tIns="34280" rIns="68559" bIns="34280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3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</p:spTree>
  </p:cSld>
  <p:clrMapOvr>
    <a:masterClrMapping/>
  </p:clrMapOvr>
  <p:transition spd="med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2296" y="1399342"/>
            <a:ext cx="1604609" cy="1505254"/>
            <a:chOff x="3962401" y="1890707"/>
            <a:chExt cx="2140138" cy="2007624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3962401" y="1890707"/>
              <a:ext cx="2007624" cy="2007624"/>
            </a:xfrm>
            <a:prstGeom prst="rect">
              <a:avLst/>
            </a:pr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5800537" y="2828261"/>
              <a:ext cx="471488" cy="132516"/>
            </a:xfrm>
            <a:prstGeom prst="triangle">
              <a:avLst/>
            </a:pr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66452" y="1399342"/>
            <a:ext cx="1505254" cy="1599221"/>
            <a:chOff x="6221975" y="1890707"/>
            <a:chExt cx="2007624" cy="2132952"/>
          </a:xfrm>
        </p:grpSpPr>
        <p:sp>
          <p:nvSpPr>
            <p:cNvPr id="6" name="矩形 5"/>
            <p:cNvSpPr/>
            <p:nvPr/>
          </p:nvSpPr>
          <p:spPr>
            <a:xfrm>
              <a:off x="6221975" y="1890707"/>
              <a:ext cx="2007624" cy="20076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6990044" y="3891143"/>
              <a:ext cx="471488" cy="132516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73965" y="3093500"/>
            <a:ext cx="1597744" cy="1505254"/>
            <a:chOff x="6098617" y="4150281"/>
            <a:chExt cx="2130982" cy="2007624"/>
          </a:xfrm>
          <a:solidFill>
            <a:srgbClr val="0070C0"/>
          </a:solidFill>
        </p:grpSpPr>
        <p:sp>
          <p:nvSpPr>
            <p:cNvPr id="9" name="矩形 8"/>
            <p:cNvSpPr/>
            <p:nvPr/>
          </p:nvSpPr>
          <p:spPr>
            <a:xfrm>
              <a:off x="6221975" y="4150281"/>
              <a:ext cx="2007624" cy="2007624"/>
            </a:xfrm>
            <a:prstGeom prst="rect">
              <a:avLst/>
            </a:pr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 flipH="1">
              <a:off x="5929131" y="5087835"/>
              <a:ext cx="471488" cy="132516"/>
            </a:xfrm>
            <a:prstGeom prst="triangle">
              <a:avLst/>
            </a:pr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73723" y="3004438"/>
            <a:ext cx="1505254" cy="1594317"/>
            <a:chOff x="3964305" y="4031493"/>
            <a:chExt cx="2007624" cy="2126412"/>
          </a:xfrm>
          <a:solidFill>
            <a:srgbClr val="0070C0"/>
          </a:solidFill>
        </p:grpSpPr>
        <p:sp>
          <p:nvSpPr>
            <p:cNvPr id="12" name="矩形 11"/>
            <p:cNvSpPr/>
            <p:nvPr/>
          </p:nvSpPr>
          <p:spPr>
            <a:xfrm>
              <a:off x="3964305" y="4150281"/>
              <a:ext cx="2007624" cy="2007624"/>
            </a:xfrm>
            <a:prstGeom prst="rect">
              <a:avLst/>
            </a:pr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 flipV="1">
              <a:off x="4730469" y="4031493"/>
              <a:ext cx="471488" cy="132516"/>
            </a:xfrm>
            <a:prstGeom prst="triangle">
              <a:avLst/>
            </a:pr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09769" y="1588029"/>
            <a:ext cx="1230305" cy="991656"/>
            <a:chOff x="4145757" y="2142367"/>
            <a:chExt cx="1640912" cy="1322616"/>
          </a:xfrm>
        </p:grpSpPr>
        <p:sp>
          <p:nvSpPr>
            <p:cNvPr id="15" name="文本框 25"/>
            <p:cNvSpPr txBox="1"/>
            <p:nvPr/>
          </p:nvSpPr>
          <p:spPr>
            <a:xfrm>
              <a:off x="4145757" y="2142367"/>
              <a:ext cx="1640912" cy="862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Main keyword</a:t>
              </a:r>
              <a:endParaRPr lang="zh-CN" altLang="en-US" sz="18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KSO_Shape"/>
            <p:cNvSpPr>
              <a:spLocks noChangeArrowheads="1"/>
            </p:cNvSpPr>
            <p:nvPr/>
          </p:nvSpPr>
          <p:spPr bwMode="auto">
            <a:xfrm>
              <a:off x="4639746" y="2912168"/>
              <a:ext cx="652931" cy="552815"/>
            </a:xfrm>
            <a:custGeom>
              <a:avLst/>
              <a:gdLst>
                <a:gd name="T0" fmla="*/ 294416 w 1263650"/>
                <a:gd name="T1" fmla="*/ 1098599 h 1069975"/>
                <a:gd name="T2" fmla="*/ 1320142 w 1263650"/>
                <a:gd name="T3" fmla="*/ 878240 h 1069975"/>
                <a:gd name="T4" fmla="*/ 1613379 w 1263650"/>
                <a:gd name="T5" fmla="*/ 878240 h 1069975"/>
                <a:gd name="T6" fmla="*/ 74190 w 1263650"/>
                <a:gd name="T7" fmla="*/ 1612900 h 1069975"/>
                <a:gd name="T8" fmla="*/ 1538839 w 1263650"/>
                <a:gd name="T9" fmla="*/ 732266 h 1069975"/>
                <a:gd name="T10" fmla="*/ 1392852 w 1263650"/>
                <a:gd name="T11" fmla="*/ 732266 h 1069975"/>
                <a:gd name="T12" fmla="*/ 514542 w 1263650"/>
                <a:gd name="T13" fmla="*/ 1026609 h 1069975"/>
                <a:gd name="T14" fmla="*/ 725543 w 1263650"/>
                <a:gd name="T15" fmla="*/ 146518 h 1069975"/>
                <a:gd name="T16" fmla="*/ 708392 w 1263650"/>
                <a:gd name="T17" fmla="*/ 149712 h 1069975"/>
                <a:gd name="T18" fmla="*/ 694033 w 1263650"/>
                <a:gd name="T19" fmla="*/ 155302 h 1069975"/>
                <a:gd name="T20" fmla="*/ 683263 w 1263650"/>
                <a:gd name="T21" fmla="*/ 163287 h 1069975"/>
                <a:gd name="T22" fmla="*/ 674487 w 1263650"/>
                <a:gd name="T23" fmla="*/ 172868 h 1069975"/>
                <a:gd name="T24" fmla="*/ 665314 w 1263650"/>
                <a:gd name="T25" fmla="*/ 189636 h 1069975"/>
                <a:gd name="T26" fmla="*/ 660528 w 1263650"/>
                <a:gd name="T27" fmla="*/ 208399 h 1069975"/>
                <a:gd name="T28" fmla="*/ 659331 w 1263650"/>
                <a:gd name="T29" fmla="*/ 293036 h 1069975"/>
                <a:gd name="T30" fmla="*/ 1245270 w 1263650"/>
                <a:gd name="T31" fmla="*/ 213190 h 1069975"/>
                <a:gd name="T32" fmla="*/ 1242078 w 1263650"/>
                <a:gd name="T33" fmla="*/ 195624 h 1069975"/>
                <a:gd name="T34" fmla="*/ 1236494 w 1263650"/>
                <a:gd name="T35" fmla="*/ 181252 h 1069975"/>
                <a:gd name="T36" fmla="*/ 1228517 w 1263650"/>
                <a:gd name="T37" fmla="*/ 170472 h 1069975"/>
                <a:gd name="T38" fmla="*/ 1219343 w 1263650"/>
                <a:gd name="T39" fmla="*/ 161689 h 1069975"/>
                <a:gd name="T40" fmla="*/ 1201792 w 1263650"/>
                <a:gd name="T41" fmla="*/ 152507 h 1069975"/>
                <a:gd name="T42" fmla="*/ 1183446 w 1263650"/>
                <a:gd name="T43" fmla="*/ 147716 h 1069975"/>
                <a:gd name="T44" fmla="*/ 732324 w 1263650"/>
                <a:gd name="T45" fmla="*/ 146518 h 1069975"/>
                <a:gd name="T46" fmla="*/ 1172276 w 1263650"/>
                <a:gd name="T47" fmla="*/ 0 h 1069975"/>
                <a:gd name="T48" fmla="*/ 1202192 w 1263650"/>
                <a:gd name="T49" fmla="*/ 1996 h 1069975"/>
                <a:gd name="T50" fmla="*/ 1232108 w 1263650"/>
                <a:gd name="T51" fmla="*/ 7985 h 1069975"/>
                <a:gd name="T52" fmla="*/ 1260826 w 1263650"/>
                <a:gd name="T53" fmla="*/ 17566 h 1069975"/>
                <a:gd name="T54" fmla="*/ 1288348 w 1263650"/>
                <a:gd name="T55" fmla="*/ 31939 h 1069975"/>
                <a:gd name="T56" fmla="*/ 1313875 w 1263650"/>
                <a:gd name="T57" fmla="*/ 49106 h 1069975"/>
                <a:gd name="T58" fmla="*/ 1337010 w 1263650"/>
                <a:gd name="T59" fmla="*/ 70665 h 1069975"/>
                <a:gd name="T60" fmla="*/ 1356953 w 1263650"/>
                <a:gd name="T61" fmla="*/ 96216 h 1069975"/>
                <a:gd name="T62" fmla="*/ 1372509 w 1263650"/>
                <a:gd name="T63" fmla="*/ 124960 h 1069975"/>
                <a:gd name="T64" fmla="*/ 1384076 w 1263650"/>
                <a:gd name="T65" fmla="*/ 157697 h 1069975"/>
                <a:gd name="T66" fmla="*/ 1390857 w 1263650"/>
                <a:gd name="T67" fmla="*/ 194027 h 1069975"/>
                <a:gd name="T68" fmla="*/ 1392054 w 1263650"/>
                <a:gd name="T69" fmla="*/ 283854 h 1069975"/>
                <a:gd name="T70" fmla="*/ 1905000 w 1263650"/>
                <a:gd name="T71" fmla="*/ 806451 h 1069975"/>
                <a:gd name="T72" fmla="*/ 1318661 w 1263650"/>
                <a:gd name="T73" fmla="*/ 659931 h 1069975"/>
                <a:gd name="T74" fmla="*/ 585939 w 1263650"/>
                <a:gd name="T75" fmla="*/ 659931 h 1069975"/>
                <a:gd name="T76" fmla="*/ 0 w 1263650"/>
                <a:gd name="T77" fmla="*/ 806451 h 1069975"/>
                <a:gd name="T78" fmla="*/ 512946 w 1263650"/>
                <a:gd name="T79" fmla="*/ 219578 h 1069975"/>
                <a:gd name="T80" fmla="*/ 514940 w 1263650"/>
                <a:gd name="T81" fmla="*/ 189636 h 1069975"/>
                <a:gd name="T82" fmla="*/ 520924 w 1263650"/>
                <a:gd name="T83" fmla="*/ 159693 h 1069975"/>
                <a:gd name="T84" fmla="*/ 530496 w 1263650"/>
                <a:gd name="T85" fmla="*/ 130548 h 1069975"/>
                <a:gd name="T86" fmla="*/ 544856 w 1263650"/>
                <a:gd name="T87" fmla="*/ 103002 h 1069975"/>
                <a:gd name="T88" fmla="*/ 562007 w 1263650"/>
                <a:gd name="T89" fmla="*/ 77451 h 1069975"/>
                <a:gd name="T90" fmla="*/ 583545 w 1263650"/>
                <a:gd name="T91" fmla="*/ 55095 h 1069975"/>
                <a:gd name="T92" fmla="*/ 609074 w 1263650"/>
                <a:gd name="T93" fmla="*/ 35132 h 1069975"/>
                <a:gd name="T94" fmla="*/ 637792 w 1263650"/>
                <a:gd name="T95" fmla="*/ 19162 h 1069975"/>
                <a:gd name="T96" fmla="*/ 670498 w 1263650"/>
                <a:gd name="T97" fmla="*/ 7585 h 1069975"/>
                <a:gd name="T98" fmla="*/ 706795 w 1263650"/>
                <a:gd name="T99" fmla="*/ 1197 h 1069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63650" h="1069975">
                  <a:moveTo>
                    <a:pt x="49213" y="582612"/>
                  </a:moveTo>
                  <a:lnTo>
                    <a:pt x="195296" y="582612"/>
                  </a:lnTo>
                  <a:lnTo>
                    <a:pt x="195296" y="728795"/>
                  </a:lnTo>
                  <a:lnTo>
                    <a:pt x="389544" y="728795"/>
                  </a:lnTo>
                  <a:lnTo>
                    <a:pt x="389544" y="582612"/>
                  </a:lnTo>
                  <a:lnTo>
                    <a:pt x="875694" y="582612"/>
                  </a:lnTo>
                  <a:lnTo>
                    <a:pt x="875694" y="728795"/>
                  </a:lnTo>
                  <a:lnTo>
                    <a:pt x="1070208" y="728795"/>
                  </a:lnTo>
                  <a:lnTo>
                    <a:pt x="1070208" y="582612"/>
                  </a:lnTo>
                  <a:lnTo>
                    <a:pt x="1216026" y="582612"/>
                  </a:lnTo>
                  <a:lnTo>
                    <a:pt x="1216026" y="1069975"/>
                  </a:lnTo>
                  <a:lnTo>
                    <a:pt x="49213" y="1069975"/>
                  </a:lnTo>
                  <a:lnTo>
                    <a:pt x="49213" y="582612"/>
                  </a:lnTo>
                  <a:close/>
                  <a:moveTo>
                    <a:pt x="923925" y="485775"/>
                  </a:moveTo>
                  <a:lnTo>
                    <a:pt x="1020763" y="485775"/>
                  </a:lnTo>
                  <a:lnTo>
                    <a:pt x="1020763" y="681038"/>
                  </a:lnTo>
                  <a:lnTo>
                    <a:pt x="923925" y="681038"/>
                  </a:lnTo>
                  <a:lnTo>
                    <a:pt x="923925" y="485775"/>
                  </a:lnTo>
                  <a:close/>
                  <a:moveTo>
                    <a:pt x="244475" y="485775"/>
                  </a:moveTo>
                  <a:lnTo>
                    <a:pt x="341313" y="485775"/>
                  </a:lnTo>
                  <a:lnTo>
                    <a:pt x="341313" y="681038"/>
                  </a:lnTo>
                  <a:lnTo>
                    <a:pt x="244475" y="681038"/>
                  </a:lnTo>
                  <a:lnTo>
                    <a:pt x="244475" y="485775"/>
                  </a:lnTo>
                  <a:close/>
                  <a:moveTo>
                    <a:pt x="481277" y="97198"/>
                  </a:moveTo>
                  <a:lnTo>
                    <a:pt x="477308" y="97728"/>
                  </a:lnTo>
                  <a:lnTo>
                    <a:pt x="473604" y="98258"/>
                  </a:lnTo>
                  <a:lnTo>
                    <a:pt x="469900" y="99317"/>
                  </a:lnTo>
                  <a:lnTo>
                    <a:pt x="466460" y="100376"/>
                  </a:lnTo>
                  <a:lnTo>
                    <a:pt x="463285" y="101701"/>
                  </a:lnTo>
                  <a:lnTo>
                    <a:pt x="460375" y="103025"/>
                  </a:lnTo>
                  <a:lnTo>
                    <a:pt x="457729" y="104614"/>
                  </a:lnTo>
                  <a:lnTo>
                    <a:pt x="455348" y="106468"/>
                  </a:lnTo>
                  <a:lnTo>
                    <a:pt x="453231" y="108322"/>
                  </a:lnTo>
                  <a:lnTo>
                    <a:pt x="451114" y="110440"/>
                  </a:lnTo>
                  <a:lnTo>
                    <a:pt x="448998" y="112559"/>
                  </a:lnTo>
                  <a:lnTo>
                    <a:pt x="447410" y="114678"/>
                  </a:lnTo>
                  <a:lnTo>
                    <a:pt x="445823" y="117062"/>
                  </a:lnTo>
                  <a:lnTo>
                    <a:pt x="443441" y="121299"/>
                  </a:lnTo>
                  <a:lnTo>
                    <a:pt x="441325" y="125802"/>
                  </a:lnTo>
                  <a:lnTo>
                    <a:pt x="439737" y="130569"/>
                  </a:lnTo>
                  <a:lnTo>
                    <a:pt x="438679" y="134541"/>
                  </a:lnTo>
                  <a:lnTo>
                    <a:pt x="438150" y="138249"/>
                  </a:lnTo>
                  <a:lnTo>
                    <a:pt x="437356" y="143546"/>
                  </a:lnTo>
                  <a:lnTo>
                    <a:pt x="437356" y="145665"/>
                  </a:lnTo>
                  <a:lnTo>
                    <a:pt x="437356" y="194396"/>
                  </a:lnTo>
                  <a:lnTo>
                    <a:pt x="826294" y="194396"/>
                  </a:lnTo>
                  <a:lnTo>
                    <a:pt x="826294" y="145665"/>
                  </a:lnTo>
                  <a:lnTo>
                    <a:pt x="826029" y="141427"/>
                  </a:lnTo>
                  <a:lnTo>
                    <a:pt x="825764" y="137190"/>
                  </a:lnTo>
                  <a:lnTo>
                    <a:pt x="824706" y="133482"/>
                  </a:lnTo>
                  <a:lnTo>
                    <a:pt x="823912" y="129774"/>
                  </a:lnTo>
                  <a:lnTo>
                    <a:pt x="822854" y="126331"/>
                  </a:lnTo>
                  <a:lnTo>
                    <a:pt x="821531" y="123153"/>
                  </a:lnTo>
                  <a:lnTo>
                    <a:pt x="820208" y="120240"/>
                  </a:lnTo>
                  <a:lnTo>
                    <a:pt x="818621" y="117591"/>
                  </a:lnTo>
                  <a:lnTo>
                    <a:pt x="816769" y="115208"/>
                  </a:lnTo>
                  <a:lnTo>
                    <a:pt x="814916" y="113089"/>
                  </a:lnTo>
                  <a:lnTo>
                    <a:pt x="812800" y="110970"/>
                  </a:lnTo>
                  <a:lnTo>
                    <a:pt x="810948" y="108851"/>
                  </a:lnTo>
                  <a:lnTo>
                    <a:pt x="808831" y="107262"/>
                  </a:lnTo>
                  <a:lnTo>
                    <a:pt x="806450" y="105673"/>
                  </a:lnTo>
                  <a:lnTo>
                    <a:pt x="801687" y="103290"/>
                  </a:lnTo>
                  <a:lnTo>
                    <a:pt x="797189" y="101171"/>
                  </a:lnTo>
                  <a:lnTo>
                    <a:pt x="792956" y="99582"/>
                  </a:lnTo>
                  <a:lnTo>
                    <a:pt x="788987" y="98522"/>
                  </a:lnTo>
                  <a:lnTo>
                    <a:pt x="785019" y="97993"/>
                  </a:lnTo>
                  <a:lnTo>
                    <a:pt x="779727" y="97198"/>
                  </a:lnTo>
                  <a:lnTo>
                    <a:pt x="777610" y="97198"/>
                  </a:lnTo>
                  <a:lnTo>
                    <a:pt x="485775" y="97198"/>
                  </a:lnTo>
                  <a:lnTo>
                    <a:pt x="481277" y="97198"/>
                  </a:lnTo>
                  <a:close/>
                  <a:moveTo>
                    <a:pt x="485775" y="0"/>
                  </a:moveTo>
                  <a:lnTo>
                    <a:pt x="777610" y="0"/>
                  </a:lnTo>
                  <a:lnTo>
                    <a:pt x="784225" y="0"/>
                  </a:lnTo>
                  <a:lnTo>
                    <a:pt x="790839" y="530"/>
                  </a:lnTo>
                  <a:lnTo>
                    <a:pt x="797454" y="1324"/>
                  </a:lnTo>
                  <a:lnTo>
                    <a:pt x="804069" y="2383"/>
                  </a:lnTo>
                  <a:lnTo>
                    <a:pt x="810683" y="3708"/>
                  </a:lnTo>
                  <a:lnTo>
                    <a:pt x="817298" y="5297"/>
                  </a:lnTo>
                  <a:lnTo>
                    <a:pt x="823648" y="7151"/>
                  </a:lnTo>
                  <a:lnTo>
                    <a:pt x="830262" y="9269"/>
                  </a:lnTo>
                  <a:lnTo>
                    <a:pt x="836348" y="11653"/>
                  </a:lnTo>
                  <a:lnTo>
                    <a:pt x="842433" y="14566"/>
                  </a:lnTo>
                  <a:lnTo>
                    <a:pt x="848783" y="17745"/>
                  </a:lnTo>
                  <a:lnTo>
                    <a:pt x="854604" y="21188"/>
                  </a:lnTo>
                  <a:lnTo>
                    <a:pt x="860425" y="24631"/>
                  </a:lnTo>
                  <a:lnTo>
                    <a:pt x="866246" y="28603"/>
                  </a:lnTo>
                  <a:lnTo>
                    <a:pt x="871537" y="32576"/>
                  </a:lnTo>
                  <a:lnTo>
                    <a:pt x="876829" y="37343"/>
                  </a:lnTo>
                  <a:lnTo>
                    <a:pt x="882121" y="42110"/>
                  </a:lnTo>
                  <a:lnTo>
                    <a:pt x="886883" y="46878"/>
                  </a:lnTo>
                  <a:lnTo>
                    <a:pt x="891381" y="52174"/>
                  </a:lnTo>
                  <a:lnTo>
                    <a:pt x="895879" y="58001"/>
                  </a:lnTo>
                  <a:lnTo>
                    <a:pt x="900112" y="63828"/>
                  </a:lnTo>
                  <a:lnTo>
                    <a:pt x="903816" y="69919"/>
                  </a:lnTo>
                  <a:lnTo>
                    <a:pt x="907256" y="76275"/>
                  </a:lnTo>
                  <a:lnTo>
                    <a:pt x="910431" y="82897"/>
                  </a:lnTo>
                  <a:lnTo>
                    <a:pt x="913341" y="89783"/>
                  </a:lnTo>
                  <a:lnTo>
                    <a:pt x="915987" y="97198"/>
                  </a:lnTo>
                  <a:lnTo>
                    <a:pt x="918104" y="104614"/>
                  </a:lnTo>
                  <a:lnTo>
                    <a:pt x="920221" y="112294"/>
                  </a:lnTo>
                  <a:lnTo>
                    <a:pt x="921544" y="120240"/>
                  </a:lnTo>
                  <a:lnTo>
                    <a:pt x="922602" y="128715"/>
                  </a:lnTo>
                  <a:lnTo>
                    <a:pt x="923131" y="136925"/>
                  </a:lnTo>
                  <a:lnTo>
                    <a:pt x="923396" y="145665"/>
                  </a:lnTo>
                  <a:lnTo>
                    <a:pt x="923396" y="188305"/>
                  </a:lnTo>
                  <a:lnTo>
                    <a:pt x="923396" y="194396"/>
                  </a:lnTo>
                  <a:lnTo>
                    <a:pt x="1263650" y="194396"/>
                  </a:lnTo>
                  <a:lnTo>
                    <a:pt x="1263650" y="534988"/>
                  </a:lnTo>
                  <a:lnTo>
                    <a:pt x="1069181" y="534988"/>
                  </a:lnTo>
                  <a:lnTo>
                    <a:pt x="1069181" y="437789"/>
                  </a:lnTo>
                  <a:lnTo>
                    <a:pt x="874712" y="437789"/>
                  </a:lnTo>
                  <a:lnTo>
                    <a:pt x="874712" y="534988"/>
                  </a:lnTo>
                  <a:lnTo>
                    <a:pt x="388673" y="534988"/>
                  </a:lnTo>
                  <a:lnTo>
                    <a:pt x="388673" y="437789"/>
                  </a:lnTo>
                  <a:lnTo>
                    <a:pt x="194469" y="437789"/>
                  </a:lnTo>
                  <a:lnTo>
                    <a:pt x="194469" y="534988"/>
                  </a:lnTo>
                  <a:lnTo>
                    <a:pt x="0" y="534988"/>
                  </a:lnTo>
                  <a:lnTo>
                    <a:pt x="0" y="194396"/>
                  </a:lnTo>
                  <a:lnTo>
                    <a:pt x="340254" y="194396"/>
                  </a:lnTo>
                  <a:lnTo>
                    <a:pt x="340254" y="145665"/>
                  </a:lnTo>
                  <a:lnTo>
                    <a:pt x="340254" y="139044"/>
                  </a:lnTo>
                  <a:lnTo>
                    <a:pt x="340783" y="132687"/>
                  </a:lnTo>
                  <a:lnTo>
                    <a:pt x="341577" y="125802"/>
                  </a:lnTo>
                  <a:lnTo>
                    <a:pt x="342635" y="119180"/>
                  </a:lnTo>
                  <a:lnTo>
                    <a:pt x="343958" y="112559"/>
                  </a:lnTo>
                  <a:lnTo>
                    <a:pt x="345546" y="105938"/>
                  </a:lnTo>
                  <a:lnTo>
                    <a:pt x="347398" y="99582"/>
                  </a:lnTo>
                  <a:lnTo>
                    <a:pt x="349514" y="93226"/>
                  </a:lnTo>
                  <a:lnTo>
                    <a:pt x="351896" y="86604"/>
                  </a:lnTo>
                  <a:lnTo>
                    <a:pt x="354806" y="80513"/>
                  </a:lnTo>
                  <a:lnTo>
                    <a:pt x="357981" y="74686"/>
                  </a:lnTo>
                  <a:lnTo>
                    <a:pt x="361421" y="68330"/>
                  </a:lnTo>
                  <a:lnTo>
                    <a:pt x="364860" y="62768"/>
                  </a:lnTo>
                  <a:lnTo>
                    <a:pt x="368829" y="57207"/>
                  </a:lnTo>
                  <a:lnTo>
                    <a:pt x="372798" y="51380"/>
                  </a:lnTo>
                  <a:lnTo>
                    <a:pt x="377560" y="46348"/>
                  </a:lnTo>
                  <a:lnTo>
                    <a:pt x="382323" y="41316"/>
                  </a:lnTo>
                  <a:lnTo>
                    <a:pt x="387085" y="36549"/>
                  </a:lnTo>
                  <a:lnTo>
                    <a:pt x="392377" y="31516"/>
                  </a:lnTo>
                  <a:lnTo>
                    <a:pt x="398198" y="27279"/>
                  </a:lnTo>
                  <a:lnTo>
                    <a:pt x="404019" y="23306"/>
                  </a:lnTo>
                  <a:lnTo>
                    <a:pt x="410104" y="19598"/>
                  </a:lnTo>
                  <a:lnTo>
                    <a:pt x="416454" y="16155"/>
                  </a:lnTo>
                  <a:lnTo>
                    <a:pt x="423069" y="12712"/>
                  </a:lnTo>
                  <a:lnTo>
                    <a:pt x="429948" y="9799"/>
                  </a:lnTo>
                  <a:lnTo>
                    <a:pt x="437356" y="7151"/>
                  </a:lnTo>
                  <a:lnTo>
                    <a:pt x="444764" y="5032"/>
                  </a:lnTo>
                  <a:lnTo>
                    <a:pt x="452437" y="3178"/>
                  </a:lnTo>
                  <a:lnTo>
                    <a:pt x="460375" y="1854"/>
                  </a:lnTo>
                  <a:lnTo>
                    <a:pt x="468841" y="794"/>
                  </a:lnTo>
                  <a:lnTo>
                    <a:pt x="477044" y="265"/>
                  </a:lnTo>
                  <a:lnTo>
                    <a:pt x="4857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03926" y="1628910"/>
            <a:ext cx="1230305" cy="992169"/>
            <a:chOff x="6405331" y="2196892"/>
            <a:chExt cx="1640912" cy="1323300"/>
          </a:xfrm>
        </p:grpSpPr>
        <p:sp>
          <p:nvSpPr>
            <p:cNvPr id="18" name="文本框 26"/>
            <p:cNvSpPr txBox="1"/>
            <p:nvPr/>
          </p:nvSpPr>
          <p:spPr>
            <a:xfrm>
              <a:off x="6405331" y="2196892"/>
              <a:ext cx="1640912" cy="862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Main keyword</a:t>
              </a:r>
              <a:endParaRPr lang="zh-CN" altLang="en-US" sz="18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6968470" y="2948665"/>
              <a:ext cx="403879" cy="571527"/>
            </a:xfrm>
            <a:custGeom>
              <a:avLst/>
              <a:gdLst>
                <a:gd name="T0" fmla="*/ 86224 w 881063"/>
                <a:gd name="T1" fmla="*/ 1689435 h 1247776"/>
                <a:gd name="T2" fmla="*/ 87955 w 881063"/>
                <a:gd name="T3" fmla="*/ 1725075 h 1247776"/>
                <a:gd name="T4" fmla="*/ 933227 w 881063"/>
                <a:gd name="T5" fmla="*/ 1733725 h 1247776"/>
                <a:gd name="T6" fmla="*/ 946386 w 881063"/>
                <a:gd name="T7" fmla="*/ 1720922 h 1247776"/>
                <a:gd name="T8" fmla="*/ 944655 w 881063"/>
                <a:gd name="T9" fmla="*/ 1685284 h 1247776"/>
                <a:gd name="T10" fmla="*/ 99382 w 881063"/>
                <a:gd name="T11" fmla="*/ 1676980 h 1247776"/>
                <a:gd name="T12" fmla="*/ 87955 w 881063"/>
                <a:gd name="T13" fmla="*/ 1572831 h 1247776"/>
                <a:gd name="T14" fmla="*/ 86224 w 881063"/>
                <a:gd name="T15" fmla="*/ 1608124 h 1247776"/>
                <a:gd name="T16" fmla="*/ 99382 w 881063"/>
                <a:gd name="T17" fmla="*/ 1620580 h 1247776"/>
                <a:gd name="T18" fmla="*/ 944655 w 881063"/>
                <a:gd name="T19" fmla="*/ 1612622 h 1247776"/>
                <a:gd name="T20" fmla="*/ 946386 w 881063"/>
                <a:gd name="T21" fmla="*/ 1576637 h 1247776"/>
                <a:gd name="T22" fmla="*/ 933227 w 881063"/>
                <a:gd name="T23" fmla="*/ 1564527 h 1247776"/>
                <a:gd name="T24" fmla="*/ 85877 w 881063"/>
                <a:gd name="T25" fmla="*/ 1452074 h 1247776"/>
                <a:gd name="T26" fmla="*/ 84493 w 881063"/>
                <a:gd name="T27" fmla="*/ 1488058 h 1247776"/>
                <a:gd name="T28" fmla="*/ 540891 w 881063"/>
                <a:gd name="T29" fmla="*/ 1500168 h 1247776"/>
                <a:gd name="T30" fmla="*/ 548856 w 881063"/>
                <a:gd name="T31" fmla="*/ 1482868 h 1247776"/>
                <a:gd name="T32" fmla="*/ 545739 w 881063"/>
                <a:gd name="T33" fmla="*/ 1448613 h 1247776"/>
                <a:gd name="T34" fmla="*/ 97997 w 881063"/>
                <a:gd name="T35" fmla="*/ 1328202 h 1247776"/>
                <a:gd name="T36" fmla="*/ 84493 w 881063"/>
                <a:gd name="T37" fmla="*/ 1345503 h 1247776"/>
                <a:gd name="T38" fmla="*/ 90378 w 881063"/>
                <a:gd name="T39" fmla="*/ 1379758 h 1247776"/>
                <a:gd name="T40" fmla="*/ 934613 w 881063"/>
                <a:gd name="T41" fmla="*/ 1384602 h 1247776"/>
                <a:gd name="T42" fmla="*/ 948117 w 881063"/>
                <a:gd name="T43" fmla="*/ 1367301 h 1247776"/>
                <a:gd name="T44" fmla="*/ 942230 w 881063"/>
                <a:gd name="T45" fmla="*/ 1333046 h 1247776"/>
                <a:gd name="T46" fmla="*/ 97997 w 881063"/>
                <a:gd name="T47" fmla="*/ 1328202 h 1247776"/>
                <a:gd name="T48" fmla="*/ 87955 w 881063"/>
                <a:gd name="T49" fmla="*/ 1224052 h 1247776"/>
                <a:gd name="T50" fmla="*/ 86224 w 881063"/>
                <a:gd name="T51" fmla="*/ 1259692 h 1247776"/>
                <a:gd name="T52" fmla="*/ 99382 w 881063"/>
                <a:gd name="T53" fmla="*/ 1272149 h 1247776"/>
                <a:gd name="T54" fmla="*/ 944655 w 881063"/>
                <a:gd name="T55" fmla="*/ 1263843 h 1247776"/>
                <a:gd name="T56" fmla="*/ 946386 w 881063"/>
                <a:gd name="T57" fmla="*/ 1227859 h 1247776"/>
                <a:gd name="T58" fmla="*/ 933227 w 881063"/>
                <a:gd name="T59" fmla="*/ 1215402 h 1247776"/>
                <a:gd name="T60" fmla="*/ 87955 w 881063"/>
                <a:gd name="T61" fmla="*/ 1111254 h 1247776"/>
                <a:gd name="T62" fmla="*/ 86224 w 881063"/>
                <a:gd name="T63" fmla="*/ 1146892 h 1247776"/>
                <a:gd name="T64" fmla="*/ 99382 w 881063"/>
                <a:gd name="T65" fmla="*/ 1159349 h 1247776"/>
                <a:gd name="T66" fmla="*/ 944655 w 881063"/>
                <a:gd name="T67" fmla="*/ 1151045 h 1247776"/>
                <a:gd name="T68" fmla="*/ 946386 w 881063"/>
                <a:gd name="T69" fmla="*/ 1115405 h 1247776"/>
                <a:gd name="T70" fmla="*/ 933227 w 881063"/>
                <a:gd name="T71" fmla="*/ 1102949 h 1247776"/>
                <a:gd name="T72" fmla="*/ 90378 w 881063"/>
                <a:gd name="T73" fmla="*/ 1006066 h 1247776"/>
                <a:gd name="T74" fmla="*/ 84493 w 881063"/>
                <a:gd name="T75" fmla="*/ 1040668 h 1247776"/>
                <a:gd name="T76" fmla="*/ 97997 w 881063"/>
                <a:gd name="T77" fmla="*/ 1057622 h 1247776"/>
                <a:gd name="T78" fmla="*/ 942230 w 881063"/>
                <a:gd name="T79" fmla="*/ 1053124 h 1247776"/>
                <a:gd name="T80" fmla="*/ 948117 w 881063"/>
                <a:gd name="T81" fmla="*/ 1018523 h 1247776"/>
                <a:gd name="T82" fmla="*/ 934613 w 881063"/>
                <a:gd name="T83" fmla="*/ 1001569 h 1247776"/>
                <a:gd name="T84" fmla="*/ 94881 w 881063"/>
                <a:gd name="T85" fmla="*/ 889807 h 1247776"/>
                <a:gd name="T86" fmla="*/ 83454 w 881063"/>
                <a:gd name="T87" fmla="*/ 916796 h 1247776"/>
                <a:gd name="T88" fmla="*/ 94881 w 881063"/>
                <a:gd name="T89" fmla="*/ 943786 h 1247776"/>
                <a:gd name="T90" fmla="*/ 937729 w 881063"/>
                <a:gd name="T91" fmla="*/ 943786 h 1247776"/>
                <a:gd name="T92" fmla="*/ 949503 w 881063"/>
                <a:gd name="T93" fmla="*/ 916796 h 1247776"/>
                <a:gd name="T94" fmla="*/ 937729 w 881063"/>
                <a:gd name="T95" fmla="*/ 889807 h 1247776"/>
                <a:gd name="T96" fmla="*/ 96266 w 881063"/>
                <a:gd name="T97" fmla="*/ 776662 h 1247776"/>
                <a:gd name="T98" fmla="*/ 83454 w 881063"/>
                <a:gd name="T99" fmla="*/ 798460 h 1247776"/>
                <a:gd name="T100" fmla="*/ 93149 w 881063"/>
                <a:gd name="T101" fmla="*/ 829947 h 1247776"/>
                <a:gd name="T102" fmla="*/ 936344 w 881063"/>
                <a:gd name="T103" fmla="*/ 831677 h 1247776"/>
                <a:gd name="T104" fmla="*/ 949156 w 881063"/>
                <a:gd name="T105" fmla="*/ 809879 h 1247776"/>
                <a:gd name="T106" fmla="*/ 939460 w 881063"/>
                <a:gd name="T107" fmla="*/ 778047 h 1247776"/>
                <a:gd name="T108" fmla="*/ 86916 w 881063"/>
                <a:gd name="T109" fmla="*/ 659711 h 1247776"/>
                <a:gd name="T110" fmla="*/ 84493 w 881063"/>
                <a:gd name="T111" fmla="*/ 707461 h 1247776"/>
                <a:gd name="T112" fmla="*/ 321002 w 881063"/>
                <a:gd name="T113" fmla="*/ 715764 h 1247776"/>
                <a:gd name="T114" fmla="*/ 324466 w 881063"/>
                <a:gd name="T115" fmla="*/ 676665 h 1247776"/>
                <a:gd name="T116" fmla="*/ 87608 w 881063"/>
                <a:gd name="T117" fmla="*/ 659364 h 1247776"/>
                <a:gd name="T118" fmla="*/ 753161 w 881063"/>
                <a:gd name="T119" fmla="*/ 378059 h 1247776"/>
                <a:gd name="T120" fmla="*/ 1061055 w 881063"/>
                <a:gd name="T121" fmla="*/ 50864 h 1247776"/>
                <a:gd name="T122" fmla="*/ 1091854 w 881063"/>
                <a:gd name="T123" fmla="*/ 0 h 1247776"/>
                <a:gd name="T124" fmla="*/ 308050 w 881063"/>
                <a:gd name="T125" fmla="*/ 0 h 12477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81063" h="1247776">
                  <a:moveTo>
                    <a:pt x="64137" y="1098423"/>
                  </a:moveTo>
                  <a:lnTo>
                    <a:pt x="63004" y="1098649"/>
                  </a:lnTo>
                  <a:lnTo>
                    <a:pt x="62098" y="1099102"/>
                  </a:lnTo>
                  <a:lnTo>
                    <a:pt x="60964" y="1100009"/>
                  </a:lnTo>
                  <a:lnTo>
                    <a:pt x="59151" y="1101369"/>
                  </a:lnTo>
                  <a:lnTo>
                    <a:pt x="57565" y="1103862"/>
                  </a:lnTo>
                  <a:lnTo>
                    <a:pt x="56432" y="1106581"/>
                  </a:lnTo>
                  <a:lnTo>
                    <a:pt x="55299" y="1109754"/>
                  </a:lnTo>
                  <a:lnTo>
                    <a:pt x="54619" y="1113154"/>
                  </a:lnTo>
                  <a:lnTo>
                    <a:pt x="54619" y="1116780"/>
                  </a:lnTo>
                  <a:lnTo>
                    <a:pt x="54619" y="1120633"/>
                  </a:lnTo>
                  <a:lnTo>
                    <a:pt x="55299" y="1124032"/>
                  </a:lnTo>
                  <a:lnTo>
                    <a:pt x="56432" y="1127205"/>
                  </a:lnTo>
                  <a:lnTo>
                    <a:pt x="57565" y="1129925"/>
                  </a:lnTo>
                  <a:lnTo>
                    <a:pt x="59151" y="1132191"/>
                  </a:lnTo>
                  <a:lnTo>
                    <a:pt x="60964" y="1134005"/>
                  </a:lnTo>
                  <a:lnTo>
                    <a:pt x="62098" y="1134458"/>
                  </a:lnTo>
                  <a:lnTo>
                    <a:pt x="63004" y="1134911"/>
                  </a:lnTo>
                  <a:lnTo>
                    <a:pt x="64137" y="1135138"/>
                  </a:lnTo>
                  <a:lnTo>
                    <a:pt x="65044" y="1135591"/>
                  </a:lnTo>
                  <a:lnTo>
                    <a:pt x="610780" y="1135591"/>
                  </a:lnTo>
                  <a:lnTo>
                    <a:pt x="611687" y="1135138"/>
                  </a:lnTo>
                  <a:lnTo>
                    <a:pt x="612820" y="1134911"/>
                  </a:lnTo>
                  <a:lnTo>
                    <a:pt x="613726" y="1134458"/>
                  </a:lnTo>
                  <a:lnTo>
                    <a:pt x="614859" y="1134005"/>
                  </a:lnTo>
                  <a:lnTo>
                    <a:pt x="616672" y="1132191"/>
                  </a:lnTo>
                  <a:lnTo>
                    <a:pt x="618259" y="1129925"/>
                  </a:lnTo>
                  <a:lnTo>
                    <a:pt x="619392" y="1127205"/>
                  </a:lnTo>
                  <a:lnTo>
                    <a:pt x="620525" y="1124032"/>
                  </a:lnTo>
                  <a:lnTo>
                    <a:pt x="621205" y="1120633"/>
                  </a:lnTo>
                  <a:lnTo>
                    <a:pt x="621432" y="1116780"/>
                  </a:lnTo>
                  <a:lnTo>
                    <a:pt x="621205" y="1113154"/>
                  </a:lnTo>
                  <a:lnTo>
                    <a:pt x="620525" y="1109754"/>
                  </a:lnTo>
                  <a:lnTo>
                    <a:pt x="619392" y="1106581"/>
                  </a:lnTo>
                  <a:lnTo>
                    <a:pt x="618259" y="1103862"/>
                  </a:lnTo>
                  <a:lnTo>
                    <a:pt x="616672" y="1101369"/>
                  </a:lnTo>
                  <a:lnTo>
                    <a:pt x="614859" y="1100009"/>
                  </a:lnTo>
                  <a:lnTo>
                    <a:pt x="613726" y="1099102"/>
                  </a:lnTo>
                  <a:lnTo>
                    <a:pt x="612820" y="1098649"/>
                  </a:lnTo>
                  <a:lnTo>
                    <a:pt x="611687" y="1098423"/>
                  </a:lnTo>
                  <a:lnTo>
                    <a:pt x="610780" y="1098423"/>
                  </a:lnTo>
                  <a:lnTo>
                    <a:pt x="65044" y="1098423"/>
                  </a:lnTo>
                  <a:lnTo>
                    <a:pt x="64137" y="1098423"/>
                  </a:lnTo>
                  <a:close/>
                  <a:moveTo>
                    <a:pt x="64137" y="1024766"/>
                  </a:moveTo>
                  <a:lnTo>
                    <a:pt x="63004" y="1024992"/>
                  </a:lnTo>
                  <a:lnTo>
                    <a:pt x="62098" y="1025446"/>
                  </a:lnTo>
                  <a:lnTo>
                    <a:pt x="60964" y="1026125"/>
                  </a:lnTo>
                  <a:lnTo>
                    <a:pt x="59151" y="1027712"/>
                  </a:lnTo>
                  <a:lnTo>
                    <a:pt x="57565" y="1030205"/>
                  </a:lnTo>
                  <a:lnTo>
                    <a:pt x="56432" y="1032698"/>
                  </a:lnTo>
                  <a:lnTo>
                    <a:pt x="55299" y="1035644"/>
                  </a:lnTo>
                  <a:lnTo>
                    <a:pt x="54619" y="1039270"/>
                  </a:lnTo>
                  <a:lnTo>
                    <a:pt x="54619" y="1043123"/>
                  </a:lnTo>
                  <a:lnTo>
                    <a:pt x="54619" y="1046749"/>
                  </a:lnTo>
                  <a:lnTo>
                    <a:pt x="55299" y="1050376"/>
                  </a:lnTo>
                  <a:lnTo>
                    <a:pt x="56432" y="1053322"/>
                  </a:lnTo>
                  <a:lnTo>
                    <a:pt x="57565" y="1056268"/>
                  </a:lnTo>
                  <a:lnTo>
                    <a:pt x="59151" y="1058535"/>
                  </a:lnTo>
                  <a:lnTo>
                    <a:pt x="60964" y="1060121"/>
                  </a:lnTo>
                  <a:lnTo>
                    <a:pt x="62098" y="1060801"/>
                  </a:lnTo>
                  <a:lnTo>
                    <a:pt x="63004" y="1061028"/>
                  </a:lnTo>
                  <a:lnTo>
                    <a:pt x="64137" y="1061481"/>
                  </a:lnTo>
                  <a:lnTo>
                    <a:pt x="65044" y="1061481"/>
                  </a:lnTo>
                  <a:lnTo>
                    <a:pt x="610780" y="1061481"/>
                  </a:lnTo>
                  <a:lnTo>
                    <a:pt x="611687" y="1061481"/>
                  </a:lnTo>
                  <a:lnTo>
                    <a:pt x="612820" y="1061028"/>
                  </a:lnTo>
                  <a:lnTo>
                    <a:pt x="613726" y="1060801"/>
                  </a:lnTo>
                  <a:lnTo>
                    <a:pt x="614859" y="1060121"/>
                  </a:lnTo>
                  <a:lnTo>
                    <a:pt x="616672" y="1058535"/>
                  </a:lnTo>
                  <a:lnTo>
                    <a:pt x="618259" y="1056268"/>
                  </a:lnTo>
                  <a:lnTo>
                    <a:pt x="619392" y="1053322"/>
                  </a:lnTo>
                  <a:lnTo>
                    <a:pt x="620525" y="1050376"/>
                  </a:lnTo>
                  <a:lnTo>
                    <a:pt x="621205" y="1046749"/>
                  </a:lnTo>
                  <a:lnTo>
                    <a:pt x="621432" y="1043123"/>
                  </a:lnTo>
                  <a:lnTo>
                    <a:pt x="621205" y="1039270"/>
                  </a:lnTo>
                  <a:lnTo>
                    <a:pt x="620525" y="1035644"/>
                  </a:lnTo>
                  <a:lnTo>
                    <a:pt x="619392" y="1032698"/>
                  </a:lnTo>
                  <a:lnTo>
                    <a:pt x="618259" y="1030205"/>
                  </a:lnTo>
                  <a:lnTo>
                    <a:pt x="616672" y="1027712"/>
                  </a:lnTo>
                  <a:lnTo>
                    <a:pt x="614859" y="1026125"/>
                  </a:lnTo>
                  <a:lnTo>
                    <a:pt x="613726" y="1025446"/>
                  </a:lnTo>
                  <a:lnTo>
                    <a:pt x="612820" y="1024992"/>
                  </a:lnTo>
                  <a:lnTo>
                    <a:pt x="611687" y="1024766"/>
                  </a:lnTo>
                  <a:lnTo>
                    <a:pt x="610780" y="1024766"/>
                  </a:lnTo>
                  <a:lnTo>
                    <a:pt x="65044" y="1024766"/>
                  </a:lnTo>
                  <a:lnTo>
                    <a:pt x="64137" y="1024766"/>
                  </a:lnTo>
                  <a:close/>
                  <a:moveTo>
                    <a:pt x="59831" y="945669"/>
                  </a:moveTo>
                  <a:lnTo>
                    <a:pt x="59151" y="946349"/>
                  </a:lnTo>
                  <a:lnTo>
                    <a:pt x="58018" y="947256"/>
                  </a:lnTo>
                  <a:lnTo>
                    <a:pt x="57112" y="948842"/>
                  </a:lnTo>
                  <a:lnTo>
                    <a:pt x="56205" y="951109"/>
                  </a:lnTo>
                  <a:lnTo>
                    <a:pt x="55299" y="953828"/>
                  </a:lnTo>
                  <a:lnTo>
                    <a:pt x="54845" y="957001"/>
                  </a:lnTo>
                  <a:lnTo>
                    <a:pt x="54619" y="960627"/>
                  </a:lnTo>
                  <a:lnTo>
                    <a:pt x="54619" y="964254"/>
                  </a:lnTo>
                  <a:lnTo>
                    <a:pt x="54619" y="967880"/>
                  </a:lnTo>
                  <a:lnTo>
                    <a:pt x="54845" y="971279"/>
                  </a:lnTo>
                  <a:lnTo>
                    <a:pt x="55299" y="974679"/>
                  </a:lnTo>
                  <a:lnTo>
                    <a:pt x="56205" y="977172"/>
                  </a:lnTo>
                  <a:lnTo>
                    <a:pt x="57112" y="979438"/>
                  </a:lnTo>
                  <a:lnTo>
                    <a:pt x="58018" y="981251"/>
                  </a:lnTo>
                  <a:lnTo>
                    <a:pt x="59151" y="982385"/>
                  </a:lnTo>
                  <a:lnTo>
                    <a:pt x="59831" y="982611"/>
                  </a:lnTo>
                  <a:lnTo>
                    <a:pt x="60285" y="982611"/>
                  </a:lnTo>
                  <a:lnTo>
                    <a:pt x="354003" y="982611"/>
                  </a:lnTo>
                  <a:lnTo>
                    <a:pt x="354456" y="982611"/>
                  </a:lnTo>
                  <a:lnTo>
                    <a:pt x="355136" y="982385"/>
                  </a:lnTo>
                  <a:lnTo>
                    <a:pt x="356270" y="981251"/>
                  </a:lnTo>
                  <a:lnTo>
                    <a:pt x="357176" y="979438"/>
                  </a:lnTo>
                  <a:lnTo>
                    <a:pt x="358083" y="977172"/>
                  </a:lnTo>
                  <a:lnTo>
                    <a:pt x="358536" y="974679"/>
                  </a:lnTo>
                  <a:lnTo>
                    <a:pt x="359216" y="971279"/>
                  </a:lnTo>
                  <a:lnTo>
                    <a:pt x="359669" y="967880"/>
                  </a:lnTo>
                  <a:lnTo>
                    <a:pt x="359669" y="964254"/>
                  </a:lnTo>
                  <a:lnTo>
                    <a:pt x="359669" y="960627"/>
                  </a:lnTo>
                  <a:lnTo>
                    <a:pt x="359216" y="957001"/>
                  </a:lnTo>
                  <a:lnTo>
                    <a:pt x="358536" y="953828"/>
                  </a:lnTo>
                  <a:lnTo>
                    <a:pt x="358083" y="951109"/>
                  </a:lnTo>
                  <a:lnTo>
                    <a:pt x="357176" y="948842"/>
                  </a:lnTo>
                  <a:lnTo>
                    <a:pt x="356270" y="947256"/>
                  </a:lnTo>
                  <a:lnTo>
                    <a:pt x="355136" y="946349"/>
                  </a:lnTo>
                  <a:lnTo>
                    <a:pt x="354456" y="945669"/>
                  </a:lnTo>
                  <a:lnTo>
                    <a:pt x="354003" y="945669"/>
                  </a:lnTo>
                  <a:lnTo>
                    <a:pt x="60285" y="945669"/>
                  </a:lnTo>
                  <a:lnTo>
                    <a:pt x="59831" y="945669"/>
                  </a:lnTo>
                  <a:close/>
                  <a:moveTo>
                    <a:pt x="64137" y="869973"/>
                  </a:moveTo>
                  <a:lnTo>
                    <a:pt x="63004" y="870426"/>
                  </a:lnTo>
                  <a:lnTo>
                    <a:pt x="62098" y="870879"/>
                  </a:lnTo>
                  <a:lnTo>
                    <a:pt x="60964" y="871559"/>
                  </a:lnTo>
                  <a:lnTo>
                    <a:pt x="59151" y="873146"/>
                  </a:lnTo>
                  <a:lnTo>
                    <a:pt x="57565" y="875412"/>
                  </a:lnTo>
                  <a:lnTo>
                    <a:pt x="56432" y="878132"/>
                  </a:lnTo>
                  <a:lnTo>
                    <a:pt x="55299" y="881305"/>
                  </a:lnTo>
                  <a:lnTo>
                    <a:pt x="54619" y="884931"/>
                  </a:lnTo>
                  <a:lnTo>
                    <a:pt x="54619" y="888330"/>
                  </a:lnTo>
                  <a:lnTo>
                    <a:pt x="54619" y="892183"/>
                  </a:lnTo>
                  <a:lnTo>
                    <a:pt x="55299" y="895583"/>
                  </a:lnTo>
                  <a:lnTo>
                    <a:pt x="56432" y="898982"/>
                  </a:lnTo>
                  <a:lnTo>
                    <a:pt x="57565" y="901475"/>
                  </a:lnTo>
                  <a:lnTo>
                    <a:pt x="59151" y="903742"/>
                  </a:lnTo>
                  <a:lnTo>
                    <a:pt x="60964" y="905555"/>
                  </a:lnTo>
                  <a:lnTo>
                    <a:pt x="62098" y="906008"/>
                  </a:lnTo>
                  <a:lnTo>
                    <a:pt x="63004" y="906688"/>
                  </a:lnTo>
                  <a:lnTo>
                    <a:pt x="64137" y="906915"/>
                  </a:lnTo>
                  <a:lnTo>
                    <a:pt x="65044" y="906915"/>
                  </a:lnTo>
                  <a:lnTo>
                    <a:pt x="610780" y="906915"/>
                  </a:lnTo>
                  <a:lnTo>
                    <a:pt x="611687" y="906915"/>
                  </a:lnTo>
                  <a:lnTo>
                    <a:pt x="612820" y="906688"/>
                  </a:lnTo>
                  <a:lnTo>
                    <a:pt x="613726" y="906008"/>
                  </a:lnTo>
                  <a:lnTo>
                    <a:pt x="614859" y="905555"/>
                  </a:lnTo>
                  <a:lnTo>
                    <a:pt x="616672" y="903742"/>
                  </a:lnTo>
                  <a:lnTo>
                    <a:pt x="618259" y="901475"/>
                  </a:lnTo>
                  <a:lnTo>
                    <a:pt x="619392" y="898982"/>
                  </a:lnTo>
                  <a:lnTo>
                    <a:pt x="620525" y="895583"/>
                  </a:lnTo>
                  <a:lnTo>
                    <a:pt x="621205" y="892183"/>
                  </a:lnTo>
                  <a:lnTo>
                    <a:pt x="621432" y="888330"/>
                  </a:lnTo>
                  <a:lnTo>
                    <a:pt x="621205" y="884931"/>
                  </a:lnTo>
                  <a:lnTo>
                    <a:pt x="620525" y="881305"/>
                  </a:lnTo>
                  <a:lnTo>
                    <a:pt x="619392" y="878132"/>
                  </a:lnTo>
                  <a:lnTo>
                    <a:pt x="618259" y="875412"/>
                  </a:lnTo>
                  <a:lnTo>
                    <a:pt x="616672" y="873146"/>
                  </a:lnTo>
                  <a:lnTo>
                    <a:pt x="614859" y="871559"/>
                  </a:lnTo>
                  <a:lnTo>
                    <a:pt x="613726" y="870879"/>
                  </a:lnTo>
                  <a:lnTo>
                    <a:pt x="612820" y="870426"/>
                  </a:lnTo>
                  <a:lnTo>
                    <a:pt x="611687" y="869973"/>
                  </a:lnTo>
                  <a:lnTo>
                    <a:pt x="610780" y="869973"/>
                  </a:lnTo>
                  <a:lnTo>
                    <a:pt x="65044" y="869973"/>
                  </a:lnTo>
                  <a:lnTo>
                    <a:pt x="64137" y="869973"/>
                  </a:lnTo>
                  <a:close/>
                  <a:moveTo>
                    <a:pt x="65044" y="796089"/>
                  </a:moveTo>
                  <a:lnTo>
                    <a:pt x="64137" y="796316"/>
                  </a:lnTo>
                  <a:lnTo>
                    <a:pt x="63004" y="796543"/>
                  </a:lnTo>
                  <a:lnTo>
                    <a:pt x="62098" y="797222"/>
                  </a:lnTo>
                  <a:lnTo>
                    <a:pt x="60964" y="797676"/>
                  </a:lnTo>
                  <a:lnTo>
                    <a:pt x="59151" y="799489"/>
                  </a:lnTo>
                  <a:lnTo>
                    <a:pt x="57565" y="801755"/>
                  </a:lnTo>
                  <a:lnTo>
                    <a:pt x="56432" y="804248"/>
                  </a:lnTo>
                  <a:lnTo>
                    <a:pt x="55299" y="807648"/>
                  </a:lnTo>
                  <a:lnTo>
                    <a:pt x="54619" y="811047"/>
                  </a:lnTo>
                  <a:lnTo>
                    <a:pt x="54619" y="814674"/>
                  </a:lnTo>
                  <a:lnTo>
                    <a:pt x="54619" y="818300"/>
                  </a:lnTo>
                  <a:lnTo>
                    <a:pt x="55299" y="821926"/>
                  </a:lnTo>
                  <a:lnTo>
                    <a:pt x="56432" y="825099"/>
                  </a:lnTo>
                  <a:lnTo>
                    <a:pt x="57565" y="827818"/>
                  </a:lnTo>
                  <a:lnTo>
                    <a:pt x="59151" y="829858"/>
                  </a:lnTo>
                  <a:lnTo>
                    <a:pt x="60964" y="831671"/>
                  </a:lnTo>
                  <a:lnTo>
                    <a:pt x="62098" y="832125"/>
                  </a:lnTo>
                  <a:lnTo>
                    <a:pt x="63004" y="832578"/>
                  </a:lnTo>
                  <a:lnTo>
                    <a:pt x="64137" y="833031"/>
                  </a:lnTo>
                  <a:lnTo>
                    <a:pt x="65044" y="833258"/>
                  </a:lnTo>
                  <a:lnTo>
                    <a:pt x="610780" y="833258"/>
                  </a:lnTo>
                  <a:lnTo>
                    <a:pt x="611687" y="833031"/>
                  </a:lnTo>
                  <a:lnTo>
                    <a:pt x="612820" y="832578"/>
                  </a:lnTo>
                  <a:lnTo>
                    <a:pt x="613726" y="832125"/>
                  </a:lnTo>
                  <a:lnTo>
                    <a:pt x="614859" y="831671"/>
                  </a:lnTo>
                  <a:lnTo>
                    <a:pt x="616672" y="829858"/>
                  </a:lnTo>
                  <a:lnTo>
                    <a:pt x="618259" y="827818"/>
                  </a:lnTo>
                  <a:lnTo>
                    <a:pt x="619392" y="825099"/>
                  </a:lnTo>
                  <a:lnTo>
                    <a:pt x="620525" y="821926"/>
                  </a:lnTo>
                  <a:lnTo>
                    <a:pt x="621205" y="818300"/>
                  </a:lnTo>
                  <a:lnTo>
                    <a:pt x="621432" y="814674"/>
                  </a:lnTo>
                  <a:lnTo>
                    <a:pt x="621205" y="811047"/>
                  </a:lnTo>
                  <a:lnTo>
                    <a:pt x="620525" y="807648"/>
                  </a:lnTo>
                  <a:lnTo>
                    <a:pt x="619392" y="804248"/>
                  </a:lnTo>
                  <a:lnTo>
                    <a:pt x="618259" y="801755"/>
                  </a:lnTo>
                  <a:lnTo>
                    <a:pt x="616672" y="799489"/>
                  </a:lnTo>
                  <a:lnTo>
                    <a:pt x="614859" y="797676"/>
                  </a:lnTo>
                  <a:lnTo>
                    <a:pt x="613726" y="797222"/>
                  </a:lnTo>
                  <a:lnTo>
                    <a:pt x="612820" y="796543"/>
                  </a:lnTo>
                  <a:lnTo>
                    <a:pt x="611687" y="796316"/>
                  </a:lnTo>
                  <a:lnTo>
                    <a:pt x="610780" y="796089"/>
                  </a:lnTo>
                  <a:lnTo>
                    <a:pt x="65044" y="796089"/>
                  </a:lnTo>
                  <a:close/>
                  <a:moveTo>
                    <a:pt x="64137" y="722432"/>
                  </a:moveTo>
                  <a:lnTo>
                    <a:pt x="63004" y="722659"/>
                  </a:lnTo>
                  <a:lnTo>
                    <a:pt x="62098" y="723339"/>
                  </a:lnTo>
                  <a:lnTo>
                    <a:pt x="60964" y="724019"/>
                  </a:lnTo>
                  <a:lnTo>
                    <a:pt x="59151" y="725605"/>
                  </a:lnTo>
                  <a:lnTo>
                    <a:pt x="57565" y="727872"/>
                  </a:lnTo>
                  <a:lnTo>
                    <a:pt x="56432" y="730591"/>
                  </a:lnTo>
                  <a:lnTo>
                    <a:pt x="55299" y="733764"/>
                  </a:lnTo>
                  <a:lnTo>
                    <a:pt x="54619" y="736937"/>
                  </a:lnTo>
                  <a:lnTo>
                    <a:pt x="54619" y="740790"/>
                  </a:lnTo>
                  <a:lnTo>
                    <a:pt x="54619" y="744416"/>
                  </a:lnTo>
                  <a:lnTo>
                    <a:pt x="55299" y="748042"/>
                  </a:lnTo>
                  <a:lnTo>
                    <a:pt x="56432" y="751215"/>
                  </a:lnTo>
                  <a:lnTo>
                    <a:pt x="57565" y="753935"/>
                  </a:lnTo>
                  <a:lnTo>
                    <a:pt x="59151" y="756201"/>
                  </a:lnTo>
                  <a:lnTo>
                    <a:pt x="60964" y="757788"/>
                  </a:lnTo>
                  <a:lnTo>
                    <a:pt x="62098" y="758468"/>
                  </a:lnTo>
                  <a:lnTo>
                    <a:pt x="63004" y="758921"/>
                  </a:lnTo>
                  <a:lnTo>
                    <a:pt x="64137" y="759374"/>
                  </a:lnTo>
                  <a:lnTo>
                    <a:pt x="65044" y="759374"/>
                  </a:lnTo>
                  <a:lnTo>
                    <a:pt x="610780" y="759374"/>
                  </a:lnTo>
                  <a:lnTo>
                    <a:pt x="611687" y="759374"/>
                  </a:lnTo>
                  <a:lnTo>
                    <a:pt x="612820" y="758921"/>
                  </a:lnTo>
                  <a:lnTo>
                    <a:pt x="613726" y="758468"/>
                  </a:lnTo>
                  <a:lnTo>
                    <a:pt x="614859" y="757788"/>
                  </a:lnTo>
                  <a:lnTo>
                    <a:pt x="616672" y="756201"/>
                  </a:lnTo>
                  <a:lnTo>
                    <a:pt x="618259" y="753935"/>
                  </a:lnTo>
                  <a:lnTo>
                    <a:pt x="619392" y="751215"/>
                  </a:lnTo>
                  <a:lnTo>
                    <a:pt x="620525" y="748042"/>
                  </a:lnTo>
                  <a:lnTo>
                    <a:pt x="621205" y="744416"/>
                  </a:lnTo>
                  <a:lnTo>
                    <a:pt x="621432" y="740790"/>
                  </a:lnTo>
                  <a:lnTo>
                    <a:pt x="621205" y="736937"/>
                  </a:lnTo>
                  <a:lnTo>
                    <a:pt x="620525" y="733764"/>
                  </a:lnTo>
                  <a:lnTo>
                    <a:pt x="619392" y="730591"/>
                  </a:lnTo>
                  <a:lnTo>
                    <a:pt x="618259" y="727872"/>
                  </a:lnTo>
                  <a:lnTo>
                    <a:pt x="616672" y="725605"/>
                  </a:lnTo>
                  <a:lnTo>
                    <a:pt x="614859" y="724019"/>
                  </a:lnTo>
                  <a:lnTo>
                    <a:pt x="613726" y="723339"/>
                  </a:lnTo>
                  <a:lnTo>
                    <a:pt x="612820" y="722659"/>
                  </a:lnTo>
                  <a:lnTo>
                    <a:pt x="611687" y="722432"/>
                  </a:lnTo>
                  <a:lnTo>
                    <a:pt x="610780" y="722432"/>
                  </a:lnTo>
                  <a:lnTo>
                    <a:pt x="65044" y="722432"/>
                  </a:lnTo>
                  <a:lnTo>
                    <a:pt x="64137" y="722432"/>
                  </a:lnTo>
                  <a:close/>
                  <a:moveTo>
                    <a:pt x="64137" y="656028"/>
                  </a:moveTo>
                  <a:lnTo>
                    <a:pt x="63004" y="656254"/>
                  </a:lnTo>
                  <a:lnTo>
                    <a:pt x="62098" y="656708"/>
                  </a:lnTo>
                  <a:lnTo>
                    <a:pt x="60964" y="657614"/>
                  </a:lnTo>
                  <a:lnTo>
                    <a:pt x="59151" y="658974"/>
                  </a:lnTo>
                  <a:lnTo>
                    <a:pt x="57565" y="661240"/>
                  </a:lnTo>
                  <a:lnTo>
                    <a:pt x="56432" y="664187"/>
                  </a:lnTo>
                  <a:lnTo>
                    <a:pt x="55299" y="667133"/>
                  </a:lnTo>
                  <a:lnTo>
                    <a:pt x="54619" y="670533"/>
                  </a:lnTo>
                  <a:lnTo>
                    <a:pt x="54619" y="674385"/>
                  </a:lnTo>
                  <a:lnTo>
                    <a:pt x="54619" y="678012"/>
                  </a:lnTo>
                  <a:lnTo>
                    <a:pt x="55299" y="681638"/>
                  </a:lnTo>
                  <a:lnTo>
                    <a:pt x="56432" y="684584"/>
                  </a:lnTo>
                  <a:lnTo>
                    <a:pt x="57565" y="687530"/>
                  </a:lnTo>
                  <a:lnTo>
                    <a:pt x="59151" y="689797"/>
                  </a:lnTo>
                  <a:lnTo>
                    <a:pt x="60964" y="691157"/>
                  </a:lnTo>
                  <a:lnTo>
                    <a:pt x="62098" y="692063"/>
                  </a:lnTo>
                  <a:lnTo>
                    <a:pt x="63004" y="692516"/>
                  </a:lnTo>
                  <a:lnTo>
                    <a:pt x="64137" y="692743"/>
                  </a:lnTo>
                  <a:lnTo>
                    <a:pt x="65044" y="692743"/>
                  </a:lnTo>
                  <a:lnTo>
                    <a:pt x="610780" y="692743"/>
                  </a:lnTo>
                  <a:lnTo>
                    <a:pt x="611687" y="692743"/>
                  </a:lnTo>
                  <a:lnTo>
                    <a:pt x="612820" y="692516"/>
                  </a:lnTo>
                  <a:lnTo>
                    <a:pt x="613726" y="692063"/>
                  </a:lnTo>
                  <a:lnTo>
                    <a:pt x="614859" y="691157"/>
                  </a:lnTo>
                  <a:lnTo>
                    <a:pt x="616672" y="689797"/>
                  </a:lnTo>
                  <a:lnTo>
                    <a:pt x="618259" y="687530"/>
                  </a:lnTo>
                  <a:lnTo>
                    <a:pt x="619392" y="684584"/>
                  </a:lnTo>
                  <a:lnTo>
                    <a:pt x="620525" y="681638"/>
                  </a:lnTo>
                  <a:lnTo>
                    <a:pt x="621205" y="678012"/>
                  </a:lnTo>
                  <a:lnTo>
                    <a:pt x="621432" y="674385"/>
                  </a:lnTo>
                  <a:lnTo>
                    <a:pt x="621205" y="670533"/>
                  </a:lnTo>
                  <a:lnTo>
                    <a:pt x="620525" y="667133"/>
                  </a:lnTo>
                  <a:lnTo>
                    <a:pt x="619392" y="664187"/>
                  </a:lnTo>
                  <a:lnTo>
                    <a:pt x="618259" y="661240"/>
                  </a:lnTo>
                  <a:lnTo>
                    <a:pt x="616672" y="658974"/>
                  </a:lnTo>
                  <a:lnTo>
                    <a:pt x="614859" y="657614"/>
                  </a:lnTo>
                  <a:lnTo>
                    <a:pt x="613726" y="656708"/>
                  </a:lnTo>
                  <a:lnTo>
                    <a:pt x="612820" y="656254"/>
                  </a:lnTo>
                  <a:lnTo>
                    <a:pt x="611687" y="656028"/>
                  </a:lnTo>
                  <a:lnTo>
                    <a:pt x="610780" y="656028"/>
                  </a:lnTo>
                  <a:lnTo>
                    <a:pt x="65044" y="656028"/>
                  </a:lnTo>
                  <a:lnTo>
                    <a:pt x="64137" y="656028"/>
                  </a:lnTo>
                  <a:close/>
                  <a:moveTo>
                    <a:pt x="65044" y="582144"/>
                  </a:moveTo>
                  <a:lnTo>
                    <a:pt x="64137" y="582371"/>
                  </a:lnTo>
                  <a:lnTo>
                    <a:pt x="63004" y="582598"/>
                  </a:lnTo>
                  <a:lnTo>
                    <a:pt x="62098" y="582824"/>
                  </a:lnTo>
                  <a:lnTo>
                    <a:pt x="60964" y="583504"/>
                  </a:lnTo>
                  <a:lnTo>
                    <a:pt x="59151" y="585091"/>
                  </a:lnTo>
                  <a:lnTo>
                    <a:pt x="57565" y="587357"/>
                  </a:lnTo>
                  <a:lnTo>
                    <a:pt x="56432" y="590303"/>
                  </a:lnTo>
                  <a:lnTo>
                    <a:pt x="55299" y="593249"/>
                  </a:lnTo>
                  <a:lnTo>
                    <a:pt x="54619" y="596876"/>
                  </a:lnTo>
                  <a:lnTo>
                    <a:pt x="54619" y="600502"/>
                  </a:lnTo>
                  <a:lnTo>
                    <a:pt x="54619" y="604355"/>
                  </a:lnTo>
                  <a:lnTo>
                    <a:pt x="55299" y="607528"/>
                  </a:lnTo>
                  <a:lnTo>
                    <a:pt x="56432" y="610927"/>
                  </a:lnTo>
                  <a:lnTo>
                    <a:pt x="57565" y="613420"/>
                  </a:lnTo>
                  <a:lnTo>
                    <a:pt x="59151" y="615913"/>
                  </a:lnTo>
                  <a:lnTo>
                    <a:pt x="60964" y="617500"/>
                  </a:lnTo>
                  <a:lnTo>
                    <a:pt x="62098" y="618180"/>
                  </a:lnTo>
                  <a:lnTo>
                    <a:pt x="63004" y="618633"/>
                  </a:lnTo>
                  <a:lnTo>
                    <a:pt x="64137" y="618859"/>
                  </a:lnTo>
                  <a:lnTo>
                    <a:pt x="65044" y="619086"/>
                  </a:lnTo>
                  <a:lnTo>
                    <a:pt x="610780" y="619086"/>
                  </a:lnTo>
                  <a:lnTo>
                    <a:pt x="611687" y="618859"/>
                  </a:lnTo>
                  <a:lnTo>
                    <a:pt x="612820" y="618633"/>
                  </a:lnTo>
                  <a:lnTo>
                    <a:pt x="613726" y="618180"/>
                  </a:lnTo>
                  <a:lnTo>
                    <a:pt x="614859" y="617500"/>
                  </a:lnTo>
                  <a:lnTo>
                    <a:pt x="616672" y="615913"/>
                  </a:lnTo>
                  <a:lnTo>
                    <a:pt x="618259" y="613420"/>
                  </a:lnTo>
                  <a:lnTo>
                    <a:pt x="619392" y="610927"/>
                  </a:lnTo>
                  <a:lnTo>
                    <a:pt x="620525" y="607528"/>
                  </a:lnTo>
                  <a:lnTo>
                    <a:pt x="621205" y="604355"/>
                  </a:lnTo>
                  <a:lnTo>
                    <a:pt x="621432" y="600502"/>
                  </a:lnTo>
                  <a:lnTo>
                    <a:pt x="621205" y="596876"/>
                  </a:lnTo>
                  <a:lnTo>
                    <a:pt x="620525" y="593249"/>
                  </a:lnTo>
                  <a:lnTo>
                    <a:pt x="619392" y="590303"/>
                  </a:lnTo>
                  <a:lnTo>
                    <a:pt x="618259" y="587357"/>
                  </a:lnTo>
                  <a:lnTo>
                    <a:pt x="616672" y="585091"/>
                  </a:lnTo>
                  <a:lnTo>
                    <a:pt x="614859" y="583504"/>
                  </a:lnTo>
                  <a:lnTo>
                    <a:pt x="613726" y="582824"/>
                  </a:lnTo>
                  <a:lnTo>
                    <a:pt x="612820" y="582598"/>
                  </a:lnTo>
                  <a:lnTo>
                    <a:pt x="611687" y="582371"/>
                  </a:lnTo>
                  <a:lnTo>
                    <a:pt x="610780" y="582144"/>
                  </a:lnTo>
                  <a:lnTo>
                    <a:pt x="65044" y="582144"/>
                  </a:lnTo>
                  <a:close/>
                  <a:moveTo>
                    <a:pt x="65044" y="508034"/>
                  </a:moveTo>
                  <a:lnTo>
                    <a:pt x="64137" y="508487"/>
                  </a:lnTo>
                  <a:lnTo>
                    <a:pt x="63004" y="508714"/>
                  </a:lnTo>
                  <a:lnTo>
                    <a:pt x="62098" y="509167"/>
                  </a:lnTo>
                  <a:lnTo>
                    <a:pt x="60964" y="509621"/>
                  </a:lnTo>
                  <a:lnTo>
                    <a:pt x="59151" y="511434"/>
                  </a:lnTo>
                  <a:lnTo>
                    <a:pt x="57565" y="513700"/>
                  </a:lnTo>
                  <a:lnTo>
                    <a:pt x="56432" y="516420"/>
                  </a:lnTo>
                  <a:lnTo>
                    <a:pt x="55299" y="519593"/>
                  </a:lnTo>
                  <a:lnTo>
                    <a:pt x="54619" y="522992"/>
                  </a:lnTo>
                  <a:lnTo>
                    <a:pt x="54619" y="526845"/>
                  </a:lnTo>
                  <a:lnTo>
                    <a:pt x="54619" y="530471"/>
                  </a:lnTo>
                  <a:lnTo>
                    <a:pt x="55299" y="533871"/>
                  </a:lnTo>
                  <a:lnTo>
                    <a:pt x="56432" y="537044"/>
                  </a:lnTo>
                  <a:lnTo>
                    <a:pt x="57565" y="539763"/>
                  </a:lnTo>
                  <a:lnTo>
                    <a:pt x="59151" y="542256"/>
                  </a:lnTo>
                  <a:lnTo>
                    <a:pt x="60964" y="543616"/>
                  </a:lnTo>
                  <a:lnTo>
                    <a:pt x="62098" y="544523"/>
                  </a:lnTo>
                  <a:lnTo>
                    <a:pt x="63004" y="544749"/>
                  </a:lnTo>
                  <a:lnTo>
                    <a:pt x="64137" y="545203"/>
                  </a:lnTo>
                  <a:lnTo>
                    <a:pt x="65044" y="545203"/>
                  </a:lnTo>
                  <a:lnTo>
                    <a:pt x="610780" y="545203"/>
                  </a:lnTo>
                  <a:lnTo>
                    <a:pt x="611687" y="545203"/>
                  </a:lnTo>
                  <a:lnTo>
                    <a:pt x="612820" y="544749"/>
                  </a:lnTo>
                  <a:lnTo>
                    <a:pt x="613726" y="544523"/>
                  </a:lnTo>
                  <a:lnTo>
                    <a:pt x="614859" y="543616"/>
                  </a:lnTo>
                  <a:lnTo>
                    <a:pt x="616672" y="542256"/>
                  </a:lnTo>
                  <a:lnTo>
                    <a:pt x="618259" y="539763"/>
                  </a:lnTo>
                  <a:lnTo>
                    <a:pt x="619392" y="537044"/>
                  </a:lnTo>
                  <a:lnTo>
                    <a:pt x="620525" y="533871"/>
                  </a:lnTo>
                  <a:lnTo>
                    <a:pt x="621205" y="530471"/>
                  </a:lnTo>
                  <a:lnTo>
                    <a:pt x="621432" y="526845"/>
                  </a:lnTo>
                  <a:lnTo>
                    <a:pt x="621205" y="522992"/>
                  </a:lnTo>
                  <a:lnTo>
                    <a:pt x="620525" y="519593"/>
                  </a:lnTo>
                  <a:lnTo>
                    <a:pt x="619392" y="516420"/>
                  </a:lnTo>
                  <a:lnTo>
                    <a:pt x="618259" y="513700"/>
                  </a:lnTo>
                  <a:lnTo>
                    <a:pt x="616672" y="511434"/>
                  </a:lnTo>
                  <a:lnTo>
                    <a:pt x="614859" y="509621"/>
                  </a:lnTo>
                  <a:lnTo>
                    <a:pt x="613726" y="509167"/>
                  </a:lnTo>
                  <a:lnTo>
                    <a:pt x="612820" y="508714"/>
                  </a:lnTo>
                  <a:lnTo>
                    <a:pt x="611687" y="508487"/>
                  </a:lnTo>
                  <a:lnTo>
                    <a:pt x="610780" y="508034"/>
                  </a:lnTo>
                  <a:lnTo>
                    <a:pt x="65044" y="508034"/>
                  </a:lnTo>
                  <a:close/>
                  <a:moveTo>
                    <a:pt x="57112" y="431884"/>
                  </a:moveTo>
                  <a:lnTo>
                    <a:pt x="56885" y="432111"/>
                  </a:lnTo>
                  <a:lnTo>
                    <a:pt x="56432" y="433244"/>
                  </a:lnTo>
                  <a:lnTo>
                    <a:pt x="55978" y="435057"/>
                  </a:lnTo>
                  <a:lnTo>
                    <a:pt x="55299" y="437323"/>
                  </a:lnTo>
                  <a:lnTo>
                    <a:pt x="54845" y="443216"/>
                  </a:lnTo>
                  <a:lnTo>
                    <a:pt x="54619" y="450242"/>
                  </a:lnTo>
                  <a:lnTo>
                    <a:pt x="54845" y="457494"/>
                  </a:lnTo>
                  <a:lnTo>
                    <a:pt x="55299" y="463387"/>
                  </a:lnTo>
                  <a:lnTo>
                    <a:pt x="55978" y="465653"/>
                  </a:lnTo>
                  <a:lnTo>
                    <a:pt x="56432" y="467240"/>
                  </a:lnTo>
                  <a:lnTo>
                    <a:pt x="56885" y="468146"/>
                  </a:lnTo>
                  <a:lnTo>
                    <a:pt x="57112" y="468826"/>
                  </a:lnTo>
                  <a:lnTo>
                    <a:pt x="57338" y="468826"/>
                  </a:lnTo>
                  <a:lnTo>
                    <a:pt x="209637" y="468826"/>
                  </a:lnTo>
                  <a:lnTo>
                    <a:pt x="210090" y="468826"/>
                  </a:lnTo>
                  <a:lnTo>
                    <a:pt x="210317" y="468146"/>
                  </a:lnTo>
                  <a:lnTo>
                    <a:pt x="210770" y="467240"/>
                  </a:lnTo>
                  <a:lnTo>
                    <a:pt x="211450" y="465653"/>
                  </a:lnTo>
                  <a:lnTo>
                    <a:pt x="211677" y="463387"/>
                  </a:lnTo>
                  <a:lnTo>
                    <a:pt x="212357" y="457494"/>
                  </a:lnTo>
                  <a:lnTo>
                    <a:pt x="212583" y="450242"/>
                  </a:lnTo>
                  <a:lnTo>
                    <a:pt x="212357" y="443216"/>
                  </a:lnTo>
                  <a:lnTo>
                    <a:pt x="211677" y="437323"/>
                  </a:lnTo>
                  <a:lnTo>
                    <a:pt x="211450" y="435057"/>
                  </a:lnTo>
                  <a:lnTo>
                    <a:pt x="210770" y="433244"/>
                  </a:lnTo>
                  <a:lnTo>
                    <a:pt x="210317" y="432111"/>
                  </a:lnTo>
                  <a:lnTo>
                    <a:pt x="210090" y="431884"/>
                  </a:lnTo>
                  <a:lnTo>
                    <a:pt x="209637" y="431884"/>
                  </a:lnTo>
                  <a:lnTo>
                    <a:pt x="57338" y="431884"/>
                  </a:lnTo>
                  <a:lnTo>
                    <a:pt x="57112" y="431884"/>
                  </a:lnTo>
                  <a:close/>
                  <a:moveTo>
                    <a:pt x="492930" y="247629"/>
                  </a:moveTo>
                  <a:lnTo>
                    <a:pt x="492703" y="409447"/>
                  </a:lnTo>
                  <a:lnTo>
                    <a:pt x="573612" y="409447"/>
                  </a:lnTo>
                  <a:lnTo>
                    <a:pt x="654520" y="409221"/>
                  </a:lnTo>
                  <a:lnTo>
                    <a:pt x="573612" y="328311"/>
                  </a:lnTo>
                  <a:lnTo>
                    <a:pt x="492930" y="247629"/>
                  </a:lnTo>
                  <a:close/>
                  <a:moveTo>
                    <a:pt x="0" y="214313"/>
                  </a:moveTo>
                  <a:lnTo>
                    <a:pt x="513101" y="214313"/>
                  </a:lnTo>
                  <a:lnTo>
                    <a:pt x="679450" y="380891"/>
                  </a:lnTo>
                  <a:lnTo>
                    <a:pt x="679450" y="1247776"/>
                  </a:lnTo>
                  <a:lnTo>
                    <a:pt x="0" y="1247776"/>
                  </a:lnTo>
                  <a:lnTo>
                    <a:pt x="0" y="214313"/>
                  </a:lnTo>
                  <a:close/>
                  <a:moveTo>
                    <a:pt x="694441" y="33316"/>
                  </a:moveTo>
                  <a:lnTo>
                    <a:pt x="693988" y="195134"/>
                  </a:lnTo>
                  <a:lnTo>
                    <a:pt x="775069" y="195134"/>
                  </a:lnTo>
                  <a:lnTo>
                    <a:pt x="855924" y="195134"/>
                  </a:lnTo>
                  <a:lnTo>
                    <a:pt x="775069" y="114452"/>
                  </a:lnTo>
                  <a:lnTo>
                    <a:pt x="694441" y="33316"/>
                  </a:lnTo>
                  <a:close/>
                  <a:moveTo>
                    <a:pt x="201613" y="0"/>
                  </a:moveTo>
                  <a:lnTo>
                    <a:pt x="714598" y="0"/>
                  </a:lnTo>
                  <a:lnTo>
                    <a:pt x="881063" y="166805"/>
                  </a:lnTo>
                  <a:lnTo>
                    <a:pt x="881063" y="1033463"/>
                  </a:lnTo>
                  <a:lnTo>
                    <a:pt x="739738" y="1033463"/>
                  </a:lnTo>
                  <a:lnTo>
                    <a:pt x="739738" y="337235"/>
                  </a:lnTo>
                  <a:lnTo>
                    <a:pt x="573272" y="170657"/>
                  </a:lnTo>
                  <a:lnTo>
                    <a:pt x="201613" y="170657"/>
                  </a:lnTo>
                  <a:lnTo>
                    <a:pt x="2016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43332" y="3290479"/>
            <a:ext cx="1230305" cy="949585"/>
            <a:chOff x="4190523" y="4412995"/>
            <a:chExt cx="1640912" cy="1266502"/>
          </a:xfrm>
        </p:grpSpPr>
        <p:sp>
          <p:nvSpPr>
            <p:cNvPr id="21" name="文本框 28"/>
            <p:cNvSpPr txBox="1"/>
            <p:nvPr/>
          </p:nvSpPr>
          <p:spPr>
            <a:xfrm>
              <a:off x="4190523" y="4412995"/>
              <a:ext cx="1640912" cy="862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Main keyword</a:t>
              </a:r>
              <a:endParaRPr lang="zh-CN" altLang="en-US" sz="18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4606384" y="5100176"/>
              <a:ext cx="719654" cy="579321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03926" y="3290474"/>
            <a:ext cx="1230305" cy="966874"/>
            <a:chOff x="6405331" y="4412996"/>
            <a:chExt cx="1640912" cy="1289563"/>
          </a:xfrm>
        </p:grpSpPr>
        <p:sp>
          <p:nvSpPr>
            <p:cNvPr id="24" name="文本框 27"/>
            <p:cNvSpPr txBox="1"/>
            <p:nvPr/>
          </p:nvSpPr>
          <p:spPr>
            <a:xfrm>
              <a:off x="6405331" y="4412996"/>
              <a:ext cx="1640912" cy="862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Main keyword</a:t>
              </a:r>
              <a:endParaRPr lang="zh-CN" altLang="en-US" sz="18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KSO_Shape"/>
            <p:cNvSpPr/>
            <p:nvPr/>
          </p:nvSpPr>
          <p:spPr>
            <a:xfrm>
              <a:off x="6901762" y="5077116"/>
              <a:ext cx="657207" cy="625443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1868" y="1395141"/>
            <a:ext cx="2345702" cy="1086607"/>
            <a:chOff x="560783" y="1885100"/>
            <a:chExt cx="3128568" cy="1449256"/>
          </a:xfrm>
        </p:grpSpPr>
        <p:grpSp>
          <p:nvGrpSpPr>
            <p:cNvPr id="27" name="组合 26"/>
            <p:cNvGrpSpPr/>
            <p:nvPr/>
          </p:nvGrpSpPr>
          <p:grpSpPr>
            <a:xfrm>
              <a:off x="3136900" y="1885100"/>
              <a:ext cx="398736" cy="492594"/>
              <a:chOff x="3136900" y="1885100"/>
              <a:chExt cx="398736" cy="492594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34"/>
              <p:cNvSpPr txBox="1"/>
              <p:nvPr/>
            </p:nvSpPr>
            <p:spPr>
              <a:xfrm>
                <a:off x="3158487" y="1885100"/>
                <a:ext cx="215900" cy="492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1</a:t>
                </a:r>
                <a:endParaRPr lang="zh-CN" altLang="en-US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560783" y="2474111"/>
              <a:ext cx="3128568" cy="860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78730" y="1399345"/>
            <a:ext cx="2345702" cy="1082403"/>
            <a:chOff x="8639091" y="1890707"/>
            <a:chExt cx="3128568" cy="1443649"/>
          </a:xfrm>
        </p:grpSpPr>
        <p:grpSp>
          <p:nvGrpSpPr>
            <p:cNvPr id="32" name="组合 31"/>
            <p:cNvGrpSpPr/>
            <p:nvPr/>
          </p:nvGrpSpPr>
          <p:grpSpPr>
            <a:xfrm>
              <a:off x="8651875" y="1890707"/>
              <a:ext cx="398736" cy="492594"/>
              <a:chOff x="8651875" y="1890707"/>
              <a:chExt cx="398736" cy="49259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7"/>
              <p:cNvSpPr txBox="1"/>
              <p:nvPr/>
            </p:nvSpPr>
            <p:spPr>
              <a:xfrm>
                <a:off x="8686799" y="1890707"/>
                <a:ext cx="215900" cy="492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2</a:t>
                </a:r>
                <a:endParaRPr lang="zh-CN" altLang="en-US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8639091" y="2474110"/>
              <a:ext cx="3128568" cy="86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78730" y="3080348"/>
            <a:ext cx="2345702" cy="1087555"/>
            <a:chOff x="8639091" y="4132742"/>
            <a:chExt cx="3128568" cy="1450522"/>
          </a:xfrm>
        </p:grpSpPr>
        <p:grpSp>
          <p:nvGrpSpPr>
            <p:cNvPr id="37" name="组合 36"/>
            <p:cNvGrpSpPr/>
            <p:nvPr/>
          </p:nvGrpSpPr>
          <p:grpSpPr>
            <a:xfrm>
              <a:off x="8651875" y="4132742"/>
              <a:ext cx="398736" cy="492594"/>
              <a:chOff x="8651875" y="4132742"/>
              <a:chExt cx="398736" cy="49259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40"/>
              <p:cNvSpPr txBox="1"/>
              <p:nvPr/>
            </p:nvSpPr>
            <p:spPr>
              <a:xfrm>
                <a:off x="8686799" y="4132742"/>
                <a:ext cx="215900" cy="492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3</a:t>
                </a:r>
                <a:endParaRPr lang="zh-CN" altLang="en-US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8639091" y="4723018"/>
              <a:ext cx="3128568" cy="86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21868" y="3082779"/>
            <a:ext cx="2345702" cy="1121199"/>
            <a:chOff x="560783" y="4135979"/>
            <a:chExt cx="3128568" cy="1495394"/>
          </a:xfrm>
        </p:grpSpPr>
        <p:grpSp>
          <p:nvGrpSpPr>
            <p:cNvPr id="42" name="组合 41"/>
            <p:cNvGrpSpPr/>
            <p:nvPr/>
          </p:nvGrpSpPr>
          <p:grpSpPr>
            <a:xfrm>
              <a:off x="3136900" y="4135979"/>
              <a:ext cx="398736" cy="492595"/>
              <a:chOff x="3136900" y="4135979"/>
              <a:chExt cx="398736" cy="492595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139700" dist="50800" dir="14040000">
                  <a:prstClr val="black">
                    <a:alpha val="8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b="1" ker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3"/>
              <p:cNvSpPr txBox="1"/>
              <p:nvPr/>
            </p:nvSpPr>
            <p:spPr>
              <a:xfrm>
                <a:off x="3181810" y="4135979"/>
                <a:ext cx="215900" cy="4925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4</a:t>
                </a:r>
                <a:endParaRPr lang="zh-CN" altLang="en-US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560783" y="4736749"/>
              <a:ext cx="3128568" cy="894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99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99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8566" y="2521540"/>
            <a:ext cx="1361006" cy="1117025"/>
            <a:chOff x="1217531" y="2521524"/>
            <a:chExt cx="1361426" cy="1117370"/>
          </a:xfrm>
        </p:grpSpPr>
        <p:sp>
          <p:nvSpPr>
            <p:cNvPr id="28" name="Freeform 24"/>
            <p:cNvSpPr/>
            <p:nvPr/>
          </p:nvSpPr>
          <p:spPr bwMode="auto">
            <a:xfrm rot="18901227">
              <a:off x="1959832" y="2521524"/>
              <a:ext cx="619125" cy="535781"/>
            </a:xfrm>
            <a:custGeom>
              <a:avLst/>
              <a:gdLst>
                <a:gd name="T0" fmla="*/ 291 w 347"/>
                <a:gd name="T1" fmla="*/ 245 h 300"/>
                <a:gd name="T2" fmla="*/ 324 w 347"/>
                <a:gd name="T3" fmla="*/ 125 h 300"/>
                <a:gd name="T4" fmla="*/ 347 w 347"/>
                <a:gd name="T5" fmla="*/ 39 h 300"/>
                <a:gd name="T6" fmla="*/ 192 w 347"/>
                <a:gd name="T7" fmla="*/ 57 h 300"/>
                <a:gd name="T8" fmla="*/ 70 w 347"/>
                <a:gd name="T9" fmla="*/ 0 h 300"/>
                <a:gd name="T10" fmla="*/ 55 w 347"/>
                <a:gd name="T11" fmla="*/ 56 h 300"/>
                <a:gd name="T12" fmla="*/ 23 w 347"/>
                <a:gd name="T13" fmla="*/ 176 h 300"/>
                <a:gd name="T14" fmla="*/ 0 w 347"/>
                <a:gd name="T15" fmla="*/ 262 h 300"/>
                <a:gd name="T16" fmla="*/ 152 w 347"/>
                <a:gd name="T17" fmla="*/ 247 h 300"/>
                <a:gd name="T18" fmla="*/ 277 w 347"/>
                <a:gd name="T19" fmla="*/ 300 h 300"/>
                <a:gd name="T20" fmla="*/ 291 w 347"/>
                <a:gd name="T21" fmla="*/ 24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00">
                  <a:moveTo>
                    <a:pt x="291" y="245"/>
                  </a:moveTo>
                  <a:cubicBezTo>
                    <a:pt x="324" y="125"/>
                    <a:pt x="324" y="125"/>
                    <a:pt x="324" y="125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7" y="39"/>
                    <a:pt x="321" y="85"/>
                    <a:pt x="192" y="57"/>
                  </a:cubicBezTo>
                  <a:cubicBezTo>
                    <a:pt x="62" y="29"/>
                    <a:pt x="70" y="0"/>
                    <a:pt x="70" y="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0" y="224"/>
                    <a:pt x="152" y="247"/>
                  </a:cubicBezTo>
                  <a:cubicBezTo>
                    <a:pt x="285" y="270"/>
                    <a:pt x="277" y="300"/>
                    <a:pt x="277" y="300"/>
                  </a:cubicBezTo>
                  <a:lnTo>
                    <a:pt x="291" y="2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solidFill>
                  <a:srgbClr val="0051C8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Oval 20"/>
            <p:cNvSpPr>
              <a:spLocks noChangeArrowheads="1"/>
            </p:cNvSpPr>
            <p:nvPr/>
          </p:nvSpPr>
          <p:spPr bwMode="auto">
            <a:xfrm rot="18901227">
              <a:off x="1217531" y="2660200"/>
              <a:ext cx="978694" cy="9786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rgbClr val="0051C8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2"/>
            <p:cNvSpPr/>
            <p:nvPr/>
          </p:nvSpPr>
          <p:spPr bwMode="auto">
            <a:xfrm rot="18901227">
              <a:off x="1324092" y="2767428"/>
              <a:ext cx="765572" cy="766762"/>
            </a:xfrm>
            <a:custGeom>
              <a:avLst/>
              <a:gdLst>
                <a:gd name="T0" fmla="*/ 353 w 429"/>
                <a:gd name="T1" fmla="*/ 352 h 429"/>
                <a:gd name="T2" fmla="*/ 77 w 429"/>
                <a:gd name="T3" fmla="*/ 352 h 429"/>
                <a:gd name="T4" fmla="*/ 77 w 429"/>
                <a:gd name="T5" fmla="*/ 76 h 429"/>
                <a:gd name="T6" fmla="*/ 353 w 429"/>
                <a:gd name="T7" fmla="*/ 76 h 429"/>
                <a:gd name="T8" fmla="*/ 353 w 429"/>
                <a:gd name="T9" fmla="*/ 35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7" y="429"/>
                    <a:pt x="153" y="429"/>
                    <a:pt x="77" y="352"/>
                  </a:cubicBezTo>
                  <a:cubicBezTo>
                    <a:pt x="0" y="276"/>
                    <a:pt x="0" y="152"/>
                    <a:pt x="77" y="76"/>
                  </a:cubicBezTo>
                  <a:cubicBezTo>
                    <a:pt x="153" y="0"/>
                    <a:pt x="277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51C8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443603" y="2887533"/>
              <a:ext cx="526551" cy="52655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1</a:t>
              </a:r>
              <a:endPara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3078" y="1940205"/>
            <a:ext cx="1319439" cy="1159433"/>
            <a:chOff x="2342390" y="1940008"/>
            <a:chExt cx="1319846" cy="1159791"/>
          </a:xfrm>
        </p:grpSpPr>
        <p:sp>
          <p:nvSpPr>
            <p:cNvPr id="27" name="Freeform 27"/>
            <p:cNvSpPr/>
            <p:nvPr/>
          </p:nvSpPr>
          <p:spPr bwMode="auto">
            <a:xfrm rot="18901227">
              <a:off x="3125264" y="2480674"/>
              <a:ext cx="536972" cy="619125"/>
            </a:xfrm>
            <a:custGeom>
              <a:avLst/>
              <a:gdLst>
                <a:gd name="T0" fmla="*/ 56 w 301"/>
                <a:gd name="T1" fmla="*/ 55 h 347"/>
                <a:gd name="T2" fmla="*/ 176 w 301"/>
                <a:gd name="T3" fmla="*/ 23 h 347"/>
                <a:gd name="T4" fmla="*/ 262 w 301"/>
                <a:gd name="T5" fmla="*/ 0 h 347"/>
                <a:gd name="T6" fmla="*/ 244 w 301"/>
                <a:gd name="T7" fmla="*/ 155 h 347"/>
                <a:gd name="T8" fmla="*/ 301 w 301"/>
                <a:gd name="T9" fmla="*/ 277 h 347"/>
                <a:gd name="T10" fmla="*/ 245 w 301"/>
                <a:gd name="T11" fmla="*/ 292 h 347"/>
                <a:gd name="T12" fmla="*/ 125 w 301"/>
                <a:gd name="T13" fmla="*/ 324 h 347"/>
                <a:gd name="T14" fmla="*/ 39 w 301"/>
                <a:gd name="T15" fmla="*/ 347 h 347"/>
                <a:gd name="T16" fmla="*/ 54 w 301"/>
                <a:gd name="T17" fmla="*/ 194 h 347"/>
                <a:gd name="T18" fmla="*/ 0 w 301"/>
                <a:gd name="T19" fmla="*/ 70 h 347"/>
                <a:gd name="T20" fmla="*/ 56 w 301"/>
                <a:gd name="T21" fmla="*/ 5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347">
                  <a:moveTo>
                    <a:pt x="56" y="55"/>
                  </a:moveTo>
                  <a:cubicBezTo>
                    <a:pt x="176" y="23"/>
                    <a:pt x="176" y="23"/>
                    <a:pt x="176" y="2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0"/>
                    <a:pt x="216" y="26"/>
                    <a:pt x="244" y="155"/>
                  </a:cubicBezTo>
                  <a:cubicBezTo>
                    <a:pt x="272" y="285"/>
                    <a:pt x="301" y="277"/>
                    <a:pt x="301" y="277"/>
                  </a:cubicBezTo>
                  <a:cubicBezTo>
                    <a:pt x="245" y="292"/>
                    <a:pt x="245" y="292"/>
                    <a:pt x="245" y="292"/>
                  </a:cubicBezTo>
                  <a:cubicBezTo>
                    <a:pt x="125" y="324"/>
                    <a:pt x="125" y="324"/>
                    <a:pt x="125" y="324"/>
                  </a:cubicBezTo>
                  <a:cubicBezTo>
                    <a:pt x="39" y="347"/>
                    <a:pt x="39" y="347"/>
                    <a:pt x="39" y="347"/>
                  </a:cubicBezTo>
                  <a:cubicBezTo>
                    <a:pt x="39" y="347"/>
                    <a:pt x="76" y="327"/>
                    <a:pt x="54" y="194"/>
                  </a:cubicBezTo>
                  <a:cubicBezTo>
                    <a:pt x="31" y="62"/>
                    <a:pt x="0" y="70"/>
                    <a:pt x="0" y="70"/>
                  </a:cubicBezTo>
                  <a:lnTo>
                    <a:pt x="56" y="5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 rot="18901227">
              <a:off x="2342390" y="1940008"/>
              <a:ext cx="979885" cy="98107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 rot="18901227">
              <a:off x="2449546" y="2047164"/>
              <a:ext cx="765572" cy="766762"/>
            </a:xfrm>
            <a:custGeom>
              <a:avLst/>
              <a:gdLst>
                <a:gd name="T0" fmla="*/ 353 w 429"/>
                <a:gd name="T1" fmla="*/ 352 h 429"/>
                <a:gd name="T2" fmla="*/ 76 w 429"/>
                <a:gd name="T3" fmla="*/ 352 h 429"/>
                <a:gd name="T4" fmla="*/ 76 w 429"/>
                <a:gd name="T5" fmla="*/ 76 h 429"/>
                <a:gd name="T6" fmla="*/ 353 w 429"/>
                <a:gd name="T7" fmla="*/ 76 h 429"/>
                <a:gd name="T8" fmla="*/ 353 w 429"/>
                <a:gd name="T9" fmla="*/ 35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2567894" y="2151472"/>
              <a:ext cx="526551" cy="52655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2</a:t>
              </a:r>
              <a:endPara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66410" y="2522763"/>
            <a:ext cx="1362197" cy="1117025"/>
            <a:chOff x="3466068" y="2522747"/>
            <a:chExt cx="1362618" cy="1117370"/>
          </a:xfrm>
        </p:grpSpPr>
        <p:sp>
          <p:nvSpPr>
            <p:cNvPr id="25" name="Freeform 36"/>
            <p:cNvSpPr/>
            <p:nvPr/>
          </p:nvSpPr>
          <p:spPr bwMode="auto">
            <a:xfrm rot="18901227">
              <a:off x="4208370" y="2522747"/>
              <a:ext cx="620316" cy="535781"/>
            </a:xfrm>
            <a:custGeom>
              <a:avLst/>
              <a:gdLst>
                <a:gd name="T0" fmla="*/ 292 w 348"/>
                <a:gd name="T1" fmla="*/ 245 h 300"/>
                <a:gd name="T2" fmla="*/ 324 w 348"/>
                <a:gd name="T3" fmla="*/ 124 h 300"/>
                <a:gd name="T4" fmla="*/ 348 w 348"/>
                <a:gd name="T5" fmla="*/ 38 h 300"/>
                <a:gd name="T6" fmla="*/ 192 w 348"/>
                <a:gd name="T7" fmla="*/ 57 h 300"/>
                <a:gd name="T8" fmla="*/ 71 w 348"/>
                <a:gd name="T9" fmla="*/ 0 h 300"/>
                <a:gd name="T10" fmla="*/ 56 w 348"/>
                <a:gd name="T11" fmla="*/ 55 h 300"/>
                <a:gd name="T12" fmla="*/ 24 w 348"/>
                <a:gd name="T13" fmla="*/ 176 h 300"/>
                <a:gd name="T14" fmla="*/ 0 w 348"/>
                <a:gd name="T15" fmla="*/ 262 h 300"/>
                <a:gd name="T16" fmla="*/ 153 w 348"/>
                <a:gd name="T17" fmla="*/ 247 h 300"/>
                <a:gd name="T18" fmla="*/ 277 w 348"/>
                <a:gd name="T19" fmla="*/ 300 h 300"/>
                <a:gd name="T20" fmla="*/ 292 w 348"/>
                <a:gd name="T21" fmla="*/ 24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300">
                  <a:moveTo>
                    <a:pt x="292" y="245"/>
                  </a:moveTo>
                  <a:cubicBezTo>
                    <a:pt x="324" y="124"/>
                    <a:pt x="324" y="124"/>
                    <a:pt x="324" y="124"/>
                  </a:cubicBezTo>
                  <a:cubicBezTo>
                    <a:pt x="348" y="38"/>
                    <a:pt x="348" y="38"/>
                    <a:pt x="348" y="38"/>
                  </a:cubicBezTo>
                  <a:cubicBezTo>
                    <a:pt x="348" y="38"/>
                    <a:pt x="322" y="84"/>
                    <a:pt x="192" y="57"/>
                  </a:cubicBezTo>
                  <a:cubicBezTo>
                    <a:pt x="63" y="29"/>
                    <a:pt x="71" y="0"/>
                    <a:pt x="71" y="0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1" y="224"/>
                    <a:pt x="153" y="247"/>
                  </a:cubicBezTo>
                  <a:cubicBezTo>
                    <a:pt x="286" y="270"/>
                    <a:pt x="277" y="300"/>
                    <a:pt x="277" y="300"/>
                  </a:cubicBezTo>
                  <a:lnTo>
                    <a:pt x="292" y="2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Oval 25"/>
            <p:cNvSpPr>
              <a:spLocks noChangeArrowheads="1"/>
            </p:cNvSpPr>
            <p:nvPr/>
          </p:nvSpPr>
          <p:spPr bwMode="auto">
            <a:xfrm rot="18901227">
              <a:off x="3466068" y="2661423"/>
              <a:ext cx="979885" cy="9786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 rot="18901227">
              <a:off x="3573224" y="2768579"/>
              <a:ext cx="765572" cy="764381"/>
            </a:xfrm>
            <a:custGeom>
              <a:avLst/>
              <a:gdLst>
                <a:gd name="T0" fmla="*/ 77 w 429"/>
                <a:gd name="T1" fmla="*/ 76 h 428"/>
                <a:gd name="T2" fmla="*/ 77 w 429"/>
                <a:gd name="T3" fmla="*/ 352 h 428"/>
                <a:gd name="T4" fmla="*/ 353 w 429"/>
                <a:gd name="T5" fmla="*/ 352 h 428"/>
                <a:gd name="T6" fmla="*/ 353 w 429"/>
                <a:gd name="T7" fmla="*/ 76 h 428"/>
                <a:gd name="T8" fmla="*/ 77 w 429"/>
                <a:gd name="T9" fmla="*/ 7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8">
                  <a:moveTo>
                    <a:pt x="77" y="76"/>
                  </a:moveTo>
                  <a:cubicBezTo>
                    <a:pt x="0" y="152"/>
                    <a:pt x="0" y="276"/>
                    <a:pt x="77" y="352"/>
                  </a:cubicBezTo>
                  <a:cubicBezTo>
                    <a:pt x="153" y="428"/>
                    <a:pt x="277" y="428"/>
                    <a:pt x="353" y="352"/>
                  </a:cubicBezTo>
                  <a:cubicBezTo>
                    <a:pt x="429" y="276"/>
                    <a:pt x="429" y="152"/>
                    <a:pt x="353" y="76"/>
                  </a:cubicBezTo>
                  <a:cubicBezTo>
                    <a:pt x="277" y="0"/>
                    <a:pt x="153" y="0"/>
                    <a:pt x="77" y="7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3692735" y="2873661"/>
              <a:ext cx="526551" cy="52655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1096" y="1941353"/>
            <a:ext cx="1320703" cy="1160102"/>
            <a:chOff x="4591102" y="1941158"/>
            <a:chExt cx="1321110" cy="1160460"/>
          </a:xfrm>
        </p:grpSpPr>
        <p:sp>
          <p:nvSpPr>
            <p:cNvPr id="24" name="Freeform 32"/>
            <p:cNvSpPr/>
            <p:nvPr/>
          </p:nvSpPr>
          <p:spPr bwMode="auto">
            <a:xfrm rot="18901227">
              <a:off x="5375240" y="2481303"/>
              <a:ext cx="536972" cy="620315"/>
            </a:xfrm>
            <a:custGeom>
              <a:avLst/>
              <a:gdLst>
                <a:gd name="T0" fmla="*/ 56 w 301"/>
                <a:gd name="T1" fmla="*/ 55 h 347"/>
                <a:gd name="T2" fmla="*/ 176 w 301"/>
                <a:gd name="T3" fmla="*/ 23 h 347"/>
                <a:gd name="T4" fmla="*/ 262 w 301"/>
                <a:gd name="T5" fmla="*/ 0 h 347"/>
                <a:gd name="T6" fmla="*/ 244 w 301"/>
                <a:gd name="T7" fmla="*/ 155 h 347"/>
                <a:gd name="T8" fmla="*/ 301 w 301"/>
                <a:gd name="T9" fmla="*/ 277 h 347"/>
                <a:gd name="T10" fmla="*/ 245 w 301"/>
                <a:gd name="T11" fmla="*/ 292 h 347"/>
                <a:gd name="T12" fmla="*/ 125 w 301"/>
                <a:gd name="T13" fmla="*/ 324 h 347"/>
                <a:gd name="T14" fmla="*/ 39 w 301"/>
                <a:gd name="T15" fmla="*/ 347 h 347"/>
                <a:gd name="T16" fmla="*/ 53 w 301"/>
                <a:gd name="T17" fmla="*/ 194 h 347"/>
                <a:gd name="T18" fmla="*/ 0 w 301"/>
                <a:gd name="T19" fmla="*/ 70 h 347"/>
                <a:gd name="T20" fmla="*/ 56 w 301"/>
                <a:gd name="T21" fmla="*/ 5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347">
                  <a:moveTo>
                    <a:pt x="56" y="55"/>
                  </a:moveTo>
                  <a:cubicBezTo>
                    <a:pt x="176" y="23"/>
                    <a:pt x="176" y="23"/>
                    <a:pt x="176" y="2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0"/>
                    <a:pt x="216" y="25"/>
                    <a:pt x="244" y="155"/>
                  </a:cubicBezTo>
                  <a:cubicBezTo>
                    <a:pt x="271" y="285"/>
                    <a:pt x="301" y="277"/>
                    <a:pt x="301" y="277"/>
                  </a:cubicBezTo>
                  <a:cubicBezTo>
                    <a:pt x="245" y="292"/>
                    <a:pt x="245" y="292"/>
                    <a:pt x="245" y="292"/>
                  </a:cubicBezTo>
                  <a:cubicBezTo>
                    <a:pt x="125" y="324"/>
                    <a:pt x="125" y="324"/>
                    <a:pt x="125" y="324"/>
                  </a:cubicBezTo>
                  <a:cubicBezTo>
                    <a:pt x="39" y="347"/>
                    <a:pt x="39" y="347"/>
                    <a:pt x="39" y="347"/>
                  </a:cubicBezTo>
                  <a:cubicBezTo>
                    <a:pt x="39" y="347"/>
                    <a:pt x="76" y="327"/>
                    <a:pt x="53" y="194"/>
                  </a:cubicBezTo>
                  <a:cubicBezTo>
                    <a:pt x="31" y="62"/>
                    <a:pt x="0" y="70"/>
                    <a:pt x="0" y="70"/>
                  </a:cubicBezTo>
                  <a:lnTo>
                    <a:pt x="56" y="5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Oval 29"/>
            <p:cNvSpPr>
              <a:spLocks noChangeArrowheads="1"/>
            </p:cNvSpPr>
            <p:nvPr/>
          </p:nvSpPr>
          <p:spPr bwMode="auto">
            <a:xfrm rot="18901227">
              <a:off x="4591102" y="1941158"/>
              <a:ext cx="979885" cy="9786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1"/>
            <p:cNvSpPr/>
            <p:nvPr/>
          </p:nvSpPr>
          <p:spPr bwMode="auto">
            <a:xfrm rot="18901227">
              <a:off x="4698259" y="2048315"/>
              <a:ext cx="765572" cy="764381"/>
            </a:xfrm>
            <a:custGeom>
              <a:avLst/>
              <a:gdLst>
                <a:gd name="T0" fmla="*/ 76 w 429"/>
                <a:gd name="T1" fmla="*/ 76 h 428"/>
                <a:gd name="T2" fmla="*/ 76 w 429"/>
                <a:gd name="T3" fmla="*/ 352 h 428"/>
                <a:gd name="T4" fmla="*/ 352 w 429"/>
                <a:gd name="T5" fmla="*/ 352 h 428"/>
                <a:gd name="T6" fmla="*/ 352 w 429"/>
                <a:gd name="T7" fmla="*/ 76 h 428"/>
                <a:gd name="T8" fmla="*/ 76 w 429"/>
                <a:gd name="T9" fmla="*/ 7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8">
                  <a:moveTo>
                    <a:pt x="76" y="76"/>
                  </a:moveTo>
                  <a:cubicBezTo>
                    <a:pt x="0" y="152"/>
                    <a:pt x="0" y="276"/>
                    <a:pt x="76" y="352"/>
                  </a:cubicBezTo>
                  <a:cubicBezTo>
                    <a:pt x="152" y="428"/>
                    <a:pt x="276" y="428"/>
                    <a:pt x="352" y="352"/>
                  </a:cubicBezTo>
                  <a:cubicBezTo>
                    <a:pt x="429" y="276"/>
                    <a:pt x="429" y="152"/>
                    <a:pt x="352" y="76"/>
                  </a:cubicBezTo>
                  <a:cubicBezTo>
                    <a:pt x="276" y="0"/>
                    <a:pt x="152" y="0"/>
                    <a:pt x="76" y="7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4788441" y="2090018"/>
              <a:ext cx="526551" cy="52655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4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15270" y="2524827"/>
            <a:ext cx="1362022" cy="1116953"/>
            <a:chOff x="5715622" y="2524812"/>
            <a:chExt cx="1362442" cy="1117298"/>
          </a:xfrm>
        </p:grpSpPr>
        <p:sp>
          <p:nvSpPr>
            <p:cNvPr id="23" name="Freeform 35"/>
            <p:cNvSpPr/>
            <p:nvPr/>
          </p:nvSpPr>
          <p:spPr bwMode="auto">
            <a:xfrm rot="18901227">
              <a:off x="6458939" y="2524812"/>
              <a:ext cx="619125" cy="535781"/>
            </a:xfrm>
            <a:custGeom>
              <a:avLst/>
              <a:gdLst>
                <a:gd name="T0" fmla="*/ 292 w 347"/>
                <a:gd name="T1" fmla="*/ 244 h 300"/>
                <a:gd name="T2" fmla="*/ 324 w 347"/>
                <a:gd name="T3" fmla="*/ 124 h 300"/>
                <a:gd name="T4" fmla="*/ 347 w 347"/>
                <a:gd name="T5" fmla="*/ 38 h 300"/>
                <a:gd name="T6" fmla="*/ 192 w 347"/>
                <a:gd name="T7" fmla="*/ 57 h 300"/>
                <a:gd name="T8" fmla="*/ 70 w 347"/>
                <a:gd name="T9" fmla="*/ 0 h 300"/>
                <a:gd name="T10" fmla="*/ 56 w 347"/>
                <a:gd name="T11" fmla="*/ 55 h 300"/>
                <a:gd name="T12" fmla="*/ 23 w 347"/>
                <a:gd name="T13" fmla="*/ 175 h 300"/>
                <a:gd name="T14" fmla="*/ 0 w 347"/>
                <a:gd name="T15" fmla="*/ 262 h 300"/>
                <a:gd name="T16" fmla="*/ 153 w 347"/>
                <a:gd name="T17" fmla="*/ 247 h 300"/>
                <a:gd name="T18" fmla="*/ 277 w 347"/>
                <a:gd name="T19" fmla="*/ 300 h 300"/>
                <a:gd name="T20" fmla="*/ 292 w 347"/>
                <a:gd name="T21" fmla="*/ 24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00">
                  <a:moveTo>
                    <a:pt x="292" y="244"/>
                  </a:moveTo>
                  <a:cubicBezTo>
                    <a:pt x="324" y="124"/>
                    <a:pt x="324" y="124"/>
                    <a:pt x="324" y="124"/>
                  </a:cubicBezTo>
                  <a:cubicBezTo>
                    <a:pt x="347" y="38"/>
                    <a:pt x="347" y="38"/>
                    <a:pt x="347" y="38"/>
                  </a:cubicBezTo>
                  <a:cubicBezTo>
                    <a:pt x="347" y="38"/>
                    <a:pt x="322" y="84"/>
                    <a:pt x="192" y="57"/>
                  </a:cubicBezTo>
                  <a:cubicBezTo>
                    <a:pt x="63" y="29"/>
                    <a:pt x="70" y="0"/>
                    <a:pt x="70" y="0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1" y="224"/>
                    <a:pt x="153" y="247"/>
                  </a:cubicBezTo>
                  <a:cubicBezTo>
                    <a:pt x="285" y="270"/>
                    <a:pt x="277" y="300"/>
                    <a:pt x="277" y="300"/>
                  </a:cubicBezTo>
                  <a:lnTo>
                    <a:pt x="292" y="24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 rot="18901227">
              <a:off x="5715622" y="2661035"/>
              <a:ext cx="979885" cy="981075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 rot="18901227">
              <a:off x="5822778" y="2768191"/>
              <a:ext cx="765572" cy="766762"/>
            </a:xfrm>
            <a:custGeom>
              <a:avLst/>
              <a:gdLst>
                <a:gd name="T0" fmla="*/ 76 w 429"/>
                <a:gd name="T1" fmla="*/ 77 h 429"/>
                <a:gd name="T2" fmla="*/ 76 w 429"/>
                <a:gd name="T3" fmla="*/ 353 h 429"/>
                <a:gd name="T4" fmla="*/ 353 w 429"/>
                <a:gd name="T5" fmla="*/ 353 h 429"/>
                <a:gd name="T6" fmla="*/ 353 w 429"/>
                <a:gd name="T7" fmla="*/ 77 h 429"/>
                <a:gd name="T8" fmla="*/ 76 w 429"/>
                <a:gd name="T9" fmla="*/ 77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76" y="77"/>
                  </a:moveTo>
                  <a:cubicBezTo>
                    <a:pt x="0" y="153"/>
                    <a:pt x="0" y="277"/>
                    <a:pt x="76" y="353"/>
                  </a:cubicBezTo>
                  <a:cubicBezTo>
                    <a:pt x="153" y="429"/>
                    <a:pt x="276" y="429"/>
                    <a:pt x="353" y="353"/>
                  </a:cubicBezTo>
                  <a:cubicBezTo>
                    <a:pt x="429" y="277"/>
                    <a:pt x="429" y="153"/>
                    <a:pt x="353" y="77"/>
                  </a:cubicBezTo>
                  <a:cubicBezTo>
                    <a:pt x="276" y="0"/>
                    <a:pt x="153" y="0"/>
                    <a:pt x="76" y="7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928587" y="2859692"/>
              <a:ext cx="526551" cy="52655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7" name="Content Placeholder 2"/>
          <p:cNvSpPr txBox="1"/>
          <p:nvPr/>
        </p:nvSpPr>
        <p:spPr>
          <a:xfrm>
            <a:off x="4039504" y="1179997"/>
            <a:ext cx="2024132" cy="667323"/>
          </a:xfrm>
          <a:prstGeom prst="rect">
            <a:avLst/>
          </a:prstGeom>
        </p:spPr>
        <p:txBody>
          <a:bodyPr vert="horz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6338106" y="1179997"/>
            <a:ext cx="2024132" cy="667323"/>
          </a:xfrm>
          <a:prstGeom prst="rect">
            <a:avLst/>
          </a:prstGeom>
        </p:spPr>
        <p:txBody>
          <a:bodyPr vert="horz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Content Placeholder 2"/>
          <p:cNvSpPr txBox="1"/>
          <p:nvPr/>
        </p:nvSpPr>
        <p:spPr>
          <a:xfrm>
            <a:off x="5347554" y="3691347"/>
            <a:ext cx="2024132" cy="667323"/>
          </a:xfrm>
          <a:prstGeom prst="rect">
            <a:avLst/>
          </a:prstGeom>
        </p:spPr>
        <p:txBody>
          <a:bodyPr vert="horz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Content Placeholder 2"/>
          <p:cNvSpPr txBox="1"/>
          <p:nvPr/>
        </p:nvSpPr>
        <p:spPr>
          <a:xfrm>
            <a:off x="1707764" y="1172900"/>
            <a:ext cx="2024132" cy="677298"/>
          </a:xfrm>
          <a:prstGeom prst="rect">
            <a:avLst/>
          </a:prstGeom>
        </p:spPr>
        <p:txBody>
          <a:bodyPr vert="horz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Content Placeholder 2"/>
          <p:cNvSpPr txBox="1"/>
          <p:nvPr/>
        </p:nvSpPr>
        <p:spPr>
          <a:xfrm>
            <a:off x="661269" y="3685399"/>
            <a:ext cx="2024132" cy="677298"/>
          </a:xfrm>
          <a:prstGeom prst="rect">
            <a:avLst/>
          </a:prstGeom>
        </p:spPr>
        <p:txBody>
          <a:bodyPr vert="horz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Content Placeholder 2"/>
          <p:cNvSpPr txBox="1"/>
          <p:nvPr/>
        </p:nvSpPr>
        <p:spPr>
          <a:xfrm>
            <a:off x="2904129" y="3701553"/>
            <a:ext cx="2024132" cy="677298"/>
          </a:xfrm>
          <a:prstGeom prst="rect">
            <a:avLst/>
          </a:prstGeom>
        </p:spPr>
        <p:txBody>
          <a:bodyPr vert="horz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40972" y="1943419"/>
            <a:ext cx="978392" cy="978392"/>
            <a:chOff x="6841672" y="1943224"/>
            <a:chExt cx="978694" cy="978694"/>
          </a:xfrm>
        </p:grpSpPr>
        <p:sp>
          <p:nvSpPr>
            <p:cNvPr id="39" name="Oval 33"/>
            <p:cNvSpPr>
              <a:spLocks noChangeArrowheads="1"/>
            </p:cNvSpPr>
            <p:nvPr/>
          </p:nvSpPr>
          <p:spPr bwMode="auto">
            <a:xfrm rot="18901227">
              <a:off x="6841672" y="1943224"/>
              <a:ext cx="978694" cy="9786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4"/>
            <p:cNvSpPr/>
            <p:nvPr/>
          </p:nvSpPr>
          <p:spPr bwMode="auto">
            <a:xfrm rot="18901227">
              <a:off x="6947813" y="2047927"/>
              <a:ext cx="765572" cy="766762"/>
            </a:xfrm>
            <a:custGeom>
              <a:avLst/>
              <a:gdLst>
                <a:gd name="T0" fmla="*/ 352 w 429"/>
                <a:gd name="T1" fmla="*/ 353 h 429"/>
                <a:gd name="T2" fmla="*/ 76 w 429"/>
                <a:gd name="T3" fmla="*/ 353 h 429"/>
                <a:gd name="T4" fmla="*/ 76 w 429"/>
                <a:gd name="T5" fmla="*/ 77 h 429"/>
                <a:gd name="T6" fmla="*/ 352 w 429"/>
                <a:gd name="T7" fmla="*/ 77 h 429"/>
                <a:gd name="T8" fmla="*/ 352 w 429"/>
                <a:gd name="T9" fmla="*/ 35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352" y="353"/>
                  </a:moveTo>
                  <a:cubicBezTo>
                    <a:pt x="276" y="429"/>
                    <a:pt x="152" y="429"/>
                    <a:pt x="76" y="353"/>
                  </a:cubicBezTo>
                  <a:cubicBezTo>
                    <a:pt x="0" y="277"/>
                    <a:pt x="0" y="153"/>
                    <a:pt x="76" y="77"/>
                  </a:cubicBezTo>
                  <a:cubicBezTo>
                    <a:pt x="152" y="0"/>
                    <a:pt x="276" y="0"/>
                    <a:pt x="352" y="77"/>
                  </a:cubicBezTo>
                  <a:cubicBezTo>
                    <a:pt x="429" y="153"/>
                    <a:pt x="429" y="277"/>
                    <a:pt x="352" y="35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7054617" y="2167229"/>
              <a:ext cx="526551" cy="52655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6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095499" y="35890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095499" y="3586057"/>
            <a:ext cx="4953002" cy="50672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95499" y="1233381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095499" y="199372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095499" y="283545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146145" y="3632738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7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66803" y="28821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166803" y="20355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166803" y="1280062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66803" y="36357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2356146" y="3679912"/>
            <a:ext cx="1970315" cy="3750129"/>
          </a:xfrm>
          <a:prstGeom prst="rect">
            <a:avLst/>
          </a:prstGeom>
        </p:spPr>
      </p:pic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0.43737 -1.11111E-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6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43594 1.11111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9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18" grpId="0" animBg="1"/>
      <p:bldP spid="1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43479" y="1133923"/>
            <a:ext cx="1211682" cy="4008792"/>
            <a:chOff x="4643501" y="1469232"/>
            <a:chExt cx="1212056" cy="3674269"/>
          </a:xfrm>
        </p:grpSpPr>
        <p:sp>
          <p:nvSpPr>
            <p:cNvPr id="24" name="Freeform 23"/>
            <p:cNvSpPr/>
            <p:nvPr/>
          </p:nvSpPr>
          <p:spPr bwMode="auto">
            <a:xfrm>
              <a:off x="4643501" y="1634729"/>
              <a:ext cx="345281" cy="3508772"/>
            </a:xfrm>
            <a:custGeom>
              <a:avLst/>
              <a:gdLst>
                <a:gd name="T0" fmla="*/ 290 w 290"/>
                <a:gd name="T1" fmla="*/ 0 h 2947"/>
                <a:gd name="T2" fmla="*/ 290 w 290"/>
                <a:gd name="T3" fmla="*/ 2947 h 2947"/>
                <a:gd name="T4" fmla="*/ 0 w 290"/>
                <a:gd name="T5" fmla="*/ 2947 h 2947"/>
                <a:gd name="T6" fmla="*/ 0 w 290"/>
                <a:gd name="T7" fmla="*/ 290 h 2947"/>
                <a:gd name="T8" fmla="*/ 290 w 290"/>
                <a:gd name="T9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47">
                  <a:moveTo>
                    <a:pt x="290" y="0"/>
                  </a:moveTo>
                  <a:lnTo>
                    <a:pt x="290" y="2947"/>
                  </a:lnTo>
                  <a:lnTo>
                    <a:pt x="0" y="2947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643501" y="1634729"/>
              <a:ext cx="881063" cy="345281"/>
            </a:xfrm>
            <a:custGeom>
              <a:avLst/>
              <a:gdLst>
                <a:gd name="T0" fmla="*/ 740 w 740"/>
                <a:gd name="T1" fmla="*/ 290 h 290"/>
                <a:gd name="T2" fmla="*/ 0 w 740"/>
                <a:gd name="T3" fmla="*/ 290 h 290"/>
                <a:gd name="T4" fmla="*/ 290 w 740"/>
                <a:gd name="T5" fmla="*/ 0 h 290"/>
                <a:gd name="T6" fmla="*/ 740 w 740"/>
                <a:gd name="T7" fmla="*/ 0 h 290"/>
                <a:gd name="T8" fmla="*/ 740 w 740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290">
                  <a:moveTo>
                    <a:pt x="740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740" y="0"/>
                  </a:lnTo>
                  <a:lnTo>
                    <a:pt x="740" y="29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4643501" y="1634729"/>
              <a:ext cx="881063" cy="345281"/>
            </a:xfrm>
            <a:custGeom>
              <a:avLst/>
              <a:gdLst>
                <a:gd name="T0" fmla="*/ 740 w 740"/>
                <a:gd name="T1" fmla="*/ 290 h 290"/>
                <a:gd name="T2" fmla="*/ 0 w 740"/>
                <a:gd name="T3" fmla="*/ 290 h 290"/>
                <a:gd name="T4" fmla="*/ 290 w 740"/>
                <a:gd name="T5" fmla="*/ 0 h 290"/>
                <a:gd name="T6" fmla="*/ 740 w 740"/>
                <a:gd name="T7" fmla="*/ 0 h 290"/>
                <a:gd name="T8" fmla="*/ 740 w 740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290">
                  <a:moveTo>
                    <a:pt x="740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740" y="0"/>
                  </a:lnTo>
                  <a:lnTo>
                    <a:pt x="740" y="29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310 w 310"/>
                <a:gd name="T1" fmla="*/ 286 h 573"/>
                <a:gd name="T2" fmla="*/ 0 w 310"/>
                <a:gd name="T3" fmla="*/ 0 h 573"/>
                <a:gd name="T4" fmla="*/ 0 w 310"/>
                <a:gd name="T5" fmla="*/ 286 h 573"/>
                <a:gd name="T6" fmla="*/ 0 w 310"/>
                <a:gd name="T7" fmla="*/ 573 h 573"/>
                <a:gd name="T8" fmla="*/ 310 w 310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6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0" y="573"/>
                  </a:lnTo>
                  <a:lnTo>
                    <a:pt x="310" y="28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310 w 310"/>
                <a:gd name="T1" fmla="*/ 286 h 573"/>
                <a:gd name="T2" fmla="*/ 0 w 310"/>
                <a:gd name="T3" fmla="*/ 0 h 573"/>
                <a:gd name="T4" fmla="*/ 0 w 310"/>
                <a:gd name="T5" fmla="*/ 286 h 573"/>
                <a:gd name="T6" fmla="*/ 0 w 310"/>
                <a:gd name="T7" fmla="*/ 573 h 573"/>
                <a:gd name="T8" fmla="*/ 310 w 310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6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0" y="573"/>
                  </a:lnTo>
                  <a:lnTo>
                    <a:pt x="310" y="286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643501" y="1634729"/>
              <a:ext cx="842963" cy="345281"/>
            </a:xfrm>
            <a:custGeom>
              <a:avLst/>
              <a:gdLst>
                <a:gd name="T0" fmla="*/ 708 w 708"/>
                <a:gd name="T1" fmla="*/ 0 h 290"/>
                <a:gd name="T2" fmla="*/ 290 w 708"/>
                <a:gd name="T3" fmla="*/ 0 h 290"/>
                <a:gd name="T4" fmla="*/ 0 w 708"/>
                <a:gd name="T5" fmla="*/ 290 h 290"/>
                <a:gd name="T6" fmla="*/ 708 w 708"/>
                <a:gd name="T7" fmla="*/ 290 h 290"/>
                <a:gd name="T8" fmla="*/ 708 w 708"/>
                <a:gd name="T9" fmla="*/ 147 h 290"/>
                <a:gd name="T10" fmla="*/ 708 w 708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8" h="290">
                  <a:moveTo>
                    <a:pt x="708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708" y="290"/>
                  </a:lnTo>
                  <a:lnTo>
                    <a:pt x="708" y="147"/>
                  </a:lnTo>
                  <a:lnTo>
                    <a:pt x="708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39 h 573"/>
                <a:gd name="T4" fmla="*/ 0 w 310"/>
                <a:gd name="T5" fmla="*/ 286 h 573"/>
                <a:gd name="T6" fmla="*/ 0 w 310"/>
                <a:gd name="T7" fmla="*/ 429 h 573"/>
                <a:gd name="T8" fmla="*/ 0 w 310"/>
                <a:gd name="T9" fmla="*/ 573 h 573"/>
                <a:gd name="T10" fmla="*/ 310 w 310"/>
                <a:gd name="T11" fmla="*/ 286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39"/>
                  </a:lnTo>
                  <a:lnTo>
                    <a:pt x="0" y="286"/>
                  </a:lnTo>
                  <a:lnTo>
                    <a:pt x="0" y="429"/>
                  </a:lnTo>
                  <a:lnTo>
                    <a:pt x="0" y="573"/>
                  </a:lnTo>
                  <a:lnTo>
                    <a:pt x="310" y="286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92520" y="1752410"/>
            <a:ext cx="1174784" cy="3390298"/>
            <a:chOff x="3392154" y="2172713"/>
            <a:chExt cx="1175147" cy="2970788"/>
          </a:xfrm>
          <a:solidFill>
            <a:srgbClr val="0070C0"/>
          </a:solidFill>
        </p:grpSpPr>
        <p:sp>
          <p:nvSpPr>
            <p:cNvPr id="37" name="Freeform 36"/>
            <p:cNvSpPr/>
            <p:nvPr/>
          </p:nvSpPr>
          <p:spPr bwMode="auto">
            <a:xfrm>
              <a:off x="4220829" y="2372916"/>
              <a:ext cx="346472" cy="2770585"/>
            </a:xfrm>
            <a:custGeom>
              <a:avLst/>
              <a:gdLst>
                <a:gd name="T0" fmla="*/ 0 w 291"/>
                <a:gd name="T1" fmla="*/ 0 h 2327"/>
                <a:gd name="T2" fmla="*/ 0 w 291"/>
                <a:gd name="T3" fmla="*/ 2327 h 2327"/>
                <a:gd name="T4" fmla="*/ 291 w 291"/>
                <a:gd name="T5" fmla="*/ 2327 h 2327"/>
                <a:gd name="T6" fmla="*/ 291 w 291"/>
                <a:gd name="T7" fmla="*/ 291 h 2327"/>
                <a:gd name="T8" fmla="*/ 0 w 291"/>
                <a:gd name="T9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27">
                  <a:moveTo>
                    <a:pt x="0" y="0"/>
                  </a:moveTo>
                  <a:lnTo>
                    <a:pt x="0" y="2327"/>
                  </a:lnTo>
                  <a:lnTo>
                    <a:pt x="291" y="2327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3723148" y="2372916"/>
              <a:ext cx="844153" cy="346472"/>
            </a:xfrm>
            <a:custGeom>
              <a:avLst/>
              <a:gdLst>
                <a:gd name="T0" fmla="*/ 0 w 709"/>
                <a:gd name="T1" fmla="*/ 291 h 291"/>
                <a:gd name="T2" fmla="*/ 709 w 709"/>
                <a:gd name="T3" fmla="*/ 291 h 291"/>
                <a:gd name="T4" fmla="*/ 418 w 709"/>
                <a:gd name="T5" fmla="*/ 0 h 291"/>
                <a:gd name="T6" fmla="*/ 0 w 709"/>
                <a:gd name="T7" fmla="*/ 0 h 291"/>
                <a:gd name="T8" fmla="*/ 0 w 709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291">
                  <a:moveTo>
                    <a:pt x="0" y="291"/>
                  </a:moveTo>
                  <a:lnTo>
                    <a:pt x="709" y="291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3723148" y="2372916"/>
              <a:ext cx="844153" cy="346472"/>
            </a:xfrm>
            <a:custGeom>
              <a:avLst/>
              <a:gdLst>
                <a:gd name="T0" fmla="*/ 0 w 709"/>
                <a:gd name="T1" fmla="*/ 291 h 291"/>
                <a:gd name="T2" fmla="*/ 709 w 709"/>
                <a:gd name="T3" fmla="*/ 291 h 291"/>
                <a:gd name="T4" fmla="*/ 418 w 709"/>
                <a:gd name="T5" fmla="*/ 0 h 291"/>
                <a:gd name="T6" fmla="*/ 0 w 709"/>
                <a:gd name="T7" fmla="*/ 0 h 291"/>
                <a:gd name="T8" fmla="*/ 0 w 709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291">
                  <a:moveTo>
                    <a:pt x="0" y="291"/>
                  </a:moveTo>
                  <a:lnTo>
                    <a:pt x="709" y="291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29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3392154" y="2202657"/>
              <a:ext cx="369094" cy="682228"/>
            </a:xfrm>
            <a:custGeom>
              <a:avLst/>
              <a:gdLst>
                <a:gd name="T0" fmla="*/ 0 w 310"/>
                <a:gd name="T1" fmla="*/ 287 h 573"/>
                <a:gd name="T2" fmla="*/ 310 w 310"/>
                <a:gd name="T3" fmla="*/ 0 h 573"/>
                <a:gd name="T4" fmla="*/ 310 w 310"/>
                <a:gd name="T5" fmla="*/ 287 h 573"/>
                <a:gd name="T6" fmla="*/ 310 w 310"/>
                <a:gd name="T7" fmla="*/ 573 h 573"/>
                <a:gd name="T8" fmla="*/ 0 w 310"/>
                <a:gd name="T9" fmla="*/ 287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0" y="287"/>
                  </a:moveTo>
                  <a:lnTo>
                    <a:pt x="310" y="0"/>
                  </a:lnTo>
                  <a:lnTo>
                    <a:pt x="310" y="287"/>
                  </a:lnTo>
                  <a:lnTo>
                    <a:pt x="310" y="573"/>
                  </a:lnTo>
                  <a:lnTo>
                    <a:pt x="0" y="28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3761248" y="2342970"/>
              <a:ext cx="806053" cy="346472"/>
            </a:xfrm>
            <a:custGeom>
              <a:avLst/>
              <a:gdLst>
                <a:gd name="T0" fmla="*/ 386 w 677"/>
                <a:gd name="T1" fmla="*/ 0 h 291"/>
                <a:gd name="T2" fmla="*/ 0 w 677"/>
                <a:gd name="T3" fmla="*/ 0 h 291"/>
                <a:gd name="T4" fmla="*/ 0 w 677"/>
                <a:gd name="T5" fmla="*/ 144 h 291"/>
                <a:gd name="T6" fmla="*/ 0 w 677"/>
                <a:gd name="T7" fmla="*/ 291 h 291"/>
                <a:gd name="T8" fmla="*/ 677 w 677"/>
                <a:gd name="T9" fmla="*/ 291 h 291"/>
                <a:gd name="T10" fmla="*/ 386 w 677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291">
                  <a:moveTo>
                    <a:pt x="386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0" y="291"/>
                  </a:lnTo>
                  <a:lnTo>
                    <a:pt x="677" y="291"/>
                  </a:lnTo>
                  <a:lnTo>
                    <a:pt x="386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3761248" y="2372916"/>
              <a:ext cx="806053" cy="346472"/>
            </a:xfrm>
            <a:custGeom>
              <a:avLst/>
              <a:gdLst>
                <a:gd name="T0" fmla="*/ 386 w 677"/>
                <a:gd name="T1" fmla="*/ 0 h 291"/>
                <a:gd name="T2" fmla="*/ 0 w 677"/>
                <a:gd name="T3" fmla="*/ 0 h 291"/>
                <a:gd name="T4" fmla="*/ 0 w 677"/>
                <a:gd name="T5" fmla="*/ 144 h 291"/>
                <a:gd name="T6" fmla="*/ 0 w 677"/>
                <a:gd name="T7" fmla="*/ 291 h 291"/>
                <a:gd name="T8" fmla="*/ 677 w 677"/>
                <a:gd name="T9" fmla="*/ 291 h 291"/>
                <a:gd name="T10" fmla="*/ 386 w 677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291">
                  <a:moveTo>
                    <a:pt x="386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0" y="291"/>
                  </a:lnTo>
                  <a:lnTo>
                    <a:pt x="677" y="291"/>
                  </a:lnTo>
                  <a:lnTo>
                    <a:pt x="38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3392154" y="2172713"/>
              <a:ext cx="369094" cy="682228"/>
            </a:xfrm>
            <a:custGeom>
              <a:avLst/>
              <a:gdLst>
                <a:gd name="T0" fmla="*/ 310 w 310"/>
                <a:gd name="T1" fmla="*/ 0 h 573"/>
                <a:gd name="T2" fmla="*/ 0 w 310"/>
                <a:gd name="T3" fmla="*/ 287 h 573"/>
                <a:gd name="T4" fmla="*/ 310 w 310"/>
                <a:gd name="T5" fmla="*/ 573 h 573"/>
                <a:gd name="T6" fmla="*/ 310 w 310"/>
                <a:gd name="T7" fmla="*/ 434 h 573"/>
                <a:gd name="T8" fmla="*/ 310 w 310"/>
                <a:gd name="T9" fmla="*/ 287 h 573"/>
                <a:gd name="T10" fmla="*/ 310 w 310"/>
                <a:gd name="T11" fmla="*/ 143 h 573"/>
                <a:gd name="T12" fmla="*/ 31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310" y="0"/>
                  </a:moveTo>
                  <a:lnTo>
                    <a:pt x="0" y="287"/>
                  </a:lnTo>
                  <a:lnTo>
                    <a:pt x="310" y="573"/>
                  </a:lnTo>
                  <a:lnTo>
                    <a:pt x="310" y="434"/>
                  </a:lnTo>
                  <a:lnTo>
                    <a:pt x="310" y="287"/>
                  </a:lnTo>
                  <a:lnTo>
                    <a:pt x="310" y="14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3392154" y="2202657"/>
              <a:ext cx="369094" cy="682228"/>
            </a:xfrm>
            <a:custGeom>
              <a:avLst/>
              <a:gdLst>
                <a:gd name="T0" fmla="*/ 310 w 310"/>
                <a:gd name="T1" fmla="*/ 0 h 573"/>
                <a:gd name="T2" fmla="*/ 0 w 310"/>
                <a:gd name="T3" fmla="*/ 287 h 573"/>
                <a:gd name="T4" fmla="*/ 310 w 310"/>
                <a:gd name="T5" fmla="*/ 573 h 573"/>
                <a:gd name="T6" fmla="*/ 310 w 310"/>
                <a:gd name="T7" fmla="*/ 434 h 573"/>
                <a:gd name="T8" fmla="*/ 310 w 310"/>
                <a:gd name="T9" fmla="*/ 287 h 573"/>
                <a:gd name="T10" fmla="*/ 310 w 310"/>
                <a:gd name="T11" fmla="*/ 143 h 573"/>
                <a:gd name="T12" fmla="*/ 31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310" y="0"/>
                  </a:moveTo>
                  <a:lnTo>
                    <a:pt x="0" y="287"/>
                  </a:lnTo>
                  <a:lnTo>
                    <a:pt x="310" y="573"/>
                  </a:lnTo>
                  <a:lnTo>
                    <a:pt x="310" y="434"/>
                  </a:lnTo>
                  <a:lnTo>
                    <a:pt x="310" y="287"/>
                  </a:lnTo>
                  <a:lnTo>
                    <a:pt x="310" y="143"/>
                  </a:lnTo>
                  <a:lnTo>
                    <a:pt x="3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64830" y="2586036"/>
            <a:ext cx="1108130" cy="2556674"/>
            <a:chOff x="5064982" y="2586038"/>
            <a:chExt cx="1108472" cy="2557463"/>
          </a:xfrm>
          <a:solidFill>
            <a:srgbClr val="0070C0"/>
          </a:solidFill>
        </p:grpSpPr>
        <p:sp>
          <p:nvSpPr>
            <p:cNvPr id="47" name="Freeform 46"/>
            <p:cNvSpPr/>
            <p:nvPr/>
          </p:nvSpPr>
          <p:spPr bwMode="auto">
            <a:xfrm>
              <a:off x="5064982" y="2752726"/>
              <a:ext cx="345281" cy="2390775"/>
            </a:xfrm>
            <a:custGeom>
              <a:avLst/>
              <a:gdLst>
                <a:gd name="T0" fmla="*/ 290 w 290"/>
                <a:gd name="T1" fmla="*/ 0 h 2008"/>
                <a:gd name="T2" fmla="*/ 290 w 290"/>
                <a:gd name="T3" fmla="*/ 2008 h 2008"/>
                <a:gd name="T4" fmla="*/ 0 w 290"/>
                <a:gd name="T5" fmla="*/ 2008 h 2008"/>
                <a:gd name="T6" fmla="*/ 0 w 290"/>
                <a:gd name="T7" fmla="*/ 290 h 2008"/>
                <a:gd name="T8" fmla="*/ 290 w 290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008">
                  <a:moveTo>
                    <a:pt x="290" y="0"/>
                  </a:moveTo>
                  <a:lnTo>
                    <a:pt x="290" y="2008"/>
                  </a:lnTo>
                  <a:lnTo>
                    <a:pt x="0" y="2008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064982" y="2752726"/>
              <a:ext cx="739378" cy="345281"/>
            </a:xfrm>
            <a:custGeom>
              <a:avLst/>
              <a:gdLst>
                <a:gd name="T0" fmla="*/ 621 w 621"/>
                <a:gd name="T1" fmla="*/ 0 h 290"/>
                <a:gd name="T2" fmla="*/ 290 w 621"/>
                <a:gd name="T3" fmla="*/ 0 h 290"/>
                <a:gd name="T4" fmla="*/ 0 w 621"/>
                <a:gd name="T5" fmla="*/ 290 h 290"/>
                <a:gd name="T6" fmla="*/ 621 w 621"/>
                <a:gd name="T7" fmla="*/ 290 h 290"/>
                <a:gd name="T8" fmla="*/ 621 w 621"/>
                <a:gd name="T9" fmla="*/ 147 h 290"/>
                <a:gd name="T10" fmla="*/ 621 w 621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1" h="290">
                  <a:moveTo>
                    <a:pt x="621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621" y="290"/>
                  </a:lnTo>
                  <a:lnTo>
                    <a:pt x="621" y="147"/>
                  </a:lnTo>
                  <a:lnTo>
                    <a:pt x="621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5804360" y="2586038"/>
              <a:ext cx="369094" cy="682228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40 h 573"/>
                <a:gd name="T4" fmla="*/ 0 w 310"/>
                <a:gd name="T5" fmla="*/ 287 h 573"/>
                <a:gd name="T6" fmla="*/ 0 w 310"/>
                <a:gd name="T7" fmla="*/ 430 h 573"/>
                <a:gd name="T8" fmla="*/ 0 w 310"/>
                <a:gd name="T9" fmla="*/ 573 h 573"/>
                <a:gd name="T10" fmla="*/ 310 w 310"/>
                <a:gd name="T11" fmla="*/ 287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40"/>
                  </a:lnTo>
                  <a:lnTo>
                    <a:pt x="0" y="287"/>
                  </a:lnTo>
                  <a:lnTo>
                    <a:pt x="0" y="430"/>
                  </a:lnTo>
                  <a:lnTo>
                    <a:pt x="0" y="573"/>
                  </a:lnTo>
                  <a:lnTo>
                    <a:pt x="310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41374" y="3268052"/>
            <a:ext cx="1004578" cy="1874657"/>
            <a:chOff x="3140932" y="3268266"/>
            <a:chExt cx="1004888" cy="1875235"/>
          </a:xfrm>
          <a:solidFill>
            <a:srgbClr val="0070C0"/>
          </a:solidFill>
        </p:grpSpPr>
        <p:sp>
          <p:nvSpPr>
            <p:cNvPr id="57" name="Freeform 56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3471926" y="3433763"/>
              <a:ext cx="673894" cy="346472"/>
            </a:xfrm>
            <a:custGeom>
              <a:avLst/>
              <a:gdLst>
                <a:gd name="T0" fmla="*/ 0 w 566"/>
                <a:gd name="T1" fmla="*/ 291 h 291"/>
                <a:gd name="T2" fmla="*/ 566 w 566"/>
                <a:gd name="T3" fmla="*/ 291 h 291"/>
                <a:gd name="T4" fmla="*/ 275 w 566"/>
                <a:gd name="T5" fmla="*/ 0 h 291"/>
                <a:gd name="T6" fmla="*/ 0 w 566"/>
                <a:gd name="T7" fmla="*/ 0 h 291"/>
                <a:gd name="T8" fmla="*/ 0 w 5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91">
                  <a:moveTo>
                    <a:pt x="0" y="291"/>
                  </a:moveTo>
                  <a:lnTo>
                    <a:pt x="566" y="291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3471926" y="3433763"/>
              <a:ext cx="673894" cy="346472"/>
            </a:xfrm>
            <a:custGeom>
              <a:avLst/>
              <a:gdLst>
                <a:gd name="T0" fmla="*/ 0 w 566"/>
                <a:gd name="T1" fmla="*/ 291 h 291"/>
                <a:gd name="T2" fmla="*/ 566 w 566"/>
                <a:gd name="T3" fmla="*/ 291 h 291"/>
                <a:gd name="T4" fmla="*/ 275 w 566"/>
                <a:gd name="T5" fmla="*/ 0 h 291"/>
                <a:gd name="T6" fmla="*/ 0 w 566"/>
                <a:gd name="T7" fmla="*/ 0 h 291"/>
                <a:gd name="T8" fmla="*/ 0 w 5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91">
                  <a:moveTo>
                    <a:pt x="0" y="291"/>
                  </a:moveTo>
                  <a:lnTo>
                    <a:pt x="566" y="291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291"/>
                  </a:lnTo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0 h 573"/>
                <a:gd name="T4" fmla="*/ 314 w 314"/>
                <a:gd name="T5" fmla="*/ 286 h 573"/>
                <a:gd name="T6" fmla="*/ 314 w 314"/>
                <a:gd name="T7" fmla="*/ 573 h 573"/>
                <a:gd name="T8" fmla="*/ 0 w 314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0"/>
                  </a:lnTo>
                  <a:lnTo>
                    <a:pt x="314" y="286"/>
                  </a:lnTo>
                  <a:lnTo>
                    <a:pt x="314" y="573"/>
                  </a:lnTo>
                  <a:lnTo>
                    <a:pt x="0" y="286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0 h 573"/>
                <a:gd name="T4" fmla="*/ 314 w 314"/>
                <a:gd name="T5" fmla="*/ 286 h 573"/>
                <a:gd name="T6" fmla="*/ 314 w 314"/>
                <a:gd name="T7" fmla="*/ 573 h 573"/>
                <a:gd name="T8" fmla="*/ 0 w 314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0"/>
                  </a:lnTo>
                  <a:lnTo>
                    <a:pt x="314" y="286"/>
                  </a:lnTo>
                  <a:lnTo>
                    <a:pt x="314" y="573"/>
                  </a:lnTo>
                  <a:lnTo>
                    <a:pt x="0" y="286"/>
                  </a:lnTo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573 h 573"/>
                <a:gd name="T4" fmla="*/ 314 w 314"/>
                <a:gd name="T5" fmla="*/ 573 h 573"/>
                <a:gd name="T6" fmla="*/ 0 w 314"/>
                <a:gd name="T7" fmla="*/ 286 h 573"/>
                <a:gd name="T8" fmla="*/ 314 w 314"/>
                <a:gd name="T9" fmla="*/ 0 h 573"/>
                <a:gd name="T10" fmla="*/ 0 w 314"/>
                <a:gd name="T11" fmla="*/ 286 h 573"/>
                <a:gd name="T12" fmla="*/ 314 w 314"/>
                <a:gd name="T13" fmla="*/ 0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573"/>
                  </a:lnTo>
                  <a:lnTo>
                    <a:pt x="314" y="573"/>
                  </a:lnTo>
                  <a:lnTo>
                    <a:pt x="0" y="286"/>
                  </a:lnTo>
                  <a:close/>
                  <a:moveTo>
                    <a:pt x="314" y="0"/>
                  </a:moveTo>
                  <a:lnTo>
                    <a:pt x="0" y="286"/>
                  </a:lnTo>
                  <a:lnTo>
                    <a:pt x="314" y="0"/>
                  </a:lnTo>
                  <a:lnTo>
                    <a:pt x="31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573 h 573"/>
                <a:gd name="T4" fmla="*/ 314 w 314"/>
                <a:gd name="T5" fmla="*/ 573 h 573"/>
                <a:gd name="T6" fmla="*/ 0 w 314"/>
                <a:gd name="T7" fmla="*/ 286 h 573"/>
                <a:gd name="T8" fmla="*/ 314 w 314"/>
                <a:gd name="T9" fmla="*/ 0 h 573"/>
                <a:gd name="T10" fmla="*/ 0 w 314"/>
                <a:gd name="T11" fmla="*/ 286 h 573"/>
                <a:gd name="T12" fmla="*/ 314 w 314"/>
                <a:gd name="T13" fmla="*/ 0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573"/>
                  </a:lnTo>
                  <a:lnTo>
                    <a:pt x="314" y="573"/>
                  </a:lnTo>
                  <a:lnTo>
                    <a:pt x="0" y="286"/>
                  </a:lnTo>
                  <a:moveTo>
                    <a:pt x="314" y="0"/>
                  </a:moveTo>
                  <a:lnTo>
                    <a:pt x="0" y="286"/>
                  </a:lnTo>
                  <a:lnTo>
                    <a:pt x="314" y="0"/>
                  </a:lnTo>
                  <a:lnTo>
                    <a:pt x="314" y="0"/>
                  </a:lnTo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3514788" y="3433763"/>
              <a:ext cx="631031" cy="346472"/>
            </a:xfrm>
            <a:custGeom>
              <a:avLst/>
              <a:gdLst>
                <a:gd name="T0" fmla="*/ 239 w 530"/>
                <a:gd name="T1" fmla="*/ 0 h 291"/>
                <a:gd name="T2" fmla="*/ 0 w 530"/>
                <a:gd name="T3" fmla="*/ 0 h 291"/>
                <a:gd name="T4" fmla="*/ 0 w 530"/>
                <a:gd name="T5" fmla="*/ 147 h 291"/>
                <a:gd name="T6" fmla="*/ 0 w 530"/>
                <a:gd name="T7" fmla="*/ 291 h 291"/>
                <a:gd name="T8" fmla="*/ 530 w 530"/>
                <a:gd name="T9" fmla="*/ 291 h 291"/>
                <a:gd name="T10" fmla="*/ 239 w 530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0" h="291">
                  <a:moveTo>
                    <a:pt x="239" y="0"/>
                  </a:moveTo>
                  <a:lnTo>
                    <a:pt x="0" y="0"/>
                  </a:lnTo>
                  <a:lnTo>
                    <a:pt x="0" y="147"/>
                  </a:lnTo>
                  <a:lnTo>
                    <a:pt x="0" y="291"/>
                  </a:lnTo>
                  <a:lnTo>
                    <a:pt x="530" y="291"/>
                  </a:lnTo>
                  <a:lnTo>
                    <a:pt x="239" y="0"/>
                  </a:lnTo>
                </a:path>
              </a:pathLst>
            </a:custGeom>
            <a:grpFill/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Freeform 45"/>
          <p:cNvSpPr/>
          <p:nvPr/>
        </p:nvSpPr>
        <p:spPr bwMode="auto">
          <a:xfrm>
            <a:off x="5064831" y="2752672"/>
            <a:ext cx="345175" cy="2390037"/>
          </a:xfrm>
          <a:custGeom>
            <a:avLst/>
            <a:gdLst>
              <a:gd name="T0" fmla="*/ 290 w 290"/>
              <a:gd name="T1" fmla="*/ 0 h 2008"/>
              <a:gd name="T2" fmla="*/ 290 w 290"/>
              <a:gd name="T3" fmla="*/ 2008 h 2008"/>
              <a:gd name="T4" fmla="*/ 0 w 290"/>
              <a:gd name="T5" fmla="*/ 2008 h 2008"/>
              <a:gd name="T6" fmla="*/ 0 w 290"/>
              <a:gd name="T7" fmla="*/ 290 h 2008"/>
              <a:gd name="T8" fmla="*/ 290 w 290"/>
              <a:gd name="T9" fmla="*/ 0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008">
                <a:moveTo>
                  <a:pt x="290" y="0"/>
                </a:moveTo>
                <a:lnTo>
                  <a:pt x="290" y="2008"/>
                </a:lnTo>
                <a:lnTo>
                  <a:pt x="0" y="2008"/>
                </a:lnTo>
                <a:lnTo>
                  <a:pt x="0" y="290"/>
                </a:lnTo>
                <a:lnTo>
                  <a:pt x="2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Freeform 47"/>
          <p:cNvSpPr/>
          <p:nvPr/>
        </p:nvSpPr>
        <p:spPr bwMode="auto">
          <a:xfrm>
            <a:off x="5064831" y="2752672"/>
            <a:ext cx="345175" cy="2390037"/>
          </a:xfrm>
          <a:custGeom>
            <a:avLst/>
            <a:gdLst>
              <a:gd name="T0" fmla="*/ 290 w 290"/>
              <a:gd name="T1" fmla="*/ 0 h 2008"/>
              <a:gd name="T2" fmla="*/ 290 w 290"/>
              <a:gd name="T3" fmla="*/ 2008 h 2008"/>
              <a:gd name="T4" fmla="*/ 0 w 290"/>
              <a:gd name="T5" fmla="*/ 2008 h 2008"/>
              <a:gd name="T6" fmla="*/ 0 w 290"/>
              <a:gd name="T7" fmla="*/ 290 h 2008"/>
              <a:gd name="T8" fmla="*/ 290 w 290"/>
              <a:gd name="T9" fmla="*/ 0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008">
                <a:moveTo>
                  <a:pt x="290" y="0"/>
                </a:moveTo>
                <a:lnTo>
                  <a:pt x="290" y="2008"/>
                </a:lnTo>
                <a:lnTo>
                  <a:pt x="0" y="2008"/>
                </a:lnTo>
                <a:lnTo>
                  <a:pt x="0" y="290"/>
                </a:lnTo>
                <a:lnTo>
                  <a:pt x="2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Freeform 49"/>
          <p:cNvSpPr/>
          <p:nvPr/>
        </p:nvSpPr>
        <p:spPr bwMode="auto">
          <a:xfrm>
            <a:off x="5064831" y="2752672"/>
            <a:ext cx="777238" cy="345175"/>
          </a:xfrm>
          <a:custGeom>
            <a:avLst/>
            <a:gdLst>
              <a:gd name="T0" fmla="*/ 653 w 653"/>
              <a:gd name="T1" fmla="*/ 290 h 290"/>
              <a:gd name="T2" fmla="*/ 0 w 653"/>
              <a:gd name="T3" fmla="*/ 290 h 290"/>
              <a:gd name="T4" fmla="*/ 290 w 653"/>
              <a:gd name="T5" fmla="*/ 0 h 290"/>
              <a:gd name="T6" fmla="*/ 653 w 653"/>
              <a:gd name="T7" fmla="*/ 0 h 290"/>
              <a:gd name="T8" fmla="*/ 653 w 653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3" h="290">
                <a:moveTo>
                  <a:pt x="653" y="290"/>
                </a:moveTo>
                <a:lnTo>
                  <a:pt x="0" y="290"/>
                </a:lnTo>
                <a:lnTo>
                  <a:pt x="290" y="0"/>
                </a:lnTo>
                <a:lnTo>
                  <a:pt x="653" y="0"/>
                </a:lnTo>
                <a:lnTo>
                  <a:pt x="653" y="29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5803980" y="2586034"/>
            <a:ext cx="368980" cy="682018"/>
          </a:xfrm>
          <a:custGeom>
            <a:avLst/>
            <a:gdLst>
              <a:gd name="T0" fmla="*/ 310 w 310"/>
              <a:gd name="T1" fmla="*/ 287 h 573"/>
              <a:gd name="T2" fmla="*/ 0 w 310"/>
              <a:gd name="T3" fmla="*/ 0 h 573"/>
              <a:gd name="T4" fmla="*/ 0 w 310"/>
              <a:gd name="T5" fmla="*/ 287 h 573"/>
              <a:gd name="T6" fmla="*/ 0 w 310"/>
              <a:gd name="T7" fmla="*/ 573 h 573"/>
              <a:gd name="T8" fmla="*/ 310 w 310"/>
              <a:gd name="T9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573">
                <a:moveTo>
                  <a:pt x="310" y="287"/>
                </a:moveTo>
                <a:lnTo>
                  <a:pt x="0" y="0"/>
                </a:lnTo>
                <a:lnTo>
                  <a:pt x="0" y="287"/>
                </a:lnTo>
                <a:lnTo>
                  <a:pt x="0" y="573"/>
                </a:lnTo>
                <a:lnTo>
                  <a:pt x="310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Freeform 53"/>
          <p:cNvSpPr/>
          <p:nvPr/>
        </p:nvSpPr>
        <p:spPr bwMode="auto">
          <a:xfrm>
            <a:off x="5064831" y="2752672"/>
            <a:ext cx="739150" cy="345175"/>
          </a:xfrm>
          <a:custGeom>
            <a:avLst/>
            <a:gdLst>
              <a:gd name="T0" fmla="*/ 621 w 621"/>
              <a:gd name="T1" fmla="*/ 0 h 290"/>
              <a:gd name="T2" fmla="*/ 290 w 621"/>
              <a:gd name="T3" fmla="*/ 0 h 290"/>
              <a:gd name="T4" fmla="*/ 0 w 621"/>
              <a:gd name="T5" fmla="*/ 290 h 290"/>
              <a:gd name="T6" fmla="*/ 621 w 621"/>
              <a:gd name="T7" fmla="*/ 290 h 290"/>
              <a:gd name="T8" fmla="*/ 621 w 621"/>
              <a:gd name="T9" fmla="*/ 147 h 290"/>
              <a:gd name="T10" fmla="*/ 621 w 621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1" h="290">
                <a:moveTo>
                  <a:pt x="621" y="0"/>
                </a:moveTo>
                <a:lnTo>
                  <a:pt x="290" y="0"/>
                </a:lnTo>
                <a:lnTo>
                  <a:pt x="0" y="290"/>
                </a:lnTo>
                <a:lnTo>
                  <a:pt x="621" y="290"/>
                </a:lnTo>
                <a:lnTo>
                  <a:pt x="621" y="147"/>
                </a:lnTo>
                <a:lnTo>
                  <a:pt x="6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5803980" y="2586034"/>
            <a:ext cx="368980" cy="682018"/>
          </a:xfrm>
          <a:custGeom>
            <a:avLst/>
            <a:gdLst>
              <a:gd name="T0" fmla="*/ 0 w 310"/>
              <a:gd name="T1" fmla="*/ 0 h 573"/>
              <a:gd name="T2" fmla="*/ 0 w 310"/>
              <a:gd name="T3" fmla="*/ 140 h 573"/>
              <a:gd name="T4" fmla="*/ 0 w 310"/>
              <a:gd name="T5" fmla="*/ 287 h 573"/>
              <a:gd name="T6" fmla="*/ 0 w 310"/>
              <a:gd name="T7" fmla="*/ 430 h 573"/>
              <a:gd name="T8" fmla="*/ 0 w 310"/>
              <a:gd name="T9" fmla="*/ 573 h 573"/>
              <a:gd name="T10" fmla="*/ 310 w 310"/>
              <a:gd name="T11" fmla="*/ 287 h 573"/>
              <a:gd name="T12" fmla="*/ 0 w 310"/>
              <a:gd name="T13" fmla="*/ 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" h="573">
                <a:moveTo>
                  <a:pt x="0" y="0"/>
                </a:moveTo>
                <a:lnTo>
                  <a:pt x="0" y="140"/>
                </a:lnTo>
                <a:lnTo>
                  <a:pt x="0" y="287"/>
                </a:lnTo>
                <a:lnTo>
                  <a:pt x="0" y="430"/>
                </a:lnTo>
                <a:lnTo>
                  <a:pt x="0" y="573"/>
                </a:lnTo>
                <a:lnTo>
                  <a:pt x="310" y="2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6319138" y="2673687"/>
            <a:ext cx="313901" cy="666810"/>
            <a:chOff x="5303" y="1589"/>
            <a:chExt cx="515" cy="1094"/>
          </a:xfrm>
        </p:grpSpPr>
        <p:sp>
          <p:nvSpPr>
            <p:cNvPr id="72" name="Oval 5"/>
            <p:cNvSpPr>
              <a:spLocks noChangeArrowheads="1"/>
            </p:cNvSpPr>
            <p:nvPr/>
          </p:nvSpPr>
          <p:spPr bwMode="auto">
            <a:xfrm>
              <a:off x="5303" y="1589"/>
              <a:ext cx="515" cy="51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5480" y="2050"/>
              <a:ext cx="161" cy="633"/>
            </a:xfrm>
            <a:custGeom>
              <a:avLst/>
              <a:gdLst>
                <a:gd name="T0" fmla="*/ 67 w 67"/>
                <a:gd name="T1" fmla="*/ 0 h 266"/>
                <a:gd name="T2" fmla="*/ 67 w 67"/>
                <a:gd name="T3" fmla="*/ 233 h 266"/>
                <a:gd name="T4" fmla="*/ 34 w 67"/>
                <a:gd name="T5" fmla="*/ 266 h 266"/>
                <a:gd name="T6" fmla="*/ 34 w 67"/>
                <a:gd name="T7" fmla="*/ 266 h 266"/>
                <a:gd name="T8" fmla="*/ 0 w 67"/>
                <a:gd name="T9" fmla="*/ 233 h 266"/>
                <a:gd name="T10" fmla="*/ 0 w 67"/>
                <a:gd name="T11" fmla="*/ 0 h 266"/>
                <a:gd name="T12" fmla="*/ 67 w 67"/>
                <a:gd name="T1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66">
                  <a:moveTo>
                    <a:pt x="67" y="0"/>
                  </a:moveTo>
                  <a:cubicBezTo>
                    <a:pt x="67" y="233"/>
                    <a:pt x="67" y="233"/>
                    <a:pt x="67" y="233"/>
                  </a:cubicBezTo>
                  <a:cubicBezTo>
                    <a:pt x="67" y="251"/>
                    <a:pt x="52" y="266"/>
                    <a:pt x="3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15" y="266"/>
                    <a:pt x="0" y="251"/>
                    <a:pt x="0" y="2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4" name="Oval 7"/>
            <p:cNvSpPr>
              <a:spLocks noChangeArrowheads="1"/>
            </p:cNvSpPr>
            <p:nvPr/>
          </p:nvSpPr>
          <p:spPr bwMode="auto">
            <a:xfrm>
              <a:off x="5416" y="1704"/>
              <a:ext cx="289" cy="285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8"/>
            <p:cNvSpPr/>
            <p:nvPr/>
          </p:nvSpPr>
          <p:spPr bwMode="auto">
            <a:xfrm>
              <a:off x="5548" y="2416"/>
              <a:ext cx="220" cy="160"/>
            </a:xfrm>
            <a:custGeom>
              <a:avLst/>
              <a:gdLst>
                <a:gd name="T0" fmla="*/ 20 w 92"/>
                <a:gd name="T1" fmla="*/ 0 h 67"/>
                <a:gd name="T2" fmla="*/ 71 w 92"/>
                <a:gd name="T3" fmla="*/ 0 h 67"/>
                <a:gd name="T4" fmla="*/ 92 w 92"/>
                <a:gd name="T5" fmla="*/ 21 h 67"/>
                <a:gd name="T6" fmla="*/ 92 w 92"/>
                <a:gd name="T7" fmla="*/ 46 h 67"/>
                <a:gd name="T8" fmla="*/ 71 w 92"/>
                <a:gd name="T9" fmla="*/ 67 h 67"/>
                <a:gd name="T10" fmla="*/ 20 w 92"/>
                <a:gd name="T11" fmla="*/ 67 h 67"/>
                <a:gd name="T12" fmla="*/ 0 w 92"/>
                <a:gd name="T13" fmla="*/ 46 h 67"/>
                <a:gd name="T14" fmla="*/ 0 w 92"/>
                <a:gd name="T15" fmla="*/ 21 h 67"/>
                <a:gd name="T16" fmla="*/ 20 w 92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7">
                  <a:moveTo>
                    <a:pt x="2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2" y="10"/>
                    <a:pt x="92" y="21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7"/>
                    <a:pt x="83" y="67"/>
                    <a:pt x="7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9" y="67"/>
                    <a:pt x="0" y="57"/>
                    <a:pt x="0" y="4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9"/>
            <p:cNvSpPr/>
            <p:nvPr/>
          </p:nvSpPr>
          <p:spPr bwMode="auto">
            <a:xfrm>
              <a:off x="5548" y="2233"/>
              <a:ext cx="220" cy="157"/>
            </a:xfrm>
            <a:custGeom>
              <a:avLst/>
              <a:gdLst>
                <a:gd name="T0" fmla="*/ 20 w 92"/>
                <a:gd name="T1" fmla="*/ 0 h 66"/>
                <a:gd name="T2" fmla="*/ 71 w 92"/>
                <a:gd name="T3" fmla="*/ 0 h 66"/>
                <a:gd name="T4" fmla="*/ 92 w 92"/>
                <a:gd name="T5" fmla="*/ 20 h 66"/>
                <a:gd name="T6" fmla="*/ 92 w 92"/>
                <a:gd name="T7" fmla="*/ 46 h 66"/>
                <a:gd name="T8" fmla="*/ 71 w 92"/>
                <a:gd name="T9" fmla="*/ 66 h 66"/>
                <a:gd name="T10" fmla="*/ 20 w 92"/>
                <a:gd name="T11" fmla="*/ 66 h 66"/>
                <a:gd name="T12" fmla="*/ 0 w 92"/>
                <a:gd name="T13" fmla="*/ 46 h 66"/>
                <a:gd name="T14" fmla="*/ 0 w 92"/>
                <a:gd name="T15" fmla="*/ 20 h 66"/>
                <a:gd name="T16" fmla="*/ 20 w 92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6">
                  <a:moveTo>
                    <a:pt x="2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2" y="9"/>
                    <a:pt x="92" y="20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7"/>
                    <a:pt x="83" y="66"/>
                    <a:pt x="71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6"/>
                    <a:pt x="0" y="57"/>
                    <a:pt x="0" y="4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Group 12"/>
          <p:cNvGrpSpPr>
            <a:grpSpLocks noChangeAspect="1"/>
          </p:cNvGrpSpPr>
          <p:nvPr/>
        </p:nvGrpSpPr>
        <p:grpSpPr bwMode="auto">
          <a:xfrm>
            <a:off x="5986829" y="1255058"/>
            <a:ext cx="634924" cy="531526"/>
            <a:chOff x="4757" y="734"/>
            <a:chExt cx="1136" cy="951"/>
          </a:xfrm>
          <a:solidFill>
            <a:schemeClr val="accent3"/>
          </a:solidFill>
        </p:grpSpPr>
        <p:sp>
          <p:nvSpPr>
            <p:cNvPr id="78" name="Freeform 13"/>
            <p:cNvSpPr>
              <a:spLocks noEditPoints="1"/>
            </p:cNvSpPr>
            <p:nvPr/>
          </p:nvSpPr>
          <p:spPr bwMode="auto">
            <a:xfrm>
              <a:off x="4757" y="872"/>
              <a:ext cx="689" cy="689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4"/>
            <p:cNvSpPr>
              <a:spLocks noEditPoints="1"/>
            </p:cNvSpPr>
            <p:nvPr/>
          </p:nvSpPr>
          <p:spPr bwMode="auto">
            <a:xfrm>
              <a:off x="5442" y="1240"/>
              <a:ext cx="444" cy="445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5"/>
            <p:cNvSpPr>
              <a:spLocks noEditPoints="1"/>
            </p:cNvSpPr>
            <p:nvPr/>
          </p:nvSpPr>
          <p:spPr bwMode="auto">
            <a:xfrm>
              <a:off x="5430" y="734"/>
              <a:ext cx="463" cy="461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18"/>
          <p:cNvGrpSpPr>
            <a:grpSpLocks noChangeAspect="1"/>
          </p:cNvGrpSpPr>
          <p:nvPr/>
        </p:nvGrpSpPr>
        <p:grpSpPr bwMode="auto">
          <a:xfrm>
            <a:off x="2386165" y="3348137"/>
            <a:ext cx="572720" cy="555362"/>
            <a:chOff x="1431" y="1291"/>
            <a:chExt cx="924" cy="896"/>
          </a:xfrm>
          <a:solidFill>
            <a:srgbClr val="0070C0"/>
          </a:solidFill>
        </p:grpSpPr>
        <p:sp>
          <p:nvSpPr>
            <p:cNvPr id="82" name="Freeform 19"/>
            <p:cNvSpPr/>
            <p:nvPr/>
          </p:nvSpPr>
          <p:spPr bwMode="auto">
            <a:xfrm>
              <a:off x="1552" y="1665"/>
              <a:ext cx="377" cy="51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0"/>
            <p:cNvSpPr/>
            <p:nvPr/>
          </p:nvSpPr>
          <p:spPr bwMode="auto">
            <a:xfrm>
              <a:off x="1431" y="1291"/>
              <a:ext cx="924" cy="64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1"/>
            <p:cNvSpPr/>
            <p:nvPr/>
          </p:nvSpPr>
          <p:spPr bwMode="auto">
            <a:xfrm>
              <a:off x="1874" y="1672"/>
              <a:ext cx="377" cy="515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30"/>
          <p:cNvGrpSpPr>
            <a:grpSpLocks noChangeAspect="1"/>
          </p:cNvGrpSpPr>
          <p:nvPr/>
        </p:nvGrpSpPr>
        <p:grpSpPr bwMode="auto">
          <a:xfrm>
            <a:off x="2607561" y="1933016"/>
            <a:ext cx="574219" cy="485700"/>
            <a:chOff x="144" y="2696"/>
            <a:chExt cx="1174" cy="889"/>
          </a:xfrm>
        </p:grpSpPr>
        <p:sp>
          <p:nvSpPr>
            <p:cNvPr id="86" name="Freeform 31"/>
            <p:cNvSpPr/>
            <p:nvPr/>
          </p:nvSpPr>
          <p:spPr bwMode="auto">
            <a:xfrm>
              <a:off x="695" y="2696"/>
              <a:ext cx="623" cy="889"/>
            </a:xfrm>
            <a:custGeom>
              <a:avLst/>
              <a:gdLst>
                <a:gd name="T0" fmla="*/ 208 w 262"/>
                <a:gd name="T1" fmla="*/ 0 h 373"/>
                <a:gd name="T2" fmla="*/ 54 w 262"/>
                <a:gd name="T3" fmla="*/ 0 h 373"/>
                <a:gd name="T4" fmla="*/ 0 w 262"/>
                <a:gd name="T5" fmla="*/ 54 h 373"/>
                <a:gd name="T6" fmla="*/ 0 w 262"/>
                <a:gd name="T7" fmla="*/ 319 h 373"/>
                <a:gd name="T8" fmla="*/ 54 w 262"/>
                <a:gd name="T9" fmla="*/ 373 h 373"/>
                <a:gd name="T10" fmla="*/ 208 w 262"/>
                <a:gd name="T11" fmla="*/ 373 h 373"/>
                <a:gd name="T12" fmla="*/ 262 w 262"/>
                <a:gd name="T13" fmla="*/ 319 h 373"/>
                <a:gd name="T14" fmla="*/ 262 w 262"/>
                <a:gd name="T15" fmla="*/ 54 h 373"/>
                <a:gd name="T16" fmla="*/ 208 w 262"/>
                <a:gd name="T1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73">
                  <a:moveTo>
                    <a:pt x="20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9"/>
                    <a:pt x="24" y="373"/>
                    <a:pt x="54" y="373"/>
                  </a:cubicBezTo>
                  <a:cubicBezTo>
                    <a:pt x="208" y="373"/>
                    <a:pt x="208" y="373"/>
                    <a:pt x="208" y="373"/>
                  </a:cubicBezTo>
                  <a:cubicBezTo>
                    <a:pt x="238" y="373"/>
                    <a:pt x="262" y="349"/>
                    <a:pt x="262" y="319"/>
                  </a:cubicBezTo>
                  <a:cubicBezTo>
                    <a:pt x="262" y="54"/>
                    <a:pt x="262" y="54"/>
                    <a:pt x="262" y="54"/>
                  </a:cubicBezTo>
                  <a:cubicBezTo>
                    <a:pt x="262" y="24"/>
                    <a:pt x="238" y="0"/>
                    <a:pt x="208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2"/>
            <p:cNvSpPr/>
            <p:nvPr/>
          </p:nvSpPr>
          <p:spPr bwMode="auto">
            <a:xfrm>
              <a:off x="747" y="2770"/>
              <a:ext cx="518" cy="712"/>
            </a:xfrm>
            <a:custGeom>
              <a:avLst/>
              <a:gdLst>
                <a:gd name="T0" fmla="*/ 217 w 218"/>
                <a:gd name="T1" fmla="*/ 0 h 299"/>
                <a:gd name="T2" fmla="*/ 1 w 218"/>
                <a:gd name="T3" fmla="*/ 0 h 299"/>
                <a:gd name="T4" fmla="*/ 0 w 218"/>
                <a:gd name="T5" fmla="*/ 1 h 299"/>
                <a:gd name="T6" fmla="*/ 0 w 218"/>
                <a:gd name="T7" fmla="*/ 299 h 299"/>
                <a:gd name="T8" fmla="*/ 1 w 218"/>
                <a:gd name="T9" fmla="*/ 299 h 299"/>
                <a:gd name="T10" fmla="*/ 217 w 218"/>
                <a:gd name="T11" fmla="*/ 299 h 299"/>
                <a:gd name="T12" fmla="*/ 218 w 218"/>
                <a:gd name="T13" fmla="*/ 299 h 299"/>
                <a:gd name="T14" fmla="*/ 218 w 218"/>
                <a:gd name="T15" fmla="*/ 1 h 299"/>
                <a:gd name="T16" fmla="*/ 217 w 218"/>
                <a:gd name="T1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299">
                  <a:moveTo>
                    <a:pt x="21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9"/>
                    <a:pt x="1" y="299"/>
                  </a:cubicBezTo>
                  <a:cubicBezTo>
                    <a:pt x="217" y="299"/>
                    <a:pt x="217" y="299"/>
                    <a:pt x="217" y="299"/>
                  </a:cubicBezTo>
                  <a:cubicBezTo>
                    <a:pt x="217" y="299"/>
                    <a:pt x="218" y="299"/>
                    <a:pt x="218" y="29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7" y="0"/>
                    <a:pt x="217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3"/>
            <p:cNvSpPr/>
            <p:nvPr/>
          </p:nvSpPr>
          <p:spPr bwMode="auto">
            <a:xfrm>
              <a:off x="930" y="2725"/>
              <a:ext cx="150" cy="19"/>
            </a:xfrm>
            <a:custGeom>
              <a:avLst/>
              <a:gdLst>
                <a:gd name="T0" fmla="*/ 60 w 63"/>
                <a:gd name="T1" fmla="*/ 0 h 8"/>
                <a:gd name="T2" fmla="*/ 4 w 63"/>
                <a:gd name="T3" fmla="*/ 0 h 8"/>
                <a:gd name="T4" fmla="*/ 0 w 63"/>
                <a:gd name="T5" fmla="*/ 4 h 8"/>
                <a:gd name="T6" fmla="*/ 0 w 63"/>
                <a:gd name="T7" fmla="*/ 4 h 8"/>
                <a:gd name="T8" fmla="*/ 4 w 63"/>
                <a:gd name="T9" fmla="*/ 8 h 8"/>
                <a:gd name="T10" fmla="*/ 60 w 63"/>
                <a:gd name="T11" fmla="*/ 8 h 8"/>
                <a:gd name="T12" fmla="*/ 63 w 63"/>
                <a:gd name="T13" fmla="*/ 4 h 8"/>
                <a:gd name="T14" fmla="*/ 63 w 63"/>
                <a:gd name="T15" fmla="*/ 4 h 8"/>
                <a:gd name="T16" fmla="*/ 60 w 63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">
                  <a:moveTo>
                    <a:pt x="6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3" y="6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2"/>
                    <a:pt x="62" y="0"/>
                    <a:pt x="60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Oval 34"/>
            <p:cNvSpPr>
              <a:spLocks noChangeArrowheads="1"/>
            </p:cNvSpPr>
            <p:nvPr/>
          </p:nvSpPr>
          <p:spPr bwMode="auto">
            <a:xfrm>
              <a:off x="983" y="3520"/>
              <a:ext cx="45" cy="46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5"/>
            <p:cNvSpPr/>
            <p:nvPr/>
          </p:nvSpPr>
          <p:spPr bwMode="auto">
            <a:xfrm>
              <a:off x="144" y="2830"/>
              <a:ext cx="706" cy="521"/>
            </a:xfrm>
            <a:custGeom>
              <a:avLst/>
              <a:gdLst>
                <a:gd name="T0" fmla="*/ 149 w 297"/>
                <a:gd name="T1" fmla="*/ 0 h 219"/>
                <a:gd name="T2" fmla="*/ 297 w 297"/>
                <a:gd name="T3" fmla="*/ 102 h 219"/>
                <a:gd name="T4" fmla="*/ 241 w 297"/>
                <a:gd name="T5" fmla="*/ 183 h 219"/>
                <a:gd name="T6" fmla="*/ 285 w 297"/>
                <a:gd name="T7" fmla="*/ 219 h 219"/>
                <a:gd name="T8" fmla="*/ 284 w 297"/>
                <a:gd name="T9" fmla="*/ 219 h 219"/>
                <a:gd name="T10" fmla="*/ 213 w 297"/>
                <a:gd name="T11" fmla="*/ 195 h 219"/>
                <a:gd name="T12" fmla="*/ 149 w 297"/>
                <a:gd name="T13" fmla="*/ 205 h 219"/>
                <a:gd name="T14" fmla="*/ 0 w 297"/>
                <a:gd name="T15" fmla="*/ 102 h 219"/>
                <a:gd name="T16" fmla="*/ 149 w 297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219">
                  <a:moveTo>
                    <a:pt x="149" y="0"/>
                  </a:moveTo>
                  <a:cubicBezTo>
                    <a:pt x="231" y="0"/>
                    <a:pt x="297" y="46"/>
                    <a:pt x="297" y="102"/>
                  </a:cubicBezTo>
                  <a:cubicBezTo>
                    <a:pt x="297" y="135"/>
                    <a:pt x="275" y="164"/>
                    <a:pt x="241" y="183"/>
                  </a:cubicBezTo>
                  <a:cubicBezTo>
                    <a:pt x="249" y="198"/>
                    <a:pt x="265" y="211"/>
                    <a:pt x="285" y="219"/>
                  </a:cubicBezTo>
                  <a:cubicBezTo>
                    <a:pt x="285" y="219"/>
                    <a:pt x="284" y="219"/>
                    <a:pt x="284" y="219"/>
                  </a:cubicBezTo>
                  <a:cubicBezTo>
                    <a:pt x="255" y="219"/>
                    <a:pt x="230" y="209"/>
                    <a:pt x="213" y="195"/>
                  </a:cubicBezTo>
                  <a:cubicBezTo>
                    <a:pt x="194" y="201"/>
                    <a:pt x="172" y="205"/>
                    <a:pt x="149" y="205"/>
                  </a:cubicBezTo>
                  <a:cubicBezTo>
                    <a:pt x="66" y="205"/>
                    <a:pt x="0" y="159"/>
                    <a:pt x="0" y="102"/>
                  </a:cubicBezTo>
                  <a:cubicBezTo>
                    <a:pt x="0" y="46"/>
                    <a:pt x="66" y="0"/>
                    <a:pt x="14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6"/>
            <p:cNvSpPr>
              <a:spLocks noEditPoints="1"/>
            </p:cNvSpPr>
            <p:nvPr/>
          </p:nvSpPr>
          <p:spPr bwMode="auto">
            <a:xfrm>
              <a:off x="460" y="2932"/>
              <a:ext cx="69" cy="288"/>
            </a:xfrm>
            <a:custGeom>
              <a:avLst/>
              <a:gdLst>
                <a:gd name="T0" fmla="*/ 67 w 69"/>
                <a:gd name="T1" fmla="*/ 288 h 288"/>
                <a:gd name="T2" fmla="*/ 0 w 69"/>
                <a:gd name="T3" fmla="*/ 288 h 288"/>
                <a:gd name="T4" fmla="*/ 0 w 69"/>
                <a:gd name="T5" fmla="*/ 81 h 288"/>
                <a:gd name="T6" fmla="*/ 67 w 69"/>
                <a:gd name="T7" fmla="*/ 81 h 288"/>
                <a:gd name="T8" fmla="*/ 67 w 69"/>
                <a:gd name="T9" fmla="*/ 288 h 288"/>
                <a:gd name="T10" fmla="*/ 67 w 69"/>
                <a:gd name="T11" fmla="*/ 288 h 288"/>
                <a:gd name="T12" fmla="*/ 69 w 69"/>
                <a:gd name="T13" fmla="*/ 50 h 288"/>
                <a:gd name="T14" fmla="*/ 0 w 69"/>
                <a:gd name="T15" fmla="*/ 50 h 288"/>
                <a:gd name="T16" fmla="*/ 0 w 69"/>
                <a:gd name="T17" fmla="*/ 0 h 288"/>
                <a:gd name="T18" fmla="*/ 69 w 69"/>
                <a:gd name="T19" fmla="*/ 0 h 288"/>
                <a:gd name="T20" fmla="*/ 69 w 69"/>
                <a:gd name="T21" fmla="*/ 5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288">
                  <a:moveTo>
                    <a:pt x="67" y="288"/>
                  </a:moveTo>
                  <a:lnTo>
                    <a:pt x="0" y="288"/>
                  </a:lnTo>
                  <a:lnTo>
                    <a:pt x="0" y="81"/>
                  </a:lnTo>
                  <a:lnTo>
                    <a:pt x="67" y="81"/>
                  </a:lnTo>
                  <a:lnTo>
                    <a:pt x="67" y="288"/>
                  </a:lnTo>
                  <a:lnTo>
                    <a:pt x="67" y="288"/>
                  </a:lnTo>
                  <a:close/>
                  <a:moveTo>
                    <a:pt x="69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5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76117" y="2729236"/>
            <a:ext cx="1994761" cy="984687"/>
            <a:chOff x="8633134" y="3844828"/>
            <a:chExt cx="2765626" cy="1313321"/>
          </a:xfrm>
        </p:grpSpPr>
        <p:sp>
          <p:nvSpPr>
            <p:cNvPr id="92" name="TextBox 91"/>
            <p:cNvSpPr txBox="1"/>
            <p:nvPr/>
          </p:nvSpPr>
          <p:spPr>
            <a:xfrm>
              <a:off x="8637105" y="3844828"/>
              <a:ext cx="1809096" cy="492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800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Lato Light" panose="020F0402020204030203" pitchFamily="34" charset="0"/>
                </a:rPr>
                <a:t>Networking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633134" y="4297904"/>
              <a:ext cx="2765626" cy="860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753423" y="1006236"/>
            <a:ext cx="1994761" cy="1001553"/>
            <a:chOff x="7544138" y="2041175"/>
            <a:chExt cx="2765626" cy="1335814"/>
          </a:xfrm>
        </p:grpSpPr>
        <p:sp>
          <p:nvSpPr>
            <p:cNvPr id="93" name="TextBox 92"/>
            <p:cNvSpPr txBox="1"/>
            <p:nvPr/>
          </p:nvSpPr>
          <p:spPr>
            <a:xfrm>
              <a:off x="7848153" y="2041175"/>
              <a:ext cx="2098373" cy="492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Lato Light" panose="020F0402020204030203" pitchFamily="34" charset="0"/>
                </a:rPr>
                <a:t>Search Engine</a:t>
              </a:r>
              <a:endParaRPr lang="id-ID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 panose="020F0402020204030203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544138" y="2516745"/>
              <a:ext cx="2765626" cy="860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8996" y="1512720"/>
            <a:ext cx="1935896" cy="1223667"/>
            <a:chOff x="519901" y="2197889"/>
            <a:chExt cx="2807525" cy="1632057"/>
          </a:xfrm>
        </p:grpSpPr>
        <p:sp>
          <p:nvSpPr>
            <p:cNvPr id="94" name="TextBox 93"/>
            <p:cNvSpPr txBox="1"/>
            <p:nvPr/>
          </p:nvSpPr>
          <p:spPr>
            <a:xfrm>
              <a:off x="1327676" y="2197889"/>
              <a:ext cx="1999750" cy="492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800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Lato Light" panose="020F0402020204030203" pitchFamily="34" charset="0"/>
                </a:rPr>
                <a:t>Connectivity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519901" y="2724005"/>
              <a:ext cx="2765624" cy="1105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39661" y="3254847"/>
            <a:ext cx="1985135" cy="971293"/>
            <a:chOff x="140161" y="4068267"/>
            <a:chExt cx="2765626" cy="1295455"/>
          </a:xfrm>
        </p:grpSpPr>
        <p:sp>
          <p:nvSpPr>
            <p:cNvPr id="95" name="TextBox 94"/>
            <p:cNvSpPr txBox="1"/>
            <p:nvPr/>
          </p:nvSpPr>
          <p:spPr>
            <a:xfrm>
              <a:off x="1869435" y="4068267"/>
              <a:ext cx="1021044" cy="492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800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Lato Light" panose="020F0402020204030203" pitchFamily="34" charset="0"/>
                </a:rPr>
                <a:t>Cloud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40161" y="4503478"/>
              <a:ext cx="2765626" cy="860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093168" y="1064877"/>
            <a:ext cx="3211315" cy="3207745"/>
            <a:chOff x="853" y="1000"/>
            <a:chExt cx="2698" cy="2695"/>
          </a:xfrm>
        </p:grpSpPr>
        <p:sp>
          <p:nvSpPr>
            <p:cNvPr id="12" name="Freeform 5"/>
            <p:cNvSpPr/>
            <p:nvPr/>
          </p:nvSpPr>
          <p:spPr bwMode="auto">
            <a:xfrm>
              <a:off x="2274" y="1000"/>
              <a:ext cx="1090" cy="1049"/>
            </a:xfrm>
            <a:custGeom>
              <a:avLst/>
              <a:gdLst>
                <a:gd name="T0" fmla="*/ 0 w 460"/>
                <a:gd name="T1" fmla="*/ 322 h 443"/>
                <a:gd name="T2" fmla="*/ 184 w 460"/>
                <a:gd name="T3" fmla="*/ 443 h 443"/>
                <a:gd name="T4" fmla="*/ 365 w 460"/>
                <a:gd name="T5" fmla="*/ 438 h 443"/>
                <a:gd name="T6" fmla="*/ 460 w 460"/>
                <a:gd name="T7" fmla="*/ 280 h 443"/>
                <a:gd name="T8" fmla="*/ 2 w 460"/>
                <a:gd name="T9" fmla="*/ 0 h 443"/>
                <a:gd name="T10" fmla="*/ 89 w 460"/>
                <a:gd name="T11" fmla="*/ 159 h 443"/>
                <a:gd name="T12" fmla="*/ 0 w 460"/>
                <a:gd name="T13" fmla="*/ 32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443">
                  <a:moveTo>
                    <a:pt x="0" y="322"/>
                  </a:moveTo>
                  <a:cubicBezTo>
                    <a:pt x="79" y="331"/>
                    <a:pt x="146" y="378"/>
                    <a:pt x="184" y="443"/>
                  </a:cubicBezTo>
                  <a:cubicBezTo>
                    <a:pt x="365" y="438"/>
                    <a:pt x="365" y="438"/>
                    <a:pt x="365" y="438"/>
                  </a:cubicBezTo>
                  <a:cubicBezTo>
                    <a:pt x="460" y="280"/>
                    <a:pt x="460" y="280"/>
                    <a:pt x="460" y="280"/>
                  </a:cubicBezTo>
                  <a:cubicBezTo>
                    <a:pt x="367" y="121"/>
                    <a:pt x="197" y="11"/>
                    <a:pt x="2" y="0"/>
                  </a:cubicBezTo>
                  <a:cubicBezTo>
                    <a:pt x="89" y="159"/>
                    <a:pt x="89" y="159"/>
                    <a:pt x="89" y="159"/>
                  </a:cubicBezTo>
                  <a:lnTo>
                    <a:pt x="0" y="32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2710" y="1739"/>
              <a:ext cx="841" cy="1279"/>
            </a:xfrm>
            <a:custGeom>
              <a:avLst/>
              <a:gdLst>
                <a:gd name="T0" fmla="*/ 15 w 355"/>
                <a:gd name="T1" fmla="*/ 162 h 540"/>
                <a:gd name="T2" fmla="*/ 34 w 355"/>
                <a:gd name="T3" fmla="*/ 257 h 540"/>
                <a:gd name="T4" fmla="*/ 0 w 355"/>
                <a:gd name="T5" fmla="*/ 381 h 540"/>
                <a:gd name="T6" fmla="*/ 95 w 355"/>
                <a:gd name="T7" fmla="*/ 536 h 540"/>
                <a:gd name="T8" fmla="*/ 279 w 355"/>
                <a:gd name="T9" fmla="*/ 540 h 540"/>
                <a:gd name="T10" fmla="*/ 355 w 355"/>
                <a:gd name="T11" fmla="*/ 257 h 540"/>
                <a:gd name="T12" fmla="*/ 294 w 355"/>
                <a:gd name="T13" fmla="*/ 0 h 540"/>
                <a:gd name="T14" fmla="*/ 199 w 355"/>
                <a:gd name="T15" fmla="*/ 157 h 540"/>
                <a:gd name="T16" fmla="*/ 15 w 355"/>
                <a:gd name="T17" fmla="*/ 16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540">
                  <a:moveTo>
                    <a:pt x="15" y="162"/>
                  </a:moveTo>
                  <a:cubicBezTo>
                    <a:pt x="27" y="191"/>
                    <a:pt x="34" y="223"/>
                    <a:pt x="34" y="257"/>
                  </a:cubicBezTo>
                  <a:cubicBezTo>
                    <a:pt x="34" y="302"/>
                    <a:pt x="22" y="345"/>
                    <a:pt x="0" y="381"/>
                  </a:cubicBezTo>
                  <a:cubicBezTo>
                    <a:pt x="95" y="536"/>
                    <a:pt x="95" y="536"/>
                    <a:pt x="95" y="536"/>
                  </a:cubicBezTo>
                  <a:cubicBezTo>
                    <a:pt x="279" y="540"/>
                    <a:pt x="279" y="540"/>
                    <a:pt x="279" y="540"/>
                  </a:cubicBezTo>
                  <a:cubicBezTo>
                    <a:pt x="327" y="456"/>
                    <a:pt x="355" y="360"/>
                    <a:pt x="355" y="257"/>
                  </a:cubicBezTo>
                  <a:cubicBezTo>
                    <a:pt x="355" y="164"/>
                    <a:pt x="333" y="77"/>
                    <a:pt x="294" y="0"/>
                  </a:cubicBezTo>
                  <a:cubicBezTo>
                    <a:pt x="199" y="157"/>
                    <a:pt x="199" y="157"/>
                    <a:pt x="199" y="157"/>
                  </a:cubicBezTo>
                  <a:lnTo>
                    <a:pt x="15" y="16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1078" y="1000"/>
              <a:ext cx="1322" cy="992"/>
            </a:xfrm>
            <a:custGeom>
              <a:avLst/>
              <a:gdLst>
                <a:gd name="T0" fmla="*/ 276 w 558"/>
                <a:gd name="T1" fmla="*/ 419 h 419"/>
                <a:gd name="T2" fmla="*/ 470 w 558"/>
                <a:gd name="T3" fmla="*/ 320 h 419"/>
                <a:gd name="T4" fmla="*/ 558 w 558"/>
                <a:gd name="T5" fmla="*/ 159 h 419"/>
                <a:gd name="T6" fmla="*/ 470 w 558"/>
                <a:gd name="T7" fmla="*/ 0 h 419"/>
                <a:gd name="T8" fmla="*/ 0 w 558"/>
                <a:gd name="T9" fmla="*/ 254 h 419"/>
                <a:gd name="T10" fmla="*/ 178 w 558"/>
                <a:gd name="T11" fmla="*/ 258 h 419"/>
                <a:gd name="T12" fmla="*/ 276 w 558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419">
                  <a:moveTo>
                    <a:pt x="276" y="419"/>
                  </a:moveTo>
                  <a:cubicBezTo>
                    <a:pt x="321" y="360"/>
                    <a:pt x="391" y="321"/>
                    <a:pt x="470" y="320"/>
                  </a:cubicBezTo>
                  <a:cubicBezTo>
                    <a:pt x="558" y="159"/>
                    <a:pt x="558" y="159"/>
                    <a:pt x="558" y="159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274" y="1"/>
                    <a:pt x="101" y="102"/>
                    <a:pt x="0" y="254"/>
                  </a:cubicBezTo>
                  <a:cubicBezTo>
                    <a:pt x="178" y="258"/>
                    <a:pt x="178" y="258"/>
                    <a:pt x="178" y="258"/>
                  </a:cubicBezTo>
                  <a:lnTo>
                    <a:pt x="276" y="41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853" y="1675"/>
              <a:ext cx="834" cy="1267"/>
            </a:xfrm>
            <a:custGeom>
              <a:avLst/>
              <a:gdLst>
                <a:gd name="T0" fmla="*/ 339 w 352"/>
                <a:gd name="T1" fmla="*/ 378 h 535"/>
                <a:gd name="T2" fmla="*/ 321 w 352"/>
                <a:gd name="T3" fmla="*/ 284 h 535"/>
                <a:gd name="T4" fmla="*/ 352 w 352"/>
                <a:gd name="T5" fmla="*/ 163 h 535"/>
                <a:gd name="T6" fmla="*/ 255 w 352"/>
                <a:gd name="T7" fmla="*/ 4 h 535"/>
                <a:gd name="T8" fmla="*/ 76 w 352"/>
                <a:gd name="T9" fmla="*/ 0 h 535"/>
                <a:gd name="T10" fmla="*/ 0 w 352"/>
                <a:gd name="T11" fmla="*/ 284 h 535"/>
                <a:gd name="T12" fmla="*/ 59 w 352"/>
                <a:gd name="T13" fmla="*/ 535 h 535"/>
                <a:gd name="T14" fmla="*/ 151 w 352"/>
                <a:gd name="T15" fmla="*/ 383 h 535"/>
                <a:gd name="T16" fmla="*/ 339 w 352"/>
                <a:gd name="T17" fmla="*/ 37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35">
                  <a:moveTo>
                    <a:pt x="339" y="378"/>
                  </a:moveTo>
                  <a:cubicBezTo>
                    <a:pt x="327" y="349"/>
                    <a:pt x="321" y="317"/>
                    <a:pt x="321" y="284"/>
                  </a:cubicBezTo>
                  <a:cubicBezTo>
                    <a:pt x="321" y="240"/>
                    <a:pt x="332" y="199"/>
                    <a:pt x="352" y="163"/>
                  </a:cubicBezTo>
                  <a:cubicBezTo>
                    <a:pt x="255" y="4"/>
                    <a:pt x="255" y="4"/>
                    <a:pt x="255" y="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28" y="84"/>
                    <a:pt x="0" y="180"/>
                    <a:pt x="0" y="284"/>
                  </a:cubicBezTo>
                  <a:cubicBezTo>
                    <a:pt x="0" y="374"/>
                    <a:pt x="21" y="459"/>
                    <a:pt x="59" y="535"/>
                  </a:cubicBezTo>
                  <a:cubicBezTo>
                    <a:pt x="151" y="383"/>
                    <a:pt x="151" y="383"/>
                    <a:pt x="151" y="383"/>
                  </a:cubicBezTo>
                  <a:lnTo>
                    <a:pt x="339" y="37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1033" y="2643"/>
              <a:ext cx="1085" cy="1047"/>
            </a:xfrm>
            <a:custGeom>
              <a:avLst/>
              <a:gdLst>
                <a:gd name="T0" fmla="*/ 458 w 458"/>
                <a:gd name="T1" fmla="*/ 121 h 442"/>
                <a:gd name="T2" fmla="*/ 279 w 458"/>
                <a:gd name="T3" fmla="*/ 0 h 442"/>
                <a:gd name="T4" fmla="*/ 93 w 458"/>
                <a:gd name="T5" fmla="*/ 5 h 442"/>
                <a:gd name="T6" fmla="*/ 0 w 458"/>
                <a:gd name="T7" fmla="*/ 158 h 442"/>
                <a:gd name="T8" fmla="*/ 456 w 458"/>
                <a:gd name="T9" fmla="*/ 442 h 442"/>
                <a:gd name="T10" fmla="*/ 369 w 458"/>
                <a:gd name="T11" fmla="*/ 284 h 442"/>
                <a:gd name="T12" fmla="*/ 458 w 458"/>
                <a:gd name="T13" fmla="*/ 121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442">
                  <a:moveTo>
                    <a:pt x="458" y="121"/>
                  </a:moveTo>
                  <a:cubicBezTo>
                    <a:pt x="382" y="110"/>
                    <a:pt x="316" y="64"/>
                    <a:pt x="279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93" y="319"/>
                    <a:pt x="261" y="430"/>
                    <a:pt x="456" y="442"/>
                  </a:cubicBezTo>
                  <a:cubicBezTo>
                    <a:pt x="369" y="284"/>
                    <a:pt x="369" y="284"/>
                    <a:pt x="369" y="284"/>
                  </a:cubicBezTo>
                  <a:lnTo>
                    <a:pt x="458" y="12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1992" y="2710"/>
              <a:ext cx="1334" cy="985"/>
            </a:xfrm>
            <a:custGeom>
              <a:avLst/>
              <a:gdLst>
                <a:gd name="T0" fmla="*/ 284 w 563"/>
                <a:gd name="T1" fmla="*/ 0 h 416"/>
                <a:gd name="T2" fmla="*/ 88 w 563"/>
                <a:gd name="T3" fmla="*/ 95 h 416"/>
                <a:gd name="T4" fmla="*/ 88 w 563"/>
                <a:gd name="T5" fmla="*/ 95 h 416"/>
                <a:gd name="T6" fmla="*/ 0 w 563"/>
                <a:gd name="T7" fmla="*/ 256 h 416"/>
                <a:gd name="T8" fmla="*/ 88 w 563"/>
                <a:gd name="T9" fmla="*/ 416 h 416"/>
                <a:gd name="T10" fmla="*/ 88 w 563"/>
                <a:gd name="T11" fmla="*/ 416 h 416"/>
                <a:gd name="T12" fmla="*/ 563 w 563"/>
                <a:gd name="T13" fmla="*/ 161 h 416"/>
                <a:gd name="T14" fmla="*/ 380 w 563"/>
                <a:gd name="T15" fmla="*/ 157 h 416"/>
                <a:gd name="T16" fmla="*/ 284 w 563"/>
                <a:gd name="T1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3" h="416">
                  <a:moveTo>
                    <a:pt x="284" y="0"/>
                  </a:moveTo>
                  <a:cubicBezTo>
                    <a:pt x="238" y="58"/>
                    <a:pt x="168" y="95"/>
                    <a:pt x="8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88" y="416"/>
                    <a:pt x="88" y="416"/>
                    <a:pt x="88" y="416"/>
                  </a:cubicBezTo>
                  <a:cubicBezTo>
                    <a:pt x="88" y="416"/>
                    <a:pt x="88" y="416"/>
                    <a:pt x="88" y="416"/>
                  </a:cubicBezTo>
                  <a:cubicBezTo>
                    <a:pt x="287" y="416"/>
                    <a:pt x="461" y="314"/>
                    <a:pt x="563" y="161"/>
                  </a:cubicBezTo>
                  <a:cubicBezTo>
                    <a:pt x="380" y="157"/>
                    <a:pt x="380" y="157"/>
                    <a:pt x="380" y="157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91513" y="2052257"/>
            <a:ext cx="1214625" cy="1214625"/>
            <a:chOff x="3926264" y="2115597"/>
            <a:chExt cx="1215000" cy="1215000"/>
          </a:xfrm>
        </p:grpSpPr>
        <p:grpSp>
          <p:nvGrpSpPr>
            <p:cNvPr id="27" name="Group 26"/>
            <p:cNvGrpSpPr/>
            <p:nvPr/>
          </p:nvGrpSpPr>
          <p:grpSpPr>
            <a:xfrm>
              <a:off x="3926264" y="2115597"/>
              <a:ext cx="1215000" cy="1215000"/>
              <a:chOff x="6964641" y="2706230"/>
              <a:chExt cx="1620000" cy="1620000"/>
            </a:xfrm>
          </p:grpSpPr>
          <p:sp>
            <p:nvSpPr>
              <p:cNvPr id="28" name="Oval 27"/>
              <p:cNvSpPr>
                <a:spLocks noChangeAspect="1" noChangeArrowheads="1"/>
              </p:cNvSpPr>
              <p:nvPr/>
            </p:nvSpPr>
            <p:spPr bwMode="auto">
              <a:xfrm flipV="1">
                <a:off x="6964641" y="2706230"/>
                <a:ext cx="1620000" cy="1620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68559" tIns="34280" rIns="68559" bIns="34280" numCol="1" anchor="t" anchorCtr="0" compatLnSpc="1"/>
              <a:lstStyle/>
              <a:p>
                <a:endParaRPr lang="id-ID" sz="105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Oval 28"/>
              <p:cNvSpPr>
                <a:spLocks noChangeAspect="1" noChangeArrowheads="1"/>
              </p:cNvSpPr>
              <p:nvPr/>
            </p:nvSpPr>
            <p:spPr bwMode="auto">
              <a:xfrm flipV="1">
                <a:off x="7084503" y="2832230"/>
                <a:ext cx="1368000" cy="13680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59" tIns="34280" rIns="68559" bIns="34280" numCol="1" anchor="t" anchorCtr="0" compatLnSpc="1"/>
              <a:lstStyle/>
              <a:p>
                <a:endParaRPr lang="id-ID" sz="105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Group 8"/>
            <p:cNvGrpSpPr>
              <a:grpSpLocks noChangeAspect="1"/>
            </p:cNvGrpSpPr>
            <p:nvPr/>
          </p:nvGrpSpPr>
          <p:grpSpPr bwMode="auto">
            <a:xfrm>
              <a:off x="4257086" y="2415721"/>
              <a:ext cx="585787" cy="584597"/>
              <a:chOff x="2183" y="3253"/>
              <a:chExt cx="492" cy="491"/>
            </a:xfrm>
            <a:solidFill>
              <a:srgbClr val="E8432E"/>
            </a:solidFill>
          </p:grpSpPr>
          <p:sp>
            <p:nvSpPr>
              <p:cNvPr id="36" name="Freeform 9"/>
              <p:cNvSpPr>
                <a:spLocks noEditPoints="1"/>
              </p:cNvSpPr>
              <p:nvPr/>
            </p:nvSpPr>
            <p:spPr bwMode="auto">
              <a:xfrm>
                <a:off x="2183" y="3298"/>
                <a:ext cx="444" cy="446"/>
              </a:xfrm>
              <a:custGeom>
                <a:avLst/>
                <a:gdLst>
                  <a:gd name="T0" fmla="*/ 93 w 185"/>
                  <a:gd name="T1" fmla="*/ 186 h 186"/>
                  <a:gd name="T2" fmla="*/ 185 w 185"/>
                  <a:gd name="T3" fmla="*/ 93 h 186"/>
                  <a:gd name="T4" fmla="*/ 175 w 185"/>
                  <a:gd name="T5" fmla="*/ 49 h 186"/>
                  <a:gd name="T6" fmla="*/ 172 w 185"/>
                  <a:gd name="T7" fmla="*/ 49 h 186"/>
                  <a:gd name="T8" fmla="*/ 171 w 185"/>
                  <a:gd name="T9" fmla="*/ 49 h 186"/>
                  <a:gd name="T10" fmla="*/ 159 w 185"/>
                  <a:gd name="T11" fmla="*/ 48 h 186"/>
                  <a:gd name="T12" fmla="*/ 151 w 185"/>
                  <a:gd name="T13" fmla="*/ 57 h 186"/>
                  <a:gd name="T14" fmla="*/ 161 w 185"/>
                  <a:gd name="T15" fmla="*/ 93 h 186"/>
                  <a:gd name="T16" fmla="*/ 93 w 185"/>
                  <a:gd name="T17" fmla="*/ 161 h 186"/>
                  <a:gd name="T18" fmla="*/ 25 w 185"/>
                  <a:gd name="T19" fmla="*/ 93 h 186"/>
                  <a:gd name="T20" fmla="*/ 93 w 185"/>
                  <a:gd name="T21" fmla="*/ 25 h 186"/>
                  <a:gd name="T22" fmla="*/ 129 w 185"/>
                  <a:gd name="T23" fmla="*/ 35 h 186"/>
                  <a:gd name="T24" fmla="*/ 136 w 185"/>
                  <a:gd name="T25" fmla="*/ 27 h 186"/>
                  <a:gd name="T26" fmla="*/ 135 w 185"/>
                  <a:gd name="T27" fmla="*/ 14 h 186"/>
                  <a:gd name="T28" fmla="*/ 135 w 185"/>
                  <a:gd name="T29" fmla="*/ 11 h 186"/>
                  <a:gd name="T30" fmla="*/ 93 w 185"/>
                  <a:gd name="T31" fmla="*/ 0 h 186"/>
                  <a:gd name="T32" fmla="*/ 0 w 185"/>
                  <a:gd name="T33" fmla="*/ 93 h 186"/>
                  <a:gd name="T34" fmla="*/ 93 w 185"/>
                  <a:gd name="T35" fmla="*/ 186 h 186"/>
                  <a:gd name="T36" fmla="*/ 93 w 185"/>
                  <a:gd name="T37" fmla="*/ 186 h 186"/>
                  <a:gd name="T38" fmla="*/ 93 w 185"/>
                  <a:gd name="T3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5" h="186">
                    <a:moveTo>
                      <a:pt x="93" y="186"/>
                    </a:moveTo>
                    <a:cubicBezTo>
                      <a:pt x="144" y="186"/>
                      <a:pt x="185" y="144"/>
                      <a:pt x="185" y="93"/>
                    </a:cubicBezTo>
                    <a:cubicBezTo>
                      <a:pt x="185" y="77"/>
                      <a:pt x="181" y="62"/>
                      <a:pt x="175" y="49"/>
                    </a:cubicBezTo>
                    <a:cubicBezTo>
                      <a:pt x="174" y="49"/>
                      <a:pt x="173" y="49"/>
                      <a:pt x="172" y="49"/>
                    </a:cubicBezTo>
                    <a:cubicBezTo>
                      <a:pt x="172" y="49"/>
                      <a:pt x="171" y="49"/>
                      <a:pt x="171" y="49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7" y="67"/>
                      <a:pt x="161" y="80"/>
                      <a:pt x="161" y="93"/>
                    </a:cubicBezTo>
                    <a:cubicBezTo>
                      <a:pt x="161" y="130"/>
                      <a:pt x="130" y="161"/>
                      <a:pt x="93" y="161"/>
                    </a:cubicBezTo>
                    <a:cubicBezTo>
                      <a:pt x="55" y="161"/>
                      <a:pt x="25" y="130"/>
                      <a:pt x="25" y="93"/>
                    </a:cubicBezTo>
                    <a:cubicBezTo>
                      <a:pt x="25" y="55"/>
                      <a:pt x="55" y="25"/>
                      <a:pt x="93" y="25"/>
                    </a:cubicBezTo>
                    <a:cubicBezTo>
                      <a:pt x="106" y="25"/>
                      <a:pt x="118" y="28"/>
                      <a:pt x="129" y="35"/>
                    </a:cubicBezTo>
                    <a:cubicBezTo>
                      <a:pt x="136" y="27"/>
                      <a:pt x="136" y="27"/>
                      <a:pt x="136" y="27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5" y="13"/>
                      <a:pt x="135" y="12"/>
                      <a:pt x="135" y="11"/>
                    </a:cubicBezTo>
                    <a:cubicBezTo>
                      <a:pt x="123" y="4"/>
                      <a:pt x="108" y="0"/>
                      <a:pt x="93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4"/>
                      <a:pt x="41" y="186"/>
                      <a:pt x="93" y="186"/>
                    </a:cubicBezTo>
                    <a:close/>
                    <a:moveTo>
                      <a:pt x="93" y="186"/>
                    </a:moveTo>
                    <a:cubicBezTo>
                      <a:pt x="93" y="186"/>
                      <a:pt x="93" y="186"/>
                      <a:pt x="93" y="186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59" tIns="34280" rIns="68559" bIns="34280" numCol="1" anchor="t" anchorCtr="0" compatLnSpc="1"/>
              <a:lstStyle/>
              <a:p>
                <a:endParaRPr lang="id-ID" sz="105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10"/>
              <p:cNvSpPr>
                <a:spLocks noEditPoints="1"/>
              </p:cNvSpPr>
              <p:nvPr/>
            </p:nvSpPr>
            <p:spPr bwMode="auto">
              <a:xfrm>
                <a:off x="2296" y="3411"/>
                <a:ext cx="218" cy="218"/>
              </a:xfrm>
              <a:custGeom>
                <a:avLst/>
                <a:gdLst>
                  <a:gd name="T0" fmla="*/ 46 w 91"/>
                  <a:gd name="T1" fmla="*/ 22 h 91"/>
                  <a:gd name="T2" fmla="*/ 48 w 91"/>
                  <a:gd name="T3" fmla="*/ 22 h 91"/>
                  <a:gd name="T4" fmla="*/ 65 w 91"/>
                  <a:gd name="T5" fmla="*/ 5 h 91"/>
                  <a:gd name="T6" fmla="*/ 65 w 91"/>
                  <a:gd name="T7" fmla="*/ 4 h 91"/>
                  <a:gd name="T8" fmla="*/ 46 w 91"/>
                  <a:gd name="T9" fmla="*/ 0 h 91"/>
                  <a:gd name="T10" fmla="*/ 0 w 91"/>
                  <a:gd name="T11" fmla="*/ 46 h 91"/>
                  <a:gd name="T12" fmla="*/ 46 w 91"/>
                  <a:gd name="T13" fmla="*/ 91 h 91"/>
                  <a:gd name="T14" fmla="*/ 91 w 91"/>
                  <a:gd name="T15" fmla="*/ 46 h 91"/>
                  <a:gd name="T16" fmla="*/ 87 w 91"/>
                  <a:gd name="T17" fmla="*/ 27 h 91"/>
                  <a:gd name="T18" fmla="*/ 87 w 91"/>
                  <a:gd name="T19" fmla="*/ 27 h 91"/>
                  <a:gd name="T20" fmla="*/ 70 w 91"/>
                  <a:gd name="T21" fmla="*/ 44 h 91"/>
                  <a:gd name="T22" fmla="*/ 70 w 91"/>
                  <a:gd name="T23" fmla="*/ 46 h 91"/>
                  <a:gd name="T24" fmla="*/ 46 w 91"/>
                  <a:gd name="T25" fmla="*/ 70 h 91"/>
                  <a:gd name="T26" fmla="*/ 22 w 91"/>
                  <a:gd name="T27" fmla="*/ 46 h 91"/>
                  <a:gd name="T28" fmla="*/ 46 w 91"/>
                  <a:gd name="T29" fmla="*/ 22 h 91"/>
                  <a:gd name="T30" fmla="*/ 46 w 91"/>
                  <a:gd name="T31" fmla="*/ 22 h 91"/>
                  <a:gd name="T32" fmla="*/ 46 w 91"/>
                  <a:gd name="T33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6" y="22"/>
                    </a:moveTo>
                    <a:cubicBezTo>
                      <a:pt x="46" y="22"/>
                      <a:pt x="47" y="22"/>
                      <a:pt x="48" y="22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59" y="2"/>
                      <a:pt x="53" y="0"/>
                      <a:pt x="46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39"/>
                      <a:pt x="90" y="32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5"/>
                      <a:pt x="70" y="45"/>
                      <a:pt x="70" y="46"/>
                    </a:cubicBezTo>
                    <a:cubicBezTo>
                      <a:pt x="70" y="59"/>
                      <a:pt x="59" y="70"/>
                      <a:pt x="46" y="70"/>
                    </a:cubicBezTo>
                    <a:cubicBezTo>
                      <a:pt x="32" y="70"/>
                      <a:pt x="22" y="59"/>
                      <a:pt x="22" y="46"/>
                    </a:cubicBezTo>
                    <a:cubicBezTo>
                      <a:pt x="22" y="33"/>
                      <a:pt x="32" y="22"/>
                      <a:pt x="46" y="22"/>
                    </a:cubicBezTo>
                    <a:close/>
                    <a:moveTo>
                      <a:pt x="46" y="22"/>
                    </a:moveTo>
                    <a:cubicBezTo>
                      <a:pt x="46" y="22"/>
                      <a:pt x="46" y="22"/>
                      <a:pt x="46" y="22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59" tIns="34280" rIns="68559" bIns="34280" numCol="1" anchor="t" anchorCtr="0" compatLnSpc="1"/>
              <a:lstStyle/>
              <a:p>
                <a:endParaRPr lang="id-ID" sz="105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1"/>
              <p:cNvSpPr>
                <a:spLocks noEditPoints="1"/>
              </p:cNvSpPr>
              <p:nvPr/>
            </p:nvSpPr>
            <p:spPr bwMode="auto">
              <a:xfrm>
                <a:off x="2425" y="3253"/>
                <a:ext cx="250" cy="246"/>
              </a:xfrm>
              <a:custGeom>
                <a:avLst/>
                <a:gdLst>
                  <a:gd name="T0" fmla="*/ 87 w 104"/>
                  <a:gd name="T1" fmla="*/ 28 h 103"/>
                  <a:gd name="T2" fmla="*/ 92 w 104"/>
                  <a:gd name="T3" fmla="*/ 23 h 103"/>
                  <a:gd name="T4" fmla="*/ 92 w 104"/>
                  <a:gd name="T5" fmla="*/ 14 h 103"/>
                  <a:gd name="T6" fmla="*/ 89 w 104"/>
                  <a:gd name="T7" fmla="*/ 11 h 103"/>
                  <a:gd name="T8" fmla="*/ 85 w 104"/>
                  <a:gd name="T9" fmla="*/ 9 h 103"/>
                  <a:gd name="T10" fmla="*/ 81 w 104"/>
                  <a:gd name="T11" fmla="*/ 11 h 103"/>
                  <a:gd name="T12" fmla="*/ 75 w 104"/>
                  <a:gd name="T13" fmla="*/ 17 h 103"/>
                  <a:gd name="T14" fmla="*/ 74 w 104"/>
                  <a:gd name="T15" fmla="*/ 1 h 103"/>
                  <a:gd name="T16" fmla="*/ 72 w 104"/>
                  <a:gd name="T17" fmla="*/ 0 h 103"/>
                  <a:gd name="T18" fmla="*/ 70 w 104"/>
                  <a:gd name="T19" fmla="*/ 0 h 103"/>
                  <a:gd name="T20" fmla="*/ 48 w 104"/>
                  <a:gd name="T21" fmla="*/ 23 h 103"/>
                  <a:gd name="T22" fmla="*/ 45 w 104"/>
                  <a:gd name="T23" fmla="*/ 31 h 103"/>
                  <a:gd name="T24" fmla="*/ 45 w 104"/>
                  <a:gd name="T25" fmla="*/ 31 h 103"/>
                  <a:gd name="T26" fmla="*/ 46 w 104"/>
                  <a:gd name="T27" fmla="*/ 46 h 103"/>
                  <a:gd name="T28" fmla="*/ 38 w 104"/>
                  <a:gd name="T29" fmla="*/ 54 h 103"/>
                  <a:gd name="T30" fmla="*/ 23 w 104"/>
                  <a:gd name="T31" fmla="*/ 68 h 103"/>
                  <a:gd name="T32" fmla="*/ 23 w 104"/>
                  <a:gd name="T33" fmla="*/ 69 h 103"/>
                  <a:gd name="T34" fmla="*/ 9 w 104"/>
                  <a:gd name="T35" fmla="*/ 83 h 103"/>
                  <a:gd name="T36" fmla="*/ 2 w 104"/>
                  <a:gd name="T37" fmla="*/ 89 h 103"/>
                  <a:gd name="T38" fmla="*/ 1 w 104"/>
                  <a:gd name="T39" fmla="*/ 92 h 103"/>
                  <a:gd name="T40" fmla="*/ 1 w 104"/>
                  <a:gd name="T41" fmla="*/ 97 h 103"/>
                  <a:gd name="T42" fmla="*/ 5 w 104"/>
                  <a:gd name="T43" fmla="*/ 103 h 103"/>
                  <a:gd name="T44" fmla="*/ 6 w 104"/>
                  <a:gd name="T45" fmla="*/ 103 h 103"/>
                  <a:gd name="T46" fmla="*/ 11 w 104"/>
                  <a:gd name="T47" fmla="*/ 102 h 103"/>
                  <a:gd name="T48" fmla="*/ 14 w 104"/>
                  <a:gd name="T49" fmla="*/ 101 h 103"/>
                  <a:gd name="T50" fmla="*/ 59 w 104"/>
                  <a:gd name="T51" fmla="*/ 57 h 103"/>
                  <a:gd name="T52" fmla="*/ 72 w 104"/>
                  <a:gd name="T53" fmla="*/ 58 h 103"/>
                  <a:gd name="T54" fmla="*/ 72 w 104"/>
                  <a:gd name="T55" fmla="*/ 58 h 103"/>
                  <a:gd name="T56" fmla="*/ 73 w 104"/>
                  <a:gd name="T57" fmla="*/ 58 h 103"/>
                  <a:gd name="T58" fmla="*/ 80 w 104"/>
                  <a:gd name="T59" fmla="*/ 55 h 103"/>
                  <a:gd name="T60" fmla="*/ 102 w 104"/>
                  <a:gd name="T61" fmla="*/ 32 h 103"/>
                  <a:gd name="T62" fmla="*/ 101 w 104"/>
                  <a:gd name="T63" fmla="*/ 29 h 103"/>
                  <a:gd name="T64" fmla="*/ 87 w 104"/>
                  <a:gd name="T65" fmla="*/ 28 h 103"/>
                  <a:gd name="T66" fmla="*/ 87 w 104"/>
                  <a:gd name="T67" fmla="*/ 28 h 103"/>
                  <a:gd name="T68" fmla="*/ 87 w 104"/>
                  <a:gd name="T69" fmla="*/ 2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4" h="103">
                    <a:moveTo>
                      <a:pt x="87" y="28"/>
                    </a:moveTo>
                    <a:cubicBezTo>
                      <a:pt x="92" y="23"/>
                      <a:pt x="92" y="23"/>
                      <a:pt x="92" y="23"/>
                    </a:cubicBezTo>
                    <a:cubicBezTo>
                      <a:pt x="95" y="20"/>
                      <a:pt x="95" y="17"/>
                      <a:pt x="92" y="14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8" y="10"/>
                      <a:pt x="86" y="9"/>
                      <a:pt x="85" y="9"/>
                    </a:cubicBezTo>
                    <a:cubicBezTo>
                      <a:pt x="83" y="9"/>
                      <a:pt x="82" y="10"/>
                      <a:pt x="81" y="11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2" y="0"/>
                    </a:cubicBezTo>
                    <a:cubicBezTo>
                      <a:pt x="71" y="0"/>
                      <a:pt x="71" y="0"/>
                      <a:pt x="70" y="0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6" y="25"/>
                      <a:pt x="45" y="28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90"/>
                      <a:pt x="1" y="91"/>
                      <a:pt x="1" y="92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0" y="100"/>
                      <a:pt x="3" y="103"/>
                      <a:pt x="5" y="103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2" y="102"/>
                      <a:pt x="13" y="102"/>
                      <a:pt x="14" y="101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3" y="58"/>
                      <a:pt x="73" y="58"/>
                    </a:cubicBezTo>
                    <a:cubicBezTo>
                      <a:pt x="75" y="58"/>
                      <a:pt x="78" y="57"/>
                      <a:pt x="80" y="55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4" y="31"/>
                      <a:pt x="103" y="29"/>
                      <a:pt x="101" y="29"/>
                    </a:cubicBezTo>
                    <a:lnTo>
                      <a:pt x="87" y="28"/>
                    </a:lnTo>
                    <a:close/>
                    <a:moveTo>
                      <a:pt x="87" y="28"/>
                    </a:moveTo>
                    <a:cubicBezTo>
                      <a:pt x="87" y="28"/>
                      <a:pt x="87" y="28"/>
                      <a:pt x="87" y="28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59" tIns="34280" rIns="68559" bIns="34280" numCol="1" anchor="t" anchorCtr="0" compatLnSpc="1"/>
              <a:lstStyle/>
              <a:p>
                <a:endParaRPr lang="id-ID" sz="105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4956918" y="3529447"/>
            <a:ext cx="373616" cy="372754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2"/>
            <p:cNvSpPr/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3"/>
            <p:cNvSpPr/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9"/>
            <p:cNvSpPr/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0"/>
            <p:cNvSpPr/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21"/>
            <p:cNvSpPr/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22"/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4112272" y="1450425"/>
            <a:ext cx="399686" cy="384660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id-ID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5188738" y="1581888"/>
            <a:ext cx="348902" cy="408421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69" name="Freeform 30"/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Oval 31"/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495824" y="2591413"/>
            <a:ext cx="575426" cy="547841"/>
            <a:chOff x="5899150" y="-1111250"/>
            <a:chExt cx="2832101" cy="2832100"/>
          </a:xfrm>
          <a:solidFill>
            <a:schemeClr val="bg1"/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5899150" y="-1111250"/>
              <a:ext cx="2832101" cy="2832100"/>
            </a:xfrm>
            <a:custGeom>
              <a:avLst/>
              <a:gdLst>
                <a:gd name="T0" fmla="*/ 499 w 752"/>
                <a:gd name="T1" fmla="*/ 68 h 752"/>
                <a:gd name="T2" fmla="*/ 68 w 752"/>
                <a:gd name="T3" fmla="*/ 253 h 752"/>
                <a:gd name="T4" fmla="*/ 253 w 752"/>
                <a:gd name="T5" fmla="*/ 684 h 752"/>
                <a:gd name="T6" fmla="*/ 684 w 752"/>
                <a:gd name="T7" fmla="*/ 499 h 752"/>
                <a:gd name="T8" fmla="*/ 499 w 752"/>
                <a:gd name="T9" fmla="*/ 68 h 752"/>
                <a:gd name="T10" fmla="*/ 268 w 752"/>
                <a:gd name="T11" fmla="*/ 646 h 752"/>
                <a:gd name="T12" fmla="*/ 106 w 752"/>
                <a:gd name="T13" fmla="*/ 268 h 752"/>
                <a:gd name="T14" fmla="*/ 484 w 752"/>
                <a:gd name="T15" fmla="*/ 106 h 752"/>
                <a:gd name="T16" fmla="*/ 646 w 752"/>
                <a:gd name="T17" fmla="*/ 484 h 752"/>
                <a:gd name="T18" fmla="*/ 268 w 752"/>
                <a:gd name="T19" fmla="*/ 64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2" h="752">
                  <a:moveTo>
                    <a:pt x="499" y="68"/>
                  </a:moveTo>
                  <a:cubicBezTo>
                    <a:pt x="329" y="0"/>
                    <a:pt x="136" y="82"/>
                    <a:pt x="68" y="253"/>
                  </a:cubicBezTo>
                  <a:cubicBezTo>
                    <a:pt x="0" y="423"/>
                    <a:pt x="82" y="616"/>
                    <a:pt x="253" y="684"/>
                  </a:cubicBezTo>
                  <a:cubicBezTo>
                    <a:pt x="423" y="752"/>
                    <a:pt x="616" y="670"/>
                    <a:pt x="684" y="499"/>
                  </a:cubicBezTo>
                  <a:cubicBezTo>
                    <a:pt x="752" y="329"/>
                    <a:pt x="670" y="136"/>
                    <a:pt x="499" y="68"/>
                  </a:cubicBezTo>
                  <a:close/>
                  <a:moveTo>
                    <a:pt x="268" y="646"/>
                  </a:moveTo>
                  <a:cubicBezTo>
                    <a:pt x="119" y="586"/>
                    <a:pt x="47" y="417"/>
                    <a:pt x="106" y="268"/>
                  </a:cubicBezTo>
                  <a:cubicBezTo>
                    <a:pt x="166" y="119"/>
                    <a:pt x="335" y="47"/>
                    <a:pt x="484" y="106"/>
                  </a:cubicBezTo>
                  <a:cubicBezTo>
                    <a:pt x="633" y="166"/>
                    <a:pt x="705" y="335"/>
                    <a:pt x="646" y="484"/>
                  </a:cubicBezTo>
                  <a:cubicBezTo>
                    <a:pt x="586" y="633"/>
                    <a:pt x="417" y="705"/>
                    <a:pt x="268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38"/>
            <p:cNvSpPr>
              <a:spLocks noEditPoints="1"/>
            </p:cNvSpPr>
            <p:nvPr/>
          </p:nvSpPr>
          <p:spPr bwMode="auto">
            <a:xfrm>
              <a:off x="7137400" y="127000"/>
              <a:ext cx="354013" cy="354013"/>
            </a:xfrm>
            <a:custGeom>
              <a:avLst/>
              <a:gdLst>
                <a:gd name="T0" fmla="*/ 62 w 94"/>
                <a:gd name="T1" fmla="*/ 9 h 94"/>
                <a:gd name="T2" fmla="*/ 9 w 94"/>
                <a:gd name="T3" fmla="*/ 32 h 94"/>
                <a:gd name="T4" fmla="*/ 32 w 94"/>
                <a:gd name="T5" fmla="*/ 86 h 94"/>
                <a:gd name="T6" fmla="*/ 86 w 94"/>
                <a:gd name="T7" fmla="*/ 62 h 94"/>
                <a:gd name="T8" fmla="*/ 62 w 94"/>
                <a:gd name="T9" fmla="*/ 9 h 94"/>
                <a:gd name="T10" fmla="*/ 39 w 94"/>
                <a:gd name="T11" fmla="*/ 66 h 94"/>
                <a:gd name="T12" fmla="*/ 28 w 94"/>
                <a:gd name="T13" fmla="*/ 39 h 94"/>
                <a:gd name="T14" fmla="*/ 55 w 94"/>
                <a:gd name="T15" fmla="*/ 28 h 94"/>
                <a:gd name="T16" fmla="*/ 66 w 94"/>
                <a:gd name="T17" fmla="*/ 55 h 94"/>
                <a:gd name="T18" fmla="*/ 39 w 94"/>
                <a:gd name="T1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62" y="9"/>
                  </a:moveTo>
                  <a:cubicBezTo>
                    <a:pt x="41" y="0"/>
                    <a:pt x="17" y="10"/>
                    <a:pt x="9" y="32"/>
                  </a:cubicBezTo>
                  <a:cubicBezTo>
                    <a:pt x="0" y="53"/>
                    <a:pt x="10" y="77"/>
                    <a:pt x="32" y="86"/>
                  </a:cubicBezTo>
                  <a:cubicBezTo>
                    <a:pt x="53" y="94"/>
                    <a:pt x="77" y="84"/>
                    <a:pt x="86" y="62"/>
                  </a:cubicBezTo>
                  <a:cubicBezTo>
                    <a:pt x="94" y="41"/>
                    <a:pt x="84" y="17"/>
                    <a:pt x="62" y="9"/>
                  </a:cubicBezTo>
                  <a:close/>
                  <a:moveTo>
                    <a:pt x="39" y="66"/>
                  </a:moveTo>
                  <a:cubicBezTo>
                    <a:pt x="29" y="62"/>
                    <a:pt x="24" y="50"/>
                    <a:pt x="28" y="39"/>
                  </a:cubicBezTo>
                  <a:cubicBezTo>
                    <a:pt x="32" y="29"/>
                    <a:pt x="44" y="24"/>
                    <a:pt x="55" y="28"/>
                  </a:cubicBezTo>
                  <a:cubicBezTo>
                    <a:pt x="65" y="32"/>
                    <a:pt x="71" y="44"/>
                    <a:pt x="66" y="55"/>
                  </a:cubicBezTo>
                  <a:cubicBezTo>
                    <a:pt x="62" y="65"/>
                    <a:pt x="50" y="71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39"/>
            <p:cNvSpPr>
              <a:spLocks noEditPoints="1"/>
            </p:cNvSpPr>
            <p:nvPr/>
          </p:nvSpPr>
          <p:spPr bwMode="auto">
            <a:xfrm>
              <a:off x="6783388" y="-225425"/>
              <a:ext cx="1062038" cy="1060450"/>
            </a:xfrm>
            <a:custGeom>
              <a:avLst/>
              <a:gdLst>
                <a:gd name="T0" fmla="*/ 187 w 282"/>
                <a:gd name="T1" fmla="*/ 25 h 282"/>
                <a:gd name="T2" fmla="*/ 25 w 282"/>
                <a:gd name="T3" fmla="*/ 95 h 282"/>
                <a:gd name="T4" fmla="*/ 95 w 282"/>
                <a:gd name="T5" fmla="*/ 257 h 282"/>
                <a:gd name="T6" fmla="*/ 257 w 282"/>
                <a:gd name="T7" fmla="*/ 187 h 282"/>
                <a:gd name="T8" fmla="*/ 187 w 282"/>
                <a:gd name="T9" fmla="*/ 25 h 282"/>
                <a:gd name="T10" fmla="*/ 110 w 282"/>
                <a:gd name="T11" fmla="*/ 218 h 282"/>
                <a:gd name="T12" fmla="*/ 64 w 282"/>
                <a:gd name="T13" fmla="*/ 110 h 282"/>
                <a:gd name="T14" fmla="*/ 172 w 282"/>
                <a:gd name="T15" fmla="*/ 64 h 282"/>
                <a:gd name="T16" fmla="*/ 218 w 282"/>
                <a:gd name="T17" fmla="*/ 172 h 282"/>
                <a:gd name="T18" fmla="*/ 110 w 282"/>
                <a:gd name="T19" fmla="*/ 2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282">
                  <a:moveTo>
                    <a:pt x="187" y="25"/>
                  </a:moveTo>
                  <a:cubicBezTo>
                    <a:pt x="123" y="0"/>
                    <a:pt x="51" y="31"/>
                    <a:pt x="25" y="95"/>
                  </a:cubicBezTo>
                  <a:cubicBezTo>
                    <a:pt x="0" y="159"/>
                    <a:pt x="31" y="231"/>
                    <a:pt x="95" y="257"/>
                  </a:cubicBezTo>
                  <a:cubicBezTo>
                    <a:pt x="159" y="282"/>
                    <a:pt x="231" y="251"/>
                    <a:pt x="257" y="187"/>
                  </a:cubicBezTo>
                  <a:cubicBezTo>
                    <a:pt x="282" y="123"/>
                    <a:pt x="251" y="51"/>
                    <a:pt x="187" y="25"/>
                  </a:cubicBezTo>
                  <a:close/>
                  <a:moveTo>
                    <a:pt x="110" y="218"/>
                  </a:moveTo>
                  <a:cubicBezTo>
                    <a:pt x="68" y="201"/>
                    <a:pt x="47" y="153"/>
                    <a:pt x="64" y="110"/>
                  </a:cubicBezTo>
                  <a:cubicBezTo>
                    <a:pt x="81" y="68"/>
                    <a:pt x="129" y="47"/>
                    <a:pt x="172" y="64"/>
                  </a:cubicBezTo>
                  <a:cubicBezTo>
                    <a:pt x="214" y="81"/>
                    <a:pt x="235" y="129"/>
                    <a:pt x="218" y="172"/>
                  </a:cubicBezTo>
                  <a:cubicBezTo>
                    <a:pt x="201" y="214"/>
                    <a:pt x="153" y="235"/>
                    <a:pt x="11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40"/>
            <p:cNvSpPr/>
            <p:nvPr/>
          </p:nvSpPr>
          <p:spPr bwMode="auto">
            <a:xfrm>
              <a:off x="7499350" y="477838"/>
              <a:ext cx="403225" cy="411163"/>
            </a:xfrm>
            <a:custGeom>
              <a:avLst/>
              <a:gdLst>
                <a:gd name="T0" fmla="*/ 105 w 107"/>
                <a:gd name="T1" fmla="*/ 16 h 109"/>
                <a:gd name="T2" fmla="*/ 99 w 107"/>
                <a:gd name="T3" fmla="*/ 2 h 109"/>
                <a:gd name="T4" fmla="*/ 86 w 107"/>
                <a:gd name="T5" fmla="*/ 8 h 109"/>
                <a:gd name="T6" fmla="*/ 86 w 107"/>
                <a:gd name="T7" fmla="*/ 8 h 109"/>
                <a:gd name="T8" fmla="*/ 8 w 107"/>
                <a:gd name="T9" fmla="*/ 88 h 109"/>
                <a:gd name="T10" fmla="*/ 3 w 107"/>
                <a:gd name="T11" fmla="*/ 101 h 109"/>
                <a:gd name="T12" fmla="*/ 16 w 107"/>
                <a:gd name="T13" fmla="*/ 107 h 109"/>
                <a:gd name="T14" fmla="*/ 17 w 107"/>
                <a:gd name="T15" fmla="*/ 106 h 109"/>
                <a:gd name="T16" fmla="*/ 105 w 107"/>
                <a:gd name="T17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9">
                  <a:moveTo>
                    <a:pt x="105" y="16"/>
                  </a:moveTo>
                  <a:cubicBezTo>
                    <a:pt x="107" y="10"/>
                    <a:pt x="105" y="4"/>
                    <a:pt x="99" y="2"/>
                  </a:cubicBezTo>
                  <a:cubicBezTo>
                    <a:pt x="94" y="0"/>
                    <a:pt x="88" y="3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1" y="45"/>
                    <a:pt x="42" y="73"/>
                    <a:pt x="8" y="88"/>
                  </a:cubicBezTo>
                  <a:cubicBezTo>
                    <a:pt x="3" y="90"/>
                    <a:pt x="0" y="96"/>
                    <a:pt x="3" y="101"/>
                  </a:cubicBezTo>
                  <a:cubicBezTo>
                    <a:pt x="5" y="106"/>
                    <a:pt x="11" y="109"/>
                    <a:pt x="16" y="107"/>
                  </a:cubicBezTo>
                  <a:cubicBezTo>
                    <a:pt x="17" y="107"/>
                    <a:pt x="17" y="106"/>
                    <a:pt x="17" y="106"/>
                  </a:cubicBezTo>
                  <a:cubicBezTo>
                    <a:pt x="56" y="89"/>
                    <a:pt x="88" y="58"/>
                    <a:pt x="10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41"/>
            <p:cNvSpPr/>
            <p:nvPr/>
          </p:nvSpPr>
          <p:spPr bwMode="auto">
            <a:xfrm>
              <a:off x="7623175" y="595313"/>
              <a:ext cx="569913" cy="579438"/>
            </a:xfrm>
            <a:custGeom>
              <a:avLst/>
              <a:gdLst>
                <a:gd name="T0" fmla="*/ 143 w 151"/>
                <a:gd name="T1" fmla="*/ 2 h 154"/>
                <a:gd name="T2" fmla="*/ 130 w 151"/>
                <a:gd name="T3" fmla="*/ 8 h 154"/>
                <a:gd name="T4" fmla="*/ 8 w 151"/>
                <a:gd name="T5" fmla="*/ 133 h 154"/>
                <a:gd name="T6" fmla="*/ 2 w 151"/>
                <a:gd name="T7" fmla="*/ 146 h 154"/>
                <a:gd name="T8" fmla="*/ 16 w 151"/>
                <a:gd name="T9" fmla="*/ 152 h 154"/>
                <a:gd name="T10" fmla="*/ 17 w 151"/>
                <a:gd name="T11" fmla="*/ 151 h 154"/>
                <a:gd name="T12" fmla="*/ 149 w 151"/>
                <a:gd name="T13" fmla="*/ 16 h 154"/>
                <a:gd name="T14" fmla="*/ 143 w 151"/>
                <a:gd name="T1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3" y="2"/>
                  </a:moveTo>
                  <a:cubicBezTo>
                    <a:pt x="138" y="0"/>
                    <a:pt x="132" y="3"/>
                    <a:pt x="130" y="8"/>
                  </a:cubicBezTo>
                  <a:cubicBezTo>
                    <a:pt x="106" y="66"/>
                    <a:pt x="61" y="110"/>
                    <a:pt x="8" y="133"/>
                  </a:cubicBezTo>
                  <a:cubicBezTo>
                    <a:pt x="3" y="135"/>
                    <a:pt x="0" y="141"/>
                    <a:pt x="2" y="146"/>
                  </a:cubicBezTo>
                  <a:cubicBezTo>
                    <a:pt x="5" y="152"/>
                    <a:pt x="11" y="154"/>
                    <a:pt x="16" y="152"/>
                  </a:cubicBezTo>
                  <a:cubicBezTo>
                    <a:pt x="16" y="152"/>
                    <a:pt x="16" y="152"/>
                    <a:pt x="17" y="151"/>
                  </a:cubicBezTo>
                  <a:cubicBezTo>
                    <a:pt x="75" y="126"/>
                    <a:pt x="124" y="79"/>
                    <a:pt x="149" y="16"/>
                  </a:cubicBezTo>
                  <a:cubicBezTo>
                    <a:pt x="151" y="10"/>
                    <a:pt x="149" y="4"/>
                    <a:pt x="14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42"/>
            <p:cNvSpPr/>
            <p:nvPr/>
          </p:nvSpPr>
          <p:spPr bwMode="auto">
            <a:xfrm>
              <a:off x="7562850" y="538163"/>
              <a:ext cx="485775" cy="493713"/>
            </a:xfrm>
            <a:custGeom>
              <a:avLst/>
              <a:gdLst>
                <a:gd name="T0" fmla="*/ 121 w 129"/>
                <a:gd name="T1" fmla="*/ 2 h 131"/>
                <a:gd name="T2" fmla="*/ 107 w 129"/>
                <a:gd name="T3" fmla="*/ 7 h 131"/>
                <a:gd name="T4" fmla="*/ 7 w 129"/>
                <a:gd name="T5" fmla="*/ 110 h 131"/>
                <a:gd name="T6" fmla="*/ 7 w 129"/>
                <a:gd name="T7" fmla="*/ 110 h 131"/>
                <a:gd name="T8" fmla="*/ 2 w 129"/>
                <a:gd name="T9" fmla="*/ 123 h 131"/>
                <a:gd name="T10" fmla="*/ 16 w 129"/>
                <a:gd name="T11" fmla="*/ 129 h 131"/>
                <a:gd name="T12" fmla="*/ 16 w 129"/>
                <a:gd name="T13" fmla="*/ 128 h 131"/>
                <a:gd name="T14" fmla="*/ 127 w 129"/>
                <a:gd name="T15" fmla="*/ 15 h 131"/>
                <a:gd name="T16" fmla="*/ 121 w 129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31">
                  <a:moveTo>
                    <a:pt x="121" y="2"/>
                  </a:moveTo>
                  <a:cubicBezTo>
                    <a:pt x="115" y="0"/>
                    <a:pt x="109" y="2"/>
                    <a:pt x="107" y="7"/>
                  </a:cubicBezTo>
                  <a:cubicBezTo>
                    <a:pt x="88" y="55"/>
                    <a:pt x="51" y="91"/>
                    <a:pt x="7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2" y="112"/>
                    <a:pt x="0" y="118"/>
                    <a:pt x="2" y="123"/>
                  </a:cubicBezTo>
                  <a:cubicBezTo>
                    <a:pt x="4" y="129"/>
                    <a:pt x="10" y="131"/>
                    <a:pt x="16" y="129"/>
                  </a:cubicBezTo>
                  <a:cubicBezTo>
                    <a:pt x="16" y="129"/>
                    <a:pt x="16" y="128"/>
                    <a:pt x="16" y="128"/>
                  </a:cubicBezTo>
                  <a:cubicBezTo>
                    <a:pt x="65" y="107"/>
                    <a:pt x="105" y="68"/>
                    <a:pt x="127" y="15"/>
                  </a:cubicBezTo>
                  <a:cubicBezTo>
                    <a:pt x="129" y="10"/>
                    <a:pt x="126" y="4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43"/>
            <p:cNvSpPr/>
            <p:nvPr/>
          </p:nvSpPr>
          <p:spPr bwMode="auto">
            <a:xfrm>
              <a:off x="6727825" y="-279400"/>
              <a:ext cx="401638" cy="411163"/>
            </a:xfrm>
            <a:custGeom>
              <a:avLst/>
              <a:gdLst>
                <a:gd name="T0" fmla="*/ 104 w 107"/>
                <a:gd name="T1" fmla="*/ 8 h 109"/>
                <a:gd name="T2" fmla="*/ 91 w 107"/>
                <a:gd name="T3" fmla="*/ 2 h 109"/>
                <a:gd name="T4" fmla="*/ 90 w 107"/>
                <a:gd name="T5" fmla="*/ 3 h 109"/>
                <a:gd name="T6" fmla="*/ 2 w 107"/>
                <a:gd name="T7" fmla="*/ 93 h 109"/>
                <a:gd name="T8" fmla="*/ 2 w 107"/>
                <a:gd name="T9" fmla="*/ 93 h 109"/>
                <a:gd name="T10" fmla="*/ 8 w 107"/>
                <a:gd name="T11" fmla="*/ 107 h 109"/>
                <a:gd name="T12" fmla="*/ 21 w 107"/>
                <a:gd name="T13" fmla="*/ 101 h 109"/>
                <a:gd name="T14" fmla="*/ 21 w 107"/>
                <a:gd name="T15" fmla="*/ 101 h 109"/>
                <a:gd name="T16" fmla="*/ 99 w 107"/>
                <a:gd name="T17" fmla="*/ 22 h 109"/>
                <a:gd name="T18" fmla="*/ 104 w 107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9">
                  <a:moveTo>
                    <a:pt x="104" y="8"/>
                  </a:moveTo>
                  <a:cubicBezTo>
                    <a:pt x="102" y="3"/>
                    <a:pt x="96" y="0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51" y="20"/>
                    <a:pt x="19" y="51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9"/>
                    <a:pt x="2" y="105"/>
                    <a:pt x="8" y="107"/>
                  </a:cubicBezTo>
                  <a:cubicBezTo>
                    <a:pt x="13" y="109"/>
                    <a:pt x="19" y="106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36" y="64"/>
                    <a:pt x="65" y="36"/>
                    <a:pt x="99" y="22"/>
                  </a:cubicBezTo>
                  <a:cubicBezTo>
                    <a:pt x="104" y="19"/>
                    <a:pt x="107" y="13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44"/>
            <p:cNvSpPr/>
            <p:nvPr/>
          </p:nvSpPr>
          <p:spPr bwMode="auto">
            <a:xfrm>
              <a:off x="6437313" y="-565150"/>
              <a:ext cx="568325" cy="579438"/>
            </a:xfrm>
            <a:custGeom>
              <a:avLst/>
              <a:gdLst>
                <a:gd name="T0" fmla="*/ 149 w 151"/>
                <a:gd name="T1" fmla="*/ 8 h 154"/>
                <a:gd name="T2" fmla="*/ 135 w 151"/>
                <a:gd name="T3" fmla="*/ 2 h 154"/>
                <a:gd name="T4" fmla="*/ 134 w 151"/>
                <a:gd name="T5" fmla="*/ 3 h 154"/>
                <a:gd name="T6" fmla="*/ 2 w 151"/>
                <a:gd name="T7" fmla="*/ 138 h 154"/>
                <a:gd name="T8" fmla="*/ 8 w 151"/>
                <a:gd name="T9" fmla="*/ 152 h 154"/>
                <a:gd name="T10" fmla="*/ 21 w 151"/>
                <a:gd name="T11" fmla="*/ 146 h 154"/>
                <a:gd name="T12" fmla="*/ 143 w 151"/>
                <a:gd name="T13" fmla="*/ 21 h 154"/>
                <a:gd name="T14" fmla="*/ 149 w 151"/>
                <a:gd name="T1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9" y="8"/>
                  </a:moveTo>
                  <a:cubicBezTo>
                    <a:pt x="146" y="2"/>
                    <a:pt x="140" y="0"/>
                    <a:pt x="135" y="2"/>
                  </a:cubicBezTo>
                  <a:cubicBezTo>
                    <a:pt x="135" y="2"/>
                    <a:pt x="135" y="2"/>
                    <a:pt x="134" y="3"/>
                  </a:cubicBezTo>
                  <a:cubicBezTo>
                    <a:pt x="76" y="28"/>
                    <a:pt x="27" y="75"/>
                    <a:pt x="2" y="138"/>
                  </a:cubicBezTo>
                  <a:cubicBezTo>
                    <a:pt x="0" y="144"/>
                    <a:pt x="2" y="150"/>
                    <a:pt x="8" y="152"/>
                  </a:cubicBezTo>
                  <a:cubicBezTo>
                    <a:pt x="13" y="154"/>
                    <a:pt x="19" y="152"/>
                    <a:pt x="21" y="146"/>
                  </a:cubicBezTo>
                  <a:cubicBezTo>
                    <a:pt x="45" y="88"/>
                    <a:pt x="90" y="44"/>
                    <a:pt x="143" y="21"/>
                  </a:cubicBezTo>
                  <a:cubicBezTo>
                    <a:pt x="148" y="19"/>
                    <a:pt x="151" y="13"/>
                    <a:pt x="1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45"/>
            <p:cNvSpPr/>
            <p:nvPr/>
          </p:nvSpPr>
          <p:spPr bwMode="auto">
            <a:xfrm>
              <a:off x="6580188" y="-422275"/>
              <a:ext cx="485775" cy="496888"/>
            </a:xfrm>
            <a:custGeom>
              <a:avLst/>
              <a:gdLst>
                <a:gd name="T0" fmla="*/ 122 w 129"/>
                <a:gd name="T1" fmla="*/ 21 h 132"/>
                <a:gd name="T2" fmla="*/ 127 w 129"/>
                <a:gd name="T3" fmla="*/ 8 h 132"/>
                <a:gd name="T4" fmla="*/ 113 w 129"/>
                <a:gd name="T5" fmla="*/ 2 h 132"/>
                <a:gd name="T6" fmla="*/ 113 w 129"/>
                <a:gd name="T7" fmla="*/ 3 h 132"/>
                <a:gd name="T8" fmla="*/ 2 w 129"/>
                <a:gd name="T9" fmla="*/ 116 h 132"/>
                <a:gd name="T10" fmla="*/ 8 w 129"/>
                <a:gd name="T11" fmla="*/ 129 h 132"/>
                <a:gd name="T12" fmla="*/ 22 w 129"/>
                <a:gd name="T13" fmla="*/ 124 h 132"/>
                <a:gd name="T14" fmla="*/ 122 w 129"/>
                <a:gd name="T1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32">
                  <a:moveTo>
                    <a:pt x="122" y="21"/>
                  </a:moveTo>
                  <a:cubicBezTo>
                    <a:pt x="127" y="19"/>
                    <a:pt x="129" y="13"/>
                    <a:pt x="127" y="8"/>
                  </a:cubicBezTo>
                  <a:cubicBezTo>
                    <a:pt x="125" y="2"/>
                    <a:pt x="119" y="0"/>
                    <a:pt x="113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64" y="24"/>
                    <a:pt x="24" y="63"/>
                    <a:pt x="2" y="116"/>
                  </a:cubicBezTo>
                  <a:cubicBezTo>
                    <a:pt x="0" y="121"/>
                    <a:pt x="3" y="127"/>
                    <a:pt x="8" y="129"/>
                  </a:cubicBezTo>
                  <a:cubicBezTo>
                    <a:pt x="14" y="132"/>
                    <a:pt x="20" y="129"/>
                    <a:pt x="22" y="124"/>
                  </a:cubicBezTo>
                  <a:cubicBezTo>
                    <a:pt x="41" y="76"/>
                    <a:pt x="78" y="40"/>
                    <a:pt x="1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Freeform 823"/>
          <p:cNvSpPr>
            <a:spLocks noEditPoints="1"/>
          </p:cNvSpPr>
          <p:nvPr/>
        </p:nvSpPr>
        <p:spPr bwMode="auto">
          <a:xfrm>
            <a:off x="3427804" y="2333450"/>
            <a:ext cx="391184" cy="366534"/>
          </a:xfrm>
          <a:custGeom>
            <a:avLst/>
            <a:gdLst>
              <a:gd name="T0" fmla="*/ 40 w 102"/>
              <a:gd name="T1" fmla="*/ 84 h 101"/>
              <a:gd name="T2" fmla="*/ 63 w 102"/>
              <a:gd name="T3" fmla="*/ 61 h 101"/>
              <a:gd name="T4" fmla="*/ 40 w 102"/>
              <a:gd name="T5" fmla="*/ 38 h 101"/>
              <a:gd name="T6" fmla="*/ 17 w 102"/>
              <a:gd name="T7" fmla="*/ 61 h 101"/>
              <a:gd name="T8" fmla="*/ 40 w 102"/>
              <a:gd name="T9" fmla="*/ 84 h 101"/>
              <a:gd name="T10" fmla="*/ 34 w 102"/>
              <a:gd name="T11" fmla="*/ 51 h 101"/>
              <a:gd name="T12" fmla="*/ 35 w 102"/>
              <a:gd name="T13" fmla="*/ 50 h 101"/>
              <a:gd name="T14" fmla="*/ 36 w 102"/>
              <a:gd name="T15" fmla="*/ 50 h 101"/>
              <a:gd name="T16" fmla="*/ 51 w 102"/>
              <a:gd name="T17" fmla="*/ 60 h 101"/>
              <a:gd name="T18" fmla="*/ 51 w 102"/>
              <a:gd name="T19" fmla="*/ 61 h 101"/>
              <a:gd name="T20" fmla="*/ 51 w 102"/>
              <a:gd name="T21" fmla="*/ 62 h 101"/>
              <a:gd name="T22" fmla="*/ 36 w 102"/>
              <a:gd name="T23" fmla="*/ 72 h 101"/>
              <a:gd name="T24" fmla="*/ 35 w 102"/>
              <a:gd name="T25" fmla="*/ 72 h 101"/>
              <a:gd name="T26" fmla="*/ 35 w 102"/>
              <a:gd name="T27" fmla="*/ 72 h 101"/>
              <a:gd name="T28" fmla="*/ 34 w 102"/>
              <a:gd name="T29" fmla="*/ 71 h 101"/>
              <a:gd name="T30" fmla="*/ 34 w 102"/>
              <a:gd name="T31" fmla="*/ 51 h 101"/>
              <a:gd name="T32" fmla="*/ 99 w 102"/>
              <a:gd name="T33" fmla="*/ 0 h 101"/>
              <a:gd name="T34" fmla="*/ 25 w 102"/>
              <a:gd name="T35" fmla="*/ 0 h 101"/>
              <a:gd name="T36" fmla="*/ 23 w 102"/>
              <a:gd name="T37" fmla="*/ 2 h 101"/>
              <a:gd name="T38" fmla="*/ 23 w 102"/>
              <a:gd name="T39" fmla="*/ 11 h 101"/>
              <a:gd name="T40" fmla="*/ 14 w 102"/>
              <a:gd name="T41" fmla="*/ 11 h 101"/>
              <a:gd name="T42" fmla="*/ 12 w 102"/>
              <a:gd name="T43" fmla="*/ 13 h 101"/>
              <a:gd name="T44" fmla="*/ 12 w 102"/>
              <a:gd name="T45" fmla="*/ 23 h 101"/>
              <a:gd name="T46" fmla="*/ 3 w 102"/>
              <a:gd name="T47" fmla="*/ 23 h 101"/>
              <a:gd name="T48" fmla="*/ 0 w 102"/>
              <a:gd name="T49" fmla="*/ 25 h 101"/>
              <a:gd name="T50" fmla="*/ 0 w 102"/>
              <a:gd name="T51" fmla="*/ 99 h 101"/>
              <a:gd name="T52" fmla="*/ 3 w 102"/>
              <a:gd name="T53" fmla="*/ 101 h 101"/>
              <a:gd name="T54" fmla="*/ 76 w 102"/>
              <a:gd name="T55" fmla="*/ 101 h 101"/>
              <a:gd name="T56" fmla="*/ 79 w 102"/>
              <a:gd name="T57" fmla="*/ 99 h 101"/>
              <a:gd name="T58" fmla="*/ 79 w 102"/>
              <a:gd name="T59" fmla="*/ 90 h 101"/>
              <a:gd name="T60" fmla="*/ 88 w 102"/>
              <a:gd name="T61" fmla="*/ 90 h 101"/>
              <a:gd name="T62" fmla="*/ 91 w 102"/>
              <a:gd name="T63" fmla="*/ 87 h 101"/>
              <a:gd name="T64" fmla="*/ 91 w 102"/>
              <a:gd name="T65" fmla="*/ 79 h 101"/>
              <a:gd name="T66" fmla="*/ 99 w 102"/>
              <a:gd name="T67" fmla="*/ 79 h 101"/>
              <a:gd name="T68" fmla="*/ 102 w 102"/>
              <a:gd name="T69" fmla="*/ 76 h 101"/>
              <a:gd name="T70" fmla="*/ 102 w 102"/>
              <a:gd name="T71" fmla="*/ 2 h 101"/>
              <a:gd name="T72" fmla="*/ 99 w 102"/>
              <a:gd name="T73" fmla="*/ 0 h 101"/>
              <a:gd name="T74" fmla="*/ 74 w 102"/>
              <a:gd name="T75" fmla="*/ 96 h 101"/>
              <a:gd name="T76" fmla="*/ 6 w 102"/>
              <a:gd name="T77" fmla="*/ 96 h 101"/>
              <a:gd name="T78" fmla="*/ 6 w 102"/>
              <a:gd name="T79" fmla="*/ 28 h 101"/>
              <a:gd name="T80" fmla="*/ 74 w 102"/>
              <a:gd name="T81" fmla="*/ 28 h 101"/>
              <a:gd name="T82" fmla="*/ 74 w 102"/>
              <a:gd name="T83" fmla="*/ 96 h 101"/>
              <a:gd name="T84" fmla="*/ 85 w 102"/>
              <a:gd name="T85" fmla="*/ 84 h 101"/>
              <a:gd name="T86" fmla="*/ 79 w 102"/>
              <a:gd name="T87" fmla="*/ 84 h 101"/>
              <a:gd name="T88" fmla="*/ 79 w 102"/>
              <a:gd name="T89" fmla="*/ 25 h 101"/>
              <a:gd name="T90" fmla="*/ 76 w 102"/>
              <a:gd name="T91" fmla="*/ 23 h 101"/>
              <a:gd name="T92" fmla="*/ 17 w 102"/>
              <a:gd name="T93" fmla="*/ 23 h 101"/>
              <a:gd name="T94" fmla="*/ 17 w 102"/>
              <a:gd name="T95" fmla="*/ 16 h 101"/>
              <a:gd name="T96" fmla="*/ 85 w 102"/>
              <a:gd name="T97" fmla="*/ 16 h 101"/>
              <a:gd name="T98" fmla="*/ 85 w 102"/>
              <a:gd name="T99" fmla="*/ 84 h 101"/>
              <a:gd name="T100" fmla="*/ 96 w 102"/>
              <a:gd name="T101" fmla="*/ 73 h 101"/>
              <a:gd name="T102" fmla="*/ 91 w 102"/>
              <a:gd name="T103" fmla="*/ 73 h 101"/>
              <a:gd name="T104" fmla="*/ 91 w 102"/>
              <a:gd name="T105" fmla="*/ 13 h 101"/>
              <a:gd name="T106" fmla="*/ 88 w 102"/>
              <a:gd name="T107" fmla="*/ 11 h 101"/>
              <a:gd name="T108" fmla="*/ 28 w 102"/>
              <a:gd name="T109" fmla="*/ 11 h 101"/>
              <a:gd name="T110" fmla="*/ 28 w 102"/>
              <a:gd name="T111" fmla="*/ 5 h 101"/>
              <a:gd name="T112" fmla="*/ 96 w 102"/>
              <a:gd name="T113" fmla="*/ 5 h 101"/>
              <a:gd name="T114" fmla="*/ 96 w 102"/>
              <a:gd name="T115" fmla="*/ 73 h 101"/>
              <a:gd name="T116" fmla="*/ 96 w 102"/>
              <a:gd name="T117" fmla="*/ 73 h 101"/>
              <a:gd name="T118" fmla="*/ 96 w 102"/>
              <a:gd name="T119" fmla="*/ 7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2" h="101">
                <a:moveTo>
                  <a:pt x="40" y="84"/>
                </a:moveTo>
                <a:cubicBezTo>
                  <a:pt x="52" y="84"/>
                  <a:pt x="63" y="73"/>
                  <a:pt x="63" y="61"/>
                </a:cubicBezTo>
                <a:cubicBezTo>
                  <a:pt x="63" y="48"/>
                  <a:pt x="52" y="38"/>
                  <a:pt x="40" y="38"/>
                </a:cubicBezTo>
                <a:cubicBezTo>
                  <a:pt x="27" y="38"/>
                  <a:pt x="17" y="48"/>
                  <a:pt x="17" y="61"/>
                </a:cubicBezTo>
                <a:cubicBezTo>
                  <a:pt x="17" y="73"/>
                  <a:pt x="27" y="84"/>
                  <a:pt x="40" y="84"/>
                </a:cubicBezTo>
                <a:close/>
                <a:moveTo>
                  <a:pt x="34" y="51"/>
                </a:moveTo>
                <a:cubicBezTo>
                  <a:pt x="34" y="50"/>
                  <a:pt x="35" y="50"/>
                  <a:pt x="35" y="50"/>
                </a:cubicBezTo>
                <a:cubicBezTo>
                  <a:pt x="35" y="49"/>
                  <a:pt x="36" y="50"/>
                  <a:pt x="36" y="5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0"/>
                  <a:pt x="51" y="60"/>
                  <a:pt x="51" y="61"/>
                </a:cubicBezTo>
                <a:cubicBezTo>
                  <a:pt x="51" y="61"/>
                  <a:pt x="51" y="62"/>
                  <a:pt x="51" y="6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4" y="71"/>
                  <a:pt x="34" y="71"/>
                </a:cubicBezTo>
                <a:lnTo>
                  <a:pt x="34" y="51"/>
                </a:lnTo>
                <a:close/>
                <a:moveTo>
                  <a:pt x="99" y="0"/>
                </a:move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11"/>
                  <a:pt x="23" y="11"/>
                  <a:pt x="23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1"/>
                  <a:pt x="12" y="12"/>
                  <a:pt x="12" y="13"/>
                </a:cubicBezTo>
                <a:cubicBezTo>
                  <a:pt x="12" y="23"/>
                  <a:pt x="12" y="23"/>
                  <a:pt x="12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3"/>
                  <a:pt x="0" y="24"/>
                  <a:pt x="0" y="25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0"/>
                  <a:pt x="1" y="101"/>
                  <a:pt x="3" y="101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8" y="101"/>
                  <a:pt x="79" y="100"/>
                  <a:pt x="79" y="99"/>
                </a:cubicBezTo>
                <a:cubicBezTo>
                  <a:pt x="79" y="90"/>
                  <a:pt x="79" y="90"/>
                  <a:pt x="79" y="90"/>
                </a:cubicBezTo>
                <a:cubicBezTo>
                  <a:pt x="88" y="90"/>
                  <a:pt x="88" y="90"/>
                  <a:pt x="88" y="90"/>
                </a:cubicBezTo>
                <a:cubicBezTo>
                  <a:pt x="89" y="90"/>
                  <a:pt x="91" y="88"/>
                  <a:pt x="91" y="87"/>
                </a:cubicBezTo>
                <a:cubicBezTo>
                  <a:pt x="91" y="79"/>
                  <a:pt x="91" y="79"/>
                  <a:pt x="91" y="79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9"/>
                  <a:pt x="102" y="78"/>
                  <a:pt x="102" y="76"/>
                </a:cubicBezTo>
                <a:cubicBezTo>
                  <a:pt x="102" y="2"/>
                  <a:pt x="102" y="2"/>
                  <a:pt x="102" y="2"/>
                </a:cubicBezTo>
                <a:cubicBezTo>
                  <a:pt x="102" y="1"/>
                  <a:pt x="100" y="0"/>
                  <a:pt x="99" y="0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6" y="28"/>
                  <a:pt x="6" y="28"/>
                  <a:pt x="6" y="28"/>
                </a:cubicBezTo>
                <a:cubicBezTo>
                  <a:pt x="74" y="28"/>
                  <a:pt x="74" y="28"/>
                  <a:pt x="74" y="28"/>
                </a:cubicBezTo>
                <a:lnTo>
                  <a:pt x="74" y="96"/>
                </a:lnTo>
                <a:close/>
                <a:moveTo>
                  <a:pt x="85" y="84"/>
                </a:moveTo>
                <a:cubicBezTo>
                  <a:pt x="79" y="84"/>
                  <a:pt x="79" y="84"/>
                  <a:pt x="79" y="84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4"/>
                  <a:pt x="78" y="23"/>
                  <a:pt x="76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16"/>
                  <a:pt x="17" y="16"/>
                  <a:pt x="17" y="16"/>
                </a:cubicBezTo>
                <a:cubicBezTo>
                  <a:pt x="85" y="16"/>
                  <a:pt x="85" y="16"/>
                  <a:pt x="85" y="16"/>
                </a:cubicBezTo>
                <a:lnTo>
                  <a:pt x="85" y="84"/>
                </a:lnTo>
                <a:close/>
                <a:moveTo>
                  <a:pt x="96" y="73"/>
                </a:moveTo>
                <a:cubicBezTo>
                  <a:pt x="91" y="73"/>
                  <a:pt x="91" y="73"/>
                  <a:pt x="91" y="7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2"/>
                  <a:pt x="89" y="11"/>
                  <a:pt x="8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5"/>
                  <a:pt x="28" y="5"/>
                  <a:pt x="28" y="5"/>
                </a:cubicBezTo>
                <a:cubicBezTo>
                  <a:pt x="96" y="5"/>
                  <a:pt x="96" y="5"/>
                  <a:pt x="96" y="5"/>
                </a:cubicBezTo>
                <a:lnTo>
                  <a:pt x="96" y="73"/>
                </a:lnTo>
                <a:close/>
                <a:moveTo>
                  <a:pt x="96" y="73"/>
                </a:moveTo>
                <a:cubicBezTo>
                  <a:pt x="96" y="73"/>
                  <a:pt x="96" y="73"/>
                  <a:pt x="96" y="7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id-ID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3799678" y="3341823"/>
            <a:ext cx="449705" cy="334658"/>
            <a:chOff x="8236208" y="2550087"/>
            <a:chExt cx="188218" cy="175580"/>
          </a:xfrm>
          <a:solidFill>
            <a:schemeClr val="bg1"/>
          </a:solidFill>
        </p:grpSpPr>
        <p:sp>
          <p:nvSpPr>
            <p:cNvPr id="85" name="Freeform 597"/>
            <p:cNvSpPr>
              <a:spLocks noEditPoints="1"/>
            </p:cNvSpPr>
            <p:nvPr/>
          </p:nvSpPr>
          <p:spPr bwMode="auto">
            <a:xfrm>
              <a:off x="8236208" y="2550087"/>
              <a:ext cx="188218" cy="175580"/>
            </a:xfrm>
            <a:custGeom>
              <a:avLst/>
              <a:gdLst>
                <a:gd name="T0" fmla="*/ 124 w 125"/>
                <a:gd name="T1" fmla="*/ 19 h 121"/>
                <a:gd name="T2" fmla="*/ 121 w 125"/>
                <a:gd name="T3" fmla="*/ 17 h 121"/>
                <a:gd name="T4" fmla="*/ 52 w 125"/>
                <a:gd name="T5" fmla="*/ 1 h 121"/>
                <a:gd name="T6" fmla="*/ 47 w 125"/>
                <a:gd name="T7" fmla="*/ 4 h 121"/>
                <a:gd name="T8" fmla="*/ 20 w 125"/>
                <a:gd name="T9" fmla="*/ 70 h 121"/>
                <a:gd name="T10" fmla="*/ 29 w 125"/>
                <a:gd name="T11" fmla="*/ 74 h 121"/>
                <a:gd name="T12" fmla="*/ 54 w 125"/>
                <a:gd name="T13" fmla="*/ 10 h 121"/>
                <a:gd name="T14" fmla="*/ 114 w 125"/>
                <a:gd name="T15" fmla="*/ 25 h 121"/>
                <a:gd name="T16" fmla="*/ 93 w 125"/>
                <a:gd name="T17" fmla="*/ 84 h 121"/>
                <a:gd name="T18" fmla="*/ 73 w 125"/>
                <a:gd name="T19" fmla="*/ 112 h 121"/>
                <a:gd name="T20" fmla="*/ 73 w 125"/>
                <a:gd name="T21" fmla="*/ 112 h 121"/>
                <a:gd name="T22" fmla="*/ 57 w 125"/>
                <a:gd name="T23" fmla="*/ 93 h 121"/>
                <a:gd name="T24" fmla="*/ 3 w 125"/>
                <a:gd name="T25" fmla="*/ 71 h 121"/>
                <a:gd name="T26" fmla="*/ 18 w 125"/>
                <a:gd name="T27" fmla="*/ 101 h 121"/>
                <a:gd name="T28" fmla="*/ 57 w 125"/>
                <a:gd name="T29" fmla="*/ 119 h 121"/>
                <a:gd name="T30" fmla="*/ 70 w 125"/>
                <a:gd name="T31" fmla="*/ 121 h 121"/>
                <a:gd name="T32" fmla="*/ 102 w 125"/>
                <a:gd name="T33" fmla="*/ 87 h 121"/>
                <a:gd name="T34" fmla="*/ 124 w 125"/>
                <a:gd name="T35" fmla="*/ 23 h 121"/>
                <a:gd name="T36" fmla="*/ 124 w 125"/>
                <a:gd name="T37" fmla="*/ 19 h 121"/>
                <a:gd name="T38" fmla="*/ 124 w 125"/>
                <a:gd name="T39" fmla="*/ 19 h 121"/>
                <a:gd name="T40" fmla="*/ 124 w 125"/>
                <a:gd name="T41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121">
                  <a:moveTo>
                    <a:pt x="124" y="19"/>
                  </a:moveTo>
                  <a:cubicBezTo>
                    <a:pt x="123" y="18"/>
                    <a:pt x="122" y="17"/>
                    <a:pt x="121" y="17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7" y="1"/>
                    <a:pt x="47" y="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0" y="37"/>
                    <a:pt x="101" y="61"/>
                    <a:pt x="93" y="84"/>
                  </a:cubicBezTo>
                  <a:cubicBezTo>
                    <a:pt x="85" y="103"/>
                    <a:pt x="81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56" y="114"/>
                    <a:pt x="57" y="93"/>
                    <a:pt x="57" y="93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0" y="95"/>
                    <a:pt x="18" y="101"/>
                    <a:pt x="18" y="101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7" y="119"/>
                    <a:pt x="63" y="121"/>
                    <a:pt x="70" y="121"/>
                  </a:cubicBezTo>
                  <a:cubicBezTo>
                    <a:pt x="87" y="121"/>
                    <a:pt x="94" y="108"/>
                    <a:pt x="102" y="87"/>
                  </a:cubicBezTo>
                  <a:cubicBezTo>
                    <a:pt x="113" y="57"/>
                    <a:pt x="124" y="24"/>
                    <a:pt x="124" y="23"/>
                  </a:cubicBezTo>
                  <a:cubicBezTo>
                    <a:pt x="125" y="22"/>
                    <a:pt x="125" y="21"/>
                    <a:pt x="124" y="19"/>
                  </a:cubicBezTo>
                  <a:close/>
                  <a:moveTo>
                    <a:pt x="124" y="19"/>
                  </a:moveTo>
                  <a:cubicBezTo>
                    <a:pt x="124" y="19"/>
                    <a:pt x="124" y="19"/>
                    <a:pt x="124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598"/>
            <p:cNvSpPr>
              <a:spLocks noEditPoints="1"/>
            </p:cNvSpPr>
            <p:nvPr/>
          </p:nvSpPr>
          <p:spPr bwMode="auto">
            <a:xfrm>
              <a:off x="8337556" y="2594679"/>
              <a:ext cx="46331" cy="25083"/>
            </a:xfrm>
            <a:custGeom>
              <a:avLst/>
              <a:gdLst>
                <a:gd name="T0" fmla="*/ 25 w 31"/>
                <a:gd name="T1" fmla="*/ 16 h 17"/>
                <a:gd name="T2" fmla="*/ 26 w 31"/>
                <a:gd name="T3" fmla="*/ 17 h 17"/>
                <a:gd name="T4" fmla="*/ 30 w 31"/>
                <a:gd name="T5" fmla="*/ 13 h 17"/>
                <a:gd name="T6" fmla="*/ 27 w 31"/>
                <a:gd name="T7" fmla="*/ 7 h 17"/>
                <a:gd name="T8" fmla="*/ 7 w 31"/>
                <a:gd name="T9" fmla="*/ 1 h 17"/>
                <a:gd name="T10" fmla="*/ 1 w 31"/>
                <a:gd name="T11" fmla="*/ 4 h 17"/>
                <a:gd name="T12" fmla="*/ 4 w 31"/>
                <a:gd name="T13" fmla="*/ 10 h 17"/>
                <a:gd name="T14" fmla="*/ 25 w 31"/>
                <a:gd name="T15" fmla="*/ 16 h 17"/>
                <a:gd name="T16" fmla="*/ 25 w 31"/>
                <a:gd name="T17" fmla="*/ 16 h 17"/>
                <a:gd name="T18" fmla="*/ 25 w 31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25" y="16"/>
                  </a:moveTo>
                  <a:cubicBezTo>
                    <a:pt x="25" y="16"/>
                    <a:pt x="25" y="17"/>
                    <a:pt x="26" y="17"/>
                  </a:cubicBezTo>
                  <a:cubicBezTo>
                    <a:pt x="28" y="17"/>
                    <a:pt x="30" y="15"/>
                    <a:pt x="30" y="13"/>
                  </a:cubicBezTo>
                  <a:cubicBezTo>
                    <a:pt x="31" y="11"/>
                    <a:pt x="30" y="8"/>
                    <a:pt x="2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7"/>
                    <a:pt x="2" y="9"/>
                    <a:pt x="4" y="10"/>
                  </a:cubicBezTo>
                  <a:lnTo>
                    <a:pt x="25" y="16"/>
                  </a:lnTo>
                  <a:close/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599"/>
            <p:cNvSpPr>
              <a:spLocks noEditPoints="1"/>
            </p:cNvSpPr>
            <p:nvPr/>
          </p:nvSpPr>
          <p:spPr bwMode="auto">
            <a:xfrm>
              <a:off x="8325974" y="2622549"/>
              <a:ext cx="46331" cy="22296"/>
            </a:xfrm>
            <a:custGeom>
              <a:avLst/>
              <a:gdLst>
                <a:gd name="T0" fmla="*/ 1 w 31"/>
                <a:gd name="T1" fmla="*/ 4 h 17"/>
                <a:gd name="T2" fmla="*/ 4 w 31"/>
                <a:gd name="T3" fmla="*/ 10 h 17"/>
                <a:gd name="T4" fmla="*/ 24 w 31"/>
                <a:gd name="T5" fmla="*/ 17 h 17"/>
                <a:gd name="T6" fmla="*/ 25 w 31"/>
                <a:gd name="T7" fmla="*/ 17 h 17"/>
                <a:gd name="T8" fmla="*/ 30 w 31"/>
                <a:gd name="T9" fmla="*/ 14 h 17"/>
                <a:gd name="T10" fmla="*/ 27 w 31"/>
                <a:gd name="T11" fmla="*/ 8 h 17"/>
                <a:gd name="T12" fmla="*/ 7 w 31"/>
                <a:gd name="T13" fmla="*/ 1 h 17"/>
                <a:gd name="T14" fmla="*/ 1 w 31"/>
                <a:gd name="T15" fmla="*/ 4 h 17"/>
                <a:gd name="T16" fmla="*/ 1 w 31"/>
                <a:gd name="T17" fmla="*/ 4 h 17"/>
                <a:gd name="T18" fmla="*/ 1 w 31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1" y="4"/>
                  </a:moveTo>
                  <a:cubicBezTo>
                    <a:pt x="0" y="7"/>
                    <a:pt x="1" y="9"/>
                    <a:pt x="4" y="1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7"/>
                    <a:pt x="29" y="16"/>
                    <a:pt x="30" y="14"/>
                  </a:cubicBezTo>
                  <a:cubicBezTo>
                    <a:pt x="31" y="12"/>
                    <a:pt x="29" y="9"/>
                    <a:pt x="2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600"/>
            <p:cNvSpPr>
              <a:spLocks noEditPoints="1"/>
            </p:cNvSpPr>
            <p:nvPr/>
          </p:nvSpPr>
          <p:spPr bwMode="auto">
            <a:xfrm>
              <a:off x="8314390" y="2650418"/>
              <a:ext cx="46331" cy="25083"/>
            </a:xfrm>
            <a:custGeom>
              <a:avLst/>
              <a:gdLst>
                <a:gd name="T0" fmla="*/ 7 w 31"/>
                <a:gd name="T1" fmla="*/ 1 h 17"/>
                <a:gd name="T2" fmla="*/ 1 w 31"/>
                <a:gd name="T3" fmla="*/ 4 h 17"/>
                <a:gd name="T4" fmla="*/ 4 w 31"/>
                <a:gd name="T5" fmla="*/ 10 h 17"/>
                <a:gd name="T6" fmla="*/ 24 w 31"/>
                <a:gd name="T7" fmla="*/ 17 h 17"/>
                <a:gd name="T8" fmla="*/ 26 w 31"/>
                <a:gd name="T9" fmla="*/ 17 h 17"/>
                <a:gd name="T10" fmla="*/ 30 w 31"/>
                <a:gd name="T11" fmla="*/ 14 h 17"/>
                <a:gd name="T12" fmla="*/ 27 w 31"/>
                <a:gd name="T13" fmla="*/ 8 h 17"/>
                <a:gd name="T14" fmla="*/ 7 w 31"/>
                <a:gd name="T15" fmla="*/ 1 h 17"/>
                <a:gd name="T16" fmla="*/ 7 w 31"/>
                <a:gd name="T17" fmla="*/ 1 h 17"/>
                <a:gd name="T18" fmla="*/ 7 w 3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8" y="17"/>
                    <a:pt x="30" y="16"/>
                    <a:pt x="30" y="14"/>
                  </a:cubicBezTo>
                  <a:cubicBezTo>
                    <a:pt x="31" y="11"/>
                    <a:pt x="30" y="9"/>
                    <a:pt x="27" y="8"/>
                  </a:cubicBezTo>
                  <a:lnTo>
                    <a:pt x="7" y="1"/>
                  </a:ln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601"/>
            <p:cNvSpPr>
              <a:spLocks noEditPoints="1"/>
            </p:cNvSpPr>
            <p:nvPr/>
          </p:nvSpPr>
          <p:spPr bwMode="auto">
            <a:xfrm>
              <a:off x="8314390" y="2589106"/>
              <a:ext cx="17374" cy="13935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5 h 10"/>
                <a:gd name="T4" fmla="*/ 5 w 11"/>
                <a:gd name="T5" fmla="*/ 10 h 10"/>
                <a:gd name="T6" fmla="*/ 0 w 11"/>
                <a:gd name="T7" fmla="*/ 5 h 10"/>
                <a:gd name="T8" fmla="*/ 5 w 11"/>
                <a:gd name="T9" fmla="*/ 0 h 10"/>
                <a:gd name="T10" fmla="*/ 5 w 11"/>
                <a:gd name="T11" fmla="*/ 0 h 10"/>
                <a:gd name="T12" fmla="*/ 5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8" y="0"/>
                    <a:pt x="11" y="2"/>
                    <a:pt x="11" y="5"/>
                  </a:cubicBezTo>
                  <a:cubicBezTo>
                    <a:pt x="11" y="7"/>
                    <a:pt x="8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602"/>
            <p:cNvSpPr>
              <a:spLocks noEditPoints="1"/>
            </p:cNvSpPr>
            <p:nvPr/>
          </p:nvSpPr>
          <p:spPr bwMode="auto">
            <a:xfrm>
              <a:off x="8305704" y="2614187"/>
              <a:ext cx="14479" cy="1393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603"/>
            <p:cNvSpPr>
              <a:spLocks noEditPoints="1"/>
            </p:cNvSpPr>
            <p:nvPr/>
          </p:nvSpPr>
          <p:spPr bwMode="auto">
            <a:xfrm>
              <a:off x="8291225" y="2642058"/>
              <a:ext cx="17374" cy="16722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892630" y="1219597"/>
            <a:ext cx="2047839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277852" y="1248253"/>
            <a:ext cx="1859375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00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92631" y="899736"/>
            <a:ext cx="3066308" cy="499278"/>
            <a:chOff x="726393" y="962720"/>
            <a:chExt cx="3067255" cy="499432"/>
          </a:xfrm>
        </p:grpSpPr>
        <p:grpSp>
          <p:nvGrpSpPr>
            <p:cNvPr id="39" name="Group 38"/>
            <p:cNvGrpSpPr/>
            <p:nvPr/>
          </p:nvGrpSpPr>
          <p:grpSpPr>
            <a:xfrm>
              <a:off x="726393" y="1225009"/>
              <a:ext cx="3067255" cy="237143"/>
              <a:chOff x="1582038" y="2697524"/>
              <a:chExt cx="2577213" cy="316190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H="1" flipV="1">
                <a:off x="3661285" y="2697524"/>
                <a:ext cx="497966" cy="31619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>
                <a:off x="1582038" y="2697524"/>
                <a:ext cx="207924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TextBox 93"/>
            <p:cNvSpPr txBox="1"/>
            <p:nvPr/>
          </p:nvSpPr>
          <p:spPr>
            <a:xfrm>
              <a:off x="758379" y="962720"/>
              <a:ext cx="1416209" cy="277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36406" y="960839"/>
            <a:ext cx="2629558" cy="489586"/>
            <a:chOff x="5271570" y="1023840"/>
            <a:chExt cx="2630369" cy="489737"/>
          </a:xfrm>
        </p:grpSpPr>
        <p:grpSp>
          <p:nvGrpSpPr>
            <p:cNvPr id="45" name="Group 44"/>
            <p:cNvGrpSpPr/>
            <p:nvPr/>
          </p:nvGrpSpPr>
          <p:grpSpPr>
            <a:xfrm>
              <a:off x="5271570" y="1276434"/>
              <a:ext cx="2630369" cy="237143"/>
              <a:chOff x="7528087" y="2680840"/>
              <a:chExt cx="2803259" cy="316190"/>
            </a:xfrm>
          </p:grpSpPr>
          <p:cxnSp>
            <p:nvCxnSpPr>
              <p:cNvPr id="46" name="Straight Connector 45"/>
              <p:cNvCxnSpPr/>
              <p:nvPr/>
            </p:nvCxnSpPr>
            <p:spPr>
              <a:xfrm flipV="1">
                <a:off x="7528087" y="2680840"/>
                <a:ext cx="497966" cy="31619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8026053" y="2680840"/>
                <a:ext cx="230529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/>
            <p:cNvSpPr txBox="1"/>
            <p:nvPr/>
          </p:nvSpPr>
          <p:spPr>
            <a:xfrm>
              <a:off x="6371454" y="1023840"/>
              <a:ext cx="1416209" cy="277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771407" y="2582371"/>
            <a:ext cx="2047839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3400" y="2262511"/>
            <a:ext cx="2458148" cy="292310"/>
            <a:chOff x="726394" y="2325916"/>
            <a:chExt cx="2458906" cy="292400"/>
          </a:xfrm>
        </p:grpSpPr>
        <p:cxnSp>
          <p:nvCxnSpPr>
            <p:cNvPr id="52" name="Straight Connector 51"/>
            <p:cNvCxnSpPr/>
            <p:nvPr/>
          </p:nvCxnSpPr>
          <p:spPr>
            <a:xfrm flipH="1">
              <a:off x="726394" y="2618316"/>
              <a:ext cx="245890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>
              <a:off x="849804" y="2325916"/>
              <a:ext cx="1416209" cy="277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981539" y="3944566"/>
            <a:ext cx="2047839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16002" y="3624706"/>
            <a:ext cx="2667758" cy="282158"/>
            <a:chOff x="849804" y="3688531"/>
            <a:chExt cx="2668582" cy="282245"/>
          </a:xfrm>
        </p:grpSpPr>
        <p:grpSp>
          <p:nvGrpSpPr>
            <p:cNvPr id="42" name="Group 41"/>
            <p:cNvGrpSpPr/>
            <p:nvPr/>
          </p:nvGrpSpPr>
          <p:grpSpPr>
            <a:xfrm>
              <a:off x="852318" y="3733633"/>
              <a:ext cx="2666068" cy="237143"/>
              <a:chOff x="1804697" y="4994858"/>
              <a:chExt cx="2493744" cy="316190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 flipH="1">
                <a:off x="3800475" y="4994858"/>
                <a:ext cx="497966" cy="31619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1804697" y="5311048"/>
                <a:ext cx="19957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TextBox 98"/>
            <p:cNvSpPr txBox="1"/>
            <p:nvPr/>
          </p:nvSpPr>
          <p:spPr>
            <a:xfrm>
              <a:off x="849804" y="3688531"/>
              <a:ext cx="1416209" cy="277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6605488" y="2795350"/>
            <a:ext cx="1859375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00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82035" y="2477884"/>
            <a:ext cx="2238584" cy="276999"/>
            <a:chOff x="5794693" y="2611690"/>
            <a:chExt cx="2239274" cy="277085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5794693" y="2879168"/>
              <a:ext cx="216727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6617758" y="2611690"/>
              <a:ext cx="1416209" cy="277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5999112" y="4122607"/>
            <a:ext cx="1859375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00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03881" y="3760432"/>
            <a:ext cx="2298016" cy="307487"/>
            <a:chOff x="5339069" y="3824303"/>
            <a:chExt cx="2298725" cy="307582"/>
          </a:xfrm>
        </p:grpSpPr>
        <p:grpSp>
          <p:nvGrpSpPr>
            <p:cNvPr id="48" name="Group 47"/>
            <p:cNvGrpSpPr/>
            <p:nvPr/>
          </p:nvGrpSpPr>
          <p:grpSpPr>
            <a:xfrm>
              <a:off x="5339069" y="3979609"/>
              <a:ext cx="2242219" cy="152276"/>
              <a:chOff x="8125333" y="4745260"/>
              <a:chExt cx="2389596" cy="203034"/>
            </a:xfrm>
          </p:grpSpPr>
          <p:cxnSp>
            <p:nvCxnSpPr>
              <p:cNvPr id="49" name="Straight Connector 48"/>
              <p:cNvCxnSpPr/>
              <p:nvPr/>
            </p:nvCxnSpPr>
            <p:spPr>
              <a:xfrm>
                <a:off x="8125333" y="4745260"/>
                <a:ext cx="522140" cy="203034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8647472" y="4948294"/>
                <a:ext cx="1867457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TextBox 102"/>
            <p:cNvSpPr txBox="1"/>
            <p:nvPr/>
          </p:nvSpPr>
          <p:spPr>
            <a:xfrm>
              <a:off x="6221585" y="3824303"/>
              <a:ext cx="1416209" cy="277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83" grpId="0" animBg="1"/>
      <p:bldP spid="92" grpId="0"/>
      <p:bldP spid="93" grpId="0"/>
      <p:bldP spid="96" grpId="0"/>
      <p:bldP spid="98" grpId="0"/>
      <p:bldP spid="100" grpId="0"/>
      <p:bldP spid="1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33784" y="1326576"/>
            <a:ext cx="1034177" cy="1034175"/>
            <a:chOff x="8078975" y="519953"/>
            <a:chExt cx="1603375" cy="1603375"/>
          </a:xfrm>
        </p:grpSpPr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8078975" y="519953"/>
              <a:ext cx="1603375" cy="1603375"/>
            </a:xfrm>
            <a:prstGeom prst="ellipse">
              <a:avLst/>
            </a:prstGeom>
            <a:solidFill>
              <a:srgbClr val="F58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8078975" y="519953"/>
              <a:ext cx="1603375" cy="160337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rrowheads="1"/>
            </p:cNvSpPr>
            <p:nvPr/>
          </p:nvSpPr>
          <p:spPr bwMode="auto">
            <a:xfrm>
              <a:off x="8425050" y="1094628"/>
              <a:ext cx="76200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Oval 30"/>
            <p:cNvSpPr>
              <a:spLocks noChangeArrowheads="1"/>
            </p:cNvSpPr>
            <p:nvPr/>
          </p:nvSpPr>
          <p:spPr bwMode="auto">
            <a:xfrm>
              <a:off x="8625075" y="1094628"/>
              <a:ext cx="77788" cy="74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Oval 31"/>
            <p:cNvSpPr>
              <a:spLocks noChangeArrowheads="1"/>
            </p:cNvSpPr>
            <p:nvPr/>
          </p:nvSpPr>
          <p:spPr bwMode="auto">
            <a:xfrm>
              <a:off x="8847325" y="1094628"/>
              <a:ext cx="74613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9066400" y="1094628"/>
              <a:ext cx="74613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9269600" y="1094628"/>
              <a:ext cx="77788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8461563" y="1127966"/>
              <a:ext cx="846138" cy="454025"/>
            </a:xfrm>
            <a:custGeom>
              <a:avLst/>
              <a:gdLst>
                <a:gd name="T0" fmla="*/ 407 w 533"/>
                <a:gd name="T1" fmla="*/ 164 h 286"/>
                <a:gd name="T2" fmla="*/ 407 w 533"/>
                <a:gd name="T3" fmla="*/ 0 h 286"/>
                <a:gd name="T4" fmla="*/ 320 w 533"/>
                <a:gd name="T5" fmla="*/ 159 h 286"/>
                <a:gd name="T6" fmla="*/ 267 w 533"/>
                <a:gd name="T7" fmla="*/ 0 h 286"/>
                <a:gd name="T8" fmla="*/ 213 w 533"/>
                <a:gd name="T9" fmla="*/ 159 h 286"/>
                <a:gd name="T10" fmla="*/ 128 w 533"/>
                <a:gd name="T11" fmla="*/ 0 h 286"/>
                <a:gd name="T12" fmla="*/ 128 w 533"/>
                <a:gd name="T13" fmla="*/ 164 h 286"/>
                <a:gd name="T14" fmla="*/ 0 w 533"/>
                <a:gd name="T15" fmla="*/ 5 h 286"/>
                <a:gd name="T16" fmla="*/ 98 w 533"/>
                <a:gd name="T17" fmla="*/ 286 h 286"/>
                <a:gd name="T18" fmla="*/ 267 w 533"/>
                <a:gd name="T19" fmla="*/ 286 h 286"/>
                <a:gd name="T20" fmla="*/ 437 w 533"/>
                <a:gd name="T21" fmla="*/ 286 h 286"/>
                <a:gd name="T22" fmla="*/ 533 w 533"/>
                <a:gd name="T23" fmla="*/ 5 h 286"/>
                <a:gd name="T24" fmla="*/ 407 w 533"/>
                <a:gd name="T25" fmla="*/ 16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3" h="286">
                  <a:moveTo>
                    <a:pt x="407" y="164"/>
                  </a:moveTo>
                  <a:lnTo>
                    <a:pt x="407" y="0"/>
                  </a:lnTo>
                  <a:lnTo>
                    <a:pt x="320" y="159"/>
                  </a:lnTo>
                  <a:lnTo>
                    <a:pt x="267" y="0"/>
                  </a:lnTo>
                  <a:lnTo>
                    <a:pt x="213" y="159"/>
                  </a:lnTo>
                  <a:lnTo>
                    <a:pt x="128" y="0"/>
                  </a:lnTo>
                  <a:lnTo>
                    <a:pt x="128" y="164"/>
                  </a:lnTo>
                  <a:lnTo>
                    <a:pt x="0" y="5"/>
                  </a:lnTo>
                  <a:lnTo>
                    <a:pt x="98" y="286"/>
                  </a:lnTo>
                  <a:lnTo>
                    <a:pt x="267" y="286"/>
                  </a:lnTo>
                  <a:lnTo>
                    <a:pt x="437" y="286"/>
                  </a:lnTo>
                  <a:lnTo>
                    <a:pt x="533" y="5"/>
                  </a:lnTo>
                  <a:lnTo>
                    <a:pt x="407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8609200" y="1635966"/>
              <a:ext cx="53181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33784" y="3025591"/>
            <a:ext cx="1034177" cy="1036224"/>
            <a:chOff x="2008375" y="2602753"/>
            <a:chExt cx="1603375" cy="1606550"/>
          </a:xfrm>
        </p:grpSpPr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2008375" y="2602753"/>
              <a:ext cx="1603375" cy="16065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360800" y="3144091"/>
              <a:ext cx="898525" cy="511175"/>
            </a:xfrm>
            <a:custGeom>
              <a:avLst/>
              <a:gdLst>
                <a:gd name="T0" fmla="*/ 269 w 324"/>
                <a:gd name="T1" fmla="*/ 184 h 184"/>
                <a:gd name="T2" fmla="*/ 55 w 324"/>
                <a:gd name="T3" fmla="*/ 184 h 184"/>
                <a:gd name="T4" fmla="*/ 0 w 324"/>
                <a:gd name="T5" fmla="*/ 88 h 184"/>
                <a:gd name="T6" fmla="*/ 88 w 324"/>
                <a:gd name="T7" fmla="*/ 0 h 184"/>
                <a:gd name="T8" fmla="*/ 131 w 324"/>
                <a:gd name="T9" fmla="*/ 0 h 184"/>
                <a:gd name="T10" fmla="*/ 131 w 324"/>
                <a:gd name="T11" fmla="*/ 121 h 184"/>
                <a:gd name="T12" fmla="*/ 193 w 324"/>
                <a:gd name="T13" fmla="*/ 121 h 184"/>
                <a:gd name="T14" fmla="*/ 193 w 324"/>
                <a:gd name="T15" fmla="*/ 0 h 184"/>
                <a:gd name="T16" fmla="*/ 236 w 324"/>
                <a:gd name="T17" fmla="*/ 0 h 184"/>
                <a:gd name="T18" fmla="*/ 324 w 324"/>
                <a:gd name="T19" fmla="*/ 88 h 184"/>
                <a:gd name="T20" fmla="*/ 269 w 324"/>
                <a:gd name="T21" fmla="*/ 184 h 184"/>
                <a:gd name="T22" fmla="*/ 57 w 324"/>
                <a:gd name="T23" fmla="*/ 172 h 184"/>
                <a:gd name="T24" fmla="*/ 268 w 324"/>
                <a:gd name="T25" fmla="*/ 172 h 184"/>
                <a:gd name="T26" fmla="*/ 312 w 324"/>
                <a:gd name="T27" fmla="*/ 88 h 184"/>
                <a:gd name="T28" fmla="*/ 236 w 324"/>
                <a:gd name="T29" fmla="*/ 12 h 184"/>
                <a:gd name="T30" fmla="*/ 205 w 324"/>
                <a:gd name="T31" fmla="*/ 12 h 184"/>
                <a:gd name="T32" fmla="*/ 205 w 324"/>
                <a:gd name="T33" fmla="*/ 133 h 184"/>
                <a:gd name="T34" fmla="*/ 119 w 324"/>
                <a:gd name="T35" fmla="*/ 133 h 184"/>
                <a:gd name="T36" fmla="*/ 119 w 324"/>
                <a:gd name="T37" fmla="*/ 12 h 184"/>
                <a:gd name="T38" fmla="*/ 88 w 324"/>
                <a:gd name="T39" fmla="*/ 12 h 184"/>
                <a:gd name="T40" fmla="*/ 12 w 324"/>
                <a:gd name="T41" fmla="*/ 88 h 184"/>
                <a:gd name="T42" fmla="*/ 57 w 324"/>
                <a:gd name="T43" fmla="*/ 1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4" h="184">
                  <a:moveTo>
                    <a:pt x="269" y="184"/>
                  </a:moveTo>
                  <a:cubicBezTo>
                    <a:pt x="55" y="184"/>
                    <a:pt x="55" y="184"/>
                    <a:pt x="55" y="184"/>
                  </a:cubicBezTo>
                  <a:cubicBezTo>
                    <a:pt x="53" y="183"/>
                    <a:pt x="0" y="173"/>
                    <a:pt x="0" y="88"/>
                  </a:cubicBezTo>
                  <a:cubicBezTo>
                    <a:pt x="0" y="2"/>
                    <a:pt x="87" y="0"/>
                    <a:pt x="8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7" y="0"/>
                    <a:pt x="324" y="2"/>
                    <a:pt x="324" y="88"/>
                  </a:cubicBezTo>
                  <a:cubicBezTo>
                    <a:pt x="324" y="173"/>
                    <a:pt x="272" y="183"/>
                    <a:pt x="269" y="184"/>
                  </a:cubicBezTo>
                  <a:close/>
                  <a:moveTo>
                    <a:pt x="57" y="172"/>
                  </a:moveTo>
                  <a:cubicBezTo>
                    <a:pt x="268" y="172"/>
                    <a:pt x="268" y="172"/>
                    <a:pt x="268" y="172"/>
                  </a:cubicBezTo>
                  <a:cubicBezTo>
                    <a:pt x="273" y="171"/>
                    <a:pt x="312" y="159"/>
                    <a:pt x="312" y="88"/>
                  </a:cubicBezTo>
                  <a:cubicBezTo>
                    <a:pt x="312" y="14"/>
                    <a:pt x="239" y="12"/>
                    <a:pt x="236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19" y="133"/>
                    <a:pt x="119" y="133"/>
                    <a:pt x="119" y="133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5" y="12"/>
                    <a:pt x="12" y="14"/>
                    <a:pt x="12" y="88"/>
                  </a:cubicBezTo>
                  <a:cubicBezTo>
                    <a:pt x="12" y="159"/>
                    <a:pt x="52" y="171"/>
                    <a:pt x="57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786250" y="2913903"/>
              <a:ext cx="49213" cy="415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2683063" y="3017091"/>
              <a:ext cx="25558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2500500" y="3710828"/>
              <a:ext cx="623888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72895" y="1324361"/>
            <a:ext cx="1036226" cy="1036224"/>
            <a:chOff x="4030850" y="2602753"/>
            <a:chExt cx="1606550" cy="1606550"/>
          </a:xfrm>
        </p:grpSpPr>
        <p:sp>
          <p:nvSpPr>
            <p:cNvPr id="46" name="Oval 11"/>
            <p:cNvSpPr>
              <a:spLocks noChangeArrowheads="1"/>
            </p:cNvSpPr>
            <p:nvPr/>
          </p:nvSpPr>
          <p:spPr bwMode="auto">
            <a:xfrm>
              <a:off x="4030850" y="2602753"/>
              <a:ext cx="1606550" cy="16065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4368988" y="3144091"/>
              <a:ext cx="946150" cy="511175"/>
            </a:xfrm>
            <a:custGeom>
              <a:avLst/>
              <a:gdLst>
                <a:gd name="T0" fmla="*/ 274 w 341"/>
                <a:gd name="T1" fmla="*/ 184 h 184"/>
                <a:gd name="T2" fmla="*/ 67 w 341"/>
                <a:gd name="T3" fmla="*/ 184 h 184"/>
                <a:gd name="T4" fmla="*/ 0 w 341"/>
                <a:gd name="T5" fmla="*/ 90 h 184"/>
                <a:gd name="T6" fmla="*/ 89 w 341"/>
                <a:gd name="T7" fmla="*/ 0 h 184"/>
                <a:gd name="T8" fmla="*/ 90 w 341"/>
                <a:gd name="T9" fmla="*/ 0 h 184"/>
                <a:gd name="T10" fmla="*/ 252 w 341"/>
                <a:gd name="T11" fmla="*/ 0 h 184"/>
                <a:gd name="T12" fmla="*/ 341 w 341"/>
                <a:gd name="T13" fmla="*/ 90 h 184"/>
                <a:gd name="T14" fmla="*/ 274 w 341"/>
                <a:gd name="T15" fmla="*/ 184 h 184"/>
                <a:gd name="T16" fmla="*/ 69 w 341"/>
                <a:gd name="T17" fmla="*/ 172 h 184"/>
                <a:gd name="T18" fmla="*/ 273 w 341"/>
                <a:gd name="T19" fmla="*/ 172 h 184"/>
                <a:gd name="T20" fmla="*/ 329 w 341"/>
                <a:gd name="T21" fmla="*/ 90 h 184"/>
                <a:gd name="T22" fmla="*/ 251 w 341"/>
                <a:gd name="T23" fmla="*/ 12 h 184"/>
                <a:gd name="T24" fmla="*/ 90 w 341"/>
                <a:gd name="T25" fmla="*/ 12 h 184"/>
                <a:gd name="T26" fmla="*/ 12 w 341"/>
                <a:gd name="T27" fmla="*/ 90 h 184"/>
                <a:gd name="T28" fmla="*/ 69 w 341"/>
                <a:gd name="T29" fmla="*/ 1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4">
                  <a:moveTo>
                    <a:pt x="274" y="184"/>
                  </a:moveTo>
                  <a:cubicBezTo>
                    <a:pt x="67" y="184"/>
                    <a:pt x="67" y="184"/>
                    <a:pt x="67" y="184"/>
                  </a:cubicBezTo>
                  <a:cubicBezTo>
                    <a:pt x="66" y="184"/>
                    <a:pt x="0" y="169"/>
                    <a:pt x="0" y="90"/>
                  </a:cubicBezTo>
                  <a:cubicBezTo>
                    <a:pt x="0" y="10"/>
                    <a:pt x="88" y="0"/>
                    <a:pt x="89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3" y="0"/>
                    <a:pt x="341" y="10"/>
                    <a:pt x="341" y="90"/>
                  </a:cubicBezTo>
                  <a:cubicBezTo>
                    <a:pt x="341" y="169"/>
                    <a:pt x="275" y="184"/>
                    <a:pt x="274" y="184"/>
                  </a:cubicBezTo>
                  <a:close/>
                  <a:moveTo>
                    <a:pt x="69" y="172"/>
                  </a:moveTo>
                  <a:cubicBezTo>
                    <a:pt x="273" y="172"/>
                    <a:pt x="273" y="172"/>
                    <a:pt x="273" y="172"/>
                  </a:cubicBezTo>
                  <a:cubicBezTo>
                    <a:pt x="279" y="170"/>
                    <a:pt x="329" y="156"/>
                    <a:pt x="329" y="90"/>
                  </a:cubicBezTo>
                  <a:cubicBezTo>
                    <a:pt x="329" y="22"/>
                    <a:pt x="257" y="13"/>
                    <a:pt x="251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4" y="13"/>
                    <a:pt x="12" y="22"/>
                    <a:pt x="12" y="90"/>
                  </a:cubicBezTo>
                  <a:cubicBezTo>
                    <a:pt x="12" y="156"/>
                    <a:pt x="63" y="171"/>
                    <a:pt x="69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4446775" y="3053603"/>
              <a:ext cx="788988" cy="584200"/>
            </a:xfrm>
            <a:custGeom>
              <a:avLst/>
              <a:gdLst>
                <a:gd name="T0" fmla="*/ 142 w 284"/>
                <a:gd name="T1" fmla="*/ 0 h 211"/>
                <a:gd name="T2" fmla="*/ 142 w 284"/>
                <a:gd name="T3" fmla="*/ 211 h 211"/>
                <a:gd name="T4" fmla="*/ 142 w 284"/>
                <a:gd name="T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4" h="211">
                  <a:moveTo>
                    <a:pt x="142" y="0"/>
                  </a:moveTo>
                  <a:cubicBezTo>
                    <a:pt x="142" y="0"/>
                    <a:pt x="0" y="119"/>
                    <a:pt x="142" y="211"/>
                  </a:cubicBezTo>
                  <a:cubicBezTo>
                    <a:pt x="284" y="119"/>
                    <a:pt x="142" y="0"/>
                    <a:pt x="1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auto">
            <a:xfrm>
              <a:off x="4746813" y="2958353"/>
              <a:ext cx="192088" cy="1889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4519800" y="3707653"/>
              <a:ext cx="628650" cy="777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973919" y="3025591"/>
            <a:ext cx="1034177" cy="1036224"/>
            <a:chOff x="8078975" y="2602753"/>
            <a:chExt cx="1603375" cy="1606550"/>
          </a:xfrm>
        </p:grpSpPr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8078975" y="2602753"/>
              <a:ext cx="1603375" cy="16065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55"/>
            <p:cNvSpPr/>
            <p:nvPr/>
          </p:nvSpPr>
          <p:spPr bwMode="auto">
            <a:xfrm>
              <a:off x="8453625" y="3152028"/>
              <a:ext cx="882650" cy="500063"/>
            </a:xfrm>
            <a:custGeom>
              <a:avLst/>
              <a:gdLst>
                <a:gd name="T0" fmla="*/ 487 w 556"/>
                <a:gd name="T1" fmla="*/ 41 h 315"/>
                <a:gd name="T2" fmla="*/ 414 w 556"/>
                <a:gd name="T3" fmla="*/ 140 h 315"/>
                <a:gd name="T4" fmla="*/ 356 w 556"/>
                <a:gd name="T5" fmla="*/ 140 h 315"/>
                <a:gd name="T6" fmla="*/ 330 w 556"/>
                <a:gd name="T7" fmla="*/ 0 h 315"/>
                <a:gd name="T8" fmla="*/ 278 w 556"/>
                <a:gd name="T9" fmla="*/ 0 h 315"/>
                <a:gd name="T10" fmla="*/ 225 w 556"/>
                <a:gd name="T11" fmla="*/ 0 h 315"/>
                <a:gd name="T12" fmla="*/ 197 w 556"/>
                <a:gd name="T13" fmla="*/ 140 h 315"/>
                <a:gd name="T14" fmla="*/ 140 w 556"/>
                <a:gd name="T15" fmla="*/ 140 h 315"/>
                <a:gd name="T16" fmla="*/ 68 w 556"/>
                <a:gd name="T17" fmla="*/ 41 h 315"/>
                <a:gd name="T18" fmla="*/ 0 w 556"/>
                <a:gd name="T19" fmla="*/ 84 h 315"/>
                <a:gd name="T20" fmla="*/ 75 w 556"/>
                <a:gd name="T21" fmla="*/ 315 h 315"/>
                <a:gd name="T22" fmla="*/ 278 w 556"/>
                <a:gd name="T23" fmla="*/ 315 h 315"/>
                <a:gd name="T24" fmla="*/ 479 w 556"/>
                <a:gd name="T25" fmla="*/ 315 h 315"/>
                <a:gd name="T26" fmla="*/ 556 w 556"/>
                <a:gd name="T27" fmla="*/ 84 h 315"/>
                <a:gd name="T28" fmla="*/ 487 w 556"/>
                <a:gd name="T29" fmla="*/ 4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6" h="315">
                  <a:moveTo>
                    <a:pt x="487" y="41"/>
                  </a:moveTo>
                  <a:lnTo>
                    <a:pt x="414" y="140"/>
                  </a:lnTo>
                  <a:lnTo>
                    <a:pt x="356" y="140"/>
                  </a:lnTo>
                  <a:lnTo>
                    <a:pt x="330" y="0"/>
                  </a:lnTo>
                  <a:lnTo>
                    <a:pt x="278" y="0"/>
                  </a:lnTo>
                  <a:lnTo>
                    <a:pt x="225" y="0"/>
                  </a:lnTo>
                  <a:lnTo>
                    <a:pt x="197" y="140"/>
                  </a:lnTo>
                  <a:lnTo>
                    <a:pt x="140" y="140"/>
                  </a:lnTo>
                  <a:lnTo>
                    <a:pt x="68" y="41"/>
                  </a:lnTo>
                  <a:lnTo>
                    <a:pt x="0" y="84"/>
                  </a:lnTo>
                  <a:lnTo>
                    <a:pt x="75" y="315"/>
                  </a:lnTo>
                  <a:lnTo>
                    <a:pt x="278" y="315"/>
                  </a:lnTo>
                  <a:lnTo>
                    <a:pt x="479" y="315"/>
                  </a:lnTo>
                  <a:lnTo>
                    <a:pt x="556" y="84"/>
                  </a:lnTo>
                  <a:lnTo>
                    <a:pt x="48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56"/>
            <p:cNvSpPr>
              <a:spLocks noChangeArrowheads="1"/>
            </p:cNvSpPr>
            <p:nvPr/>
          </p:nvSpPr>
          <p:spPr bwMode="auto">
            <a:xfrm>
              <a:off x="8580625" y="3710828"/>
              <a:ext cx="619125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8453625" y="3152028"/>
              <a:ext cx="441325" cy="500063"/>
            </a:xfrm>
            <a:custGeom>
              <a:avLst/>
              <a:gdLst>
                <a:gd name="T0" fmla="*/ 75 w 278"/>
                <a:gd name="T1" fmla="*/ 315 h 315"/>
                <a:gd name="T2" fmla="*/ 0 w 278"/>
                <a:gd name="T3" fmla="*/ 84 h 315"/>
                <a:gd name="T4" fmla="*/ 68 w 278"/>
                <a:gd name="T5" fmla="*/ 41 h 315"/>
                <a:gd name="T6" fmla="*/ 140 w 278"/>
                <a:gd name="T7" fmla="*/ 140 h 315"/>
                <a:gd name="T8" fmla="*/ 197 w 278"/>
                <a:gd name="T9" fmla="*/ 140 h 315"/>
                <a:gd name="T10" fmla="*/ 225 w 278"/>
                <a:gd name="T11" fmla="*/ 0 h 315"/>
                <a:gd name="T12" fmla="*/ 278 w 278"/>
                <a:gd name="T13" fmla="*/ 0 h 315"/>
                <a:gd name="T14" fmla="*/ 278 w 278"/>
                <a:gd name="T15" fmla="*/ 315 h 315"/>
                <a:gd name="T16" fmla="*/ 75 w 278"/>
                <a:gd name="T17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5">
                  <a:moveTo>
                    <a:pt x="75" y="315"/>
                  </a:moveTo>
                  <a:lnTo>
                    <a:pt x="0" y="84"/>
                  </a:lnTo>
                  <a:lnTo>
                    <a:pt x="68" y="41"/>
                  </a:lnTo>
                  <a:lnTo>
                    <a:pt x="140" y="140"/>
                  </a:lnTo>
                  <a:lnTo>
                    <a:pt x="197" y="140"/>
                  </a:lnTo>
                  <a:lnTo>
                    <a:pt x="225" y="0"/>
                  </a:lnTo>
                  <a:lnTo>
                    <a:pt x="278" y="0"/>
                  </a:lnTo>
                  <a:lnTo>
                    <a:pt x="278" y="315"/>
                  </a:lnTo>
                  <a:lnTo>
                    <a:pt x="75" y="3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698038" y="1217746"/>
            <a:ext cx="1998467" cy="461596"/>
          </a:xfrm>
          <a:prstGeom prst="rect">
            <a:avLst/>
          </a:prstGeom>
          <a:noFill/>
        </p:spPr>
        <p:txBody>
          <a:bodyPr wrap="square" lIns="137090" tIns="68546" rIns="137090" bIns="68546" rtlCol="0">
            <a:spAutoFit/>
          </a:bodyPr>
          <a:lstStyle/>
          <a:p>
            <a:r>
              <a:rPr lang="id-ID" sz="21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</a:rPr>
              <a:t>#1 STRATEGY</a:t>
            </a:r>
            <a:endParaRPr lang="en-US" sz="21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98038" y="1640662"/>
            <a:ext cx="2335457" cy="718774"/>
          </a:xfrm>
          <a:prstGeom prst="rect">
            <a:avLst/>
          </a:prstGeom>
          <a:noFill/>
        </p:spPr>
        <p:txBody>
          <a:bodyPr wrap="square" lIns="164513" tIns="82258" rIns="164513" bIns="8225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98037" y="2897317"/>
            <a:ext cx="2275754" cy="461596"/>
          </a:xfrm>
          <a:prstGeom prst="rect">
            <a:avLst/>
          </a:prstGeom>
          <a:noFill/>
        </p:spPr>
        <p:txBody>
          <a:bodyPr wrap="square" lIns="137090" tIns="68546" rIns="137090" bIns="68546" rtlCol="0">
            <a:spAutoFit/>
          </a:bodyPr>
          <a:lstStyle/>
          <a:p>
            <a:r>
              <a:rPr lang="id-ID" sz="21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</a:rPr>
              <a:t>DELIVERY</a:t>
            </a:r>
            <a:endParaRPr 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698038" y="3320234"/>
            <a:ext cx="2335457" cy="718774"/>
          </a:xfrm>
          <a:prstGeom prst="rect">
            <a:avLst/>
          </a:prstGeom>
          <a:noFill/>
        </p:spPr>
        <p:txBody>
          <a:bodyPr wrap="square" lIns="164513" tIns="82258" rIns="164513" bIns="8225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47336" y="1217337"/>
            <a:ext cx="1998467" cy="461596"/>
          </a:xfrm>
          <a:prstGeom prst="rect">
            <a:avLst/>
          </a:prstGeom>
          <a:noFill/>
        </p:spPr>
        <p:txBody>
          <a:bodyPr wrap="square" lIns="137090" tIns="68546" rIns="137090" bIns="68546" rtlCol="0">
            <a:spAutoFit/>
          </a:bodyPr>
          <a:lstStyle/>
          <a:p>
            <a:r>
              <a:rPr lang="id-ID" sz="21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</a:rPr>
              <a:t>PORTFOLIO</a:t>
            </a:r>
            <a:endParaRPr lang="en-US" sz="21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47336" y="1640254"/>
            <a:ext cx="2335457" cy="718774"/>
          </a:xfrm>
          <a:prstGeom prst="rect">
            <a:avLst/>
          </a:prstGeom>
          <a:noFill/>
        </p:spPr>
        <p:txBody>
          <a:bodyPr wrap="square" lIns="164513" tIns="82258" rIns="164513" bIns="8225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047336" y="2901162"/>
            <a:ext cx="1998467" cy="461596"/>
          </a:xfrm>
          <a:prstGeom prst="rect">
            <a:avLst/>
          </a:prstGeom>
          <a:noFill/>
        </p:spPr>
        <p:txBody>
          <a:bodyPr wrap="square" lIns="137090" tIns="68546" rIns="137090" bIns="68546" rtlCol="0">
            <a:spAutoFit/>
          </a:bodyPr>
          <a:lstStyle/>
          <a:p>
            <a:r>
              <a:rPr lang="id-ID" sz="21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</a:rPr>
              <a:t>PROMOTION</a:t>
            </a:r>
            <a:endParaRPr lang="en-US" sz="21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47336" y="3324079"/>
            <a:ext cx="2335457" cy="718774"/>
          </a:xfrm>
          <a:prstGeom prst="rect">
            <a:avLst/>
          </a:prstGeom>
          <a:noFill/>
        </p:spPr>
        <p:txBody>
          <a:bodyPr wrap="square" lIns="164513" tIns="82258" rIns="164513" bIns="8225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" accel="100000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" accel="100000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2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accel="100000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543176" y="542926"/>
            <a:ext cx="4057650" cy="405764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706" y="1960610"/>
            <a:ext cx="4570589" cy="126957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altLang="zh-CN" sz="495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THANKS  !</a:t>
            </a:r>
          </a:p>
          <a:p>
            <a:pPr lvl="0" algn="ctr"/>
            <a:r>
              <a:rPr lang="zh-CN" altLang="en-US" sz="27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谢谢聆听</a:t>
            </a:r>
            <a:endParaRPr lang="zh-CN" altLang="en-US" sz="495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4015635" y="2205989"/>
            <a:ext cx="1970315" cy="37501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85056" y="3498651"/>
            <a:ext cx="18473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1013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2095499" y="123525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2015</a:t>
            </a: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年度工作总结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166803" y="12819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095499" y="19888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166803" y="20355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095499" y="283545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66803" y="28821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095499" y="35890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66803" y="36357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94628" y="180642"/>
            <a:ext cx="1699532" cy="414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kern="0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目  录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848452" y="487699"/>
            <a:ext cx="2446154" cy="4655801"/>
          </a:xfrm>
          <a:prstGeom prst="rect">
            <a:avLst/>
          </a:prstGeom>
        </p:spPr>
      </p:pic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386 -1.85185E-6 L -2.5E-6 -1.85185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386 3.7037E-7 L -2.5E-6 3.7037E-7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386 -1.85185E-6 L -2.5E-6 -1.85185E-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386 3.7037E-7 L -2.5E-6 3.7037E-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9" grpId="1" animBg="1"/>
      <p:bldP spid="12" grpId="0" animBg="1"/>
      <p:bldP spid="13" grpId="0" animBg="1"/>
      <p:bldP spid="13" grpId="1" animBg="1"/>
      <p:bldP spid="15" grpId="0" animBg="1"/>
      <p:bldP spid="16" grpId="0" animBg="1"/>
      <p:bldP spid="16" grpId="1" animBg="1"/>
      <p:bldP spid="17" grpId="0" animBg="1"/>
      <p:bldP spid="18" grpId="0" animBg="1"/>
      <p:bldP spid="18" grpId="1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2095499" y="19888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95499" y="1233381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095499" y="1233381"/>
            <a:ext cx="4953002" cy="50672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166803" y="20355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095499" y="2835458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66803" y="2882139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095499" y="3589026"/>
            <a:ext cx="4953002" cy="506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请添加您的标题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66803" y="3635707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146145" y="1280062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7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166803" y="1280062"/>
            <a:ext cx="838857" cy="41336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594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700" b="1"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700" b="1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2356146" y="1420439"/>
            <a:ext cx="1970315" cy="3750129"/>
          </a:xfrm>
          <a:prstGeom prst="rect">
            <a:avLst/>
          </a:prstGeom>
        </p:spPr>
      </p:pic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7.40741E-7 L 0.43737 -7.40741E-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6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43594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9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60"/>
                            </p:stCondLst>
                            <p:childTnLst>
                              <p:par>
                                <p:cTn id="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1" animBg="1"/>
      <p:bldP spid="9" grpId="1" animBg="1"/>
      <p:bldP spid="9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962547" y="1016552"/>
            <a:ext cx="1187765" cy="1093625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962547" y="2306376"/>
            <a:ext cx="1187765" cy="1091623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962547" y="3594202"/>
            <a:ext cx="1187765" cy="1093625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1299191" y="2312183"/>
            <a:ext cx="514481" cy="324049"/>
          </a:xfrm>
          <a:custGeom>
            <a:avLst/>
            <a:gdLst/>
            <a:ahLst/>
            <a:cxnLst/>
            <a:rect l="l" t="t" r="r" b="b"/>
            <a:pathLst>
              <a:path w="686185" h="432198">
                <a:moveTo>
                  <a:pt x="101600" y="338535"/>
                </a:moveTo>
                <a:lnTo>
                  <a:pt x="101600" y="432198"/>
                </a:lnTo>
                <a:lnTo>
                  <a:pt x="30163" y="432198"/>
                </a:lnTo>
                <a:lnTo>
                  <a:pt x="30163" y="402036"/>
                </a:lnTo>
                <a:close/>
                <a:moveTo>
                  <a:pt x="206375" y="236935"/>
                </a:moveTo>
                <a:lnTo>
                  <a:pt x="206375" y="432198"/>
                </a:lnTo>
                <a:lnTo>
                  <a:pt x="134938" y="432198"/>
                </a:lnTo>
                <a:lnTo>
                  <a:pt x="134938" y="305198"/>
                </a:lnTo>
                <a:close/>
                <a:moveTo>
                  <a:pt x="520700" y="187723"/>
                </a:moveTo>
                <a:lnTo>
                  <a:pt x="520700" y="432198"/>
                </a:lnTo>
                <a:lnTo>
                  <a:pt x="446088" y="432198"/>
                </a:lnTo>
                <a:lnTo>
                  <a:pt x="446088" y="255986"/>
                </a:lnTo>
                <a:close/>
                <a:moveTo>
                  <a:pt x="341313" y="176610"/>
                </a:moveTo>
                <a:lnTo>
                  <a:pt x="363538" y="198835"/>
                </a:lnTo>
                <a:lnTo>
                  <a:pt x="415925" y="255985"/>
                </a:lnTo>
                <a:lnTo>
                  <a:pt x="415925" y="432198"/>
                </a:lnTo>
                <a:lnTo>
                  <a:pt x="363538" y="432198"/>
                </a:lnTo>
                <a:lnTo>
                  <a:pt x="341313" y="432198"/>
                </a:lnTo>
                <a:close/>
                <a:moveTo>
                  <a:pt x="311150" y="140098"/>
                </a:moveTo>
                <a:lnTo>
                  <a:pt x="311150" y="143273"/>
                </a:lnTo>
                <a:lnTo>
                  <a:pt x="311150" y="432198"/>
                </a:lnTo>
                <a:lnTo>
                  <a:pt x="239713" y="432198"/>
                </a:lnTo>
                <a:lnTo>
                  <a:pt x="239713" y="206773"/>
                </a:lnTo>
                <a:close/>
                <a:moveTo>
                  <a:pt x="625475" y="90885"/>
                </a:moveTo>
                <a:lnTo>
                  <a:pt x="625475" y="432198"/>
                </a:lnTo>
                <a:lnTo>
                  <a:pt x="550863" y="432198"/>
                </a:lnTo>
                <a:lnTo>
                  <a:pt x="550863" y="157560"/>
                </a:lnTo>
                <a:close/>
                <a:moveTo>
                  <a:pt x="666509" y="976"/>
                </a:moveTo>
                <a:cubicBezTo>
                  <a:pt x="681486" y="-2777"/>
                  <a:pt x="688975" y="4730"/>
                  <a:pt x="685231" y="15991"/>
                </a:cubicBezTo>
                <a:cubicBezTo>
                  <a:pt x="681486" y="31005"/>
                  <a:pt x="677742" y="49774"/>
                  <a:pt x="673998" y="61034"/>
                </a:cubicBezTo>
                <a:lnTo>
                  <a:pt x="670253" y="64788"/>
                </a:lnTo>
                <a:cubicBezTo>
                  <a:pt x="666509" y="76049"/>
                  <a:pt x="659020" y="79803"/>
                  <a:pt x="651531" y="68542"/>
                </a:cubicBezTo>
                <a:cubicBezTo>
                  <a:pt x="644042" y="64788"/>
                  <a:pt x="640298" y="61034"/>
                  <a:pt x="640298" y="57281"/>
                </a:cubicBezTo>
                <a:cubicBezTo>
                  <a:pt x="640287" y="57291"/>
                  <a:pt x="638821" y="58656"/>
                  <a:pt x="430610" y="252470"/>
                </a:cubicBezTo>
                <a:cubicBezTo>
                  <a:pt x="430599" y="252458"/>
                  <a:pt x="429766" y="251578"/>
                  <a:pt x="363210" y="181151"/>
                </a:cubicBezTo>
                <a:cubicBezTo>
                  <a:pt x="363202" y="181142"/>
                  <a:pt x="362552" y="180444"/>
                  <a:pt x="310787" y="124846"/>
                </a:cubicBezTo>
                <a:cubicBezTo>
                  <a:pt x="310773" y="124860"/>
                  <a:pt x="308720" y="126761"/>
                  <a:pt x="14977" y="398861"/>
                </a:cubicBezTo>
                <a:cubicBezTo>
                  <a:pt x="14973" y="398858"/>
                  <a:pt x="14886" y="398792"/>
                  <a:pt x="13105" y="397454"/>
                </a:cubicBezTo>
                <a:lnTo>
                  <a:pt x="0" y="387600"/>
                </a:lnTo>
                <a:cubicBezTo>
                  <a:pt x="15" y="387586"/>
                  <a:pt x="2181" y="385572"/>
                  <a:pt x="310787" y="98571"/>
                </a:cubicBezTo>
                <a:cubicBezTo>
                  <a:pt x="310796" y="98580"/>
                  <a:pt x="311449" y="99281"/>
                  <a:pt x="363210" y="154875"/>
                </a:cubicBezTo>
                <a:cubicBezTo>
                  <a:pt x="363221" y="154887"/>
                  <a:pt x="364066" y="155781"/>
                  <a:pt x="430610" y="226194"/>
                </a:cubicBezTo>
                <a:cubicBezTo>
                  <a:pt x="430620" y="226185"/>
                  <a:pt x="432012" y="224897"/>
                  <a:pt x="625320" y="46020"/>
                </a:cubicBezTo>
                <a:cubicBezTo>
                  <a:pt x="621576" y="42266"/>
                  <a:pt x="621576" y="38513"/>
                  <a:pt x="617831" y="34759"/>
                </a:cubicBezTo>
                <a:lnTo>
                  <a:pt x="614087" y="31005"/>
                </a:lnTo>
                <a:cubicBezTo>
                  <a:pt x="606598" y="23498"/>
                  <a:pt x="610342" y="15991"/>
                  <a:pt x="621576" y="12237"/>
                </a:cubicBezTo>
                <a:cubicBezTo>
                  <a:pt x="636553" y="8484"/>
                  <a:pt x="655275" y="4730"/>
                  <a:pt x="666509" y="9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20"/>
          <p:cNvSpPr/>
          <p:nvPr/>
        </p:nvSpPr>
        <p:spPr bwMode="auto">
          <a:xfrm>
            <a:off x="1398155" y="1016551"/>
            <a:ext cx="316548" cy="371360"/>
          </a:xfrm>
          <a:custGeom>
            <a:avLst/>
            <a:gdLst/>
            <a:ahLst/>
            <a:cxnLst/>
            <a:rect l="l" t="t" r="r" b="b"/>
            <a:pathLst>
              <a:path w="422194" h="495300">
                <a:moveTo>
                  <a:pt x="221309" y="211137"/>
                </a:moveTo>
                <a:cubicBezTo>
                  <a:pt x="228811" y="211137"/>
                  <a:pt x="236313" y="218615"/>
                  <a:pt x="236313" y="226093"/>
                </a:cubicBezTo>
                <a:cubicBezTo>
                  <a:pt x="236313" y="229832"/>
                  <a:pt x="236313" y="233571"/>
                  <a:pt x="232562" y="237310"/>
                </a:cubicBezTo>
                <a:cubicBezTo>
                  <a:pt x="232562" y="237310"/>
                  <a:pt x="232562" y="237310"/>
                  <a:pt x="243815" y="349480"/>
                </a:cubicBezTo>
                <a:cubicBezTo>
                  <a:pt x="243815" y="349480"/>
                  <a:pt x="243815" y="349480"/>
                  <a:pt x="221309" y="409304"/>
                </a:cubicBezTo>
                <a:cubicBezTo>
                  <a:pt x="221309" y="409304"/>
                  <a:pt x="221309" y="409304"/>
                  <a:pt x="262570" y="304612"/>
                </a:cubicBezTo>
                <a:cubicBezTo>
                  <a:pt x="262570" y="304612"/>
                  <a:pt x="262570" y="304612"/>
                  <a:pt x="300080" y="214876"/>
                </a:cubicBezTo>
                <a:cubicBezTo>
                  <a:pt x="300080" y="214876"/>
                  <a:pt x="300080" y="214876"/>
                  <a:pt x="333838" y="214876"/>
                </a:cubicBezTo>
                <a:cubicBezTo>
                  <a:pt x="352593" y="218615"/>
                  <a:pt x="390103" y="226093"/>
                  <a:pt x="408858" y="270961"/>
                </a:cubicBezTo>
                <a:cubicBezTo>
                  <a:pt x="423862" y="297134"/>
                  <a:pt x="423862" y="409304"/>
                  <a:pt x="420111" y="495300"/>
                </a:cubicBezTo>
                <a:cubicBezTo>
                  <a:pt x="420111" y="495300"/>
                  <a:pt x="420111" y="495300"/>
                  <a:pt x="352593" y="495300"/>
                </a:cubicBezTo>
                <a:cubicBezTo>
                  <a:pt x="352593" y="495300"/>
                  <a:pt x="352593" y="495300"/>
                  <a:pt x="348842" y="330785"/>
                </a:cubicBezTo>
                <a:cubicBezTo>
                  <a:pt x="348842" y="330785"/>
                  <a:pt x="348842" y="329850"/>
                  <a:pt x="347436" y="329383"/>
                </a:cubicBezTo>
                <a:lnTo>
                  <a:pt x="337589" y="330785"/>
                </a:lnTo>
                <a:lnTo>
                  <a:pt x="333838" y="327046"/>
                </a:lnTo>
                <a:cubicBezTo>
                  <a:pt x="333838" y="327046"/>
                  <a:pt x="333838" y="327046"/>
                  <a:pt x="337589" y="495300"/>
                </a:cubicBezTo>
                <a:cubicBezTo>
                  <a:pt x="337589" y="495300"/>
                  <a:pt x="337589" y="495300"/>
                  <a:pt x="213807" y="495300"/>
                </a:cubicBezTo>
                <a:cubicBezTo>
                  <a:pt x="213807" y="495300"/>
                  <a:pt x="213807" y="495300"/>
                  <a:pt x="86273" y="495300"/>
                </a:cubicBezTo>
                <a:cubicBezTo>
                  <a:pt x="86273" y="495300"/>
                  <a:pt x="86273" y="495300"/>
                  <a:pt x="86273" y="330785"/>
                </a:cubicBezTo>
                <a:cubicBezTo>
                  <a:pt x="75050" y="327056"/>
                  <a:pt x="75020" y="330765"/>
                  <a:pt x="75020" y="330785"/>
                </a:cubicBezTo>
                <a:cubicBezTo>
                  <a:pt x="75020" y="330785"/>
                  <a:pt x="75020" y="330785"/>
                  <a:pt x="71269" y="495300"/>
                </a:cubicBezTo>
                <a:cubicBezTo>
                  <a:pt x="71269" y="495300"/>
                  <a:pt x="71269" y="495300"/>
                  <a:pt x="0" y="495300"/>
                </a:cubicBezTo>
                <a:cubicBezTo>
                  <a:pt x="0" y="409304"/>
                  <a:pt x="0" y="297134"/>
                  <a:pt x="11253" y="270961"/>
                </a:cubicBezTo>
                <a:cubicBezTo>
                  <a:pt x="22506" y="233571"/>
                  <a:pt x="56265" y="218615"/>
                  <a:pt x="86273" y="214876"/>
                </a:cubicBezTo>
                <a:cubicBezTo>
                  <a:pt x="86273" y="214876"/>
                  <a:pt x="86273" y="214876"/>
                  <a:pt x="142538" y="214876"/>
                </a:cubicBezTo>
                <a:cubicBezTo>
                  <a:pt x="142538" y="214876"/>
                  <a:pt x="142538" y="214876"/>
                  <a:pt x="180048" y="300873"/>
                </a:cubicBezTo>
                <a:cubicBezTo>
                  <a:pt x="180048" y="300873"/>
                  <a:pt x="180048" y="300873"/>
                  <a:pt x="195052" y="345741"/>
                </a:cubicBezTo>
                <a:cubicBezTo>
                  <a:pt x="195052" y="345741"/>
                  <a:pt x="195052" y="345741"/>
                  <a:pt x="206305" y="237310"/>
                </a:cubicBezTo>
                <a:cubicBezTo>
                  <a:pt x="206305" y="233571"/>
                  <a:pt x="202554" y="229832"/>
                  <a:pt x="202554" y="226093"/>
                </a:cubicBezTo>
                <a:cubicBezTo>
                  <a:pt x="202554" y="222354"/>
                  <a:pt x="206305" y="214876"/>
                  <a:pt x="213807" y="214876"/>
                </a:cubicBezTo>
                <a:cubicBezTo>
                  <a:pt x="213807" y="211137"/>
                  <a:pt x="217558" y="211137"/>
                  <a:pt x="221309" y="211137"/>
                </a:cubicBezTo>
                <a:close/>
                <a:moveTo>
                  <a:pt x="213438" y="0"/>
                </a:moveTo>
                <a:lnTo>
                  <a:pt x="220954" y="0"/>
                </a:lnTo>
                <a:cubicBezTo>
                  <a:pt x="269810" y="0"/>
                  <a:pt x="311150" y="41474"/>
                  <a:pt x="311150" y="90488"/>
                </a:cubicBezTo>
                <a:cubicBezTo>
                  <a:pt x="311150" y="139502"/>
                  <a:pt x="269810" y="180975"/>
                  <a:pt x="220954" y="180975"/>
                </a:cubicBezTo>
                <a:cubicBezTo>
                  <a:pt x="217196" y="180975"/>
                  <a:pt x="213438" y="180975"/>
                  <a:pt x="213438" y="177205"/>
                </a:cubicBezTo>
                <a:cubicBezTo>
                  <a:pt x="164582" y="173435"/>
                  <a:pt x="127000" y="135731"/>
                  <a:pt x="127000" y="90488"/>
                </a:cubicBezTo>
                <a:cubicBezTo>
                  <a:pt x="127000" y="41474"/>
                  <a:pt x="164582" y="3771"/>
                  <a:pt x="213438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1437769" y="3628471"/>
            <a:ext cx="237322" cy="411484"/>
          </a:xfrm>
          <a:custGeom>
            <a:avLst/>
            <a:gdLst>
              <a:gd name="T0" fmla="*/ 45 w 105"/>
              <a:gd name="T1" fmla="*/ 139 h 182"/>
              <a:gd name="T2" fmla="*/ 45 w 105"/>
              <a:gd name="T3" fmla="*/ 96 h 182"/>
              <a:gd name="T4" fmla="*/ 14 w 105"/>
              <a:gd name="T5" fmla="*/ 79 h 182"/>
              <a:gd name="T6" fmla="*/ 4 w 105"/>
              <a:gd name="T7" fmla="*/ 51 h 182"/>
              <a:gd name="T8" fmla="*/ 15 w 105"/>
              <a:gd name="T9" fmla="*/ 23 h 182"/>
              <a:gd name="T10" fmla="*/ 45 w 105"/>
              <a:gd name="T11" fmla="*/ 10 h 182"/>
              <a:gd name="T12" fmla="*/ 45 w 105"/>
              <a:gd name="T13" fmla="*/ 0 h 182"/>
              <a:gd name="T14" fmla="*/ 60 w 105"/>
              <a:gd name="T15" fmla="*/ 0 h 182"/>
              <a:gd name="T16" fmla="*/ 60 w 105"/>
              <a:gd name="T17" fmla="*/ 10 h 182"/>
              <a:gd name="T18" fmla="*/ 87 w 105"/>
              <a:gd name="T19" fmla="*/ 21 h 182"/>
              <a:gd name="T20" fmla="*/ 100 w 105"/>
              <a:gd name="T21" fmla="*/ 45 h 182"/>
              <a:gd name="T22" fmla="*/ 73 w 105"/>
              <a:gd name="T23" fmla="*/ 49 h 182"/>
              <a:gd name="T24" fmla="*/ 60 w 105"/>
              <a:gd name="T25" fmla="*/ 32 h 182"/>
              <a:gd name="T26" fmla="*/ 60 w 105"/>
              <a:gd name="T27" fmla="*/ 72 h 182"/>
              <a:gd name="T28" fmla="*/ 95 w 105"/>
              <a:gd name="T29" fmla="*/ 89 h 182"/>
              <a:gd name="T30" fmla="*/ 105 w 105"/>
              <a:gd name="T31" fmla="*/ 116 h 182"/>
              <a:gd name="T32" fmla="*/ 93 w 105"/>
              <a:gd name="T33" fmla="*/ 147 h 182"/>
              <a:gd name="T34" fmla="*/ 60 w 105"/>
              <a:gd name="T35" fmla="*/ 163 h 182"/>
              <a:gd name="T36" fmla="*/ 60 w 105"/>
              <a:gd name="T37" fmla="*/ 182 h 182"/>
              <a:gd name="T38" fmla="*/ 45 w 105"/>
              <a:gd name="T39" fmla="*/ 182 h 182"/>
              <a:gd name="T40" fmla="*/ 45 w 105"/>
              <a:gd name="T41" fmla="*/ 163 h 182"/>
              <a:gd name="T42" fmla="*/ 14 w 105"/>
              <a:gd name="T43" fmla="*/ 150 h 182"/>
              <a:gd name="T44" fmla="*/ 0 w 105"/>
              <a:gd name="T45" fmla="*/ 119 h 182"/>
              <a:gd name="T46" fmla="*/ 28 w 105"/>
              <a:gd name="T47" fmla="*/ 116 h 182"/>
              <a:gd name="T48" fmla="*/ 34 w 105"/>
              <a:gd name="T49" fmla="*/ 130 h 182"/>
              <a:gd name="T50" fmla="*/ 45 w 105"/>
              <a:gd name="T51" fmla="*/ 139 h 182"/>
              <a:gd name="T52" fmla="*/ 45 w 105"/>
              <a:gd name="T53" fmla="*/ 32 h 182"/>
              <a:gd name="T54" fmla="*/ 35 w 105"/>
              <a:gd name="T55" fmla="*/ 39 h 182"/>
              <a:gd name="T56" fmla="*/ 31 w 105"/>
              <a:gd name="T57" fmla="*/ 50 h 182"/>
              <a:gd name="T58" fmla="*/ 34 w 105"/>
              <a:gd name="T59" fmla="*/ 60 h 182"/>
              <a:gd name="T60" fmla="*/ 45 w 105"/>
              <a:gd name="T61" fmla="*/ 67 h 182"/>
              <a:gd name="T62" fmla="*/ 45 w 105"/>
              <a:gd name="T63" fmla="*/ 32 h 182"/>
              <a:gd name="T64" fmla="*/ 60 w 105"/>
              <a:gd name="T65" fmla="*/ 140 h 182"/>
              <a:gd name="T66" fmla="*/ 73 w 105"/>
              <a:gd name="T67" fmla="*/ 133 h 182"/>
              <a:gd name="T68" fmla="*/ 78 w 105"/>
              <a:gd name="T69" fmla="*/ 120 h 182"/>
              <a:gd name="T70" fmla="*/ 74 w 105"/>
              <a:gd name="T71" fmla="*/ 108 h 182"/>
              <a:gd name="T72" fmla="*/ 60 w 105"/>
              <a:gd name="T73" fmla="*/ 101 h 182"/>
              <a:gd name="T74" fmla="*/ 60 w 105"/>
              <a:gd name="T75" fmla="*/ 14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82">
                <a:moveTo>
                  <a:pt x="45" y="139"/>
                </a:moveTo>
                <a:cubicBezTo>
                  <a:pt x="45" y="96"/>
                  <a:pt x="45" y="96"/>
                  <a:pt x="45" y="96"/>
                </a:cubicBezTo>
                <a:cubicBezTo>
                  <a:pt x="31" y="92"/>
                  <a:pt x="20" y="87"/>
                  <a:pt x="14" y="79"/>
                </a:cubicBezTo>
                <a:cubicBezTo>
                  <a:pt x="7" y="71"/>
                  <a:pt x="4" y="62"/>
                  <a:pt x="4" y="51"/>
                </a:cubicBezTo>
                <a:cubicBezTo>
                  <a:pt x="4" y="40"/>
                  <a:pt x="8" y="30"/>
                  <a:pt x="15" y="23"/>
                </a:cubicBezTo>
                <a:cubicBezTo>
                  <a:pt x="22" y="15"/>
                  <a:pt x="32" y="11"/>
                  <a:pt x="45" y="10"/>
                </a:cubicBezTo>
                <a:cubicBezTo>
                  <a:pt x="45" y="0"/>
                  <a:pt x="45" y="0"/>
                  <a:pt x="45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72" y="11"/>
                  <a:pt x="81" y="15"/>
                  <a:pt x="87" y="21"/>
                </a:cubicBezTo>
                <a:cubicBezTo>
                  <a:pt x="94" y="27"/>
                  <a:pt x="99" y="35"/>
                  <a:pt x="100" y="45"/>
                </a:cubicBezTo>
                <a:cubicBezTo>
                  <a:pt x="73" y="49"/>
                  <a:pt x="73" y="49"/>
                  <a:pt x="73" y="49"/>
                </a:cubicBezTo>
                <a:cubicBezTo>
                  <a:pt x="71" y="41"/>
                  <a:pt x="67" y="35"/>
                  <a:pt x="60" y="32"/>
                </a:cubicBezTo>
                <a:cubicBezTo>
                  <a:pt x="60" y="72"/>
                  <a:pt x="60" y="72"/>
                  <a:pt x="60" y="72"/>
                </a:cubicBezTo>
                <a:cubicBezTo>
                  <a:pt x="77" y="76"/>
                  <a:pt x="89" y="82"/>
                  <a:pt x="95" y="89"/>
                </a:cubicBezTo>
                <a:cubicBezTo>
                  <a:pt x="102" y="96"/>
                  <a:pt x="105" y="105"/>
                  <a:pt x="105" y="116"/>
                </a:cubicBezTo>
                <a:cubicBezTo>
                  <a:pt x="105" y="128"/>
                  <a:pt x="101" y="139"/>
                  <a:pt x="93" y="147"/>
                </a:cubicBezTo>
                <a:cubicBezTo>
                  <a:pt x="85" y="156"/>
                  <a:pt x="74" y="161"/>
                  <a:pt x="60" y="163"/>
                </a:cubicBezTo>
                <a:cubicBezTo>
                  <a:pt x="60" y="182"/>
                  <a:pt x="60" y="182"/>
                  <a:pt x="60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5" y="163"/>
                  <a:pt x="45" y="163"/>
                  <a:pt x="45" y="163"/>
                </a:cubicBezTo>
                <a:cubicBezTo>
                  <a:pt x="32" y="162"/>
                  <a:pt x="22" y="157"/>
                  <a:pt x="14" y="150"/>
                </a:cubicBezTo>
                <a:cubicBezTo>
                  <a:pt x="7" y="143"/>
                  <a:pt x="2" y="132"/>
                  <a:pt x="0" y="119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22"/>
                  <a:pt x="31" y="126"/>
                  <a:pt x="34" y="130"/>
                </a:cubicBezTo>
                <a:cubicBezTo>
                  <a:pt x="37" y="134"/>
                  <a:pt x="41" y="137"/>
                  <a:pt x="45" y="139"/>
                </a:cubicBezTo>
                <a:close/>
                <a:moveTo>
                  <a:pt x="45" y="32"/>
                </a:moveTo>
                <a:cubicBezTo>
                  <a:pt x="40" y="33"/>
                  <a:pt x="37" y="36"/>
                  <a:pt x="35" y="39"/>
                </a:cubicBezTo>
                <a:cubicBezTo>
                  <a:pt x="32" y="42"/>
                  <a:pt x="31" y="46"/>
                  <a:pt x="31" y="50"/>
                </a:cubicBezTo>
                <a:cubicBezTo>
                  <a:pt x="31" y="53"/>
                  <a:pt x="32" y="57"/>
                  <a:pt x="34" y="60"/>
                </a:cubicBezTo>
                <a:cubicBezTo>
                  <a:pt x="36" y="63"/>
                  <a:pt x="40" y="65"/>
                  <a:pt x="45" y="67"/>
                </a:cubicBezTo>
                <a:lnTo>
                  <a:pt x="45" y="32"/>
                </a:lnTo>
                <a:close/>
                <a:moveTo>
                  <a:pt x="60" y="140"/>
                </a:moveTo>
                <a:cubicBezTo>
                  <a:pt x="66" y="139"/>
                  <a:pt x="70" y="137"/>
                  <a:pt x="73" y="133"/>
                </a:cubicBezTo>
                <a:cubicBezTo>
                  <a:pt x="77" y="129"/>
                  <a:pt x="78" y="125"/>
                  <a:pt x="78" y="120"/>
                </a:cubicBezTo>
                <a:cubicBezTo>
                  <a:pt x="78" y="115"/>
                  <a:pt x="77" y="111"/>
                  <a:pt x="74" y="108"/>
                </a:cubicBezTo>
                <a:cubicBezTo>
                  <a:pt x="71" y="105"/>
                  <a:pt x="67" y="102"/>
                  <a:pt x="60" y="101"/>
                </a:cubicBezTo>
                <a:lnTo>
                  <a:pt x="60" y="1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52671" y="1242997"/>
            <a:ext cx="520447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43766" y="896859"/>
            <a:ext cx="1330297" cy="346249"/>
          </a:xfrm>
          <a:prstGeom prst="rect">
            <a:avLst/>
          </a:prstGeom>
          <a:noFill/>
        </p:spPr>
        <p:txBody>
          <a:bodyPr wrap="square" lIns="68559" tIns="0" rIns="6855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52671" y="2550457"/>
            <a:ext cx="520447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43766" y="2204317"/>
            <a:ext cx="1330297" cy="346249"/>
          </a:xfrm>
          <a:prstGeom prst="rect">
            <a:avLst/>
          </a:prstGeom>
          <a:noFill/>
        </p:spPr>
        <p:txBody>
          <a:bodyPr wrap="square" lIns="68559" tIns="0" rIns="6855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52671" y="3900190"/>
            <a:ext cx="520447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43766" y="3554051"/>
            <a:ext cx="1330297" cy="346249"/>
          </a:xfrm>
          <a:prstGeom prst="rect">
            <a:avLst/>
          </a:prstGeom>
          <a:noFill/>
        </p:spPr>
        <p:txBody>
          <a:bodyPr wrap="square" lIns="68559" tIns="0" rIns="6855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20" name="直接箭头连接符 19"/>
          <p:cNvCxnSpPr>
            <a:stCxn id="8" idx="1"/>
          </p:cNvCxnSpPr>
          <p:nvPr/>
        </p:nvCxnSpPr>
        <p:spPr>
          <a:xfrm>
            <a:off x="1553427" y="2110175"/>
            <a:ext cx="65036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1553427" y="3397998"/>
            <a:ext cx="65036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1553427" y="4687826"/>
            <a:ext cx="65036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050262" y="1454627"/>
            <a:ext cx="3108246" cy="3104004"/>
            <a:chOff x="2290" y="936"/>
            <a:chExt cx="2932" cy="2928"/>
          </a:xfrm>
        </p:grpSpPr>
        <p:sp>
          <p:nvSpPr>
            <p:cNvPr id="14" name="Freeform 5"/>
            <p:cNvSpPr/>
            <p:nvPr/>
          </p:nvSpPr>
          <p:spPr bwMode="auto">
            <a:xfrm>
              <a:off x="2546" y="1192"/>
              <a:ext cx="786" cy="1416"/>
            </a:xfrm>
            <a:custGeom>
              <a:avLst/>
              <a:gdLst>
                <a:gd name="T0" fmla="*/ 93 w 206"/>
                <a:gd name="T1" fmla="*/ 84 h 371"/>
                <a:gd name="T2" fmla="*/ 157 w 206"/>
                <a:gd name="T3" fmla="*/ 84 h 371"/>
                <a:gd name="T4" fmla="*/ 205 w 206"/>
                <a:gd name="T5" fmla="*/ 132 h 371"/>
                <a:gd name="T6" fmla="*/ 205 w 206"/>
                <a:gd name="T7" fmla="*/ 47 h 371"/>
                <a:gd name="T8" fmla="*/ 200 w 206"/>
                <a:gd name="T9" fmla="*/ 41 h 371"/>
                <a:gd name="T10" fmla="*/ 50 w 206"/>
                <a:gd name="T11" fmla="*/ 41 h 371"/>
                <a:gd name="T12" fmla="*/ 41 w 206"/>
                <a:gd name="T13" fmla="*/ 49 h 371"/>
                <a:gd name="T14" fmla="*/ 41 w 206"/>
                <a:gd name="T15" fmla="*/ 199 h 371"/>
                <a:gd name="T16" fmla="*/ 47 w 206"/>
                <a:gd name="T17" fmla="*/ 205 h 371"/>
                <a:gd name="T18" fmla="*/ 108 w 206"/>
                <a:gd name="T19" fmla="*/ 265 h 371"/>
                <a:gd name="T20" fmla="*/ 127 w 206"/>
                <a:gd name="T21" fmla="*/ 284 h 371"/>
                <a:gd name="T22" fmla="*/ 127 w 206"/>
                <a:gd name="T23" fmla="*/ 349 h 371"/>
                <a:gd name="T24" fmla="*/ 108 w 206"/>
                <a:gd name="T25" fmla="*/ 368 h 371"/>
                <a:gd name="T26" fmla="*/ 160 w 206"/>
                <a:gd name="T27" fmla="*/ 368 h 371"/>
                <a:gd name="T28" fmla="*/ 186 w 206"/>
                <a:gd name="T29" fmla="*/ 371 h 371"/>
                <a:gd name="T30" fmla="*/ 186 w 206"/>
                <a:gd name="T31" fmla="*/ 262 h 371"/>
                <a:gd name="T32" fmla="*/ 170 w 206"/>
                <a:gd name="T33" fmla="*/ 242 h 371"/>
                <a:gd name="T34" fmla="*/ 133 w 206"/>
                <a:gd name="T35" fmla="*/ 205 h 371"/>
                <a:gd name="T36" fmla="*/ 84 w 206"/>
                <a:gd name="T37" fmla="*/ 156 h 371"/>
                <a:gd name="T38" fmla="*/ 84 w 206"/>
                <a:gd name="T39" fmla="*/ 92 h 371"/>
                <a:gd name="T40" fmla="*/ 93 w 206"/>
                <a:gd name="T41" fmla="*/ 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6" h="371">
                  <a:moveTo>
                    <a:pt x="93" y="84"/>
                  </a:moveTo>
                  <a:cubicBezTo>
                    <a:pt x="110" y="66"/>
                    <a:pt x="139" y="66"/>
                    <a:pt x="157" y="84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0" y="41"/>
                    <a:pt x="200" y="41"/>
                    <a:pt x="200" y="41"/>
                  </a:cubicBezTo>
                  <a:cubicBezTo>
                    <a:pt x="158" y="0"/>
                    <a:pt x="91" y="0"/>
                    <a:pt x="50" y="41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0" y="91"/>
                    <a:pt x="0" y="158"/>
                    <a:pt x="41" y="199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108" y="265"/>
                    <a:pt x="108" y="265"/>
                    <a:pt x="108" y="265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5" y="302"/>
                    <a:pt x="145" y="331"/>
                    <a:pt x="127" y="349"/>
                  </a:cubicBezTo>
                  <a:cubicBezTo>
                    <a:pt x="108" y="368"/>
                    <a:pt x="108" y="368"/>
                    <a:pt x="108" y="368"/>
                  </a:cubicBezTo>
                  <a:cubicBezTo>
                    <a:pt x="160" y="368"/>
                    <a:pt x="160" y="368"/>
                    <a:pt x="160" y="368"/>
                  </a:cubicBezTo>
                  <a:cubicBezTo>
                    <a:pt x="169" y="368"/>
                    <a:pt x="177" y="369"/>
                    <a:pt x="186" y="371"/>
                  </a:cubicBezTo>
                  <a:cubicBezTo>
                    <a:pt x="206" y="338"/>
                    <a:pt x="206" y="295"/>
                    <a:pt x="186" y="262"/>
                  </a:cubicBezTo>
                  <a:cubicBezTo>
                    <a:pt x="181" y="255"/>
                    <a:pt x="176" y="248"/>
                    <a:pt x="170" y="242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67" y="139"/>
                    <a:pt x="67" y="110"/>
                    <a:pt x="84" y="92"/>
                  </a:cubicBezTo>
                  <a:lnTo>
                    <a:pt x="93" y="8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89071"/>
              <a:endParaRPr lang="id-ID" sz="2100" b="1" ker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054" y="936"/>
              <a:ext cx="1130" cy="1256"/>
            </a:xfrm>
            <a:custGeom>
              <a:avLst/>
              <a:gdLst>
                <a:gd name="T0" fmla="*/ 190 w 296"/>
                <a:gd name="T1" fmla="*/ 0 h 329"/>
                <a:gd name="T2" fmla="*/ 178 w 296"/>
                <a:gd name="T3" fmla="*/ 0 h 329"/>
                <a:gd name="T4" fmla="*/ 72 w 296"/>
                <a:gd name="T5" fmla="*/ 105 h 329"/>
                <a:gd name="T6" fmla="*/ 72 w 296"/>
                <a:gd name="T7" fmla="*/ 114 h 329"/>
                <a:gd name="T8" fmla="*/ 72 w 296"/>
                <a:gd name="T9" fmla="*/ 199 h 329"/>
                <a:gd name="T10" fmla="*/ 72 w 296"/>
                <a:gd name="T11" fmla="*/ 226 h 329"/>
                <a:gd name="T12" fmla="*/ 27 w 296"/>
                <a:gd name="T13" fmla="*/ 272 h 329"/>
                <a:gd name="T14" fmla="*/ 0 w 296"/>
                <a:gd name="T15" fmla="*/ 272 h 329"/>
                <a:gd name="T16" fmla="*/ 37 w 296"/>
                <a:gd name="T17" fmla="*/ 309 h 329"/>
                <a:gd name="T18" fmla="*/ 53 w 296"/>
                <a:gd name="T19" fmla="*/ 329 h 329"/>
                <a:gd name="T20" fmla="*/ 130 w 296"/>
                <a:gd name="T21" fmla="*/ 252 h 329"/>
                <a:gd name="T22" fmla="*/ 133 w 296"/>
                <a:gd name="T23" fmla="*/ 226 h 329"/>
                <a:gd name="T24" fmla="*/ 133 w 296"/>
                <a:gd name="T25" fmla="*/ 174 h 329"/>
                <a:gd name="T26" fmla="*/ 133 w 296"/>
                <a:gd name="T27" fmla="*/ 105 h 329"/>
                <a:gd name="T28" fmla="*/ 178 w 296"/>
                <a:gd name="T29" fmla="*/ 60 h 329"/>
                <a:gd name="T30" fmla="*/ 190 w 296"/>
                <a:gd name="T31" fmla="*/ 60 h 329"/>
                <a:gd name="T32" fmla="*/ 236 w 296"/>
                <a:gd name="T33" fmla="*/ 105 h 329"/>
                <a:gd name="T34" fmla="*/ 236 w 296"/>
                <a:gd name="T35" fmla="*/ 174 h 329"/>
                <a:gd name="T36" fmla="*/ 296 w 296"/>
                <a:gd name="T37" fmla="*/ 114 h 329"/>
                <a:gd name="T38" fmla="*/ 296 w 296"/>
                <a:gd name="T39" fmla="*/ 105 h 329"/>
                <a:gd name="T40" fmla="*/ 190 w 296"/>
                <a:gd name="T4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329">
                  <a:moveTo>
                    <a:pt x="190" y="0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20" y="0"/>
                    <a:pt x="72" y="47"/>
                    <a:pt x="72" y="105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226"/>
                    <a:pt x="72" y="226"/>
                    <a:pt x="72" y="226"/>
                  </a:cubicBezTo>
                  <a:cubicBezTo>
                    <a:pt x="72" y="251"/>
                    <a:pt x="52" y="272"/>
                    <a:pt x="27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7" y="309"/>
                    <a:pt x="37" y="309"/>
                    <a:pt x="37" y="309"/>
                  </a:cubicBezTo>
                  <a:cubicBezTo>
                    <a:pt x="43" y="315"/>
                    <a:pt x="48" y="322"/>
                    <a:pt x="53" y="329"/>
                  </a:cubicBezTo>
                  <a:cubicBezTo>
                    <a:pt x="90" y="320"/>
                    <a:pt x="120" y="290"/>
                    <a:pt x="130" y="252"/>
                  </a:cubicBezTo>
                  <a:cubicBezTo>
                    <a:pt x="132" y="244"/>
                    <a:pt x="133" y="235"/>
                    <a:pt x="133" y="226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3" y="80"/>
                    <a:pt x="153" y="60"/>
                    <a:pt x="178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215" y="60"/>
                    <a:pt x="236" y="80"/>
                    <a:pt x="236" y="105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296" y="114"/>
                    <a:pt x="296" y="114"/>
                    <a:pt x="296" y="114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6" y="47"/>
                    <a:pt x="249" y="0"/>
                    <a:pt x="19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3550" y="1192"/>
              <a:ext cx="1416" cy="782"/>
            </a:xfrm>
            <a:custGeom>
              <a:avLst/>
              <a:gdLst>
                <a:gd name="T0" fmla="*/ 330 w 371"/>
                <a:gd name="T1" fmla="*/ 49 h 205"/>
                <a:gd name="T2" fmla="*/ 321 w 371"/>
                <a:gd name="T3" fmla="*/ 41 h 205"/>
                <a:gd name="T4" fmla="*/ 172 w 371"/>
                <a:gd name="T5" fmla="*/ 41 h 205"/>
                <a:gd name="T6" fmla="*/ 166 w 371"/>
                <a:gd name="T7" fmla="*/ 47 h 205"/>
                <a:gd name="T8" fmla="*/ 106 w 371"/>
                <a:gd name="T9" fmla="*/ 107 h 205"/>
                <a:gd name="T10" fmla="*/ 86 w 371"/>
                <a:gd name="T11" fmla="*/ 126 h 205"/>
                <a:gd name="T12" fmla="*/ 22 w 371"/>
                <a:gd name="T13" fmla="*/ 126 h 205"/>
                <a:gd name="T14" fmla="*/ 3 w 371"/>
                <a:gd name="T15" fmla="*/ 107 h 205"/>
                <a:gd name="T16" fmla="*/ 3 w 371"/>
                <a:gd name="T17" fmla="*/ 159 h 205"/>
                <a:gd name="T18" fmla="*/ 0 w 371"/>
                <a:gd name="T19" fmla="*/ 185 h 205"/>
                <a:gd name="T20" fmla="*/ 109 w 371"/>
                <a:gd name="T21" fmla="*/ 185 h 205"/>
                <a:gd name="T22" fmla="*/ 129 w 371"/>
                <a:gd name="T23" fmla="*/ 169 h 205"/>
                <a:gd name="T24" fmla="*/ 166 w 371"/>
                <a:gd name="T25" fmla="*/ 132 h 205"/>
                <a:gd name="T26" fmla="*/ 214 w 371"/>
                <a:gd name="T27" fmla="*/ 84 h 205"/>
                <a:gd name="T28" fmla="*/ 279 w 371"/>
                <a:gd name="T29" fmla="*/ 84 h 205"/>
                <a:gd name="T30" fmla="*/ 287 w 371"/>
                <a:gd name="T31" fmla="*/ 92 h 205"/>
                <a:gd name="T32" fmla="*/ 287 w 371"/>
                <a:gd name="T33" fmla="*/ 156 h 205"/>
                <a:gd name="T34" fmla="*/ 239 w 371"/>
                <a:gd name="T35" fmla="*/ 205 h 205"/>
                <a:gd name="T36" fmla="*/ 324 w 371"/>
                <a:gd name="T37" fmla="*/ 205 h 205"/>
                <a:gd name="T38" fmla="*/ 330 w 371"/>
                <a:gd name="T39" fmla="*/ 199 h 205"/>
                <a:gd name="T40" fmla="*/ 330 w 371"/>
                <a:gd name="T41" fmla="*/ 4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1" h="205">
                  <a:moveTo>
                    <a:pt x="330" y="49"/>
                  </a:moveTo>
                  <a:cubicBezTo>
                    <a:pt x="321" y="41"/>
                    <a:pt x="321" y="41"/>
                    <a:pt x="321" y="41"/>
                  </a:cubicBezTo>
                  <a:cubicBezTo>
                    <a:pt x="280" y="0"/>
                    <a:pt x="213" y="0"/>
                    <a:pt x="172" y="41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69" y="144"/>
                    <a:pt x="40" y="144"/>
                    <a:pt x="22" y="126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3" y="168"/>
                    <a:pt x="2" y="177"/>
                    <a:pt x="0" y="185"/>
                  </a:cubicBezTo>
                  <a:cubicBezTo>
                    <a:pt x="33" y="205"/>
                    <a:pt x="75" y="205"/>
                    <a:pt x="109" y="185"/>
                  </a:cubicBezTo>
                  <a:cubicBezTo>
                    <a:pt x="116" y="181"/>
                    <a:pt x="123" y="175"/>
                    <a:pt x="129" y="169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214" y="84"/>
                    <a:pt x="214" y="84"/>
                    <a:pt x="214" y="84"/>
                  </a:cubicBezTo>
                  <a:cubicBezTo>
                    <a:pt x="232" y="66"/>
                    <a:pt x="261" y="66"/>
                    <a:pt x="279" y="84"/>
                  </a:cubicBezTo>
                  <a:cubicBezTo>
                    <a:pt x="287" y="92"/>
                    <a:pt x="287" y="92"/>
                    <a:pt x="287" y="92"/>
                  </a:cubicBezTo>
                  <a:cubicBezTo>
                    <a:pt x="305" y="110"/>
                    <a:pt x="305" y="139"/>
                    <a:pt x="287" y="156"/>
                  </a:cubicBezTo>
                  <a:cubicBezTo>
                    <a:pt x="239" y="205"/>
                    <a:pt x="239" y="205"/>
                    <a:pt x="239" y="205"/>
                  </a:cubicBezTo>
                  <a:cubicBezTo>
                    <a:pt x="324" y="205"/>
                    <a:pt x="324" y="205"/>
                    <a:pt x="324" y="205"/>
                  </a:cubicBezTo>
                  <a:cubicBezTo>
                    <a:pt x="330" y="199"/>
                    <a:pt x="330" y="199"/>
                    <a:pt x="330" y="199"/>
                  </a:cubicBezTo>
                  <a:cubicBezTo>
                    <a:pt x="371" y="158"/>
                    <a:pt x="371" y="91"/>
                    <a:pt x="330" y="4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89071"/>
              <a:endParaRPr lang="id-ID" sz="2100" b="1" ker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966" y="1696"/>
              <a:ext cx="1256" cy="1130"/>
            </a:xfrm>
            <a:custGeom>
              <a:avLst/>
              <a:gdLst>
                <a:gd name="T0" fmla="*/ 223 w 329"/>
                <a:gd name="T1" fmla="*/ 73 h 296"/>
                <a:gd name="T2" fmla="*/ 215 w 329"/>
                <a:gd name="T3" fmla="*/ 73 h 296"/>
                <a:gd name="T4" fmla="*/ 130 w 329"/>
                <a:gd name="T5" fmla="*/ 73 h 296"/>
                <a:gd name="T6" fmla="*/ 102 w 329"/>
                <a:gd name="T7" fmla="*/ 73 h 296"/>
                <a:gd name="T8" fmla="*/ 57 w 329"/>
                <a:gd name="T9" fmla="*/ 27 h 296"/>
                <a:gd name="T10" fmla="*/ 57 w 329"/>
                <a:gd name="T11" fmla="*/ 0 h 296"/>
                <a:gd name="T12" fmla="*/ 20 w 329"/>
                <a:gd name="T13" fmla="*/ 37 h 296"/>
                <a:gd name="T14" fmla="*/ 0 w 329"/>
                <a:gd name="T15" fmla="*/ 53 h 296"/>
                <a:gd name="T16" fmla="*/ 77 w 329"/>
                <a:gd name="T17" fmla="*/ 130 h 296"/>
                <a:gd name="T18" fmla="*/ 102 w 329"/>
                <a:gd name="T19" fmla="*/ 133 h 296"/>
                <a:gd name="T20" fmla="*/ 155 w 329"/>
                <a:gd name="T21" fmla="*/ 133 h 296"/>
                <a:gd name="T22" fmla="*/ 223 w 329"/>
                <a:gd name="T23" fmla="*/ 133 h 296"/>
                <a:gd name="T24" fmla="*/ 269 w 329"/>
                <a:gd name="T25" fmla="*/ 178 h 296"/>
                <a:gd name="T26" fmla="*/ 269 w 329"/>
                <a:gd name="T27" fmla="*/ 191 h 296"/>
                <a:gd name="T28" fmla="*/ 223 w 329"/>
                <a:gd name="T29" fmla="*/ 236 h 296"/>
                <a:gd name="T30" fmla="*/ 155 w 329"/>
                <a:gd name="T31" fmla="*/ 236 h 296"/>
                <a:gd name="T32" fmla="*/ 215 w 329"/>
                <a:gd name="T33" fmla="*/ 296 h 296"/>
                <a:gd name="T34" fmla="*/ 223 w 329"/>
                <a:gd name="T35" fmla="*/ 296 h 296"/>
                <a:gd name="T36" fmla="*/ 329 w 329"/>
                <a:gd name="T37" fmla="*/ 191 h 296"/>
                <a:gd name="T38" fmla="*/ 329 w 329"/>
                <a:gd name="T39" fmla="*/ 178 h 296"/>
                <a:gd name="T40" fmla="*/ 223 w 329"/>
                <a:gd name="T41" fmla="*/ 7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9" h="296">
                  <a:moveTo>
                    <a:pt x="223" y="73"/>
                  </a:moveTo>
                  <a:cubicBezTo>
                    <a:pt x="215" y="73"/>
                    <a:pt x="215" y="73"/>
                    <a:pt x="215" y="73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77" y="73"/>
                    <a:pt x="57" y="52"/>
                    <a:pt x="57" y="2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4" y="43"/>
                    <a:pt x="7" y="49"/>
                    <a:pt x="0" y="53"/>
                  </a:cubicBezTo>
                  <a:cubicBezTo>
                    <a:pt x="9" y="91"/>
                    <a:pt x="39" y="121"/>
                    <a:pt x="77" y="130"/>
                  </a:cubicBezTo>
                  <a:cubicBezTo>
                    <a:pt x="85" y="132"/>
                    <a:pt x="94" y="133"/>
                    <a:pt x="102" y="133"/>
                  </a:cubicBezTo>
                  <a:cubicBezTo>
                    <a:pt x="155" y="133"/>
                    <a:pt x="155" y="133"/>
                    <a:pt x="155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48" y="133"/>
                    <a:pt x="269" y="153"/>
                    <a:pt x="269" y="178"/>
                  </a:cubicBezTo>
                  <a:cubicBezTo>
                    <a:pt x="269" y="191"/>
                    <a:pt x="269" y="191"/>
                    <a:pt x="269" y="191"/>
                  </a:cubicBezTo>
                  <a:cubicBezTo>
                    <a:pt x="269" y="216"/>
                    <a:pt x="248" y="236"/>
                    <a:pt x="223" y="236"/>
                  </a:cubicBezTo>
                  <a:cubicBezTo>
                    <a:pt x="155" y="236"/>
                    <a:pt x="155" y="236"/>
                    <a:pt x="155" y="236"/>
                  </a:cubicBezTo>
                  <a:cubicBezTo>
                    <a:pt x="215" y="296"/>
                    <a:pt x="215" y="296"/>
                    <a:pt x="215" y="296"/>
                  </a:cubicBezTo>
                  <a:cubicBezTo>
                    <a:pt x="223" y="296"/>
                    <a:pt x="223" y="296"/>
                    <a:pt x="223" y="296"/>
                  </a:cubicBezTo>
                  <a:cubicBezTo>
                    <a:pt x="282" y="296"/>
                    <a:pt x="329" y="249"/>
                    <a:pt x="329" y="191"/>
                  </a:cubicBezTo>
                  <a:cubicBezTo>
                    <a:pt x="329" y="178"/>
                    <a:pt x="329" y="178"/>
                    <a:pt x="329" y="178"/>
                  </a:cubicBezTo>
                  <a:cubicBezTo>
                    <a:pt x="329" y="120"/>
                    <a:pt x="282" y="73"/>
                    <a:pt x="223" y="7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184" y="2192"/>
              <a:ext cx="782" cy="1416"/>
            </a:xfrm>
            <a:custGeom>
              <a:avLst/>
              <a:gdLst>
                <a:gd name="T0" fmla="*/ 164 w 205"/>
                <a:gd name="T1" fmla="*/ 172 h 371"/>
                <a:gd name="T2" fmla="*/ 158 w 205"/>
                <a:gd name="T3" fmla="*/ 166 h 371"/>
                <a:gd name="T4" fmla="*/ 98 w 205"/>
                <a:gd name="T5" fmla="*/ 106 h 371"/>
                <a:gd name="T6" fmla="*/ 78 w 205"/>
                <a:gd name="T7" fmla="*/ 87 h 371"/>
                <a:gd name="T8" fmla="*/ 78 w 205"/>
                <a:gd name="T9" fmla="*/ 22 h 371"/>
                <a:gd name="T10" fmla="*/ 98 w 205"/>
                <a:gd name="T11" fmla="*/ 3 h 371"/>
                <a:gd name="T12" fmla="*/ 45 w 205"/>
                <a:gd name="T13" fmla="*/ 3 h 371"/>
                <a:gd name="T14" fmla="*/ 20 w 205"/>
                <a:gd name="T15" fmla="*/ 0 h 371"/>
                <a:gd name="T16" fmla="*/ 20 w 205"/>
                <a:gd name="T17" fmla="*/ 109 h 371"/>
                <a:gd name="T18" fmla="*/ 36 w 205"/>
                <a:gd name="T19" fmla="*/ 129 h 371"/>
                <a:gd name="T20" fmla="*/ 73 w 205"/>
                <a:gd name="T21" fmla="*/ 166 h 371"/>
                <a:gd name="T22" fmla="*/ 121 w 205"/>
                <a:gd name="T23" fmla="*/ 215 h 371"/>
                <a:gd name="T24" fmla="*/ 121 w 205"/>
                <a:gd name="T25" fmla="*/ 279 h 371"/>
                <a:gd name="T26" fmla="*/ 113 w 205"/>
                <a:gd name="T27" fmla="*/ 287 h 371"/>
                <a:gd name="T28" fmla="*/ 48 w 205"/>
                <a:gd name="T29" fmla="*/ 287 h 371"/>
                <a:gd name="T30" fmla="*/ 0 w 205"/>
                <a:gd name="T31" fmla="*/ 239 h 371"/>
                <a:gd name="T32" fmla="*/ 0 w 205"/>
                <a:gd name="T33" fmla="*/ 325 h 371"/>
                <a:gd name="T34" fmla="*/ 6 w 205"/>
                <a:gd name="T35" fmla="*/ 330 h 371"/>
                <a:gd name="T36" fmla="*/ 155 w 205"/>
                <a:gd name="T37" fmla="*/ 330 h 371"/>
                <a:gd name="T38" fmla="*/ 164 w 205"/>
                <a:gd name="T39" fmla="*/ 322 h 371"/>
                <a:gd name="T40" fmla="*/ 164 w 205"/>
                <a:gd name="T41" fmla="*/ 17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371">
                  <a:moveTo>
                    <a:pt x="164" y="172"/>
                  </a:moveTo>
                  <a:cubicBezTo>
                    <a:pt x="158" y="166"/>
                    <a:pt x="158" y="166"/>
                    <a:pt x="158" y="16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61" y="69"/>
                    <a:pt x="61" y="40"/>
                    <a:pt x="78" y="22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37" y="3"/>
                    <a:pt x="28" y="2"/>
                    <a:pt x="20" y="0"/>
                  </a:cubicBezTo>
                  <a:cubicBezTo>
                    <a:pt x="0" y="33"/>
                    <a:pt x="0" y="76"/>
                    <a:pt x="20" y="109"/>
                  </a:cubicBezTo>
                  <a:cubicBezTo>
                    <a:pt x="24" y="116"/>
                    <a:pt x="29" y="123"/>
                    <a:pt x="36" y="129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121" y="215"/>
                    <a:pt x="121" y="215"/>
                    <a:pt x="121" y="215"/>
                  </a:cubicBezTo>
                  <a:cubicBezTo>
                    <a:pt x="139" y="232"/>
                    <a:pt x="139" y="261"/>
                    <a:pt x="121" y="279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95" y="305"/>
                    <a:pt x="66" y="305"/>
                    <a:pt x="48" y="287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6" y="330"/>
                    <a:pt x="6" y="330"/>
                    <a:pt x="6" y="330"/>
                  </a:cubicBezTo>
                  <a:cubicBezTo>
                    <a:pt x="47" y="371"/>
                    <a:pt x="114" y="371"/>
                    <a:pt x="155" y="330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205" y="280"/>
                    <a:pt x="205" y="213"/>
                    <a:pt x="164" y="17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89071"/>
              <a:endParaRPr lang="id-ID" sz="2100" b="1" ker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3329" y="2608"/>
              <a:ext cx="1133" cy="1256"/>
            </a:xfrm>
            <a:custGeom>
              <a:avLst/>
              <a:gdLst>
                <a:gd name="T0" fmla="*/ 260 w 297"/>
                <a:gd name="T1" fmla="*/ 20 h 329"/>
                <a:gd name="T2" fmla="*/ 244 w 297"/>
                <a:gd name="T3" fmla="*/ 0 h 329"/>
                <a:gd name="T4" fmla="*/ 167 w 297"/>
                <a:gd name="T5" fmla="*/ 77 h 329"/>
                <a:gd name="T6" fmla="*/ 164 w 297"/>
                <a:gd name="T7" fmla="*/ 103 h 329"/>
                <a:gd name="T8" fmla="*/ 164 w 297"/>
                <a:gd name="T9" fmla="*/ 155 h 329"/>
                <a:gd name="T10" fmla="*/ 164 w 297"/>
                <a:gd name="T11" fmla="*/ 224 h 329"/>
                <a:gd name="T12" fmla="*/ 118 w 297"/>
                <a:gd name="T13" fmla="*/ 269 h 329"/>
                <a:gd name="T14" fmla="*/ 106 w 297"/>
                <a:gd name="T15" fmla="*/ 269 h 329"/>
                <a:gd name="T16" fmla="*/ 61 w 297"/>
                <a:gd name="T17" fmla="*/ 224 h 329"/>
                <a:gd name="T18" fmla="*/ 61 w 297"/>
                <a:gd name="T19" fmla="*/ 155 h 329"/>
                <a:gd name="T20" fmla="*/ 0 w 297"/>
                <a:gd name="T21" fmla="*/ 216 h 329"/>
                <a:gd name="T22" fmla="*/ 0 w 297"/>
                <a:gd name="T23" fmla="*/ 224 h 329"/>
                <a:gd name="T24" fmla="*/ 106 w 297"/>
                <a:gd name="T25" fmla="*/ 329 h 329"/>
                <a:gd name="T26" fmla="*/ 118 w 297"/>
                <a:gd name="T27" fmla="*/ 329 h 329"/>
                <a:gd name="T28" fmla="*/ 224 w 297"/>
                <a:gd name="T29" fmla="*/ 224 h 329"/>
                <a:gd name="T30" fmla="*/ 224 w 297"/>
                <a:gd name="T31" fmla="*/ 216 h 329"/>
                <a:gd name="T32" fmla="*/ 224 w 297"/>
                <a:gd name="T33" fmla="*/ 130 h 329"/>
                <a:gd name="T34" fmla="*/ 224 w 297"/>
                <a:gd name="T35" fmla="*/ 103 h 329"/>
                <a:gd name="T36" fmla="*/ 269 w 297"/>
                <a:gd name="T37" fmla="*/ 57 h 329"/>
                <a:gd name="T38" fmla="*/ 297 w 297"/>
                <a:gd name="T39" fmla="*/ 57 h 329"/>
                <a:gd name="T40" fmla="*/ 260 w 297"/>
                <a:gd name="T4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7" h="329">
                  <a:moveTo>
                    <a:pt x="260" y="20"/>
                  </a:moveTo>
                  <a:cubicBezTo>
                    <a:pt x="253" y="14"/>
                    <a:pt x="248" y="7"/>
                    <a:pt x="244" y="0"/>
                  </a:cubicBezTo>
                  <a:cubicBezTo>
                    <a:pt x="206" y="9"/>
                    <a:pt x="176" y="39"/>
                    <a:pt x="167" y="77"/>
                  </a:cubicBezTo>
                  <a:cubicBezTo>
                    <a:pt x="165" y="85"/>
                    <a:pt x="164" y="94"/>
                    <a:pt x="164" y="103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4" y="224"/>
                    <a:pt x="164" y="224"/>
                    <a:pt x="164" y="224"/>
                  </a:cubicBezTo>
                  <a:cubicBezTo>
                    <a:pt x="164" y="249"/>
                    <a:pt x="143" y="269"/>
                    <a:pt x="118" y="269"/>
                  </a:cubicBezTo>
                  <a:cubicBezTo>
                    <a:pt x="106" y="269"/>
                    <a:pt x="106" y="269"/>
                    <a:pt x="106" y="269"/>
                  </a:cubicBezTo>
                  <a:cubicBezTo>
                    <a:pt x="81" y="269"/>
                    <a:pt x="61" y="249"/>
                    <a:pt x="61" y="224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82"/>
                    <a:pt x="48" y="329"/>
                    <a:pt x="106" y="329"/>
                  </a:cubicBezTo>
                  <a:cubicBezTo>
                    <a:pt x="118" y="329"/>
                    <a:pt x="118" y="329"/>
                    <a:pt x="118" y="329"/>
                  </a:cubicBezTo>
                  <a:cubicBezTo>
                    <a:pt x="177" y="329"/>
                    <a:pt x="224" y="282"/>
                    <a:pt x="224" y="224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78"/>
                    <a:pt x="244" y="57"/>
                    <a:pt x="269" y="57"/>
                  </a:cubicBezTo>
                  <a:cubicBezTo>
                    <a:pt x="297" y="57"/>
                    <a:pt x="297" y="57"/>
                    <a:pt x="297" y="57"/>
                  </a:cubicBezTo>
                  <a:lnTo>
                    <a:pt x="260" y="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2546" y="2826"/>
              <a:ext cx="1420" cy="782"/>
            </a:xfrm>
            <a:custGeom>
              <a:avLst/>
              <a:gdLst>
                <a:gd name="T0" fmla="*/ 263 w 372"/>
                <a:gd name="T1" fmla="*/ 20 h 205"/>
                <a:gd name="T2" fmla="*/ 242 w 372"/>
                <a:gd name="T3" fmla="*/ 36 h 205"/>
                <a:gd name="T4" fmla="*/ 205 w 372"/>
                <a:gd name="T5" fmla="*/ 73 h 205"/>
                <a:gd name="T6" fmla="*/ 157 w 372"/>
                <a:gd name="T7" fmla="*/ 121 h 205"/>
                <a:gd name="T8" fmla="*/ 93 w 372"/>
                <a:gd name="T9" fmla="*/ 121 h 205"/>
                <a:gd name="T10" fmla="*/ 84 w 372"/>
                <a:gd name="T11" fmla="*/ 113 h 205"/>
                <a:gd name="T12" fmla="*/ 84 w 372"/>
                <a:gd name="T13" fmla="*/ 49 h 205"/>
                <a:gd name="T14" fmla="*/ 133 w 372"/>
                <a:gd name="T15" fmla="*/ 0 h 205"/>
                <a:gd name="T16" fmla="*/ 47 w 372"/>
                <a:gd name="T17" fmla="*/ 0 h 205"/>
                <a:gd name="T18" fmla="*/ 41 w 372"/>
                <a:gd name="T19" fmla="*/ 6 h 205"/>
                <a:gd name="T20" fmla="*/ 41 w 372"/>
                <a:gd name="T21" fmla="*/ 156 h 205"/>
                <a:gd name="T22" fmla="*/ 50 w 372"/>
                <a:gd name="T23" fmla="*/ 164 h 205"/>
                <a:gd name="T24" fmla="*/ 200 w 372"/>
                <a:gd name="T25" fmla="*/ 164 h 205"/>
                <a:gd name="T26" fmla="*/ 205 w 372"/>
                <a:gd name="T27" fmla="*/ 159 h 205"/>
                <a:gd name="T28" fmla="*/ 266 w 372"/>
                <a:gd name="T29" fmla="*/ 98 h 205"/>
                <a:gd name="T30" fmla="*/ 285 w 372"/>
                <a:gd name="T31" fmla="*/ 79 h 205"/>
                <a:gd name="T32" fmla="*/ 349 w 372"/>
                <a:gd name="T33" fmla="*/ 79 h 205"/>
                <a:gd name="T34" fmla="*/ 369 w 372"/>
                <a:gd name="T35" fmla="*/ 98 h 205"/>
                <a:gd name="T36" fmla="*/ 369 w 372"/>
                <a:gd name="T37" fmla="*/ 46 h 205"/>
                <a:gd name="T38" fmla="*/ 372 w 372"/>
                <a:gd name="T39" fmla="*/ 20 h 205"/>
                <a:gd name="T40" fmla="*/ 263 w 372"/>
                <a:gd name="T41" fmla="*/ 2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2" h="205">
                  <a:moveTo>
                    <a:pt x="263" y="20"/>
                  </a:moveTo>
                  <a:cubicBezTo>
                    <a:pt x="255" y="24"/>
                    <a:pt x="249" y="30"/>
                    <a:pt x="242" y="36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9" y="139"/>
                    <a:pt x="110" y="139"/>
                    <a:pt x="93" y="121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67" y="95"/>
                    <a:pt x="67" y="66"/>
                    <a:pt x="84" y="49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0" y="47"/>
                    <a:pt x="0" y="114"/>
                    <a:pt x="41" y="156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91" y="205"/>
                    <a:pt x="158" y="205"/>
                    <a:pt x="200" y="164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303" y="61"/>
                    <a:pt x="332" y="61"/>
                    <a:pt x="349" y="79"/>
                  </a:cubicBezTo>
                  <a:cubicBezTo>
                    <a:pt x="369" y="98"/>
                    <a:pt x="369" y="98"/>
                    <a:pt x="369" y="98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9" y="37"/>
                    <a:pt x="370" y="28"/>
                    <a:pt x="372" y="20"/>
                  </a:cubicBezTo>
                  <a:cubicBezTo>
                    <a:pt x="338" y="0"/>
                    <a:pt x="296" y="0"/>
                    <a:pt x="263" y="2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89071"/>
              <a:endParaRPr lang="id-ID" sz="2100" b="1" ker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2"/>
            <p:cNvSpPr/>
            <p:nvPr/>
          </p:nvSpPr>
          <p:spPr bwMode="auto">
            <a:xfrm>
              <a:off x="2290" y="1974"/>
              <a:ext cx="1260" cy="1130"/>
            </a:xfrm>
            <a:custGeom>
              <a:avLst/>
              <a:gdLst>
                <a:gd name="T0" fmla="*/ 253 w 330"/>
                <a:gd name="T1" fmla="*/ 166 h 296"/>
                <a:gd name="T2" fmla="*/ 227 w 330"/>
                <a:gd name="T3" fmla="*/ 163 h 296"/>
                <a:gd name="T4" fmla="*/ 175 w 330"/>
                <a:gd name="T5" fmla="*/ 163 h 296"/>
                <a:gd name="T6" fmla="*/ 106 w 330"/>
                <a:gd name="T7" fmla="*/ 163 h 296"/>
                <a:gd name="T8" fmla="*/ 61 w 330"/>
                <a:gd name="T9" fmla="*/ 118 h 296"/>
                <a:gd name="T10" fmla="*/ 61 w 330"/>
                <a:gd name="T11" fmla="*/ 105 h 296"/>
                <a:gd name="T12" fmla="*/ 106 w 330"/>
                <a:gd name="T13" fmla="*/ 60 h 296"/>
                <a:gd name="T14" fmla="*/ 175 w 330"/>
                <a:gd name="T15" fmla="*/ 60 h 296"/>
                <a:gd name="T16" fmla="*/ 114 w 330"/>
                <a:gd name="T17" fmla="*/ 0 h 296"/>
                <a:gd name="T18" fmla="*/ 106 w 330"/>
                <a:gd name="T19" fmla="*/ 0 h 296"/>
                <a:gd name="T20" fmla="*/ 0 w 330"/>
                <a:gd name="T21" fmla="*/ 105 h 296"/>
                <a:gd name="T22" fmla="*/ 0 w 330"/>
                <a:gd name="T23" fmla="*/ 118 h 296"/>
                <a:gd name="T24" fmla="*/ 106 w 330"/>
                <a:gd name="T25" fmla="*/ 223 h 296"/>
                <a:gd name="T26" fmla="*/ 114 w 330"/>
                <a:gd name="T27" fmla="*/ 223 h 296"/>
                <a:gd name="T28" fmla="*/ 200 w 330"/>
                <a:gd name="T29" fmla="*/ 223 h 296"/>
                <a:gd name="T30" fmla="*/ 227 w 330"/>
                <a:gd name="T31" fmla="*/ 223 h 296"/>
                <a:gd name="T32" fmla="*/ 272 w 330"/>
                <a:gd name="T33" fmla="*/ 269 h 296"/>
                <a:gd name="T34" fmla="*/ 272 w 330"/>
                <a:gd name="T35" fmla="*/ 296 h 296"/>
                <a:gd name="T36" fmla="*/ 309 w 330"/>
                <a:gd name="T37" fmla="*/ 259 h 296"/>
                <a:gd name="T38" fmla="*/ 330 w 330"/>
                <a:gd name="T39" fmla="*/ 243 h 296"/>
                <a:gd name="T40" fmla="*/ 253 w 330"/>
                <a:gd name="T41" fmla="*/ 16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0" h="296">
                  <a:moveTo>
                    <a:pt x="253" y="166"/>
                  </a:moveTo>
                  <a:cubicBezTo>
                    <a:pt x="244" y="164"/>
                    <a:pt x="236" y="163"/>
                    <a:pt x="227" y="163"/>
                  </a:cubicBezTo>
                  <a:cubicBezTo>
                    <a:pt x="175" y="163"/>
                    <a:pt x="175" y="163"/>
                    <a:pt x="175" y="163"/>
                  </a:cubicBezTo>
                  <a:cubicBezTo>
                    <a:pt x="106" y="163"/>
                    <a:pt x="106" y="163"/>
                    <a:pt x="106" y="163"/>
                  </a:cubicBezTo>
                  <a:cubicBezTo>
                    <a:pt x="81" y="163"/>
                    <a:pt x="61" y="143"/>
                    <a:pt x="61" y="118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80"/>
                    <a:pt x="81" y="60"/>
                    <a:pt x="106" y="60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76"/>
                    <a:pt x="48" y="223"/>
                    <a:pt x="106" y="223"/>
                  </a:cubicBezTo>
                  <a:cubicBezTo>
                    <a:pt x="114" y="223"/>
                    <a:pt x="114" y="223"/>
                    <a:pt x="114" y="223"/>
                  </a:cubicBezTo>
                  <a:cubicBezTo>
                    <a:pt x="200" y="223"/>
                    <a:pt x="200" y="223"/>
                    <a:pt x="200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52" y="223"/>
                    <a:pt x="272" y="244"/>
                    <a:pt x="272" y="269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309" y="259"/>
                    <a:pt x="309" y="259"/>
                    <a:pt x="309" y="259"/>
                  </a:cubicBezTo>
                  <a:cubicBezTo>
                    <a:pt x="316" y="253"/>
                    <a:pt x="322" y="247"/>
                    <a:pt x="330" y="243"/>
                  </a:cubicBezTo>
                  <a:cubicBezTo>
                    <a:pt x="320" y="205"/>
                    <a:pt x="290" y="175"/>
                    <a:pt x="253" y="166"/>
                  </a:cubicBezTo>
                  <a:close/>
                </a:path>
              </a:pathLst>
            </a:custGeom>
            <a:solidFill>
              <a:srgbClr val="D16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id-ID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2290" y="1974"/>
              <a:ext cx="1260" cy="1130"/>
            </a:xfrm>
            <a:custGeom>
              <a:avLst/>
              <a:gdLst>
                <a:gd name="T0" fmla="*/ 253 w 330"/>
                <a:gd name="T1" fmla="*/ 166 h 296"/>
                <a:gd name="T2" fmla="*/ 227 w 330"/>
                <a:gd name="T3" fmla="*/ 163 h 296"/>
                <a:gd name="T4" fmla="*/ 175 w 330"/>
                <a:gd name="T5" fmla="*/ 163 h 296"/>
                <a:gd name="T6" fmla="*/ 106 w 330"/>
                <a:gd name="T7" fmla="*/ 163 h 296"/>
                <a:gd name="T8" fmla="*/ 61 w 330"/>
                <a:gd name="T9" fmla="*/ 118 h 296"/>
                <a:gd name="T10" fmla="*/ 61 w 330"/>
                <a:gd name="T11" fmla="*/ 105 h 296"/>
                <a:gd name="T12" fmla="*/ 106 w 330"/>
                <a:gd name="T13" fmla="*/ 60 h 296"/>
                <a:gd name="T14" fmla="*/ 175 w 330"/>
                <a:gd name="T15" fmla="*/ 60 h 296"/>
                <a:gd name="T16" fmla="*/ 114 w 330"/>
                <a:gd name="T17" fmla="*/ 0 h 296"/>
                <a:gd name="T18" fmla="*/ 106 w 330"/>
                <a:gd name="T19" fmla="*/ 0 h 296"/>
                <a:gd name="T20" fmla="*/ 0 w 330"/>
                <a:gd name="T21" fmla="*/ 105 h 296"/>
                <a:gd name="T22" fmla="*/ 0 w 330"/>
                <a:gd name="T23" fmla="*/ 118 h 296"/>
                <a:gd name="T24" fmla="*/ 106 w 330"/>
                <a:gd name="T25" fmla="*/ 223 h 296"/>
                <a:gd name="T26" fmla="*/ 114 w 330"/>
                <a:gd name="T27" fmla="*/ 223 h 296"/>
                <a:gd name="T28" fmla="*/ 200 w 330"/>
                <a:gd name="T29" fmla="*/ 223 h 296"/>
                <a:gd name="T30" fmla="*/ 227 w 330"/>
                <a:gd name="T31" fmla="*/ 223 h 296"/>
                <a:gd name="T32" fmla="*/ 272 w 330"/>
                <a:gd name="T33" fmla="*/ 269 h 296"/>
                <a:gd name="T34" fmla="*/ 272 w 330"/>
                <a:gd name="T35" fmla="*/ 296 h 296"/>
                <a:gd name="T36" fmla="*/ 309 w 330"/>
                <a:gd name="T37" fmla="*/ 259 h 296"/>
                <a:gd name="T38" fmla="*/ 330 w 330"/>
                <a:gd name="T39" fmla="*/ 243 h 296"/>
                <a:gd name="T40" fmla="*/ 253 w 330"/>
                <a:gd name="T41" fmla="*/ 16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0" h="296">
                  <a:moveTo>
                    <a:pt x="253" y="166"/>
                  </a:moveTo>
                  <a:cubicBezTo>
                    <a:pt x="244" y="164"/>
                    <a:pt x="236" y="163"/>
                    <a:pt x="227" y="163"/>
                  </a:cubicBezTo>
                  <a:cubicBezTo>
                    <a:pt x="175" y="163"/>
                    <a:pt x="175" y="163"/>
                    <a:pt x="175" y="163"/>
                  </a:cubicBezTo>
                  <a:cubicBezTo>
                    <a:pt x="106" y="163"/>
                    <a:pt x="106" y="163"/>
                    <a:pt x="106" y="163"/>
                  </a:cubicBezTo>
                  <a:cubicBezTo>
                    <a:pt x="81" y="163"/>
                    <a:pt x="61" y="143"/>
                    <a:pt x="61" y="118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80"/>
                    <a:pt x="81" y="60"/>
                    <a:pt x="106" y="60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76"/>
                    <a:pt x="48" y="223"/>
                    <a:pt x="106" y="223"/>
                  </a:cubicBezTo>
                  <a:cubicBezTo>
                    <a:pt x="114" y="223"/>
                    <a:pt x="114" y="223"/>
                    <a:pt x="114" y="223"/>
                  </a:cubicBezTo>
                  <a:cubicBezTo>
                    <a:pt x="200" y="223"/>
                    <a:pt x="200" y="223"/>
                    <a:pt x="200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52" y="223"/>
                    <a:pt x="272" y="244"/>
                    <a:pt x="272" y="269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309" y="259"/>
                    <a:pt x="309" y="259"/>
                    <a:pt x="309" y="259"/>
                  </a:cubicBezTo>
                  <a:cubicBezTo>
                    <a:pt x="316" y="253"/>
                    <a:pt x="322" y="247"/>
                    <a:pt x="330" y="243"/>
                  </a:cubicBezTo>
                  <a:cubicBezTo>
                    <a:pt x="320" y="205"/>
                    <a:pt x="290" y="175"/>
                    <a:pt x="253" y="16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39700" dist="50800" dir="140400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513838" y="1811533"/>
            <a:ext cx="234751" cy="286738"/>
            <a:chOff x="7130814" y="4999578"/>
            <a:chExt cx="257037" cy="357917"/>
          </a:xfrm>
          <a:solidFill>
            <a:schemeClr val="bg1">
              <a:lumMod val="65000"/>
            </a:schemeClr>
          </a:solidFill>
        </p:grpSpPr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7130814" y="4999578"/>
              <a:ext cx="257037" cy="357917"/>
            </a:xfrm>
            <a:custGeom>
              <a:avLst/>
              <a:gdLst>
                <a:gd name="T0" fmla="*/ 68 w 92"/>
                <a:gd name="T1" fmla="*/ 36 h 128"/>
                <a:gd name="T2" fmla="*/ 60 w 92"/>
                <a:gd name="T3" fmla="*/ 56 h 128"/>
                <a:gd name="T4" fmla="*/ 44 w 92"/>
                <a:gd name="T5" fmla="*/ 20 h 128"/>
                <a:gd name="T6" fmla="*/ 36 w 92"/>
                <a:gd name="T7" fmla="*/ 44 h 128"/>
                <a:gd name="T8" fmla="*/ 4 w 92"/>
                <a:gd name="T9" fmla="*/ 0 h 128"/>
                <a:gd name="T10" fmla="*/ 0 w 92"/>
                <a:gd name="T11" fmla="*/ 92 h 128"/>
                <a:gd name="T12" fmla="*/ 40 w 92"/>
                <a:gd name="T13" fmla="*/ 128 h 128"/>
                <a:gd name="T14" fmla="*/ 86 w 92"/>
                <a:gd name="T15" fmla="*/ 100 h 128"/>
                <a:gd name="T16" fmla="*/ 68 w 92"/>
                <a:gd name="T17" fmla="*/ 36 h 128"/>
                <a:gd name="T18" fmla="*/ 79 w 92"/>
                <a:gd name="T19" fmla="*/ 98 h 128"/>
                <a:gd name="T20" fmla="*/ 40 w 92"/>
                <a:gd name="T21" fmla="*/ 120 h 128"/>
                <a:gd name="T22" fmla="*/ 8 w 92"/>
                <a:gd name="T23" fmla="*/ 92 h 128"/>
                <a:gd name="T24" fmla="*/ 12 w 92"/>
                <a:gd name="T25" fmla="*/ 63 h 128"/>
                <a:gd name="T26" fmla="*/ 16 w 92"/>
                <a:gd name="T27" fmla="*/ 23 h 128"/>
                <a:gd name="T28" fmla="*/ 33 w 92"/>
                <a:gd name="T29" fmla="*/ 63 h 128"/>
                <a:gd name="T30" fmla="*/ 47 w 92"/>
                <a:gd name="T31" fmla="*/ 39 h 128"/>
                <a:gd name="T32" fmla="*/ 52 w 92"/>
                <a:gd name="T33" fmla="*/ 76 h 128"/>
                <a:gd name="T34" fmla="*/ 71 w 92"/>
                <a:gd name="T35" fmla="*/ 54 h 128"/>
                <a:gd name="T36" fmla="*/ 79 w 92"/>
                <a:gd name="T37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128">
                  <a:moveTo>
                    <a:pt x="68" y="36"/>
                  </a:moveTo>
                  <a:cubicBezTo>
                    <a:pt x="68" y="47"/>
                    <a:pt x="60" y="56"/>
                    <a:pt x="60" y="56"/>
                  </a:cubicBezTo>
                  <a:cubicBezTo>
                    <a:pt x="60" y="36"/>
                    <a:pt x="44" y="20"/>
                    <a:pt x="44" y="20"/>
                  </a:cubicBezTo>
                  <a:cubicBezTo>
                    <a:pt x="44" y="20"/>
                    <a:pt x="44" y="32"/>
                    <a:pt x="36" y="44"/>
                  </a:cubicBezTo>
                  <a:cubicBezTo>
                    <a:pt x="28" y="16"/>
                    <a:pt x="4" y="0"/>
                    <a:pt x="4" y="0"/>
                  </a:cubicBezTo>
                  <a:cubicBezTo>
                    <a:pt x="16" y="44"/>
                    <a:pt x="0" y="60"/>
                    <a:pt x="0" y="92"/>
                  </a:cubicBezTo>
                  <a:cubicBezTo>
                    <a:pt x="0" y="110"/>
                    <a:pt x="16" y="128"/>
                    <a:pt x="40" y="128"/>
                  </a:cubicBezTo>
                  <a:cubicBezTo>
                    <a:pt x="76" y="128"/>
                    <a:pt x="83" y="115"/>
                    <a:pt x="86" y="100"/>
                  </a:cubicBezTo>
                  <a:cubicBezTo>
                    <a:pt x="92" y="80"/>
                    <a:pt x="84" y="56"/>
                    <a:pt x="68" y="36"/>
                  </a:cubicBezTo>
                  <a:close/>
                  <a:moveTo>
                    <a:pt x="79" y="98"/>
                  </a:moveTo>
                  <a:cubicBezTo>
                    <a:pt x="76" y="108"/>
                    <a:pt x="73" y="120"/>
                    <a:pt x="40" y="120"/>
                  </a:cubicBezTo>
                  <a:cubicBezTo>
                    <a:pt x="20" y="120"/>
                    <a:pt x="8" y="106"/>
                    <a:pt x="8" y="92"/>
                  </a:cubicBezTo>
                  <a:cubicBezTo>
                    <a:pt x="8" y="81"/>
                    <a:pt x="10" y="72"/>
                    <a:pt x="12" y="63"/>
                  </a:cubicBezTo>
                  <a:cubicBezTo>
                    <a:pt x="15" y="51"/>
                    <a:pt x="17" y="39"/>
                    <a:pt x="16" y="23"/>
                  </a:cubicBezTo>
                  <a:cubicBezTo>
                    <a:pt x="29" y="40"/>
                    <a:pt x="33" y="63"/>
                    <a:pt x="33" y="63"/>
                  </a:cubicBezTo>
                  <a:cubicBezTo>
                    <a:pt x="33" y="63"/>
                    <a:pt x="44" y="47"/>
                    <a:pt x="47" y="39"/>
                  </a:cubicBezTo>
                  <a:cubicBezTo>
                    <a:pt x="50" y="44"/>
                    <a:pt x="52" y="60"/>
                    <a:pt x="52" y="76"/>
                  </a:cubicBezTo>
                  <a:cubicBezTo>
                    <a:pt x="52" y="76"/>
                    <a:pt x="63" y="67"/>
                    <a:pt x="71" y="54"/>
                  </a:cubicBezTo>
                  <a:cubicBezTo>
                    <a:pt x="79" y="69"/>
                    <a:pt x="82" y="85"/>
                    <a:pt x="7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7173653" y="5152971"/>
              <a:ext cx="158921" cy="128518"/>
            </a:xfrm>
            <a:custGeom>
              <a:avLst/>
              <a:gdLst>
                <a:gd name="T0" fmla="*/ 55 w 57"/>
                <a:gd name="T1" fmla="*/ 12 h 46"/>
                <a:gd name="T2" fmla="*/ 51 w 57"/>
                <a:gd name="T3" fmla="*/ 16 h 46"/>
                <a:gd name="T4" fmla="*/ 32 w 57"/>
                <a:gd name="T5" fmla="*/ 31 h 46"/>
                <a:gd name="T6" fmla="*/ 30 w 57"/>
                <a:gd name="T7" fmla="*/ 14 h 46"/>
                <a:gd name="T8" fmla="*/ 30 w 57"/>
                <a:gd name="T9" fmla="*/ 7 h 46"/>
                <a:gd name="T10" fmla="*/ 24 w 57"/>
                <a:gd name="T11" fmla="*/ 16 h 46"/>
                <a:gd name="T12" fmla="*/ 17 w 57"/>
                <a:gd name="T13" fmla="*/ 26 h 46"/>
                <a:gd name="T14" fmla="*/ 9 w 57"/>
                <a:gd name="T15" fmla="*/ 5 h 46"/>
                <a:gd name="T16" fmla="*/ 7 w 57"/>
                <a:gd name="T17" fmla="*/ 0 h 46"/>
                <a:gd name="T18" fmla="*/ 5 w 57"/>
                <a:gd name="T19" fmla="*/ 6 h 46"/>
                <a:gd name="T20" fmla="*/ 0 w 57"/>
                <a:gd name="T21" fmla="*/ 40 h 46"/>
                <a:gd name="T22" fmla="*/ 2 w 57"/>
                <a:gd name="T23" fmla="*/ 42 h 46"/>
                <a:gd name="T24" fmla="*/ 4 w 57"/>
                <a:gd name="T25" fmla="*/ 40 h 46"/>
                <a:gd name="T26" fmla="*/ 7 w 57"/>
                <a:gd name="T27" fmla="*/ 12 h 46"/>
                <a:gd name="T28" fmla="*/ 15 w 57"/>
                <a:gd name="T29" fmla="*/ 31 h 46"/>
                <a:gd name="T30" fmla="*/ 16 w 57"/>
                <a:gd name="T31" fmla="*/ 34 h 46"/>
                <a:gd name="T32" fmla="*/ 18 w 57"/>
                <a:gd name="T33" fmla="*/ 31 h 46"/>
                <a:gd name="T34" fmla="*/ 26 w 57"/>
                <a:gd name="T35" fmla="*/ 20 h 46"/>
                <a:gd name="T36" fmla="*/ 29 w 57"/>
                <a:gd name="T37" fmla="*/ 34 h 46"/>
                <a:gd name="T38" fmla="*/ 30 w 57"/>
                <a:gd name="T39" fmla="*/ 37 h 46"/>
                <a:gd name="T40" fmla="*/ 32 w 57"/>
                <a:gd name="T41" fmla="*/ 36 h 46"/>
                <a:gd name="T42" fmla="*/ 52 w 57"/>
                <a:gd name="T43" fmla="*/ 21 h 46"/>
                <a:gd name="T44" fmla="*/ 49 w 57"/>
                <a:gd name="T45" fmla="*/ 43 h 46"/>
                <a:gd name="T46" fmla="*/ 51 w 57"/>
                <a:gd name="T47" fmla="*/ 45 h 46"/>
                <a:gd name="T48" fmla="*/ 51 w 57"/>
                <a:gd name="T49" fmla="*/ 46 h 46"/>
                <a:gd name="T50" fmla="*/ 53 w 57"/>
                <a:gd name="T51" fmla="*/ 44 h 46"/>
                <a:gd name="T52" fmla="*/ 55 w 57"/>
                <a:gd name="T53" fmla="*/ 16 h 46"/>
                <a:gd name="T54" fmla="*/ 55 w 57"/>
                <a:gd name="T5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46">
                  <a:moveTo>
                    <a:pt x="55" y="12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7" y="21"/>
                    <a:pt x="43" y="26"/>
                    <a:pt x="32" y="31"/>
                  </a:cubicBezTo>
                  <a:cubicBezTo>
                    <a:pt x="31" y="26"/>
                    <a:pt x="30" y="21"/>
                    <a:pt x="30" y="1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1" y="20"/>
                    <a:pt x="20" y="22"/>
                    <a:pt x="17" y="26"/>
                  </a:cubicBezTo>
                  <a:cubicBezTo>
                    <a:pt x="13" y="17"/>
                    <a:pt x="11" y="11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13"/>
                    <a:pt x="0" y="21"/>
                    <a:pt x="0" y="40"/>
                  </a:cubicBezTo>
                  <a:cubicBezTo>
                    <a:pt x="0" y="41"/>
                    <a:pt x="0" y="42"/>
                    <a:pt x="2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25"/>
                    <a:pt x="5" y="18"/>
                    <a:pt x="7" y="12"/>
                  </a:cubicBezTo>
                  <a:cubicBezTo>
                    <a:pt x="9" y="17"/>
                    <a:pt x="12" y="23"/>
                    <a:pt x="15" y="31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2" y="27"/>
                    <a:pt x="24" y="24"/>
                    <a:pt x="26" y="20"/>
                  </a:cubicBezTo>
                  <a:cubicBezTo>
                    <a:pt x="27" y="26"/>
                    <a:pt x="28" y="30"/>
                    <a:pt x="29" y="3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31"/>
                    <a:pt x="48" y="26"/>
                    <a:pt x="52" y="21"/>
                  </a:cubicBezTo>
                  <a:cubicBezTo>
                    <a:pt x="53" y="29"/>
                    <a:pt x="52" y="37"/>
                    <a:pt x="49" y="43"/>
                  </a:cubicBezTo>
                  <a:cubicBezTo>
                    <a:pt x="49" y="44"/>
                    <a:pt x="49" y="45"/>
                    <a:pt x="51" y="45"/>
                  </a:cubicBezTo>
                  <a:cubicBezTo>
                    <a:pt x="51" y="45"/>
                    <a:pt x="51" y="46"/>
                    <a:pt x="51" y="46"/>
                  </a:cubicBezTo>
                  <a:cubicBezTo>
                    <a:pt x="52" y="46"/>
                    <a:pt x="53" y="45"/>
                    <a:pt x="53" y="44"/>
                  </a:cubicBezTo>
                  <a:cubicBezTo>
                    <a:pt x="56" y="37"/>
                    <a:pt x="57" y="26"/>
                    <a:pt x="55" y="16"/>
                  </a:cubicBezTo>
                  <a:lnTo>
                    <a:pt x="5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20381" y="2148935"/>
            <a:ext cx="213502" cy="226681"/>
            <a:chOff x="6372140" y="3573437"/>
            <a:chExt cx="335806" cy="356535"/>
          </a:xfrm>
          <a:solidFill>
            <a:srgbClr val="0070C0"/>
          </a:solidFill>
        </p:grpSpPr>
        <p:sp>
          <p:nvSpPr>
            <p:cNvPr id="38" name="Freeform 79"/>
            <p:cNvSpPr>
              <a:spLocks noEditPoints="1"/>
            </p:cNvSpPr>
            <p:nvPr/>
          </p:nvSpPr>
          <p:spPr bwMode="auto">
            <a:xfrm>
              <a:off x="6372140" y="3573437"/>
              <a:ext cx="335806" cy="356535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80"/>
            <p:cNvSpPr>
              <a:spLocks noEditPoints="1"/>
            </p:cNvSpPr>
            <p:nvPr/>
          </p:nvSpPr>
          <p:spPr bwMode="auto">
            <a:xfrm>
              <a:off x="6417744" y="3617659"/>
              <a:ext cx="244600" cy="222489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81"/>
            <p:cNvSpPr>
              <a:spLocks noEditPoints="1"/>
            </p:cNvSpPr>
            <p:nvPr/>
          </p:nvSpPr>
          <p:spPr bwMode="auto">
            <a:xfrm>
              <a:off x="6551790" y="3650825"/>
              <a:ext cx="66332" cy="67714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560071" y="2953023"/>
            <a:ext cx="226681" cy="197686"/>
            <a:chOff x="4219110" y="5023071"/>
            <a:chExt cx="356535" cy="31093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4219110" y="5023071"/>
              <a:ext cx="356535" cy="255655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542479" y="5133624"/>
              <a:ext cx="22111" cy="122991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Oval 46"/>
            <p:cNvSpPr>
              <a:spLocks noChangeArrowheads="1"/>
            </p:cNvSpPr>
            <p:nvPr/>
          </p:nvSpPr>
          <p:spPr bwMode="auto">
            <a:xfrm>
              <a:off x="4531424" y="5267670"/>
              <a:ext cx="44221" cy="663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235966" y="3624065"/>
            <a:ext cx="233710" cy="219653"/>
            <a:chOff x="5648015" y="5725086"/>
            <a:chExt cx="367591" cy="345480"/>
          </a:xfrm>
          <a:solidFill>
            <a:srgbClr val="0070C0"/>
          </a:solidFill>
        </p:grpSpPr>
        <p:sp>
          <p:nvSpPr>
            <p:cNvPr id="46" name="Oval 17"/>
            <p:cNvSpPr>
              <a:spLocks noChangeArrowheads="1"/>
            </p:cNvSpPr>
            <p:nvPr/>
          </p:nvSpPr>
          <p:spPr bwMode="auto">
            <a:xfrm>
              <a:off x="5826282" y="5914409"/>
              <a:ext cx="44221" cy="442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5648015" y="5725086"/>
              <a:ext cx="367591" cy="34548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en-US" sz="18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512565" y="3968805"/>
            <a:ext cx="228440" cy="227560"/>
            <a:chOff x="4930798" y="4999578"/>
            <a:chExt cx="359300" cy="357917"/>
          </a:xfrm>
          <a:solidFill>
            <a:schemeClr val="bg1">
              <a:lumMod val="65000"/>
            </a:schemeClr>
          </a:solidFill>
        </p:grpSpPr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4930798" y="5034126"/>
              <a:ext cx="328897" cy="323369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9"/>
            <p:cNvSpPr>
              <a:spLocks noEditPoints="1"/>
            </p:cNvSpPr>
            <p:nvPr/>
          </p:nvSpPr>
          <p:spPr bwMode="auto">
            <a:xfrm>
              <a:off x="5089719" y="5179228"/>
              <a:ext cx="55277" cy="55277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0"/>
            <p:cNvSpPr>
              <a:spLocks noEditPoints="1"/>
            </p:cNvSpPr>
            <p:nvPr/>
          </p:nvSpPr>
          <p:spPr bwMode="auto">
            <a:xfrm>
              <a:off x="5234821" y="4999578"/>
              <a:ext cx="55277" cy="56659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5022005" y="5166790"/>
              <a:ext cx="45603" cy="4560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Oval 42"/>
            <p:cNvSpPr>
              <a:spLocks noChangeArrowheads="1"/>
            </p:cNvSpPr>
            <p:nvPr/>
          </p:nvSpPr>
          <p:spPr bwMode="auto">
            <a:xfrm>
              <a:off x="5067608" y="5245560"/>
              <a:ext cx="22111" cy="22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5245876" y="5078347"/>
              <a:ext cx="22111" cy="22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34280" rIns="68559" bIns="34280" numCol="1" anchor="t" anchorCtr="0" compatLnSpc="1"/>
            <a:lstStyle/>
            <a:p>
              <a:endParaRPr lang="en-US" sz="105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Freeform 118"/>
          <p:cNvSpPr>
            <a:spLocks noEditPoints="1"/>
          </p:cNvSpPr>
          <p:nvPr/>
        </p:nvSpPr>
        <p:spPr bwMode="auto">
          <a:xfrm>
            <a:off x="3751254" y="3683707"/>
            <a:ext cx="226681" cy="170450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Freeform 47"/>
          <p:cNvSpPr>
            <a:spLocks noEditPoints="1"/>
          </p:cNvSpPr>
          <p:nvPr/>
        </p:nvSpPr>
        <p:spPr bwMode="auto">
          <a:xfrm>
            <a:off x="3439698" y="2894350"/>
            <a:ext cx="226681" cy="226681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Freeform 113"/>
          <p:cNvSpPr>
            <a:spLocks noEditPoints="1"/>
          </p:cNvSpPr>
          <p:nvPr/>
        </p:nvSpPr>
        <p:spPr bwMode="auto">
          <a:xfrm>
            <a:off x="3765651" y="2162906"/>
            <a:ext cx="233710" cy="226681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en-US" sz="105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05291" y="1907177"/>
            <a:ext cx="2147060" cy="690443"/>
            <a:chOff x="5905703" y="1707406"/>
            <a:chExt cx="2147722" cy="690656"/>
          </a:xfrm>
        </p:grpSpPr>
        <p:sp>
          <p:nvSpPr>
            <p:cNvPr id="61" name="TextBox 60"/>
            <p:cNvSpPr txBox="1"/>
            <p:nvPr/>
          </p:nvSpPr>
          <p:spPr>
            <a:xfrm>
              <a:off x="5905703" y="1710610"/>
              <a:ext cx="788536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Honest</a:t>
              </a:r>
            </a:p>
          </p:txBody>
        </p:sp>
        <p:sp>
          <p:nvSpPr>
            <p:cNvPr id="68" name="Content Placeholder 2"/>
            <p:cNvSpPr txBox="1"/>
            <p:nvPr/>
          </p:nvSpPr>
          <p:spPr>
            <a:xfrm>
              <a:off x="6795891" y="1707406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02866" y="890320"/>
            <a:ext cx="2098767" cy="690443"/>
            <a:chOff x="3802627" y="690236"/>
            <a:chExt cx="2099415" cy="690656"/>
          </a:xfrm>
        </p:grpSpPr>
        <p:sp>
          <p:nvSpPr>
            <p:cNvPr id="59" name="TextBox 58"/>
            <p:cNvSpPr txBox="1"/>
            <p:nvPr/>
          </p:nvSpPr>
          <p:spPr>
            <a:xfrm>
              <a:off x="3802627" y="698715"/>
              <a:ext cx="926245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Strategic</a:t>
              </a:r>
            </a:p>
          </p:txBody>
        </p:sp>
        <p:sp>
          <p:nvSpPr>
            <p:cNvPr id="69" name="Content Placeholder 2"/>
            <p:cNvSpPr txBox="1"/>
            <p:nvPr/>
          </p:nvSpPr>
          <p:spPr>
            <a:xfrm>
              <a:off x="4644508" y="690236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15192" y="2749284"/>
            <a:ext cx="2316598" cy="690443"/>
            <a:chOff x="6215697" y="2549773"/>
            <a:chExt cx="2317313" cy="690656"/>
          </a:xfrm>
        </p:grpSpPr>
        <p:sp>
          <p:nvSpPr>
            <p:cNvPr id="62" name="TextBox 61"/>
            <p:cNvSpPr txBox="1"/>
            <p:nvPr/>
          </p:nvSpPr>
          <p:spPr>
            <a:xfrm>
              <a:off x="6215697" y="2566301"/>
              <a:ext cx="1182163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Networking</a:t>
              </a:r>
            </a:p>
          </p:txBody>
        </p:sp>
        <p:sp>
          <p:nvSpPr>
            <p:cNvPr id="70" name="Content Placeholder 2"/>
            <p:cNvSpPr txBox="1"/>
            <p:nvPr/>
          </p:nvSpPr>
          <p:spPr>
            <a:xfrm>
              <a:off x="7275476" y="2549773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05291" y="3731148"/>
            <a:ext cx="2259701" cy="690443"/>
            <a:chOff x="5905703" y="3531940"/>
            <a:chExt cx="2260398" cy="690656"/>
          </a:xfrm>
        </p:grpSpPr>
        <p:sp>
          <p:nvSpPr>
            <p:cNvPr id="63" name="TextBox 62"/>
            <p:cNvSpPr txBox="1"/>
            <p:nvPr/>
          </p:nvSpPr>
          <p:spPr>
            <a:xfrm>
              <a:off x="5905703" y="3547328"/>
              <a:ext cx="1071136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Document</a:t>
              </a:r>
            </a:p>
          </p:txBody>
        </p:sp>
        <p:sp>
          <p:nvSpPr>
            <p:cNvPr id="71" name="Content Placeholder 2"/>
            <p:cNvSpPr txBox="1"/>
            <p:nvPr/>
          </p:nvSpPr>
          <p:spPr>
            <a:xfrm>
              <a:off x="6908567" y="3531940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94902" y="4437618"/>
            <a:ext cx="2248924" cy="610864"/>
            <a:chOff x="4794970" y="4238629"/>
            <a:chExt cx="2249618" cy="611052"/>
          </a:xfrm>
        </p:grpSpPr>
        <p:sp>
          <p:nvSpPr>
            <p:cNvPr id="64" name="TextBox 63"/>
            <p:cNvSpPr txBox="1"/>
            <p:nvPr/>
          </p:nvSpPr>
          <p:spPr>
            <a:xfrm>
              <a:off x="4794970" y="4238629"/>
              <a:ext cx="976850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Solutions</a:t>
              </a:r>
            </a:p>
          </p:txBody>
        </p:sp>
        <p:sp>
          <p:nvSpPr>
            <p:cNvPr id="72" name="Content Placeholder 2"/>
            <p:cNvSpPr txBox="1"/>
            <p:nvPr/>
          </p:nvSpPr>
          <p:spPr>
            <a:xfrm>
              <a:off x="5787054" y="4278668"/>
              <a:ext cx="1257534" cy="571013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97257" y="4035339"/>
            <a:ext cx="2298546" cy="690443"/>
            <a:chOff x="1096183" y="3836225"/>
            <a:chExt cx="2299255" cy="690656"/>
          </a:xfrm>
        </p:grpSpPr>
        <p:sp>
          <p:nvSpPr>
            <p:cNvPr id="65" name="TextBox 64"/>
            <p:cNvSpPr txBox="1"/>
            <p:nvPr/>
          </p:nvSpPr>
          <p:spPr>
            <a:xfrm>
              <a:off x="2317375" y="3837143"/>
              <a:ext cx="1078063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Respectful</a:t>
              </a:r>
            </a:p>
          </p:txBody>
        </p:sp>
        <p:sp>
          <p:nvSpPr>
            <p:cNvPr id="73" name="Content Placeholder 2"/>
            <p:cNvSpPr txBox="1"/>
            <p:nvPr/>
          </p:nvSpPr>
          <p:spPr>
            <a:xfrm>
              <a:off x="1096183" y="3836225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70140" y="2935461"/>
            <a:ext cx="2238905" cy="691906"/>
            <a:chOff x="768967" y="2736006"/>
            <a:chExt cx="2239596" cy="692119"/>
          </a:xfrm>
        </p:grpSpPr>
        <p:sp>
          <p:nvSpPr>
            <p:cNvPr id="66" name="TextBox 65"/>
            <p:cNvSpPr txBox="1"/>
            <p:nvPr/>
          </p:nvSpPr>
          <p:spPr>
            <a:xfrm>
              <a:off x="2054675" y="2736006"/>
              <a:ext cx="953888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Powerful</a:t>
              </a:r>
            </a:p>
          </p:txBody>
        </p:sp>
        <p:sp>
          <p:nvSpPr>
            <p:cNvPr id="74" name="Content Placeholder 2"/>
            <p:cNvSpPr txBox="1"/>
            <p:nvPr/>
          </p:nvSpPr>
          <p:spPr>
            <a:xfrm>
              <a:off x="768967" y="2737469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17267" y="1852038"/>
            <a:ext cx="2010612" cy="690443"/>
            <a:chOff x="1216230" y="1652250"/>
            <a:chExt cx="2011232" cy="690656"/>
          </a:xfrm>
        </p:grpSpPr>
        <p:sp>
          <p:nvSpPr>
            <p:cNvPr id="67" name="TextBox 66"/>
            <p:cNvSpPr txBox="1"/>
            <p:nvPr/>
          </p:nvSpPr>
          <p:spPr>
            <a:xfrm>
              <a:off x="2424623" y="1664925"/>
              <a:ext cx="802839" cy="338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1" b="1" dirty="0">
                  <a:solidFill>
                    <a:srgbClr val="0070C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Energic</a:t>
              </a:r>
            </a:p>
          </p:txBody>
        </p:sp>
        <p:sp>
          <p:nvSpPr>
            <p:cNvPr id="75" name="Content Placeholder 2"/>
            <p:cNvSpPr txBox="1"/>
            <p:nvPr/>
          </p:nvSpPr>
          <p:spPr>
            <a:xfrm>
              <a:off x="1216230" y="1652250"/>
              <a:ext cx="1257534" cy="690656"/>
            </a:xfrm>
            <a:prstGeom prst="rect">
              <a:avLst/>
            </a:prstGeom>
          </p:spPr>
          <p:txBody>
            <a:bodyPr vert="horz" lIns="68559" tIns="34280" rIns="68559" bIns="34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14000"/>
                </a:lnSpc>
                <a:buNone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2"/>
          <p:cNvSpPr/>
          <p:nvPr/>
        </p:nvSpPr>
        <p:spPr bwMode="auto">
          <a:xfrm>
            <a:off x="3589444" y="1961627"/>
            <a:ext cx="1913934" cy="1760392"/>
          </a:xfrm>
          <a:custGeom>
            <a:avLst/>
            <a:gdLst>
              <a:gd name="T0" fmla="*/ 340 w 681"/>
              <a:gd name="T1" fmla="*/ 0 h 626"/>
              <a:gd name="T2" fmla="*/ 0 w 681"/>
              <a:gd name="T3" fmla="*/ 341 h 626"/>
              <a:gd name="T4" fmla="*/ 30 w 681"/>
              <a:gd name="T5" fmla="*/ 481 h 626"/>
              <a:gd name="T6" fmla="*/ 58 w 681"/>
              <a:gd name="T7" fmla="*/ 469 h 626"/>
              <a:gd name="T8" fmla="*/ 30 w 681"/>
              <a:gd name="T9" fmla="*/ 341 h 626"/>
              <a:gd name="T10" fmla="*/ 340 w 681"/>
              <a:gd name="T11" fmla="*/ 30 h 626"/>
              <a:gd name="T12" fmla="*/ 651 w 681"/>
              <a:gd name="T13" fmla="*/ 341 h 626"/>
              <a:gd name="T14" fmla="*/ 509 w 681"/>
              <a:gd name="T15" fmla="*/ 601 h 626"/>
              <a:gd name="T16" fmla="*/ 525 w 681"/>
              <a:gd name="T17" fmla="*/ 626 h 626"/>
              <a:gd name="T18" fmla="*/ 681 w 681"/>
              <a:gd name="T19" fmla="*/ 341 h 626"/>
              <a:gd name="T20" fmla="*/ 340 w 681"/>
              <a:gd name="T21" fmla="*/ 0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1" h="626">
                <a:moveTo>
                  <a:pt x="340" y="0"/>
                </a:moveTo>
                <a:cubicBezTo>
                  <a:pt x="152" y="0"/>
                  <a:pt x="0" y="153"/>
                  <a:pt x="0" y="341"/>
                </a:cubicBezTo>
                <a:cubicBezTo>
                  <a:pt x="0" y="391"/>
                  <a:pt x="11" y="438"/>
                  <a:pt x="30" y="481"/>
                </a:cubicBezTo>
                <a:cubicBezTo>
                  <a:pt x="58" y="469"/>
                  <a:pt x="58" y="469"/>
                  <a:pt x="58" y="469"/>
                </a:cubicBezTo>
                <a:cubicBezTo>
                  <a:pt x="40" y="429"/>
                  <a:pt x="30" y="386"/>
                  <a:pt x="30" y="341"/>
                </a:cubicBezTo>
                <a:cubicBezTo>
                  <a:pt x="30" y="169"/>
                  <a:pt x="169" y="30"/>
                  <a:pt x="340" y="30"/>
                </a:cubicBezTo>
                <a:cubicBezTo>
                  <a:pt x="512" y="30"/>
                  <a:pt x="651" y="169"/>
                  <a:pt x="651" y="341"/>
                </a:cubicBezTo>
                <a:cubicBezTo>
                  <a:pt x="651" y="450"/>
                  <a:pt x="594" y="546"/>
                  <a:pt x="509" y="601"/>
                </a:cubicBezTo>
                <a:cubicBezTo>
                  <a:pt x="525" y="626"/>
                  <a:pt x="525" y="626"/>
                  <a:pt x="525" y="626"/>
                </a:cubicBezTo>
                <a:cubicBezTo>
                  <a:pt x="619" y="566"/>
                  <a:pt x="681" y="460"/>
                  <a:pt x="681" y="341"/>
                </a:cubicBezTo>
                <a:cubicBezTo>
                  <a:pt x="681" y="153"/>
                  <a:pt x="528" y="0"/>
                  <a:pt x="34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Freeform 63"/>
          <p:cNvSpPr/>
          <p:nvPr/>
        </p:nvSpPr>
        <p:spPr bwMode="auto">
          <a:xfrm>
            <a:off x="3519221" y="1781899"/>
            <a:ext cx="2165079" cy="2274583"/>
          </a:xfrm>
          <a:custGeom>
            <a:avLst/>
            <a:gdLst>
              <a:gd name="T0" fmla="*/ 365 w 770"/>
              <a:gd name="T1" fmla="*/ 0 h 809"/>
              <a:gd name="T2" fmla="*/ 0 w 770"/>
              <a:gd name="T3" fmla="*/ 230 h 809"/>
              <a:gd name="T4" fmla="*/ 45 w 770"/>
              <a:gd name="T5" fmla="*/ 248 h 809"/>
              <a:gd name="T6" fmla="*/ 365 w 770"/>
              <a:gd name="T7" fmla="*/ 48 h 809"/>
              <a:gd name="T8" fmla="*/ 722 w 770"/>
              <a:gd name="T9" fmla="*/ 405 h 809"/>
              <a:gd name="T10" fmla="*/ 365 w 770"/>
              <a:gd name="T11" fmla="*/ 761 h 809"/>
              <a:gd name="T12" fmla="*/ 132 w 770"/>
              <a:gd name="T13" fmla="*/ 674 h 809"/>
              <a:gd name="T14" fmla="*/ 102 w 770"/>
              <a:gd name="T15" fmla="*/ 712 h 809"/>
              <a:gd name="T16" fmla="*/ 365 w 770"/>
              <a:gd name="T17" fmla="*/ 809 h 809"/>
              <a:gd name="T18" fmla="*/ 770 w 770"/>
              <a:gd name="T19" fmla="*/ 405 h 809"/>
              <a:gd name="T20" fmla="*/ 365 w 770"/>
              <a:gd name="T21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0" h="809">
                <a:moveTo>
                  <a:pt x="365" y="0"/>
                </a:moveTo>
                <a:cubicBezTo>
                  <a:pt x="204" y="0"/>
                  <a:pt x="65" y="94"/>
                  <a:pt x="0" y="230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103" y="130"/>
                  <a:pt x="224" y="48"/>
                  <a:pt x="365" y="48"/>
                </a:cubicBezTo>
                <a:cubicBezTo>
                  <a:pt x="562" y="48"/>
                  <a:pt x="722" y="208"/>
                  <a:pt x="722" y="405"/>
                </a:cubicBezTo>
                <a:cubicBezTo>
                  <a:pt x="722" y="602"/>
                  <a:pt x="562" y="761"/>
                  <a:pt x="365" y="761"/>
                </a:cubicBezTo>
                <a:cubicBezTo>
                  <a:pt x="276" y="761"/>
                  <a:pt x="194" y="728"/>
                  <a:pt x="132" y="674"/>
                </a:cubicBezTo>
                <a:cubicBezTo>
                  <a:pt x="102" y="712"/>
                  <a:pt x="102" y="712"/>
                  <a:pt x="102" y="712"/>
                </a:cubicBezTo>
                <a:cubicBezTo>
                  <a:pt x="173" y="772"/>
                  <a:pt x="265" y="809"/>
                  <a:pt x="365" y="809"/>
                </a:cubicBezTo>
                <a:cubicBezTo>
                  <a:pt x="589" y="809"/>
                  <a:pt x="770" y="628"/>
                  <a:pt x="770" y="405"/>
                </a:cubicBezTo>
                <a:cubicBezTo>
                  <a:pt x="770" y="181"/>
                  <a:pt x="589" y="0"/>
                  <a:pt x="36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Freeform 64"/>
          <p:cNvSpPr/>
          <p:nvPr/>
        </p:nvSpPr>
        <p:spPr bwMode="auto">
          <a:xfrm>
            <a:off x="3243081" y="1616453"/>
            <a:ext cx="2606665" cy="2606665"/>
          </a:xfrm>
          <a:custGeom>
            <a:avLst/>
            <a:gdLst>
              <a:gd name="T0" fmla="*/ 463 w 927"/>
              <a:gd name="T1" fmla="*/ 0 h 927"/>
              <a:gd name="T2" fmla="*/ 259 w 927"/>
              <a:gd name="T3" fmla="*/ 48 h 927"/>
              <a:gd name="T4" fmla="*/ 279 w 927"/>
              <a:gd name="T5" fmla="*/ 87 h 927"/>
              <a:gd name="T6" fmla="*/ 463 w 927"/>
              <a:gd name="T7" fmla="*/ 45 h 927"/>
              <a:gd name="T8" fmla="*/ 882 w 927"/>
              <a:gd name="T9" fmla="*/ 464 h 927"/>
              <a:gd name="T10" fmla="*/ 463 w 927"/>
              <a:gd name="T11" fmla="*/ 883 h 927"/>
              <a:gd name="T12" fmla="*/ 44 w 927"/>
              <a:gd name="T13" fmla="*/ 464 h 927"/>
              <a:gd name="T14" fmla="*/ 48 w 927"/>
              <a:gd name="T15" fmla="*/ 411 h 927"/>
              <a:gd name="T16" fmla="*/ 3 w 927"/>
              <a:gd name="T17" fmla="*/ 409 h 927"/>
              <a:gd name="T18" fmla="*/ 0 w 927"/>
              <a:gd name="T19" fmla="*/ 464 h 927"/>
              <a:gd name="T20" fmla="*/ 463 w 927"/>
              <a:gd name="T21" fmla="*/ 927 h 927"/>
              <a:gd name="T22" fmla="*/ 927 w 927"/>
              <a:gd name="T23" fmla="*/ 464 h 927"/>
              <a:gd name="T24" fmla="*/ 463 w 927"/>
              <a:gd name="T25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7" h="927">
                <a:moveTo>
                  <a:pt x="463" y="0"/>
                </a:moveTo>
                <a:cubicBezTo>
                  <a:pt x="390" y="0"/>
                  <a:pt x="321" y="17"/>
                  <a:pt x="259" y="48"/>
                </a:cubicBezTo>
                <a:cubicBezTo>
                  <a:pt x="279" y="87"/>
                  <a:pt x="279" y="87"/>
                  <a:pt x="279" y="87"/>
                </a:cubicBezTo>
                <a:cubicBezTo>
                  <a:pt x="335" y="60"/>
                  <a:pt x="397" y="45"/>
                  <a:pt x="463" y="45"/>
                </a:cubicBezTo>
                <a:cubicBezTo>
                  <a:pt x="695" y="45"/>
                  <a:pt x="882" y="232"/>
                  <a:pt x="882" y="464"/>
                </a:cubicBezTo>
                <a:cubicBezTo>
                  <a:pt x="882" y="695"/>
                  <a:pt x="695" y="883"/>
                  <a:pt x="463" y="883"/>
                </a:cubicBezTo>
                <a:cubicBezTo>
                  <a:pt x="232" y="883"/>
                  <a:pt x="44" y="695"/>
                  <a:pt x="44" y="464"/>
                </a:cubicBezTo>
                <a:cubicBezTo>
                  <a:pt x="44" y="446"/>
                  <a:pt x="46" y="428"/>
                  <a:pt x="48" y="411"/>
                </a:cubicBezTo>
                <a:cubicBezTo>
                  <a:pt x="3" y="409"/>
                  <a:pt x="3" y="409"/>
                  <a:pt x="3" y="409"/>
                </a:cubicBezTo>
                <a:cubicBezTo>
                  <a:pt x="1" y="427"/>
                  <a:pt x="0" y="445"/>
                  <a:pt x="0" y="464"/>
                </a:cubicBezTo>
                <a:cubicBezTo>
                  <a:pt x="0" y="720"/>
                  <a:pt x="207" y="927"/>
                  <a:pt x="463" y="927"/>
                </a:cubicBezTo>
                <a:cubicBezTo>
                  <a:pt x="719" y="927"/>
                  <a:pt x="927" y="720"/>
                  <a:pt x="927" y="464"/>
                </a:cubicBezTo>
                <a:cubicBezTo>
                  <a:pt x="927" y="208"/>
                  <a:pt x="719" y="0"/>
                  <a:pt x="463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9071"/>
            <a:endParaRPr lang="zh-CN" altLang="en-US" sz="2100" b="1" ker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Freeform 65"/>
          <p:cNvSpPr/>
          <p:nvPr/>
        </p:nvSpPr>
        <p:spPr bwMode="auto">
          <a:xfrm>
            <a:off x="5281990" y="1660491"/>
            <a:ext cx="708203" cy="267809"/>
          </a:xfrm>
          <a:custGeom>
            <a:avLst/>
            <a:gdLst>
              <a:gd name="T0" fmla="*/ 0 w 595"/>
              <a:gd name="T1" fmla="*/ 225 h 225"/>
              <a:gd name="T2" fmla="*/ 208 w 595"/>
              <a:gd name="T3" fmla="*/ 0 h 225"/>
              <a:gd name="T4" fmla="*/ 595 w 595"/>
              <a:gd name="T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5" h="225">
                <a:moveTo>
                  <a:pt x="0" y="225"/>
                </a:moveTo>
                <a:lnTo>
                  <a:pt x="208" y="0"/>
                </a:lnTo>
                <a:lnTo>
                  <a:pt x="595" y="0"/>
                </a:ln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Line 66"/>
          <p:cNvSpPr>
            <a:spLocks noChangeShapeType="1"/>
          </p:cNvSpPr>
          <p:nvPr/>
        </p:nvSpPr>
        <p:spPr bwMode="auto">
          <a:xfrm>
            <a:off x="5802133" y="2813849"/>
            <a:ext cx="301136" cy="0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Freeform 67"/>
          <p:cNvSpPr/>
          <p:nvPr/>
        </p:nvSpPr>
        <p:spPr bwMode="auto">
          <a:xfrm>
            <a:off x="5087980" y="3554190"/>
            <a:ext cx="809375" cy="529666"/>
          </a:xfrm>
          <a:custGeom>
            <a:avLst/>
            <a:gdLst>
              <a:gd name="T0" fmla="*/ 0 w 288"/>
              <a:gd name="T1" fmla="*/ 0 h 188"/>
              <a:gd name="T2" fmla="*/ 193 w 288"/>
              <a:gd name="T3" fmla="*/ 188 h 188"/>
              <a:gd name="T4" fmla="*/ 288 w 288"/>
              <a:gd name="T5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88">
                <a:moveTo>
                  <a:pt x="0" y="0"/>
                </a:moveTo>
                <a:cubicBezTo>
                  <a:pt x="4" y="5"/>
                  <a:pt x="193" y="188"/>
                  <a:pt x="193" y="188"/>
                </a:cubicBezTo>
                <a:cubicBezTo>
                  <a:pt x="288" y="188"/>
                  <a:pt x="288" y="188"/>
                  <a:pt x="288" y="188"/>
                </a:cubicBez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Freeform 68"/>
          <p:cNvSpPr/>
          <p:nvPr/>
        </p:nvSpPr>
        <p:spPr bwMode="auto">
          <a:xfrm>
            <a:off x="3090725" y="3752964"/>
            <a:ext cx="810566" cy="453489"/>
          </a:xfrm>
          <a:custGeom>
            <a:avLst/>
            <a:gdLst>
              <a:gd name="T0" fmla="*/ 681 w 681"/>
              <a:gd name="T1" fmla="*/ 0 h 381"/>
              <a:gd name="T2" fmla="*/ 277 w 681"/>
              <a:gd name="T3" fmla="*/ 381 h 381"/>
              <a:gd name="T4" fmla="*/ 0 w 681"/>
              <a:gd name="T5" fmla="*/ 381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1" h="381">
                <a:moveTo>
                  <a:pt x="681" y="0"/>
                </a:moveTo>
                <a:lnTo>
                  <a:pt x="277" y="381"/>
                </a:lnTo>
                <a:lnTo>
                  <a:pt x="0" y="381"/>
                </a:ln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Freeform 71"/>
          <p:cNvSpPr/>
          <p:nvPr/>
        </p:nvSpPr>
        <p:spPr bwMode="auto">
          <a:xfrm>
            <a:off x="3066341" y="2105006"/>
            <a:ext cx="522524" cy="303516"/>
          </a:xfrm>
          <a:custGeom>
            <a:avLst/>
            <a:gdLst>
              <a:gd name="T0" fmla="*/ 439 w 439"/>
              <a:gd name="T1" fmla="*/ 255 h 255"/>
              <a:gd name="T2" fmla="*/ 267 w 439"/>
              <a:gd name="T3" fmla="*/ 0 h 255"/>
              <a:gd name="T4" fmla="*/ 0 w 439"/>
              <a:gd name="T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9" h="255">
                <a:moveTo>
                  <a:pt x="439" y="255"/>
                </a:moveTo>
                <a:lnTo>
                  <a:pt x="267" y="0"/>
                </a:lnTo>
                <a:lnTo>
                  <a:pt x="0" y="0"/>
                </a:ln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Line 72"/>
          <p:cNvSpPr>
            <a:spLocks noChangeShapeType="1"/>
          </p:cNvSpPr>
          <p:nvPr/>
        </p:nvSpPr>
        <p:spPr bwMode="auto">
          <a:xfrm flipH="1" flipV="1">
            <a:off x="3777506" y="1531942"/>
            <a:ext cx="274950" cy="280901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/>
          </a:p>
        </p:txBody>
      </p:sp>
      <p:sp>
        <p:nvSpPr>
          <p:cNvPr id="32" name="TextBox 31"/>
          <p:cNvSpPr txBox="1"/>
          <p:nvPr/>
        </p:nvSpPr>
        <p:spPr>
          <a:xfrm>
            <a:off x="4035856" y="2573533"/>
            <a:ext cx="1021113" cy="69249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4500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64.8</a:t>
            </a:r>
            <a:endParaRPr lang="zh-CN" altLang="en-US" sz="4500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15464" y="922266"/>
            <a:ext cx="131213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11995" y="1255007"/>
            <a:ext cx="175955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76864" y="1029849"/>
            <a:ext cx="686685" cy="438561"/>
          </a:xfrm>
          <a:prstGeom prst="rect">
            <a:avLst/>
          </a:prstGeom>
          <a:noFill/>
        </p:spPr>
        <p:txBody>
          <a:bodyPr wrap="none" lIns="68559" tIns="34280" rIns="68559" bIns="34280" rtlCol="0" anchor="ctr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18.4</a:t>
            </a:r>
            <a:endParaRPr lang="zh-CN" altLang="en-US" sz="24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88879" y="1354181"/>
            <a:ext cx="131213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88879" y="1686922"/>
            <a:ext cx="1908881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096888" y="1460368"/>
            <a:ext cx="531193" cy="438561"/>
          </a:xfrm>
          <a:prstGeom prst="rect">
            <a:avLst/>
          </a:prstGeom>
          <a:noFill/>
        </p:spPr>
        <p:txBody>
          <a:bodyPr wrap="none" lIns="68559" tIns="34280" rIns="68559" bIns="34280" rtlCol="0" anchor="ctr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7.9</a:t>
            </a:r>
            <a:endParaRPr lang="zh-CN" altLang="en-US" sz="24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88879" y="2509080"/>
            <a:ext cx="131213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88879" y="2841820"/>
            <a:ext cx="175955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46210" y="2615267"/>
            <a:ext cx="531193" cy="438561"/>
          </a:xfrm>
          <a:prstGeom prst="rect">
            <a:avLst/>
          </a:prstGeom>
          <a:noFill/>
        </p:spPr>
        <p:txBody>
          <a:bodyPr wrap="none" lIns="68559" tIns="34280" rIns="68559" bIns="34280" rtlCol="0" anchor="ctr">
            <a:spAutoFit/>
          </a:bodyPr>
          <a:lstStyle/>
          <a:p>
            <a:pPr lvl="0" algn="ctr"/>
            <a:r>
              <a:rPr lang="en-US" altLang="zh-CN" sz="2400" b="1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4.1</a:t>
            </a:r>
            <a:endParaRPr lang="zh-CN" altLang="en-US" sz="2400" b="1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88879" y="3751115"/>
            <a:ext cx="131213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88879" y="4083855"/>
            <a:ext cx="175955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956450" y="3857302"/>
            <a:ext cx="686685" cy="438561"/>
          </a:xfrm>
          <a:prstGeom prst="rect">
            <a:avLst/>
          </a:prstGeom>
          <a:noFill/>
        </p:spPr>
        <p:txBody>
          <a:bodyPr wrap="none" lIns="68559" tIns="34280" rIns="68559" bIns="34280" rtlCol="0" anchor="ctr">
            <a:spAutoFit/>
          </a:bodyPr>
          <a:lstStyle/>
          <a:p>
            <a:pPr lvl="0" algn="ctr"/>
            <a:r>
              <a:rPr lang="en-US" altLang="zh-CN" sz="2400" b="1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12.2</a:t>
            </a:r>
            <a:endParaRPr lang="zh-CN" altLang="en-US" sz="2400" b="1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01068" y="3537572"/>
            <a:ext cx="131213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97598" y="3870312"/>
            <a:ext cx="175955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66493" y="3643759"/>
            <a:ext cx="686685" cy="438561"/>
          </a:xfrm>
          <a:prstGeom prst="rect">
            <a:avLst/>
          </a:prstGeom>
          <a:noFill/>
        </p:spPr>
        <p:txBody>
          <a:bodyPr wrap="none" lIns="68559" tIns="34280" rIns="68559" bIns="34280" rtlCol="0" anchor="ctr">
            <a:spAutoFit/>
          </a:bodyPr>
          <a:lstStyle/>
          <a:p>
            <a:pPr lvl="0" algn="ctr"/>
            <a:r>
              <a:rPr lang="en-US" altLang="zh-CN" sz="2400" b="1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15.3</a:t>
            </a:r>
            <a:endParaRPr lang="zh-CN" altLang="en-US" sz="2400" b="1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01068" y="2002053"/>
            <a:ext cx="131213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297598" y="2334794"/>
            <a:ext cx="1759559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64858" y="2108241"/>
            <a:ext cx="531193" cy="438561"/>
          </a:xfrm>
          <a:prstGeom prst="rect">
            <a:avLst/>
          </a:prstGeom>
          <a:noFill/>
        </p:spPr>
        <p:txBody>
          <a:bodyPr wrap="none" lIns="68559" tIns="34280" rIns="68559" bIns="34280" rtlCol="0" anchor="ctr">
            <a:spAutoFit/>
          </a:bodyPr>
          <a:lstStyle/>
          <a:p>
            <a:pPr lvl="0" algn="ctr"/>
            <a:r>
              <a:rPr lang="en-US" altLang="zh-CN" sz="2400" b="1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6.9</a:t>
            </a:r>
            <a:endParaRPr lang="zh-CN" altLang="en-US" sz="2400" b="1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5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49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99"/>
                            </p:stCondLst>
                            <p:childTnLst>
                              <p:par>
                                <p:cTn id="9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849"/>
                            </p:stCondLst>
                            <p:childTnLst>
                              <p:par>
                                <p:cTn id="10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07"/>
          <p:cNvSpPr>
            <a:spLocks noChangeArrowheads="1"/>
          </p:cNvSpPr>
          <p:nvPr/>
        </p:nvSpPr>
        <p:spPr bwMode="auto">
          <a:xfrm>
            <a:off x="3081204" y="1588964"/>
            <a:ext cx="2932795" cy="293279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Freeform 408"/>
          <p:cNvSpPr/>
          <p:nvPr/>
        </p:nvSpPr>
        <p:spPr bwMode="auto">
          <a:xfrm>
            <a:off x="3081204" y="2568547"/>
            <a:ext cx="2932795" cy="1256912"/>
          </a:xfrm>
          <a:custGeom>
            <a:avLst/>
            <a:gdLst>
              <a:gd name="T0" fmla="*/ 1013 w 1043"/>
              <a:gd name="T1" fmla="*/ 0 h 447"/>
              <a:gd name="T2" fmla="*/ 1014 w 1043"/>
              <a:gd name="T3" fmla="*/ 6 h 447"/>
              <a:gd name="T4" fmla="*/ 521 w 1043"/>
              <a:gd name="T5" fmla="*/ 171 h 447"/>
              <a:gd name="T6" fmla="*/ 29 w 1043"/>
              <a:gd name="T7" fmla="*/ 6 h 447"/>
              <a:gd name="T8" fmla="*/ 29 w 1043"/>
              <a:gd name="T9" fmla="*/ 1 h 447"/>
              <a:gd name="T10" fmla="*/ 0 w 1043"/>
              <a:gd name="T11" fmla="*/ 174 h 447"/>
              <a:gd name="T12" fmla="*/ 18 w 1043"/>
              <a:gd name="T13" fmla="*/ 311 h 447"/>
              <a:gd name="T14" fmla="*/ 521 w 1043"/>
              <a:gd name="T15" fmla="*/ 447 h 447"/>
              <a:gd name="T16" fmla="*/ 1025 w 1043"/>
              <a:gd name="T17" fmla="*/ 310 h 447"/>
              <a:gd name="T18" fmla="*/ 1043 w 1043"/>
              <a:gd name="T19" fmla="*/ 174 h 447"/>
              <a:gd name="T20" fmla="*/ 1013 w 1043"/>
              <a:gd name="T21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3" h="447">
                <a:moveTo>
                  <a:pt x="1013" y="0"/>
                </a:moveTo>
                <a:cubicBezTo>
                  <a:pt x="1014" y="2"/>
                  <a:pt x="1014" y="4"/>
                  <a:pt x="1014" y="6"/>
                </a:cubicBezTo>
                <a:cubicBezTo>
                  <a:pt x="1014" y="97"/>
                  <a:pt x="793" y="171"/>
                  <a:pt x="521" y="171"/>
                </a:cubicBezTo>
                <a:cubicBezTo>
                  <a:pt x="249" y="171"/>
                  <a:pt x="29" y="97"/>
                  <a:pt x="29" y="6"/>
                </a:cubicBezTo>
                <a:cubicBezTo>
                  <a:pt x="29" y="4"/>
                  <a:pt x="29" y="3"/>
                  <a:pt x="29" y="1"/>
                </a:cubicBezTo>
                <a:cubicBezTo>
                  <a:pt x="10" y="55"/>
                  <a:pt x="0" y="113"/>
                  <a:pt x="0" y="174"/>
                </a:cubicBezTo>
                <a:cubicBezTo>
                  <a:pt x="0" y="221"/>
                  <a:pt x="6" y="267"/>
                  <a:pt x="18" y="311"/>
                </a:cubicBezTo>
                <a:cubicBezTo>
                  <a:pt x="82" y="389"/>
                  <a:pt x="283" y="447"/>
                  <a:pt x="521" y="447"/>
                </a:cubicBezTo>
                <a:cubicBezTo>
                  <a:pt x="759" y="447"/>
                  <a:pt x="960" y="389"/>
                  <a:pt x="1025" y="310"/>
                </a:cubicBezTo>
                <a:cubicBezTo>
                  <a:pt x="1037" y="267"/>
                  <a:pt x="1043" y="221"/>
                  <a:pt x="1043" y="174"/>
                </a:cubicBezTo>
                <a:cubicBezTo>
                  <a:pt x="1043" y="113"/>
                  <a:pt x="1032" y="54"/>
                  <a:pt x="101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59" tIns="674792" rIns="68559" bIns="34280" numCol="1" anchor="t" anchorCtr="0" compatLnSpc="1"/>
          <a:lstStyle/>
          <a:p>
            <a:pPr algn="ctr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Freeform 409"/>
          <p:cNvSpPr/>
          <p:nvPr/>
        </p:nvSpPr>
        <p:spPr bwMode="auto">
          <a:xfrm>
            <a:off x="3131196" y="3439816"/>
            <a:ext cx="2831623" cy="1040285"/>
          </a:xfrm>
          <a:custGeom>
            <a:avLst/>
            <a:gdLst>
              <a:gd name="T0" fmla="*/ 503 w 1007"/>
              <a:gd name="T1" fmla="*/ 137 h 370"/>
              <a:gd name="T2" fmla="*/ 0 w 1007"/>
              <a:gd name="T3" fmla="*/ 1 h 370"/>
              <a:gd name="T4" fmla="*/ 300 w 1007"/>
              <a:gd name="T5" fmla="*/ 344 h 370"/>
              <a:gd name="T6" fmla="*/ 503 w 1007"/>
              <a:gd name="T7" fmla="*/ 370 h 370"/>
              <a:gd name="T8" fmla="*/ 706 w 1007"/>
              <a:gd name="T9" fmla="*/ 344 h 370"/>
              <a:gd name="T10" fmla="*/ 1007 w 1007"/>
              <a:gd name="T11" fmla="*/ 0 h 370"/>
              <a:gd name="T12" fmla="*/ 503 w 1007"/>
              <a:gd name="T13" fmla="*/ 13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7" h="370">
                <a:moveTo>
                  <a:pt x="503" y="137"/>
                </a:moveTo>
                <a:cubicBezTo>
                  <a:pt x="265" y="137"/>
                  <a:pt x="65" y="79"/>
                  <a:pt x="0" y="1"/>
                </a:cubicBezTo>
                <a:cubicBezTo>
                  <a:pt x="42" y="156"/>
                  <a:pt x="154" y="282"/>
                  <a:pt x="300" y="344"/>
                </a:cubicBezTo>
                <a:cubicBezTo>
                  <a:pt x="360" y="361"/>
                  <a:pt x="429" y="370"/>
                  <a:pt x="503" y="370"/>
                </a:cubicBezTo>
                <a:cubicBezTo>
                  <a:pt x="577" y="370"/>
                  <a:pt x="647" y="361"/>
                  <a:pt x="706" y="344"/>
                </a:cubicBezTo>
                <a:cubicBezTo>
                  <a:pt x="852" y="282"/>
                  <a:pt x="964" y="156"/>
                  <a:pt x="1007" y="0"/>
                </a:cubicBezTo>
                <a:cubicBezTo>
                  <a:pt x="942" y="79"/>
                  <a:pt x="741" y="137"/>
                  <a:pt x="503" y="13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410"/>
          <p:cNvSpPr/>
          <p:nvPr/>
        </p:nvSpPr>
        <p:spPr bwMode="auto">
          <a:xfrm>
            <a:off x="3162142" y="2019837"/>
            <a:ext cx="2769731" cy="1028383"/>
          </a:xfrm>
          <a:custGeom>
            <a:avLst/>
            <a:gdLst>
              <a:gd name="T0" fmla="*/ 984 w 985"/>
              <a:gd name="T1" fmla="*/ 195 h 366"/>
              <a:gd name="T2" fmla="*/ 867 w 985"/>
              <a:gd name="T3" fmla="*/ 5 h 366"/>
              <a:gd name="T4" fmla="*/ 867 w 985"/>
              <a:gd name="T5" fmla="*/ 9 h 366"/>
              <a:gd name="T6" fmla="*/ 492 w 985"/>
              <a:gd name="T7" fmla="*/ 102 h 366"/>
              <a:gd name="T8" fmla="*/ 118 w 985"/>
              <a:gd name="T9" fmla="*/ 9 h 366"/>
              <a:gd name="T10" fmla="*/ 118 w 985"/>
              <a:gd name="T11" fmla="*/ 5 h 366"/>
              <a:gd name="T12" fmla="*/ 124 w 985"/>
              <a:gd name="T13" fmla="*/ 0 h 366"/>
              <a:gd name="T14" fmla="*/ 0 w 985"/>
              <a:gd name="T15" fmla="*/ 196 h 366"/>
              <a:gd name="T16" fmla="*/ 0 w 985"/>
              <a:gd name="T17" fmla="*/ 201 h 366"/>
              <a:gd name="T18" fmla="*/ 492 w 985"/>
              <a:gd name="T19" fmla="*/ 366 h 366"/>
              <a:gd name="T20" fmla="*/ 985 w 985"/>
              <a:gd name="T21" fmla="*/ 201 h 366"/>
              <a:gd name="T22" fmla="*/ 984 w 985"/>
              <a:gd name="T23" fmla="*/ 19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85" h="366">
                <a:moveTo>
                  <a:pt x="984" y="195"/>
                </a:moveTo>
                <a:cubicBezTo>
                  <a:pt x="959" y="123"/>
                  <a:pt x="918" y="59"/>
                  <a:pt x="867" y="5"/>
                </a:cubicBezTo>
                <a:cubicBezTo>
                  <a:pt x="867" y="6"/>
                  <a:pt x="867" y="8"/>
                  <a:pt x="867" y="9"/>
                </a:cubicBezTo>
                <a:cubicBezTo>
                  <a:pt x="867" y="60"/>
                  <a:pt x="699" y="102"/>
                  <a:pt x="492" y="102"/>
                </a:cubicBezTo>
                <a:cubicBezTo>
                  <a:pt x="285" y="102"/>
                  <a:pt x="118" y="60"/>
                  <a:pt x="118" y="9"/>
                </a:cubicBezTo>
                <a:cubicBezTo>
                  <a:pt x="118" y="8"/>
                  <a:pt x="118" y="6"/>
                  <a:pt x="118" y="5"/>
                </a:cubicBezTo>
                <a:cubicBezTo>
                  <a:pt x="120" y="3"/>
                  <a:pt x="122" y="1"/>
                  <a:pt x="124" y="0"/>
                </a:cubicBezTo>
                <a:cubicBezTo>
                  <a:pt x="69" y="54"/>
                  <a:pt x="26" y="121"/>
                  <a:pt x="0" y="196"/>
                </a:cubicBezTo>
                <a:cubicBezTo>
                  <a:pt x="0" y="198"/>
                  <a:pt x="0" y="199"/>
                  <a:pt x="0" y="201"/>
                </a:cubicBezTo>
                <a:cubicBezTo>
                  <a:pt x="0" y="292"/>
                  <a:pt x="220" y="366"/>
                  <a:pt x="492" y="366"/>
                </a:cubicBezTo>
                <a:cubicBezTo>
                  <a:pt x="764" y="366"/>
                  <a:pt x="985" y="292"/>
                  <a:pt x="985" y="201"/>
                </a:cubicBezTo>
                <a:cubicBezTo>
                  <a:pt x="985" y="199"/>
                  <a:pt x="985" y="197"/>
                  <a:pt x="984" y="19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411"/>
          <p:cNvSpPr/>
          <p:nvPr/>
        </p:nvSpPr>
        <p:spPr bwMode="auto">
          <a:xfrm>
            <a:off x="3494221" y="1625862"/>
            <a:ext cx="2105567" cy="680828"/>
          </a:xfrm>
          <a:custGeom>
            <a:avLst/>
            <a:gdLst>
              <a:gd name="T0" fmla="*/ 748 w 749"/>
              <a:gd name="T1" fmla="*/ 145 h 242"/>
              <a:gd name="T2" fmla="*/ 493 w 749"/>
              <a:gd name="T3" fmla="*/ 0 h 242"/>
              <a:gd name="T4" fmla="*/ 493 w 749"/>
              <a:gd name="T5" fmla="*/ 0 h 242"/>
              <a:gd name="T6" fmla="*/ 374 w 749"/>
              <a:gd name="T7" fmla="*/ 15 h 242"/>
              <a:gd name="T8" fmla="*/ 256 w 749"/>
              <a:gd name="T9" fmla="*/ 0 h 242"/>
              <a:gd name="T10" fmla="*/ 256 w 749"/>
              <a:gd name="T11" fmla="*/ 0 h 242"/>
              <a:gd name="T12" fmla="*/ 0 w 749"/>
              <a:gd name="T13" fmla="*/ 145 h 242"/>
              <a:gd name="T14" fmla="*/ 0 w 749"/>
              <a:gd name="T15" fmla="*/ 149 h 242"/>
              <a:gd name="T16" fmla="*/ 374 w 749"/>
              <a:gd name="T17" fmla="*/ 242 h 242"/>
              <a:gd name="T18" fmla="*/ 749 w 749"/>
              <a:gd name="T19" fmla="*/ 149 h 242"/>
              <a:gd name="T20" fmla="*/ 748 w 749"/>
              <a:gd name="T21" fmla="*/ 145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9" h="242">
                <a:moveTo>
                  <a:pt x="748" y="145"/>
                </a:moveTo>
                <a:cubicBezTo>
                  <a:pt x="680" y="75"/>
                  <a:pt x="592" y="23"/>
                  <a:pt x="493" y="0"/>
                </a:cubicBezTo>
                <a:cubicBezTo>
                  <a:pt x="493" y="0"/>
                  <a:pt x="493" y="0"/>
                  <a:pt x="493" y="0"/>
                </a:cubicBezTo>
                <a:cubicBezTo>
                  <a:pt x="493" y="8"/>
                  <a:pt x="440" y="15"/>
                  <a:pt x="374" y="15"/>
                </a:cubicBezTo>
                <a:cubicBezTo>
                  <a:pt x="309" y="15"/>
                  <a:pt x="256" y="8"/>
                  <a:pt x="25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57" y="23"/>
                  <a:pt x="69" y="75"/>
                  <a:pt x="0" y="145"/>
                </a:cubicBezTo>
                <a:cubicBezTo>
                  <a:pt x="0" y="146"/>
                  <a:pt x="0" y="148"/>
                  <a:pt x="0" y="149"/>
                </a:cubicBezTo>
                <a:cubicBezTo>
                  <a:pt x="0" y="200"/>
                  <a:pt x="167" y="242"/>
                  <a:pt x="374" y="242"/>
                </a:cubicBezTo>
                <a:cubicBezTo>
                  <a:pt x="581" y="242"/>
                  <a:pt x="749" y="200"/>
                  <a:pt x="749" y="149"/>
                </a:cubicBezTo>
                <a:cubicBezTo>
                  <a:pt x="749" y="148"/>
                  <a:pt x="749" y="146"/>
                  <a:pt x="748" y="14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ker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413"/>
          <p:cNvSpPr>
            <a:spLocks noEditPoints="1"/>
          </p:cNvSpPr>
          <p:nvPr/>
        </p:nvSpPr>
        <p:spPr bwMode="auto">
          <a:xfrm>
            <a:off x="1916834" y="2812561"/>
            <a:ext cx="477294" cy="877220"/>
          </a:xfrm>
          <a:custGeom>
            <a:avLst/>
            <a:gdLst>
              <a:gd name="T0" fmla="*/ 103 w 170"/>
              <a:gd name="T1" fmla="*/ 0 h 312"/>
              <a:gd name="T2" fmla="*/ 103 w 170"/>
              <a:gd name="T3" fmla="*/ 63 h 312"/>
              <a:gd name="T4" fmla="*/ 170 w 170"/>
              <a:gd name="T5" fmla="*/ 175 h 312"/>
              <a:gd name="T6" fmla="*/ 166 w 170"/>
              <a:gd name="T7" fmla="*/ 129 h 312"/>
              <a:gd name="T8" fmla="*/ 162 w 170"/>
              <a:gd name="T9" fmla="*/ 109 h 312"/>
              <a:gd name="T10" fmla="*/ 145 w 170"/>
              <a:gd name="T11" fmla="*/ 82 h 312"/>
              <a:gd name="T12" fmla="*/ 121 w 170"/>
              <a:gd name="T13" fmla="*/ 72 h 312"/>
              <a:gd name="T14" fmla="*/ 114 w 170"/>
              <a:gd name="T15" fmla="*/ 71 h 312"/>
              <a:gd name="T16" fmla="*/ 90 w 170"/>
              <a:gd name="T17" fmla="*/ 71 h 312"/>
              <a:gd name="T18" fmla="*/ 88 w 170"/>
              <a:gd name="T19" fmla="*/ 71 h 312"/>
              <a:gd name="T20" fmla="*/ 55 w 170"/>
              <a:gd name="T21" fmla="*/ 73 h 312"/>
              <a:gd name="T22" fmla="*/ 45 w 170"/>
              <a:gd name="T23" fmla="*/ 73 h 312"/>
              <a:gd name="T24" fmla="*/ 39 w 170"/>
              <a:gd name="T25" fmla="*/ 65 h 312"/>
              <a:gd name="T26" fmla="*/ 27 w 170"/>
              <a:gd name="T27" fmla="*/ 40 h 312"/>
              <a:gd name="T28" fmla="*/ 24 w 170"/>
              <a:gd name="T29" fmla="*/ 33 h 312"/>
              <a:gd name="T30" fmla="*/ 24 w 170"/>
              <a:gd name="T31" fmla="*/ 33 h 312"/>
              <a:gd name="T32" fmla="*/ 24 w 170"/>
              <a:gd name="T33" fmla="*/ 33 h 312"/>
              <a:gd name="T34" fmla="*/ 2 w 170"/>
              <a:gd name="T35" fmla="*/ 41 h 312"/>
              <a:gd name="T36" fmla="*/ 11 w 170"/>
              <a:gd name="T37" fmla="*/ 61 h 312"/>
              <a:gd name="T38" fmla="*/ 20 w 170"/>
              <a:gd name="T39" fmla="*/ 79 h 312"/>
              <a:gd name="T40" fmla="*/ 28 w 170"/>
              <a:gd name="T41" fmla="*/ 89 h 312"/>
              <a:gd name="T42" fmla="*/ 38 w 170"/>
              <a:gd name="T43" fmla="*/ 95 h 312"/>
              <a:gd name="T44" fmla="*/ 57 w 170"/>
              <a:gd name="T45" fmla="*/ 96 h 312"/>
              <a:gd name="T46" fmla="*/ 68 w 170"/>
              <a:gd name="T47" fmla="*/ 172 h 312"/>
              <a:gd name="T48" fmla="*/ 68 w 170"/>
              <a:gd name="T49" fmla="*/ 176 h 312"/>
              <a:gd name="T50" fmla="*/ 83 w 170"/>
              <a:gd name="T51" fmla="*/ 312 h 312"/>
              <a:gd name="T52" fmla="*/ 98 w 170"/>
              <a:gd name="T53" fmla="*/ 195 h 312"/>
              <a:gd name="T54" fmla="*/ 107 w 170"/>
              <a:gd name="T55" fmla="*/ 297 h 312"/>
              <a:gd name="T56" fmla="*/ 137 w 170"/>
              <a:gd name="T57" fmla="*/ 297 h 312"/>
              <a:gd name="T58" fmla="*/ 137 w 170"/>
              <a:gd name="T59" fmla="*/ 174 h 312"/>
              <a:gd name="T60" fmla="*/ 137 w 170"/>
              <a:gd name="T61" fmla="*/ 108 h 312"/>
              <a:gd name="T62" fmla="*/ 141 w 170"/>
              <a:gd name="T63" fmla="*/ 123 h 312"/>
              <a:gd name="T64" fmla="*/ 146 w 170"/>
              <a:gd name="T65" fmla="*/ 165 h 312"/>
              <a:gd name="T66" fmla="*/ 147 w 170"/>
              <a:gd name="T67" fmla="*/ 176 h 312"/>
              <a:gd name="T68" fmla="*/ 147 w 170"/>
              <a:gd name="T69" fmla="*/ 176 h 312"/>
              <a:gd name="T70" fmla="*/ 159 w 170"/>
              <a:gd name="T71" fmla="*/ 18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0" h="312">
                <a:moveTo>
                  <a:pt x="71" y="31"/>
                </a:moveTo>
                <a:cubicBezTo>
                  <a:pt x="71" y="14"/>
                  <a:pt x="85" y="0"/>
                  <a:pt x="103" y="0"/>
                </a:cubicBezTo>
                <a:cubicBezTo>
                  <a:pt x="120" y="0"/>
                  <a:pt x="134" y="14"/>
                  <a:pt x="134" y="31"/>
                </a:cubicBezTo>
                <a:cubicBezTo>
                  <a:pt x="134" y="48"/>
                  <a:pt x="120" y="63"/>
                  <a:pt x="103" y="63"/>
                </a:cubicBezTo>
                <a:cubicBezTo>
                  <a:pt x="85" y="63"/>
                  <a:pt x="71" y="48"/>
                  <a:pt x="71" y="31"/>
                </a:cubicBezTo>
                <a:close/>
                <a:moveTo>
                  <a:pt x="170" y="175"/>
                </a:moveTo>
                <a:cubicBezTo>
                  <a:pt x="170" y="175"/>
                  <a:pt x="169" y="164"/>
                  <a:pt x="168" y="151"/>
                </a:cubicBezTo>
                <a:cubicBezTo>
                  <a:pt x="167" y="144"/>
                  <a:pt x="167" y="137"/>
                  <a:pt x="166" y="129"/>
                </a:cubicBezTo>
                <a:cubicBezTo>
                  <a:pt x="165" y="126"/>
                  <a:pt x="165" y="122"/>
                  <a:pt x="164" y="119"/>
                </a:cubicBezTo>
                <a:cubicBezTo>
                  <a:pt x="163" y="115"/>
                  <a:pt x="163" y="112"/>
                  <a:pt x="162" y="109"/>
                </a:cubicBezTo>
                <a:cubicBezTo>
                  <a:pt x="161" y="105"/>
                  <a:pt x="159" y="100"/>
                  <a:pt x="157" y="97"/>
                </a:cubicBezTo>
                <a:cubicBezTo>
                  <a:pt x="154" y="90"/>
                  <a:pt x="150" y="85"/>
                  <a:pt x="145" y="82"/>
                </a:cubicBezTo>
                <a:cubicBezTo>
                  <a:pt x="141" y="79"/>
                  <a:pt x="138" y="77"/>
                  <a:pt x="134" y="76"/>
                </a:cubicBezTo>
                <a:cubicBezTo>
                  <a:pt x="129" y="73"/>
                  <a:pt x="125" y="72"/>
                  <a:pt x="121" y="72"/>
                </a:cubicBezTo>
                <a:cubicBezTo>
                  <a:pt x="121" y="72"/>
                  <a:pt x="120" y="72"/>
                  <a:pt x="120" y="71"/>
                </a:cubicBezTo>
                <a:cubicBezTo>
                  <a:pt x="118" y="71"/>
                  <a:pt x="116" y="71"/>
                  <a:pt x="114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0" y="71"/>
                </a:cubicBezTo>
                <a:cubicBezTo>
                  <a:pt x="90" y="71"/>
                  <a:pt x="89" y="71"/>
                  <a:pt x="89" y="71"/>
                </a:cubicBezTo>
                <a:cubicBezTo>
                  <a:pt x="89" y="71"/>
                  <a:pt x="89" y="71"/>
                  <a:pt x="88" y="71"/>
                </a:cubicBezTo>
                <a:cubicBezTo>
                  <a:pt x="87" y="71"/>
                  <a:pt x="79" y="71"/>
                  <a:pt x="70" y="72"/>
                </a:cubicBezTo>
                <a:cubicBezTo>
                  <a:pt x="65" y="72"/>
                  <a:pt x="60" y="72"/>
                  <a:pt x="55" y="73"/>
                </a:cubicBezTo>
                <a:cubicBezTo>
                  <a:pt x="51" y="73"/>
                  <a:pt x="48" y="73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4" y="72"/>
                  <a:pt x="43" y="71"/>
                  <a:pt x="42" y="70"/>
                </a:cubicBezTo>
                <a:cubicBezTo>
                  <a:pt x="41" y="68"/>
                  <a:pt x="40" y="67"/>
                  <a:pt x="39" y="65"/>
                </a:cubicBezTo>
                <a:cubicBezTo>
                  <a:pt x="37" y="62"/>
                  <a:pt x="35" y="58"/>
                  <a:pt x="33" y="55"/>
                </a:cubicBezTo>
                <a:cubicBezTo>
                  <a:pt x="31" y="49"/>
                  <a:pt x="28" y="44"/>
                  <a:pt x="27" y="40"/>
                </a:cubicBezTo>
                <a:cubicBezTo>
                  <a:pt x="26" y="37"/>
                  <a:pt x="25" y="36"/>
                  <a:pt x="25" y="35"/>
                </a:cubicBezTo>
                <a:cubicBezTo>
                  <a:pt x="25" y="34"/>
                  <a:pt x="25" y="34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2" y="27"/>
                  <a:pt x="16" y="24"/>
                  <a:pt x="9" y="26"/>
                </a:cubicBezTo>
                <a:cubicBezTo>
                  <a:pt x="3" y="28"/>
                  <a:pt x="0" y="35"/>
                  <a:pt x="2" y="41"/>
                </a:cubicBezTo>
                <a:cubicBezTo>
                  <a:pt x="2" y="41"/>
                  <a:pt x="3" y="44"/>
                  <a:pt x="5" y="48"/>
                </a:cubicBezTo>
                <a:cubicBezTo>
                  <a:pt x="7" y="52"/>
                  <a:pt x="9" y="56"/>
                  <a:pt x="11" y="61"/>
                </a:cubicBezTo>
                <a:cubicBezTo>
                  <a:pt x="12" y="64"/>
                  <a:pt x="14" y="68"/>
                  <a:pt x="16" y="72"/>
                </a:cubicBezTo>
                <a:cubicBezTo>
                  <a:pt x="17" y="74"/>
                  <a:pt x="19" y="77"/>
                  <a:pt x="20" y="79"/>
                </a:cubicBezTo>
                <a:cubicBezTo>
                  <a:pt x="22" y="81"/>
                  <a:pt x="23" y="83"/>
                  <a:pt x="24" y="85"/>
                </a:cubicBezTo>
                <a:cubicBezTo>
                  <a:pt x="25" y="86"/>
                  <a:pt x="26" y="87"/>
                  <a:pt x="28" y="89"/>
                </a:cubicBezTo>
                <a:cubicBezTo>
                  <a:pt x="29" y="90"/>
                  <a:pt x="31" y="92"/>
                  <a:pt x="34" y="93"/>
                </a:cubicBezTo>
                <a:cubicBezTo>
                  <a:pt x="35" y="94"/>
                  <a:pt x="36" y="95"/>
                  <a:pt x="38" y="95"/>
                </a:cubicBezTo>
                <a:cubicBezTo>
                  <a:pt x="39" y="96"/>
                  <a:pt x="41" y="96"/>
                  <a:pt x="43" y="96"/>
                </a:cubicBezTo>
                <a:cubicBezTo>
                  <a:pt x="47" y="96"/>
                  <a:pt x="52" y="96"/>
                  <a:pt x="57" y="96"/>
                </a:cubicBezTo>
                <a:cubicBezTo>
                  <a:pt x="61" y="96"/>
                  <a:pt x="65" y="95"/>
                  <a:pt x="68" y="95"/>
                </a:cubicBezTo>
                <a:cubicBezTo>
                  <a:pt x="68" y="172"/>
                  <a:pt x="68" y="172"/>
                  <a:pt x="68" y="172"/>
                </a:cubicBezTo>
                <a:cubicBezTo>
                  <a:pt x="68" y="173"/>
                  <a:pt x="68" y="174"/>
                  <a:pt x="68" y="174"/>
                </a:cubicBezTo>
                <a:cubicBezTo>
                  <a:pt x="68" y="175"/>
                  <a:pt x="68" y="175"/>
                  <a:pt x="68" y="176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306"/>
                  <a:pt x="75" y="312"/>
                  <a:pt x="83" y="312"/>
                </a:cubicBezTo>
                <a:cubicBezTo>
                  <a:pt x="91" y="312"/>
                  <a:pt x="98" y="306"/>
                  <a:pt x="98" y="297"/>
                </a:cubicBezTo>
                <a:cubicBezTo>
                  <a:pt x="98" y="195"/>
                  <a:pt x="98" y="195"/>
                  <a:pt x="98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107" y="297"/>
                  <a:pt x="107" y="297"/>
                  <a:pt x="107" y="297"/>
                </a:cubicBezTo>
                <a:cubicBezTo>
                  <a:pt x="107" y="306"/>
                  <a:pt x="114" y="312"/>
                  <a:pt x="122" y="312"/>
                </a:cubicBezTo>
                <a:cubicBezTo>
                  <a:pt x="130" y="312"/>
                  <a:pt x="137" y="306"/>
                  <a:pt x="137" y="297"/>
                </a:cubicBezTo>
                <a:cubicBezTo>
                  <a:pt x="137" y="176"/>
                  <a:pt x="137" y="176"/>
                  <a:pt x="137" y="176"/>
                </a:cubicBezTo>
                <a:cubicBezTo>
                  <a:pt x="137" y="175"/>
                  <a:pt x="137" y="175"/>
                  <a:pt x="137" y="174"/>
                </a:cubicBezTo>
                <a:cubicBezTo>
                  <a:pt x="137" y="174"/>
                  <a:pt x="137" y="173"/>
                  <a:pt x="137" y="172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8" y="110"/>
                  <a:pt x="139" y="112"/>
                  <a:pt x="139" y="115"/>
                </a:cubicBezTo>
                <a:cubicBezTo>
                  <a:pt x="140" y="117"/>
                  <a:pt x="141" y="120"/>
                  <a:pt x="141" y="123"/>
                </a:cubicBezTo>
                <a:cubicBezTo>
                  <a:pt x="142" y="128"/>
                  <a:pt x="143" y="134"/>
                  <a:pt x="144" y="140"/>
                </a:cubicBezTo>
                <a:cubicBezTo>
                  <a:pt x="145" y="149"/>
                  <a:pt x="145" y="158"/>
                  <a:pt x="146" y="165"/>
                </a:cubicBezTo>
                <a:cubicBezTo>
                  <a:pt x="146" y="169"/>
                  <a:pt x="146" y="171"/>
                  <a:pt x="146" y="173"/>
                </a:cubicBezTo>
                <a:cubicBezTo>
                  <a:pt x="146" y="174"/>
                  <a:pt x="147" y="175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83"/>
                  <a:pt x="152" y="188"/>
                  <a:pt x="159" y="187"/>
                </a:cubicBezTo>
                <a:cubicBezTo>
                  <a:pt x="165" y="187"/>
                  <a:pt x="170" y="182"/>
                  <a:pt x="170" y="17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414"/>
          <p:cNvSpPr>
            <a:spLocks noEditPoints="1"/>
          </p:cNvSpPr>
          <p:nvPr/>
        </p:nvSpPr>
        <p:spPr bwMode="auto">
          <a:xfrm>
            <a:off x="2032289" y="1047399"/>
            <a:ext cx="477294" cy="483245"/>
          </a:xfrm>
          <a:custGeom>
            <a:avLst/>
            <a:gdLst>
              <a:gd name="T0" fmla="*/ 170 w 170"/>
              <a:gd name="T1" fmla="*/ 68 h 172"/>
              <a:gd name="T2" fmla="*/ 161 w 170"/>
              <a:gd name="T3" fmla="*/ 58 h 172"/>
              <a:gd name="T4" fmla="*/ 153 w 170"/>
              <a:gd name="T5" fmla="*/ 55 h 172"/>
              <a:gd name="T6" fmla="*/ 160 w 170"/>
              <a:gd name="T7" fmla="*/ 119 h 172"/>
              <a:gd name="T8" fmla="*/ 78 w 170"/>
              <a:gd name="T9" fmla="*/ 171 h 172"/>
              <a:gd name="T10" fmla="*/ 88 w 170"/>
              <a:gd name="T11" fmla="*/ 163 h 172"/>
              <a:gd name="T12" fmla="*/ 103 w 170"/>
              <a:gd name="T13" fmla="*/ 149 h 172"/>
              <a:gd name="T14" fmla="*/ 117 w 170"/>
              <a:gd name="T15" fmla="*/ 131 h 172"/>
              <a:gd name="T16" fmla="*/ 99 w 170"/>
              <a:gd name="T17" fmla="*/ 122 h 172"/>
              <a:gd name="T18" fmla="*/ 97 w 170"/>
              <a:gd name="T19" fmla="*/ 116 h 172"/>
              <a:gd name="T20" fmla="*/ 79 w 170"/>
              <a:gd name="T21" fmla="*/ 108 h 172"/>
              <a:gd name="T22" fmla="*/ 65 w 170"/>
              <a:gd name="T23" fmla="*/ 107 h 172"/>
              <a:gd name="T24" fmla="*/ 57 w 170"/>
              <a:gd name="T25" fmla="*/ 125 h 172"/>
              <a:gd name="T26" fmla="*/ 71 w 170"/>
              <a:gd name="T27" fmla="*/ 152 h 172"/>
              <a:gd name="T28" fmla="*/ 0 w 170"/>
              <a:gd name="T29" fmla="*/ 86 h 172"/>
              <a:gd name="T30" fmla="*/ 17 w 170"/>
              <a:gd name="T31" fmla="*/ 50 h 172"/>
              <a:gd name="T32" fmla="*/ 25 w 170"/>
              <a:gd name="T33" fmla="*/ 77 h 172"/>
              <a:gd name="T34" fmla="*/ 44 w 170"/>
              <a:gd name="T35" fmla="*/ 94 h 172"/>
              <a:gd name="T36" fmla="*/ 58 w 170"/>
              <a:gd name="T37" fmla="*/ 103 h 172"/>
              <a:gd name="T38" fmla="*/ 61 w 170"/>
              <a:gd name="T39" fmla="*/ 104 h 172"/>
              <a:gd name="T40" fmla="*/ 51 w 170"/>
              <a:gd name="T41" fmla="*/ 95 h 172"/>
              <a:gd name="T42" fmla="*/ 44 w 170"/>
              <a:gd name="T43" fmla="*/ 91 h 172"/>
              <a:gd name="T44" fmla="*/ 56 w 170"/>
              <a:gd name="T45" fmla="*/ 73 h 172"/>
              <a:gd name="T46" fmla="*/ 62 w 170"/>
              <a:gd name="T47" fmla="*/ 73 h 172"/>
              <a:gd name="T48" fmla="*/ 77 w 170"/>
              <a:gd name="T49" fmla="*/ 54 h 172"/>
              <a:gd name="T50" fmla="*/ 85 w 170"/>
              <a:gd name="T51" fmla="*/ 45 h 172"/>
              <a:gd name="T52" fmla="*/ 84 w 170"/>
              <a:gd name="T53" fmla="*/ 40 h 172"/>
              <a:gd name="T54" fmla="*/ 97 w 170"/>
              <a:gd name="T55" fmla="*/ 46 h 172"/>
              <a:gd name="T56" fmla="*/ 97 w 170"/>
              <a:gd name="T57" fmla="*/ 36 h 172"/>
              <a:gd name="T58" fmla="*/ 89 w 170"/>
              <a:gd name="T59" fmla="*/ 28 h 172"/>
              <a:gd name="T60" fmla="*/ 75 w 170"/>
              <a:gd name="T61" fmla="*/ 22 h 172"/>
              <a:gd name="T62" fmla="*/ 70 w 170"/>
              <a:gd name="T63" fmla="*/ 32 h 172"/>
              <a:gd name="T64" fmla="*/ 61 w 170"/>
              <a:gd name="T65" fmla="*/ 34 h 172"/>
              <a:gd name="T66" fmla="*/ 49 w 170"/>
              <a:gd name="T67" fmla="*/ 29 h 172"/>
              <a:gd name="T68" fmla="*/ 57 w 170"/>
              <a:gd name="T69" fmla="*/ 10 h 172"/>
              <a:gd name="T70" fmla="*/ 47 w 170"/>
              <a:gd name="T71" fmla="*/ 18 h 172"/>
              <a:gd name="T72" fmla="*/ 42 w 170"/>
              <a:gd name="T73" fmla="*/ 16 h 172"/>
              <a:gd name="T74" fmla="*/ 83 w 170"/>
              <a:gd name="T75" fmla="*/ 0 h 172"/>
              <a:gd name="T76" fmla="*/ 95 w 170"/>
              <a:gd name="T77" fmla="*/ 13 h 172"/>
              <a:gd name="T78" fmla="*/ 113 w 170"/>
              <a:gd name="T79" fmla="*/ 25 h 172"/>
              <a:gd name="T80" fmla="*/ 114 w 170"/>
              <a:gd name="T81" fmla="*/ 17 h 172"/>
              <a:gd name="T82" fmla="*/ 120 w 170"/>
              <a:gd name="T83" fmla="*/ 11 h 172"/>
              <a:gd name="T84" fmla="*/ 157 w 170"/>
              <a:gd name="T85" fmla="*/ 38 h 172"/>
              <a:gd name="T86" fmla="*/ 150 w 170"/>
              <a:gd name="T87" fmla="*/ 47 h 172"/>
              <a:gd name="T88" fmla="*/ 145 w 170"/>
              <a:gd name="T89" fmla="*/ 54 h 172"/>
              <a:gd name="T90" fmla="*/ 139 w 170"/>
              <a:gd name="T91" fmla="*/ 72 h 172"/>
              <a:gd name="T92" fmla="*/ 146 w 170"/>
              <a:gd name="T93" fmla="*/ 100 h 172"/>
              <a:gd name="T94" fmla="*/ 161 w 170"/>
              <a:gd name="T95" fmla="*/ 99 h 172"/>
              <a:gd name="T96" fmla="*/ 92 w 170"/>
              <a:gd name="T97" fmla="*/ 50 h 172"/>
              <a:gd name="T98" fmla="*/ 84 w 170"/>
              <a:gd name="T99" fmla="*/ 52 h 172"/>
              <a:gd name="T100" fmla="*/ 132 w 170"/>
              <a:gd name="T101" fmla="*/ 19 h 172"/>
              <a:gd name="T102" fmla="*/ 122 w 170"/>
              <a:gd name="T103" fmla="*/ 15 h 172"/>
              <a:gd name="T104" fmla="*/ 132 w 170"/>
              <a:gd name="T105" fmla="*/ 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0" h="172">
                <a:moveTo>
                  <a:pt x="158" y="49"/>
                </a:moveTo>
                <a:cubicBezTo>
                  <a:pt x="159" y="51"/>
                  <a:pt x="166" y="58"/>
                  <a:pt x="168" y="62"/>
                </a:cubicBezTo>
                <a:cubicBezTo>
                  <a:pt x="169" y="64"/>
                  <a:pt x="170" y="66"/>
                  <a:pt x="170" y="68"/>
                </a:cubicBezTo>
                <a:cubicBezTo>
                  <a:pt x="169" y="67"/>
                  <a:pt x="168" y="66"/>
                  <a:pt x="167" y="66"/>
                </a:cubicBezTo>
                <a:cubicBezTo>
                  <a:pt x="166" y="67"/>
                  <a:pt x="162" y="63"/>
                  <a:pt x="162" y="63"/>
                </a:cubicBezTo>
                <a:cubicBezTo>
                  <a:pt x="162" y="63"/>
                  <a:pt x="162" y="59"/>
                  <a:pt x="161" y="58"/>
                </a:cubicBezTo>
                <a:cubicBezTo>
                  <a:pt x="160" y="57"/>
                  <a:pt x="154" y="59"/>
                  <a:pt x="151" y="59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3" y="55"/>
                  <a:pt x="152" y="51"/>
                  <a:pt x="153" y="50"/>
                </a:cubicBezTo>
                <a:cubicBezTo>
                  <a:pt x="155" y="50"/>
                  <a:pt x="158" y="48"/>
                  <a:pt x="158" y="49"/>
                </a:cubicBezTo>
                <a:close/>
                <a:moveTo>
                  <a:pt x="160" y="119"/>
                </a:moveTo>
                <a:cubicBezTo>
                  <a:pt x="159" y="123"/>
                  <a:pt x="158" y="131"/>
                  <a:pt x="158" y="132"/>
                </a:cubicBezTo>
                <a:cubicBezTo>
                  <a:pt x="143" y="156"/>
                  <a:pt x="116" y="172"/>
                  <a:pt x="86" y="172"/>
                </a:cubicBezTo>
                <a:cubicBezTo>
                  <a:pt x="83" y="172"/>
                  <a:pt x="80" y="172"/>
                  <a:pt x="78" y="171"/>
                </a:cubicBezTo>
                <a:cubicBezTo>
                  <a:pt x="78" y="170"/>
                  <a:pt x="78" y="169"/>
                  <a:pt x="79" y="168"/>
                </a:cubicBezTo>
                <a:cubicBezTo>
                  <a:pt x="81" y="165"/>
                  <a:pt x="83" y="164"/>
                  <a:pt x="83" y="164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63"/>
                  <a:pt x="86" y="160"/>
                  <a:pt x="89" y="160"/>
                </a:cubicBezTo>
                <a:cubicBezTo>
                  <a:pt x="92" y="160"/>
                  <a:pt x="94" y="159"/>
                  <a:pt x="96" y="155"/>
                </a:cubicBezTo>
                <a:cubicBezTo>
                  <a:pt x="99" y="152"/>
                  <a:pt x="100" y="150"/>
                  <a:pt x="103" y="149"/>
                </a:cubicBezTo>
                <a:cubicBezTo>
                  <a:pt x="105" y="148"/>
                  <a:pt x="105" y="150"/>
                  <a:pt x="108" y="147"/>
                </a:cubicBezTo>
                <a:cubicBezTo>
                  <a:pt x="111" y="145"/>
                  <a:pt x="113" y="137"/>
                  <a:pt x="113" y="137"/>
                </a:cubicBezTo>
                <a:cubicBezTo>
                  <a:pt x="113" y="137"/>
                  <a:pt x="116" y="133"/>
                  <a:pt x="117" y="131"/>
                </a:cubicBezTo>
                <a:cubicBezTo>
                  <a:pt x="118" y="128"/>
                  <a:pt x="114" y="126"/>
                  <a:pt x="114" y="126"/>
                </a:cubicBezTo>
                <a:cubicBezTo>
                  <a:pt x="114" y="126"/>
                  <a:pt x="107" y="127"/>
                  <a:pt x="106" y="126"/>
                </a:cubicBezTo>
                <a:cubicBezTo>
                  <a:pt x="104" y="124"/>
                  <a:pt x="99" y="122"/>
                  <a:pt x="99" y="122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100" y="121"/>
                  <a:pt x="99" y="120"/>
                </a:cubicBezTo>
                <a:cubicBezTo>
                  <a:pt x="98" y="119"/>
                  <a:pt x="97" y="116"/>
                  <a:pt x="97" y="116"/>
                </a:cubicBezTo>
                <a:cubicBezTo>
                  <a:pt x="97" y="116"/>
                  <a:pt x="92" y="115"/>
                  <a:pt x="90" y="114"/>
                </a:cubicBezTo>
                <a:cubicBezTo>
                  <a:pt x="88" y="113"/>
                  <a:pt x="84" y="110"/>
                  <a:pt x="84" y="110"/>
                </a:cubicBezTo>
                <a:cubicBezTo>
                  <a:pt x="84" y="110"/>
                  <a:pt x="83" y="109"/>
                  <a:pt x="79" y="108"/>
                </a:cubicBezTo>
                <a:cubicBezTo>
                  <a:pt x="76" y="107"/>
                  <a:pt x="71" y="107"/>
                  <a:pt x="71" y="107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5" y="107"/>
                  <a:pt x="61" y="108"/>
                  <a:pt x="61" y="113"/>
                </a:cubicBezTo>
                <a:cubicBezTo>
                  <a:pt x="61" y="117"/>
                  <a:pt x="59" y="120"/>
                  <a:pt x="59" y="120"/>
                </a:cubicBezTo>
                <a:cubicBezTo>
                  <a:pt x="59" y="120"/>
                  <a:pt x="57" y="121"/>
                  <a:pt x="57" y="125"/>
                </a:cubicBezTo>
                <a:cubicBezTo>
                  <a:pt x="57" y="129"/>
                  <a:pt x="63" y="138"/>
                  <a:pt x="65" y="140"/>
                </a:cubicBezTo>
                <a:cubicBezTo>
                  <a:pt x="66" y="142"/>
                  <a:pt x="73" y="145"/>
                  <a:pt x="73" y="145"/>
                </a:cubicBezTo>
                <a:cubicBezTo>
                  <a:pt x="73" y="145"/>
                  <a:pt x="73" y="146"/>
                  <a:pt x="71" y="152"/>
                </a:cubicBezTo>
                <a:cubicBezTo>
                  <a:pt x="70" y="158"/>
                  <a:pt x="70" y="162"/>
                  <a:pt x="70" y="166"/>
                </a:cubicBezTo>
                <a:cubicBezTo>
                  <a:pt x="70" y="168"/>
                  <a:pt x="69" y="169"/>
                  <a:pt x="69" y="170"/>
                </a:cubicBezTo>
                <a:cubicBezTo>
                  <a:pt x="30" y="162"/>
                  <a:pt x="0" y="127"/>
                  <a:pt x="0" y="86"/>
                </a:cubicBezTo>
                <a:cubicBezTo>
                  <a:pt x="0" y="69"/>
                  <a:pt x="4" y="54"/>
                  <a:pt x="12" y="41"/>
                </a:cubicBezTo>
                <a:cubicBezTo>
                  <a:pt x="13" y="42"/>
                  <a:pt x="13" y="42"/>
                  <a:pt x="14" y="42"/>
                </a:cubicBezTo>
                <a:cubicBezTo>
                  <a:pt x="16" y="43"/>
                  <a:pt x="16" y="48"/>
                  <a:pt x="17" y="50"/>
                </a:cubicBezTo>
                <a:cubicBezTo>
                  <a:pt x="19" y="53"/>
                  <a:pt x="15" y="60"/>
                  <a:pt x="16" y="65"/>
                </a:cubicBezTo>
                <a:cubicBezTo>
                  <a:pt x="17" y="70"/>
                  <a:pt x="18" y="71"/>
                  <a:pt x="21" y="72"/>
                </a:cubicBezTo>
                <a:cubicBezTo>
                  <a:pt x="23" y="72"/>
                  <a:pt x="22" y="74"/>
                  <a:pt x="25" y="77"/>
                </a:cubicBezTo>
                <a:cubicBezTo>
                  <a:pt x="27" y="80"/>
                  <a:pt x="31" y="85"/>
                  <a:pt x="31" y="85"/>
                </a:cubicBezTo>
                <a:cubicBezTo>
                  <a:pt x="31" y="85"/>
                  <a:pt x="32" y="89"/>
                  <a:pt x="34" y="91"/>
                </a:cubicBezTo>
                <a:cubicBezTo>
                  <a:pt x="36" y="92"/>
                  <a:pt x="41" y="95"/>
                  <a:pt x="44" y="94"/>
                </a:cubicBezTo>
                <a:cubicBezTo>
                  <a:pt x="47" y="93"/>
                  <a:pt x="46" y="95"/>
                  <a:pt x="47" y="96"/>
                </a:cubicBezTo>
                <a:cubicBezTo>
                  <a:pt x="49" y="98"/>
                  <a:pt x="54" y="98"/>
                  <a:pt x="54" y="98"/>
                </a:cubicBezTo>
                <a:cubicBezTo>
                  <a:pt x="54" y="98"/>
                  <a:pt x="56" y="101"/>
                  <a:pt x="58" y="103"/>
                </a:cubicBezTo>
                <a:cubicBezTo>
                  <a:pt x="60" y="104"/>
                  <a:pt x="64" y="106"/>
                  <a:pt x="64" y="106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04"/>
                  <a:pt x="64" y="104"/>
                  <a:pt x="61" y="104"/>
                </a:cubicBezTo>
                <a:cubicBezTo>
                  <a:pt x="59" y="104"/>
                  <a:pt x="59" y="101"/>
                  <a:pt x="59" y="100"/>
                </a:cubicBezTo>
                <a:cubicBezTo>
                  <a:pt x="59" y="98"/>
                  <a:pt x="58" y="95"/>
                  <a:pt x="58" y="95"/>
                </a:cubicBezTo>
                <a:cubicBezTo>
                  <a:pt x="58" y="95"/>
                  <a:pt x="54" y="95"/>
                  <a:pt x="51" y="95"/>
                </a:cubicBezTo>
                <a:cubicBezTo>
                  <a:pt x="51" y="95"/>
                  <a:pt x="54" y="87"/>
                  <a:pt x="53" y="86"/>
                </a:cubicBezTo>
                <a:cubicBezTo>
                  <a:pt x="51" y="85"/>
                  <a:pt x="49" y="88"/>
                  <a:pt x="49" y="88"/>
                </a:cubicBezTo>
                <a:cubicBezTo>
                  <a:pt x="49" y="88"/>
                  <a:pt x="49" y="91"/>
                  <a:pt x="44" y="91"/>
                </a:cubicBezTo>
                <a:cubicBezTo>
                  <a:pt x="39" y="91"/>
                  <a:pt x="41" y="79"/>
                  <a:pt x="41" y="79"/>
                </a:cubicBezTo>
                <a:cubicBezTo>
                  <a:pt x="41" y="72"/>
                  <a:pt x="49" y="75"/>
                  <a:pt x="49" y="75"/>
                </a:cubicBezTo>
                <a:cubicBezTo>
                  <a:pt x="49" y="75"/>
                  <a:pt x="51" y="73"/>
                  <a:pt x="56" y="73"/>
                </a:cubicBezTo>
                <a:cubicBezTo>
                  <a:pt x="61" y="73"/>
                  <a:pt x="61" y="79"/>
                  <a:pt x="61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9"/>
                  <a:pt x="63" y="76"/>
                  <a:pt x="62" y="73"/>
                </a:cubicBezTo>
                <a:cubicBezTo>
                  <a:pt x="61" y="70"/>
                  <a:pt x="67" y="66"/>
                  <a:pt x="70" y="64"/>
                </a:cubicBezTo>
                <a:cubicBezTo>
                  <a:pt x="73" y="61"/>
                  <a:pt x="69" y="61"/>
                  <a:pt x="70" y="58"/>
                </a:cubicBezTo>
                <a:cubicBezTo>
                  <a:pt x="71" y="55"/>
                  <a:pt x="78" y="55"/>
                  <a:pt x="77" y="54"/>
                </a:cubicBezTo>
                <a:cubicBezTo>
                  <a:pt x="77" y="52"/>
                  <a:pt x="80" y="50"/>
                  <a:pt x="83" y="49"/>
                </a:cubicBezTo>
                <a:cubicBezTo>
                  <a:pt x="86" y="48"/>
                  <a:pt x="87" y="49"/>
                  <a:pt x="87" y="49"/>
                </a:cubicBezTo>
                <a:cubicBezTo>
                  <a:pt x="87" y="49"/>
                  <a:pt x="86" y="46"/>
                  <a:pt x="85" y="45"/>
                </a:cubicBezTo>
                <a:cubicBezTo>
                  <a:pt x="83" y="45"/>
                  <a:pt x="85" y="45"/>
                  <a:pt x="85" y="44"/>
                </a:cubicBezTo>
                <a:cubicBezTo>
                  <a:pt x="85" y="43"/>
                  <a:pt x="77" y="45"/>
                  <a:pt x="77" y="45"/>
                </a:cubicBezTo>
                <a:cubicBezTo>
                  <a:pt x="77" y="44"/>
                  <a:pt x="84" y="40"/>
                  <a:pt x="84" y="40"/>
                </a:cubicBezTo>
                <a:cubicBezTo>
                  <a:pt x="84" y="40"/>
                  <a:pt x="90" y="41"/>
                  <a:pt x="93" y="41"/>
                </a:cubicBezTo>
                <a:cubicBezTo>
                  <a:pt x="95" y="41"/>
                  <a:pt x="93" y="44"/>
                  <a:pt x="93" y="44"/>
                </a:cubicBezTo>
                <a:cubicBezTo>
                  <a:pt x="93" y="44"/>
                  <a:pt x="93" y="44"/>
                  <a:pt x="97" y="46"/>
                </a:cubicBezTo>
                <a:cubicBezTo>
                  <a:pt x="97" y="46"/>
                  <a:pt x="101" y="47"/>
                  <a:pt x="101" y="46"/>
                </a:cubicBezTo>
                <a:cubicBezTo>
                  <a:pt x="101" y="45"/>
                  <a:pt x="101" y="44"/>
                  <a:pt x="97" y="43"/>
                </a:cubicBezTo>
                <a:cubicBezTo>
                  <a:pt x="94" y="43"/>
                  <a:pt x="97" y="41"/>
                  <a:pt x="97" y="36"/>
                </a:cubicBezTo>
                <a:cubicBezTo>
                  <a:pt x="96" y="31"/>
                  <a:pt x="93" y="36"/>
                  <a:pt x="93" y="36"/>
                </a:cubicBezTo>
                <a:cubicBezTo>
                  <a:pt x="93" y="36"/>
                  <a:pt x="94" y="34"/>
                  <a:pt x="92" y="33"/>
                </a:cubicBezTo>
                <a:cubicBezTo>
                  <a:pt x="90" y="33"/>
                  <a:pt x="90" y="31"/>
                  <a:pt x="89" y="28"/>
                </a:cubicBezTo>
                <a:cubicBezTo>
                  <a:pt x="89" y="25"/>
                  <a:pt x="85" y="26"/>
                  <a:pt x="85" y="26"/>
                </a:cubicBezTo>
                <a:cubicBezTo>
                  <a:pt x="85" y="26"/>
                  <a:pt x="83" y="28"/>
                  <a:pt x="80" y="27"/>
                </a:cubicBezTo>
                <a:cubicBezTo>
                  <a:pt x="77" y="26"/>
                  <a:pt x="77" y="24"/>
                  <a:pt x="75" y="22"/>
                </a:cubicBezTo>
                <a:cubicBezTo>
                  <a:pt x="74" y="20"/>
                  <a:pt x="70" y="22"/>
                  <a:pt x="70" y="22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7"/>
                  <a:pt x="70" y="29"/>
                  <a:pt x="70" y="32"/>
                </a:cubicBezTo>
                <a:cubicBezTo>
                  <a:pt x="70" y="34"/>
                  <a:pt x="66" y="33"/>
                  <a:pt x="67" y="35"/>
                </a:cubicBezTo>
                <a:cubicBezTo>
                  <a:pt x="69" y="36"/>
                  <a:pt x="66" y="40"/>
                  <a:pt x="63" y="39"/>
                </a:cubicBezTo>
                <a:cubicBezTo>
                  <a:pt x="59" y="37"/>
                  <a:pt x="61" y="34"/>
                  <a:pt x="61" y="34"/>
                </a:cubicBezTo>
                <a:cubicBezTo>
                  <a:pt x="61" y="34"/>
                  <a:pt x="58" y="33"/>
                  <a:pt x="57" y="32"/>
                </a:cubicBezTo>
                <a:cubicBezTo>
                  <a:pt x="55" y="31"/>
                  <a:pt x="51" y="32"/>
                  <a:pt x="51" y="32"/>
                </a:cubicBezTo>
                <a:cubicBezTo>
                  <a:pt x="51" y="32"/>
                  <a:pt x="51" y="32"/>
                  <a:pt x="49" y="29"/>
                </a:cubicBezTo>
                <a:cubicBezTo>
                  <a:pt x="46" y="27"/>
                  <a:pt x="55" y="22"/>
                  <a:pt x="59" y="21"/>
                </a:cubicBezTo>
                <a:cubicBezTo>
                  <a:pt x="63" y="19"/>
                  <a:pt x="58" y="19"/>
                  <a:pt x="56" y="15"/>
                </a:cubicBezTo>
                <a:cubicBezTo>
                  <a:pt x="53" y="12"/>
                  <a:pt x="58" y="11"/>
                  <a:pt x="57" y="10"/>
                </a:cubicBezTo>
                <a:cubicBezTo>
                  <a:pt x="57" y="9"/>
                  <a:pt x="51" y="13"/>
                  <a:pt x="51" y="13"/>
                </a:cubicBezTo>
                <a:cubicBezTo>
                  <a:pt x="51" y="13"/>
                  <a:pt x="53" y="15"/>
                  <a:pt x="53" y="16"/>
                </a:cubicBezTo>
                <a:cubicBezTo>
                  <a:pt x="53" y="17"/>
                  <a:pt x="51" y="18"/>
                  <a:pt x="47" y="18"/>
                </a:cubicBezTo>
                <a:cubicBezTo>
                  <a:pt x="43" y="19"/>
                  <a:pt x="37" y="21"/>
                  <a:pt x="35" y="21"/>
                </a:cubicBezTo>
                <a:cubicBezTo>
                  <a:pt x="33" y="21"/>
                  <a:pt x="30" y="20"/>
                  <a:pt x="33" y="20"/>
                </a:cubicBezTo>
                <a:cubicBezTo>
                  <a:pt x="35" y="20"/>
                  <a:pt x="39" y="17"/>
                  <a:pt x="42" y="16"/>
                </a:cubicBezTo>
                <a:cubicBezTo>
                  <a:pt x="45" y="14"/>
                  <a:pt x="40" y="15"/>
                  <a:pt x="37" y="15"/>
                </a:cubicBezTo>
                <a:cubicBezTo>
                  <a:pt x="50" y="6"/>
                  <a:pt x="67" y="0"/>
                  <a:pt x="84" y="0"/>
                </a:cubicBezTo>
                <a:cubicBezTo>
                  <a:pt x="84" y="0"/>
                  <a:pt x="83" y="0"/>
                  <a:pt x="83" y="0"/>
                </a:cubicBezTo>
                <a:cubicBezTo>
                  <a:pt x="83" y="0"/>
                  <a:pt x="93" y="1"/>
                  <a:pt x="93" y="5"/>
                </a:cubicBezTo>
                <a:cubicBezTo>
                  <a:pt x="93" y="5"/>
                  <a:pt x="97" y="8"/>
                  <a:pt x="97" y="10"/>
                </a:cubicBezTo>
                <a:cubicBezTo>
                  <a:pt x="97" y="12"/>
                  <a:pt x="95" y="13"/>
                  <a:pt x="95" y="13"/>
                </a:cubicBezTo>
                <a:cubicBezTo>
                  <a:pt x="95" y="13"/>
                  <a:pt x="101" y="19"/>
                  <a:pt x="103" y="20"/>
                </a:cubicBezTo>
                <a:cubicBezTo>
                  <a:pt x="105" y="22"/>
                  <a:pt x="109" y="19"/>
                  <a:pt x="110" y="21"/>
                </a:cubicBezTo>
                <a:cubicBezTo>
                  <a:pt x="111" y="24"/>
                  <a:pt x="113" y="25"/>
                  <a:pt x="113" y="25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3" y="14"/>
                  <a:pt x="115" y="13"/>
                  <a:pt x="117" y="13"/>
                </a:cubicBezTo>
                <a:cubicBezTo>
                  <a:pt x="119" y="13"/>
                  <a:pt x="120" y="11"/>
                  <a:pt x="120" y="11"/>
                </a:cubicBezTo>
                <a:cubicBezTo>
                  <a:pt x="120" y="11"/>
                  <a:pt x="123" y="10"/>
                  <a:pt x="124" y="10"/>
                </a:cubicBezTo>
                <a:cubicBezTo>
                  <a:pt x="125" y="10"/>
                  <a:pt x="125" y="10"/>
                  <a:pt x="126" y="10"/>
                </a:cubicBezTo>
                <a:cubicBezTo>
                  <a:pt x="139" y="16"/>
                  <a:pt x="150" y="26"/>
                  <a:pt x="157" y="38"/>
                </a:cubicBezTo>
                <a:cubicBezTo>
                  <a:pt x="156" y="38"/>
                  <a:pt x="154" y="38"/>
                  <a:pt x="154" y="39"/>
                </a:cubicBezTo>
                <a:cubicBezTo>
                  <a:pt x="151" y="39"/>
                  <a:pt x="147" y="41"/>
                  <a:pt x="147" y="41"/>
                </a:cubicBezTo>
                <a:cubicBezTo>
                  <a:pt x="147" y="41"/>
                  <a:pt x="150" y="45"/>
                  <a:pt x="150" y="47"/>
                </a:cubicBezTo>
                <a:cubicBezTo>
                  <a:pt x="150" y="47"/>
                  <a:pt x="147" y="48"/>
                  <a:pt x="144" y="45"/>
                </a:cubicBezTo>
                <a:cubicBezTo>
                  <a:pt x="144" y="45"/>
                  <a:pt x="144" y="46"/>
                  <a:pt x="143" y="47"/>
                </a:cubicBezTo>
                <a:cubicBezTo>
                  <a:pt x="143" y="49"/>
                  <a:pt x="143" y="53"/>
                  <a:pt x="145" y="54"/>
                </a:cubicBezTo>
                <a:cubicBezTo>
                  <a:pt x="147" y="55"/>
                  <a:pt x="149" y="58"/>
                  <a:pt x="149" y="58"/>
                </a:cubicBezTo>
                <a:cubicBezTo>
                  <a:pt x="149" y="58"/>
                  <a:pt x="145" y="60"/>
                  <a:pt x="144" y="64"/>
                </a:cubicBezTo>
                <a:cubicBezTo>
                  <a:pt x="143" y="67"/>
                  <a:pt x="139" y="72"/>
                  <a:pt x="139" y="72"/>
                </a:cubicBezTo>
                <a:cubicBezTo>
                  <a:pt x="139" y="72"/>
                  <a:pt x="137" y="74"/>
                  <a:pt x="137" y="78"/>
                </a:cubicBezTo>
                <a:cubicBezTo>
                  <a:pt x="137" y="82"/>
                  <a:pt x="138" y="87"/>
                  <a:pt x="138" y="87"/>
                </a:cubicBezTo>
                <a:cubicBezTo>
                  <a:pt x="138" y="87"/>
                  <a:pt x="145" y="99"/>
                  <a:pt x="146" y="100"/>
                </a:cubicBezTo>
                <a:cubicBezTo>
                  <a:pt x="147" y="100"/>
                  <a:pt x="151" y="99"/>
                  <a:pt x="152" y="99"/>
                </a:cubicBezTo>
                <a:cubicBezTo>
                  <a:pt x="153" y="99"/>
                  <a:pt x="156" y="95"/>
                  <a:pt x="157" y="96"/>
                </a:cubicBezTo>
                <a:cubicBezTo>
                  <a:pt x="158" y="98"/>
                  <a:pt x="161" y="99"/>
                  <a:pt x="161" y="99"/>
                </a:cubicBezTo>
                <a:cubicBezTo>
                  <a:pt x="161" y="99"/>
                  <a:pt x="161" y="103"/>
                  <a:pt x="162" y="107"/>
                </a:cubicBezTo>
                <a:cubicBezTo>
                  <a:pt x="162" y="110"/>
                  <a:pt x="161" y="115"/>
                  <a:pt x="160" y="119"/>
                </a:cubicBezTo>
                <a:close/>
                <a:moveTo>
                  <a:pt x="92" y="50"/>
                </a:moveTo>
                <a:cubicBezTo>
                  <a:pt x="92" y="47"/>
                  <a:pt x="92" y="47"/>
                  <a:pt x="92" y="47"/>
                </a:cubicBezTo>
                <a:cubicBezTo>
                  <a:pt x="92" y="47"/>
                  <a:pt x="91" y="48"/>
                  <a:pt x="89" y="49"/>
                </a:cubicBezTo>
                <a:cubicBezTo>
                  <a:pt x="86" y="49"/>
                  <a:pt x="84" y="52"/>
                  <a:pt x="84" y="52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1"/>
                  <a:pt x="92" y="50"/>
                  <a:pt x="92" y="50"/>
                </a:cubicBezTo>
                <a:close/>
                <a:moveTo>
                  <a:pt x="132" y="19"/>
                </a:moveTo>
                <a:cubicBezTo>
                  <a:pt x="131" y="17"/>
                  <a:pt x="127" y="17"/>
                  <a:pt x="125" y="17"/>
                </a:cubicBezTo>
                <a:cubicBezTo>
                  <a:pt x="124" y="17"/>
                  <a:pt x="123" y="16"/>
                  <a:pt x="123" y="16"/>
                </a:cubicBezTo>
                <a:cubicBezTo>
                  <a:pt x="122" y="16"/>
                  <a:pt x="122" y="15"/>
                  <a:pt x="122" y="15"/>
                </a:cubicBezTo>
                <a:cubicBezTo>
                  <a:pt x="122" y="15"/>
                  <a:pt x="122" y="16"/>
                  <a:pt x="123" y="16"/>
                </a:cubicBezTo>
                <a:cubicBezTo>
                  <a:pt x="124" y="18"/>
                  <a:pt x="125" y="19"/>
                  <a:pt x="127" y="20"/>
                </a:cubicBezTo>
                <a:cubicBezTo>
                  <a:pt x="130" y="20"/>
                  <a:pt x="132" y="20"/>
                  <a:pt x="132" y="1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418"/>
          <p:cNvSpPr/>
          <p:nvPr/>
        </p:nvSpPr>
        <p:spPr bwMode="auto">
          <a:xfrm>
            <a:off x="1607726" y="4221816"/>
            <a:ext cx="1727006" cy="359458"/>
          </a:xfrm>
          <a:custGeom>
            <a:avLst/>
            <a:gdLst>
              <a:gd name="T0" fmla="*/ 0 w 1151"/>
              <a:gd name="T1" fmla="*/ 302 h 302"/>
              <a:gd name="T2" fmla="*/ 848 w 1151"/>
              <a:gd name="T3" fmla="*/ 302 h 302"/>
              <a:gd name="T4" fmla="*/ 1151 w 1151"/>
              <a:gd name="T5" fmla="*/ 0 h 302"/>
              <a:gd name="connsiteX0" fmla="*/ 0 w 12606"/>
              <a:gd name="connsiteY0" fmla="*/ 10000 h 10000"/>
              <a:gd name="connsiteX1" fmla="*/ 9974 w 12606"/>
              <a:gd name="connsiteY1" fmla="*/ 10000 h 10000"/>
              <a:gd name="connsiteX2" fmla="*/ 12606 w 12606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06" h="10000">
                <a:moveTo>
                  <a:pt x="0" y="10000"/>
                </a:moveTo>
                <a:lnTo>
                  <a:pt x="9974" y="10000"/>
                </a:lnTo>
                <a:lnTo>
                  <a:pt x="12606" y="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419"/>
          <p:cNvSpPr/>
          <p:nvPr/>
        </p:nvSpPr>
        <p:spPr bwMode="auto">
          <a:xfrm>
            <a:off x="1198215" y="4362264"/>
            <a:ext cx="1123604" cy="163066"/>
          </a:xfrm>
          <a:custGeom>
            <a:avLst/>
            <a:gdLst>
              <a:gd name="T0" fmla="*/ 944 w 944"/>
              <a:gd name="T1" fmla="*/ 137 h 137"/>
              <a:gd name="T2" fmla="*/ 137 w 944"/>
              <a:gd name="T3" fmla="*/ 137 h 137"/>
              <a:gd name="T4" fmla="*/ 0 w 944"/>
              <a:gd name="T5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4" h="137">
                <a:moveTo>
                  <a:pt x="944" y="137"/>
                </a:moveTo>
                <a:lnTo>
                  <a:pt x="137" y="137"/>
                </a:lnTo>
                <a:lnTo>
                  <a:pt x="0" y="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420"/>
          <p:cNvSpPr/>
          <p:nvPr/>
        </p:nvSpPr>
        <p:spPr bwMode="auto">
          <a:xfrm>
            <a:off x="6204439" y="3346978"/>
            <a:ext cx="1780661" cy="1093847"/>
          </a:xfrm>
          <a:custGeom>
            <a:avLst/>
            <a:gdLst>
              <a:gd name="T0" fmla="*/ 0 w 928"/>
              <a:gd name="T1" fmla="*/ 0 h 919"/>
              <a:gd name="T2" fmla="*/ 163 w 928"/>
              <a:gd name="T3" fmla="*/ 170 h 919"/>
              <a:gd name="T4" fmla="*/ 163 w 928"/>
              <a:gd name="T5" fmla="*/ 919 h 919"/>
              <a:gd name="T6" fmla="*/ 928 w 928"/>
              <a:gd name="T7" fmla="*/ 919 h 919"/>
              <a:gd name="connsiteX0" fmla="*/ 0 w 14246"/>
              <a:gd name="connsiteY0" fmla="*/ 0 h 10000"/>
              <a:gd name="connsiteX1" fmla="*/ 1756 w 14246"/>
              <a:gd name="connsiteY1" fmla="*/ 1850 h 10000"/>
              <a:gd name="connsiteX2" fmla="*/ 1756 w 14246"/>
              <a:gd name="connsiteY2" fmla="*/ 10000 h 10000"/>
              <a:gd name="connsiteX3" fmla="*/ 14246 w 14246"/>
              <a:gd name="connsiteY3" fmla="*/ 10000 h 10000"/>
              <a:gd name="connsiteX0-1" fmla="*/ 0 w 16121"/>
              <a:gd name="connsiteY0-2" fmla="*/ 0 h 10000"/>
              <a:gd name="connsiteX1-3" fmla="*/ 1756 w 16121"/>
              <a:gd name="connsiteY1-4" fmla="*/ 1850 h 10000"/>
              <a:gd name="connsiteX2-5" fmla="*/ 1756 w 16121"/>
              <a:gd name="connsiteY2-6" fmla="*/ 10000 h 10000"/>
              <a:gd name="connsiteX3-7" fmla="*/ 16121 w 16121"/>
              <a:gd name="connsiteY3-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121" h="10000">
                <a:moveTo>
                  <a:pt x="0" y="0"/>
                </a:moveTo>
                <a:lnTo>
                  <a:pt x="1756" y="1850"/>
                </a:lnTo>
                <a:lnTo>
                  <a:pt x="1756" y="10000"/>
                </a:lnTo>
                <a:lnTo>
                  <a:pt x="16121" y="1000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421"/>
          <p:cNvSpPr/>
          <p:nvPr/>
        </p:nvSpPr>
        <p:spPr bwMode="auto">
          <a:xfrm>
            <a:off x="6433901" y="4496767"/>
            <a:ext cx="1434278" cy="146402"/>
          </a:xfrm>
          <a:custGeom>
            <a:avLst/>
            <a:gdLst>
              <a:gd name="T0" fmla="*/ 0 w 578"/>
              <a:gd name="T1" fmla="*/ 0 h 123"/>
              <a:gd name="T2" fmla="*/ 456 w 578"/>
              <a:gd name="T3" fmla="*/ 0 h 123"/>
              <a:gd name="T4" fmla="*/ 578 w 578"/>
              <a:gd name="T5" fmla="*/ 123 h 123"/>
              <a:gd name="connsiteX0" fmla="*/ 0 w 20848"/>
              <a:gd name="connsiteY0" fmla="*/ 0 h 10000"/>
              <a:gd name="connsiteX1" fmla="*/ 18737 w 20848"/>
              <a:gd name="connsiteY1" fmla="*/ 0 h 10000"/>
              <a:gd name="connsiteX2" fmla="*/ 20848 w 20848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48" h="10000">
                <a:moveTo>
                  <a:pt x="0" y="0"/>
                </a:moveTo>
                <a:lnTo>
                  <a:pt x="18737" y="0"/>
                </a:lnTo>
                <a:lnTo>
                  <a:pt x="20848" y="1000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422"/>
          <p:cNvSpPr/>
          <p:nvPr/>
        </p:nvSpPr>
        <p:spPr bwMode="auto">
          <a:xfrm>
            <a:off x="1338679" y="2193615"/>
            <a:ext cx="1759190" cy="163066"/>
          </a:xfrm>
          <a:custGeom>
            <a:avLst/>
            <a:gdLst>
              <a:gd name="T0" fmla="*/ 1044 w 1044"/>
              <a:gd name="T1" fmla="*/ 0 h 137"/>
              <a:gd name="T2" fmla="*/ 895 w 1044"/>
              <a:gd name="T3" fmla="*/ 137 h 137"/>
              <a:gd name="T4" fmla="*/ 0 w 1044"/>
              <a:gd name="T5" fmla="*/ 137 h 137"/>
              <a:gd name="connsiteX0" fmla="*/ 14157 w 14157"/>
              <a:gd name="connsiteY0" fmla="*/ 0 h 10000"/>
              <a:gd name="connsiteX1" fmla="*/ 12730 w 14157"/>
              <a:gd name="connsiteY1" fmla="*/ 10000 h 10000"/>
              <a:gd name="connsiteX2" fmla="*/ 0 w 14157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57" h="10000">
                <a:moveTo>
                  <a:pt x="14157" y="0"/>
                </a:moveTo>
                <a:lnTo>
                  <a:pt x="12730" y="10000"/>
                </a:lnTo>
                <a:lnTo>
                  <a:pt x="0" y="1000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Line 423"/>
          <p:cNvSpPr>
            <a:spLocks noChangeShapeType="1"/>
          </p:cNvSpPr>
          <p:nvPr/>
        </p:nvSpPr>
        <p:spPr bwMode="auto">
          <a:xfrm>
            <a:off x="2290873" y="2422145"/>
            <a:ext cx="612983" cy="0"/>
          </a:xfrm>
          <a:prstGeom prst="line">
            <a:avLst/>
          </a:prstGeom>
          <a:noFill/>
          <a:ln w="2" cap="flat">
            <a:solidFill>
              <a:srgbClr val="A3A3A0"/>
            </a:solidFill>
            <a:prstDash val="solid"/>
            <a:miter lim="800000"/>
            <a:head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/>
          </a:p>
        </p:txBody>
      </p:sp>
      <p:sp>
        <p:nvSpPr>
          <p:cNvPr id="15" name="Freeform 424"/>
          <p:cNvSpPr/>
          <p:nvPr/>
        </p:nvSpPr>
        <p:spPr bwMode="auto">
          <a:xfrm>
            <a:off x="5436724" y="1491366"/>
            <a:ext cx="1249148" cy="146402"/>
          </a:xfrm>
          <a:custGeom>
            <a:avLst/>
            <a:gdLst>
              <a:gd name="T0" fmla="*/ 0 w 532"/>
              <a:gd name="T1" fmla="*/ 123 h 123"/>
              <a:gd name="T2" fmla="*/ 107 w 532"/>
              <a:gd name="T3" fmla="*/ 0 h 123"/>
              <a:gd name="T4" fmla="*/ 532 w 532"/>
              <a:gd name="T5" fmla="*/ 0 h 123"/>
              <a:gd name="connsiteX0" fmla="*/ 0 w 19727"/>
              <a:gd name="connsiteY0" fmla="*/ 10000 h 10000"/>
              <a:gd name="connsiteX1" fmla="*/ 2011 w 19727"/>
              <a:gd name="connsiteY1" fmla="*/ 0 h 10000"/>
              <a:gd name="connsiteX2" fmla="*/ 19727 w 19727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27" h="10000">
                <a:moveTo>
                  <a:pt x="0" y="10000"/>
                </a:moveTo>
                <a:lnTo>
                  <a:pt x="2011" y="0"/>
                </a:lnTo>
                <a:lnTo>
                  <a:pt x="19727" y="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425"/>
          <p:cNvSpPr/>
          <p:nvPr/>
        </p:nvSpPr>
        <p:spPr bwMode="auto">
          <a:xfrm>
            <a:off x="5574795" y="1291401"/>
            <a:ext cx="359458" cy="148783"/>
          </a:xfrm>
          <a:custGeom>
            <a:avLst/>
            <a:gdLst>
              <a:gd name="T0" fmla="*/ 0 w 302"/>
              <a:gd name="T1" fmla="*/ 125 h 125"/>
              <a:gd name="T2" fmla="*/ 175 w 302"/>
              <a:gd name="T3" fmla="*/ 125 h 125"/>
              <a:gd name="T4" fmla="*/ 302 w 302"/>
              <a:gd name="T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2" h="125">
                <a:moveTo>
                  <a:pt x="0" y="125"/>
                </a:moveTo>
                <a:lnTo>
                  <a:pt x="175" y="125"/>
                </a:lnTo>
                <a:lnTo>
                  <a:pt x="302" y="0"/>
                </a:lnTo>
              </a:path>
            </a:pathLst>
          </a:custGeom>
          <a:noFill/>
          <a:ln w="2" cap="flat">
            <a:solidFill>
              <a:srgbClr val="A3A3A0"/>
            </a:solidFill>
            <a:prstDash val="solid"/>
            <a:miter lim="800000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59" tIns="34280" rIns="68559" bIns="34280" numCol="1" anchor="t" anchorCtr="0" compatLnSpc="1"/>
          <a:lstStyle/>
          <a:p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979437" y="1489746"/>
            <a:ext cx="3122642" cy="312264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6845081" y="1118872"/>
            <a:ext cx="639072" cy="402523"/>
          </a:xfrm>
          <a:custGeom>
            <a:avLst/>
            <a:gdLst/>
            <a:ahLst/>
            <a:cxnLst/>
            <a:rect l="l" t="t" r="r" b="b"/>
            <a:pathLst>
              <a:path w="686185" h="432198">
                <a:moveTo>
                  <a:pt x="101600" y="338535"/>
                </a:moveTo>
                <a:lnTo>
                  <a:pt x="101600" y="432198"/>
                </a:lnTo>
                <a:lnTo>
                  <a:pt x="30163" y="432198"/>
                </a:lnTo>
                <a:lnTo>
                  <a:pt x="30163" y="402036"/>
                </a:lnTo>
                <a:close/>
                <a:moveTo>
                  <a:pt x="206375" y="236935"/>
                </a:moveTo>
                <a:lnTo>
                  <a:pt x="206375" y="432198"/>
                </a:lnTo>
                <a:lnTo>
                  <a:pt x="134938" y="432198"/>
                </a:lnTo>
                <a:lnTo>
                  <a:pt x="134938" y="305198"/>
                </a:lnTo>
                <a:close/>
                <a:moveTo>
                  <a:pt x="520700" y="187723"/>
                </a:moveTo>
                <a:lnTo>
                  <a:pt x="520700" y="432198"/>
                </a:lnTo>
                <a:lnTo>
                  <a:pt x="446088" y="432198"/>
                </a:lnTo>
                <a:lnTo>
                  <a:pt x="446088" y="255986"/>
                </a:lnTo>
                <a:close/>
                <a:moveTo>
                  <a:pt x="341313" y="176610"/>
                </a:moveTo>
                <a:lnTo>
                  <a:pt x="363538" y="198835"/>
                </a:lnTo>
                <a:lnTo>
                  <a:pt x="415925" y="255985"/>
                </a:lnTo>
                <a:lnTo>
                  <a:pt x="415925" y="432198"/>
                </a:lnTo>
                <a:lnTo>
                  <a:pt x="363538" y="432198"/>
                </a:lnTo>
                <a:lnTo>
                  <a:pt x="341313" y="432198"/>
                </a:lnTo>
                <a:close/>
                <a:moveTo>
                  <a:pt x="311150" y="140098"/>
                </a:moveTo>
                <a:lnTo>
                  <a:pt x="311150" y="143273"/>
                </a:lnTo>
                <a:lnTo>
                  <a:pt x="311150" y="432198"/>
                </a:lnTo>
                <a:lnTo>
                  <a:pt x="239713" y="432198"/>
                </a:lnTo>
                <a:lnTo>
                  <a:pt x="239713" y="206773"/>
                </a:lnTo>
                <a:close/>
                <a:moveTo>
                  <a:pt x="625475" y="90885"/>
                </a:moveTo>
                <a:lnTo>
                  <a:pt x="625475" y="432198"/>
                </a:lnTo>
                <a:lnTo>
                  <a:pt x="550863" y="432198"/>
                </a:lnTo>
                <a:lnTo>
                  <a:pt x="550863" y="157560"/>
                </a:lnTo>
                <a:close/>
                <a:moveTo>
                  <a:pt x="666509" y="976"/>
                </a:moveTo>
                <a:cubicBezTo>
                  <a:pt x="681486" y="-2777"/>
                  <a:pt x="688975" y="4730"/>
                  <a:pt x="685231" y="15991"/>
                </a:cubicBezTo>
                <a:cubicBezTo>
                  <a:pt x="681486" y="31005"/>
                  <a:pt x="677742" y="49774"/>
                  <a:pt x="673998" y="61034"/>
                </a:cubicBezTo>
                <a:lnTo>
                  <a:pt x="670253" y="64788"/>
                </a:lnTo>
                <a:cubicBezTo>
                  <a:pt x="666509" y="76049"/>
                  <a:pt x="659020" y="79803"/>
                  <a:pt x="651531" y="68542"/>
                </a:cubicBezTo>
                <a:cubicBezTo>
                  <a:pt x="644042" y="64788"/>
                  <a:pt x="640298" y="61034"/>
                  <a:pt x="640298" y="57281"/>
                </a:cubicBezTo>
                <a:cubicBezTo>
                  <a:pt x="640287" y="57291"/>
                  <a:pt x="638821" y="58656"/>
                  <a:pt x="430610" y="252470"/>
                </a:cubicBezTo>
                <a:cubicBezTo>
                  <a:pt x="430599" y="252458"/>
                  <a:pt x="429766" y="251578"/>
                  <a:pt x="363210" y="181151"/>
                </a:cubicBezTo>
                <a:cubicBezTo>
                  <a:pt x="363202" y="181142"/>
                  <a:pt x="362552" y="180444"/>
                  <a:pt x="310787" y="124846"/>
                </a:cubicBezTo>
                <a:cubicBezTo>
                  <a:pt x="310773" y="124860"/>
                  <a:pt x="308720" y="126761"/>
                  <a:pt x="14977" y="398861"/>
                </a:cubicBezTo>
                <a:cubicBezTo>
                  <a:pt x="14973" y="398858"/>
                  <a:pt x="14886" y="398792"/>
                  <a:pt x="13105" y="397454"/>
                </a:cubicBezTo>
                <a:lnTo>
                  <a:pt x="0" y="387600"/>
                </a:lnTo>
                <a:cubicBezTo>
                  <a:pt x="15" y="387586"/>
                  <a:pt x="2181" y="385572"/>
                  <a:pt x="310787" y="98571"/>
                </a:cubicBezTo>
                <a:cubicBezTo>
                  <a:pt x="310796" y="98580"/>
                  <a:pt x="311449" y="99281"/>
                  <a:pt x="363210" y="154875"/>
                </a:cubicBezTo>
                <a:cubicBezTo>
                  <a:pt x="363221" y="154887"/>
                  <a:pt x="364066" y="155781"/>
                  <a:pt x="430610" y="226194"/>
                </a:cubicBezTo>
                <a:cubicBezTo>
                  <a:pt x="430620" y="226185"/>
                  <a:pt x="432012" y="224897"/>
                  <a:pt x="625320" y="46020"/>
                </a:cubicBezTo>
                <a:cubicBezTo>
                  <a:pt x="621576" y="42266"/>
                  <a:pt x="621576" y="38513"/>
                  <a:pt x="617831" y="34759"/>
                </a:cubicBezTo>
                <a:lnTo>
                  <a:pt x="614087" y="31005"/>
                </a:lnTo>
                <a:cubicBezTo>
                  <a:pt x="606598" y="23498"/>
                  <a:pt x="610342" y="15991"/>
                  <a:pt x="621576" y="12237"/>
                </a:cubicBezTo>
                <a:cubicBezTo>
                  <a:pt x="636553" y="8484"/>
                  <a:pt x="655275" y="4730"/>
                  <a:pt x="666509" y="9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15"/>
          <p:cNvSpPr>
            <a:spLocks noEditPoints="1"/>
          </p:cNvSpPr>
          <p:nvPr/>
        </p:nvSpPr>
        <p:spPr bwMode="auto">
          <a:xfrm>
            <a:off x="6841468" y="2920236"/>
            <a:ext cx="677485" cy="689201"/>
          </a:xfrm>
          <a:custGeom>
            <a:avLst/>
            <a:gdLst>
              <a:gd name="T0" fmla="*/ 84 w 269"/>
              <a:gd name="T1" fmla="*/ 250 h 274"/>
              <a:gd name="T2" fmla="*/ 0 w 269"/>
              <a:gd name="T3" fmla="*/ 224 h 274"/>
              <a:gd name="T4" fmla="*/ 234 w 269"/>
              <a:gd name="T5" fmla="*/ 185 h 274"/>
              <a:gd name="T6" fmla="*/ 134 w 269"/>
              <a:gd name="T7" fmla="*/ 201 h 274"/>
              <a:gd name="T8" fmla="*/ 201 w 269"/>
              <a:gd name="T9" fmla="*/ 174 h 274"/>
              <a:gd name="T10" fmla="*/ 90 w 269"/>
              <a:gd name="T11" fmla="*/ 171 h 274"/>
              <a:gd name="T12" fmla="*/ 92 w 269"/>
              <a:gd name="T13" fmla="*/ 244 h 274"/>
              <a:gd name="T14" fmla="*/ 192 w 269"/>
              <a:gd name="T15" fmla="*/ 235 h 274"/>
              <a:gd name="T16" fmla="*/ 234 w 269"/>
              <a:gd name="T17" fmla="*/ 185 h 274"/>
              <a:gd name="T18" fmla="*/ 152 w 269"/>
              <a:gd name="T19" fmla="*/ 40 h 274"/>
              <a:gd name="T20" fmla="*/ 150 w 269"/>
              <a:gd name="T21" fmla="*/ 72 h 274"/>
              <a:gd name="T22" fmla="*/ 121 w 269"/>
              <a:gd name="T23" fmla="*/ 77 h 274"/>
              <a:gd name="T24" fmla="*/ 156 w 269"/>
              <a:gd name="T25" fmla="*/ 83 h 274"/>
              <a:gd name="T26" fmla="*/ 160 w 269"/>
              <a:gd name="T27" fmla="*/ 81 h 274"/>
              <a:gd name="T28" fmla="*/ 163 w 269"/>
              <a:gd name="T29" fmla="*/ 40 h 274"/>
              <a:gd name="T30" fmla="*/ 158 w 269"/>
              <a:gd name="T31" fmla="*/ 120 h 274"/>
              <a:gd name="T32" fmla="*/ 152 w 269"/>
              <a:gd name="T33" fmla="*/ 125 h 274"/>
              <a:gd name="T34" fmla="*/ 157 w 269"/>
              <a:gd name="T35" fmla="*/ 134 h 274"/>
              <a:gd name="T36" fmla="*/ 163 w 269"/>
              <a:gd name="T37" fmla="*/ 125 h 274"/>
              <a:gd name="T38" fmla="*/ 157 w 269"/>
              <a:gd name="T39" fmla="*/ 30 h 274"/>
              <a:gd name="T40" fmla="*/ 163 w 269"/>
              <a:gd name="T41" fmla="*/ 26 h 274"/>
              <a:gd name="T42" fmla="*/ 157 w 269"/>
              <a:gd name="T43" fmla="*/ 17 h 274"/>
              <a:gd name="T44" fmla="*/ 152 w 269"/>
              <a:gd name="T45" fmla="*/ 26 h 274"/>
              <a:gd name="T46" fmla="*/ 108 w 269"/>
              <a:gd name="T47" fmla="*/ 70 h 274"/>
              <a:gd name="T48" fmla="*/ 99 w 269"/>
              <a:gd name="T49" fmla="*/ 75 h 274"/>
              <a:gd name="T50" fmla="*/ 108 w 269"/>
              <a:gd name="T51" fmla="*/ 81 h 274"/>
              <a:gd name="T52" fmla="*/ 112 w 269"/>
              <a:gd name="T53" fmla="*/ 75 h 274"/>
              <a:gd name="T54" fmla="*/ 216 w 269"/>
              <a:gd name="T55" fmla="*/ 70 h 274"/>
              <a:gd name="T56" fmla="*/ 203 w 269"/>
              <a:gd name="T57" fmla="*/ 75 h 274"/>
              <a:gd name="T58" fmla="*/ 207 w 269"/>
              <a:gd name="T59" fmla="*/ 81 h 274"/>
              <a:gd name="T60" fmla="*/ 216 w 269"/>
              <a:gd name="T61" fmla="*/ 75 h 274"/>
              <a:gd name="T62" fmla="*/ 232 w 269"/>
              <a:gd name="T63" fmla="*/ 75 h 274"/>
              <a:gd name="T64" fmla="*/ 82 w 269"/>
              <a:gd name="T65" fmla="*/ 75 h 274"/>
              <a:gd name="T66" fmla="*/ 232 w 269"/>
              <a:gd name="T67" fmla="*/ 75 h 274"/>
              <a:gd name="T68" fmla="*/ 157 w 269"/>
              <a:gd name="T69" fmla="*/ 15 h 274"/>
              <a:gd name="T70" fmla="*/ 157 w 269"/>
              <a:gd name="T71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274">
                <a:moveTo>
                  <a:pt x="28" y="202"/>
                </a:moveTo>
                <a:cubicBezTo>
                  <a:pt x="84" y="250"/>
                  <a:pt x="84" y="250"/>
                  <a:pt x="84" y="250"/>
                </a:cubicBezTo>
                <a:cubicBezTo>
                  <a:pt x="69" y="261"/>
                  <a:pt x="52" y="274"/>
                  <a:pt x="52" y="27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7" y="217"/>
                  <a:pt x="28" y="202"/>
                </a:cubicBezTo>
                <a:close/>
                <a:moveTo>
                  <a:pt x="234" y="185"/>
                </a:moveTo>
                <a:cubicBezTo>
                  <a:pt x="220" y="196"/>
                  <a:pt x="209" y="205"/>
                  <a:pt x="193" y="208"/>
                </a:cubicBezTo>
                <a:cubicBezTo>
                  <a:pt x="167" y="212"/>
                  <a:pt x="141" y="206"/>
                  <a:pt x="134" y="201"/>
                </a:cubicBezTo>
                <a:cubicBezTo>
                  <a:pt x="121" y="193"/>
                  <a:pt x="134" y="198"/>
                  <a:pt x="171" y="196"/>
                </a:cubicBezTo>
                <a:cubicBezTo>
                  <a:pt x="209" y="194"/>
                  <a:pt x="201" y="174"/>
                  <a:pt x="201" y="174"/>
                </a:cubicBezTo>
                <a:cubicBezTo>
                  <a:pt x="193" y="173"/>
                  <a:pt x="183" y="172"/>
                  <a:pt x="144" y="171"/>
                </a:cubicBezTo>
                <a:cubicBezTo>
                  <a:pt x="130" y="171"/>
                  <a:pt x="103" y="168"/>
                  <a:pt x="90" y="171"/>
                </a:cubicBezTo>
                <a:cubicBezTo>
                  <a:pt x="75" y="174"/>
                  <a:pt x="62" y="187"/>
                  <a:pt x="41" y="201"/>
                </a:cubicBezTo>
                <a:cubicBezTo>
                  <a:pt x="92" y="244"/>
                  <a:pt x="92" y="244"/>
                  <a:pt x="92" y="244"/>
                </a:cubicBezTo>
                <a:cubicBezTo>
                  <a:pt x="99" y="239"/>
                  <a:pt x="106" y="235"/>
                  <a:pt x="108" y="235"/>
                </a:cubicBezTo>
                <a:cubicBezTo>
                  <a:pt x="124" y="235"/>
                  <a:pt x="164" y="239"/>
                  <a:pt x="192" y="235"/>
                </a:cubicBezTo>
                <a:cubicBezTo>
                  <a:pt x="249" y="208"/>
                  <a:pt x="269" y="174"/>
                  <a:pt x="269" y="174"/>
                </a:cubicBezTo>
                <a:cubicBezTo>
                  <a:pt x="269" y="174"/>
                  <a:pt x="254" y="161"/>
                  <a:pt x="234" y="185"/>
                </a:cubicBezTo>
                <a:close/>
                <a:moveTo>
                  <a:pt x="157" y="35"/>
                </a:moveTo>
                <a:cubicBezTo>
                  <a:pt x="154" y="35"/>
                  <a:pt x="152" y="37"/>
                  <a:pt x="152" y="4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1"/>
                  <a:pt x="151" y="72"/>
                  <a:pt x="150" y="72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3" y="72"/>
                  <a:pt x="121" y="74"/>
                  <a:pt x="121" y="77"/>
                </a:cubicBezTo>
                <a:cubicBezTo>
                  <a:pt x="121" y="80"/>
                  <a:pt x="123" y="83"/>
                  <a:pt x="126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8" y="83"/>
                  <a:pt x="159" y="82"/>
                  <a:pt x="160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2" y="80"/>
                  <a:pt x="163" y="78"/>
                  <a:pt x="163" y="76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3" y="37"/>
                  <a:pt x="160" y="35"/>
                  <a:pt x="157" y="35"/>
                </a:cubicBezTo>
                <a:close/>
                <a:moveTo>
                  <a:pt x="158" y="120"/>
                </a:moveTo>
                <a:cubicBezTo>
                  <a:pt x="157" y="120"/>
                  <a:pt x="157" y="120"/>
                  <a:pt x="157" y="120"/>
                </a:cubicBezTo>
                <a:cubicBezTo>
                  <a:pt x="154" y="120"/>
                  <a:pt x="152" y="123"/>
                  <a:pt x="152" y="125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4" y="134"/>
                  <a:pt x="156" y="134"/>
                  <a:pt x="157" y="134"/>
                </a:cubicBezTo>
                <a:cubicBezTo>
                  <a:pt x="159" y="134"/>
                  <a:pt x="161" y="134"/>
                  <a:pt x="163" y="134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3" y="123"/>
                  <a:pt x="160" y="120"/>
                  <a:pt x="158" y="120"/>
                </a:cubicBezTo>
                <a:close/>
                <a:moveTo>
                  <a:pt x="157" y="30"/>
                </a:moveTo>
                <a:cubicBezTo>
                  <a:pt x="158" y="30"/>
                  <a:pt x="158" y="30"/>
                  <a:pt x="158" y="30"/>
                </a:cubicBezTo>
                <a:cubicBezTo>
                  <a:pt x="160" y="30"/>
                  <a:pt x="163" y="28"/>
                  <a:pt x="163" y="26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161" y="17"/>
                  <a:pt x="159" y="17"/>
                  <a:pt x="157" y="17"/>
                </a:cubicBezTo>
                <a:cubicBezTo>
                  <a:pt x="156" y="17"/>
                  <a:pt x="154" y="17"/>
                  <a:pt x="152" y="17"/>
                </a:cubicBezTo>
                <a:cubicBezTo>
                  <a:pt x="152" y="26"/>
                  <a:pt x="152" y="26"/>
                  <a:pt x="152" y="26"/>
                </a:cubicBezTo>
                <a:cubicBezTo>
                  <a:pt x="152" y="28"/>
                  <a:pt x="154" y="30"/>
                  <a:pt x="157" y="30"/>
                </a:cubicBezTo>
                <a:close/>
                <a:moveTo>
                  <a:pt x="108" y="70"/>
                </a:moveTo>
                <a:cubicBezTo>
                  <a:pt x="99" y="70"/>
                  <a:pt x="99" y="70"/>
                  <a:pt x="99" y="70"/>
                </a:cubicBezTo>
                <a:cubicBezTo>
                  <a:pt x="99" y="72"/>
                  <a:pt x="99" y="74"/>
                  <a:pt x="99" y="75"/>
                </a:cubicBezTo>
                <a:cubicBezTo>
                  <a:pt x="99" y="77"/>
                  <a:pt x="99" y="79"/>
                  <a:pt x="99" y="81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10" y="81"/>
                  <a:pt x="112" y="78"/>
                  <a:pt x="112" y="76"/>
                </a:cubicBezTo>
                <a:cubicBezTo>
                  <a:pt x="112" y="75"/>
                  <a:pt x="112" y="75"/>
                  <a:pt x="112" y="75"/>
                </a:cubicBezTo>
                <a:cubicBezTo>
                  <a:pt x="112" y="72"/>
                  <a:pt x="110" y="70"/>
                  <a:pt x="108" y="70"/>
                </a:cubicBezTo>
                <a:close/>
                <a:moveTo>
                  <a:pt x="216" y="70"/>
                </a:moveTo>
                <a:cubicBezTo>
                  <a:pt x="207" y="70"/>
                  <a:pt x="207" y="70"/>
                  <a:pt x="207" y="70"/>
                </a:cubicBezTo>
                <a:cubicBezTo>
                  <a:pt x="205" y="70"/>
                  <a:pt x="203" y="72"/>
                  <a:pt x="203" y="75"/>
                </a:cubicBezTo>
                <a:cubicBezTo>
                  <a:pt x="203" y="76"/>
                  <a:pt x="203" y="76"/>
                  <a:pt x="203" y="76"/>
                </a:cubicBezTo>
                <a:cubicBezTo>
                  <a:pt x="203" y="78"/>
                  <a:pt x="205" y="81"/>
                  <a:pt x="207" y="81"/>
                </a:cubicBezTo>
                <a:cubicBezTo>
                  <a:pt x="216" y="81"/>
                  <a:pt x="216" y="81"/>
                  <a:pt x="216" y="81"/>
                </a:cubicBezTo>
                <a:cubicBezTo>
                  <a:pt x="216" y="79"/>
                  <a:pt x="216" y="77"/>
                  <a:pt x="216" y="75"/>
                </a:cubicBezTo>
                <a:cubicBezTo>
                  <a:pt x="216" y="74"/>
                  <a:pt x="216" y="72"/>
                  <a:pt x="216" y="70"/>
                </a:cubicBezTo>
                <a:close/>
                <a:moveTo>
                  <a:pt x="232" y="75"/>
                </a:moveTo>
                <a:cubicBezTo>
                  <a:pt x="232" y="117"/>
                  <a:pt x="199" y="150"/>
                  <a:pt x="157" y="150"/>
                </a:cubicBezTo>
                <a:cubicBezTo>
                  <a:pt x="116" y="150"/>
                  <a:pt x="82" y="117"/>
                  <a:pt x="82" y="75"/>
                </a:cubicBezTo>
                <a:cubicBezTo>
                  <a:pt x="82" y="34"/>
                  <a:pt x="116" y="0"/>
                  <a:pt x="157" y="0"/>
                </a:cubicBezTo>
                <a:cubicBezTo>
                  <a:pt x="199" y="0"/>
                  <a:pt x="232" y="34"/>
                  <a:pt x="232" y="75"/>
                </a:cubicBezTo>
                <a:close/>
                <a:moveTo>
                  <a:pt x="218" y="75"/>
                </a:moveTo>
                <a:cubicBezTo>
                  <a:pt x="218" y="42"/>
                  <a:pt x="191" y="15"/>
                  <a:pt x="157" y="15"/>
                </a:cubicBezTo>
                <a:cubicBezTo>
                  <a:pt x="124" y="15"/>
                  <a:pt x="97" y="42"/>
                  <a:pt x="97" y="75"/>
                </a:cubicBezTo>
                <a:cubicBezTo>
                  <a:pt x="97" y="109"/>
                  <a:pt x="124" y="136"/>
                  <a:pt x="157" y="136"/>
                </a:cubicBezTo>
                <a:cubicBezTo>
                  <a:pt x="191" y="136"/>
                  <a:pt x="218" y="109"/>
                  <a:pt x="218" y="7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8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98774" y="1441674"/>
            <a:ext cx="111467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98773" y="1757485"/>
            <a:ext cx="1580664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54430" y="1483996"/>
            <a:ext cx="111467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54429" y="1825200"/>
            <a:ext cx="1580664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98774" y="3597219"/>
            <a:ext cx="111467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98773" y="3938425"/>
            <a:ext cx="1580664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73406" y="3501587"/>
            <a:ext cx="1114677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73405" y="3842792"/>
            <a:ext cx="1580664" cy="59591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6434393" y="1273628"/>
            <a:ext cx="837075" cy="837075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Freeform 7"/>
          <p:cNvSpPr/>
          <p:nvPr/>
        </p:nvSpPr>
        <p:spPr bwMode="auto">
          <a:xfrm>
            <a:off x="5921300" y="2110704"/>
            <a:ext cx="838541" cy="83854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/>
          <p:nvPr/>
        </p:nvSpPr>
        <p:spPr bwMode="auto">
          <a:xfrm>
            <a:off x="5087158" y="2110704"/>
            <a:ext cx="834143" cy="838541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9"/>
          <p:cNvSpPr/>
          <p:nvPr/>
        </p:nvSpPr>
        <p:spPr bwMode="auto">
          <a:xfrm>
            <a:off x="4571131" y="1273628"/>
            <a:ext cx="837075" cy="837075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3736989" y="1273628"/>
            <a:ext cx="834143" cy="837075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11"/>
          <p:cNvSpPr/>
          <p:nvPr/>
        </p:nvSpPr>
        <p:spPr bwMode="auto">
          <a:xfrm>
            <a:off x="3736989" y="2110704"/>
            <a:ext cx="834143" cy="83854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4571131" y="2623796"/>
            <a:ext cx="837075" cy="837075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3"/>
          <p:cNvSpPr/>
          <p:nvPr/>
        </p:nvSpPr>
        <p:spPr bwMode="auto">
          <a:xfrm>
            <a:off x="4571131" y="3460871"/>
            <a:ext cx="837075" cy="83854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14"/>
          <p:cNvSpPr/>
          <p:nvPr/>
        </p:nvSpPr>
        <p:spPr bwMode="auto">
          <a:xfrm>
            <a:off x="3736989" y="3460871"/>
            <a:ext cx="834143" cy="83854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5"/>
          <p:cNvSpPr/>
          <p:nvPr/>
        </p:nvSpPr>
        <p:spPr bwMode="auto">
          <a:xfrm>
            <a:off x="3223897" y="2623796"/>
            <a:ext cx="834143" cy="837075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2385356" y="2623796"/>
            <a:ext cx="838541" cy="837075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1873729" y="3460871"/>
            <a:ext cx="834143" cy="838541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Oval 18"/>
          <p:cNvSpPr>
            <a:spLocks noChangeArrowheads="1"/>
          </p:cNvSpPr>
          <p:nvPr/>
        </p:nvSpPr>
        <p:spPr bwMode="auto">
          <a:xfrm>
            <a:off x="5474176" y="1667978"/>
            <a:ext cx="897180" cy="89718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68559" tIns="34280" rIns="68559" bIns="34280" numCol="1" anchor="ctr" anchorCtr="0" compatLnSpc="1"/>
          <a:lstStyle/>
          <a:p>
            <a:pPr algn="ctr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2012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4124009" y="1667978"/>
            <a:ext cx="897180" cy="89718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68559" tIns="34280" rIns="68559" bIns="34280" numCol="1" anchor="ctr" anchorCtr="0" compatLnSpc="1"/>
          <a:lstStyle/>
          <a:p>
            <a:pPr algn="ctr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4124009" y="3010815"/>
            <a:ext cx="897180" cy="89718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68559" tIns="34280" rIns="68559" bIns="34280" numCol="1" anchor="ctr" anchorCtr="0" compatLnSpc="1"/>
          <a:lstStyle/>
          <a:p>
            <a:pPr algn="ctr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2773841" y="3010815"/>
            <a:ext cx="897180" cy="89718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68559" tIns="34280" rIns="68559" bIns="34280" numCol="1" anchor="ctr" anchorCtr="0" compatLnSpc="1"/>
          <a:lstStyle/>
          <a:p>
            <a:pPr algn="ctr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71468" y="1273628"/>
            <a:ext cx="1870530" cy="326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08" y="3973094"/>
            <a:ext cx="1881411" cy="32631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139700" dist="50800" dir="14040000">
              <a:prstClr val="black">
                <a:alpha val="8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kern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9553" y="1792074"/>
            <a:ext cx="1727731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39555" y="2178499"/>
            <a:ext cx="2154072" cy="771473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95958" y="1436785"/>
            <a:ext cx="1727731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9619" y="1823210"/>
            <a:ext cx="2154072" cy="771473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29357" y="3149271"/>
            <a:ext cx="1727731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29359" y="3535697"/>
            <a:ext cx="2154072" cy="771473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6717" y="2823513"/>
            <a:ext cx="1727731" cy="415478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0378" y="3209938"/>
            <a:ext cx="2154072" cy="771473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2811</Words>
  <PresentationFormat>全屏显示(16:9)</PresentationFormat>
  <Paragraphs>314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Lato Light</vt:lpstr>
      <vt:lpstr>Lato Regular</vt:lpstr>
      <vt:lpstr>方正大黑_GBK</vt:lpstr>
      <vt:lpstr>华文黑体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2015-11-26T11:30:00Z</dcterms:created>
  <dcterms:modified xsi:type="dcterms:W3CDTF">2017-01-11T13:53:21Z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