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6" r:id="rId2"/>
    <p:sldId id="299" r:id="rId3"/>
    <p:sldId id="300" r:id="rId4"/>
    <p:sldId id="304" r:id="rId5"/>
    <p:sldId id="281" r:id="rId6"/>
    <p:sldId id="287" r:id="rId7"/>
    <p:sldId id="306" r:id="rId8"/>
    <p:sldId id="318" r:id="rId9"/>
    <p:sldId id="307" r:id="rId10"/>
    <p:sldId id="308" r:id="rId11"/>
    <p:sldId id="293" r:id="rId12"/>
    <p:sldId id="277" r:id="rId13"/>
    <p:sldId id="319" r:id="rId14"/>
    <p:sldId id="310" r:id="rId15"/>
    <p:sldId id="305" r:id="rId16"/>
    <p:sldId id="312" r:id="rId17"/>
    <p:sldId id="270" r:id="rId18"/>
    <p:sldId id="314" r:id="rId19"/>
    <p:sldId id="320" r:id="rId20"/>
    <p:sldId id="309" r:id="rId21"/>
    <p:sldId id="311" r:id="rId22"/>
    <p:sldId id="315" r:id="rId23"/>
    <p:sldId id="317" r:id="rId24"/>
    <p:sldId id="316" r:id="rId25"/>
    <p:sldId id="321" r:id="rId2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6D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150" y="300"/>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0B6EF8-00F0-4255-AD1D-8A63B0BF5043}" type="datetimeFigureOut">
              <a:rPr lang="zh-CN" altLang="en-US" smtClean="0"/>
              <a:pPr/>
              <a:t>2017/7/18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3F5597-6437-4943-9298-DDA34FFD0E8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041499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13F5597-6437-4943-9298-DDA34FFD0E81}" type="slidenum">
              <a:rPr lang="zh-CN" altLang="en-US" smtClean="0"/>
              <a:pPr/>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271353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032E3A-7624-4EED-AB1C-551B58DCDEA3}" type="slidenum">
              <a:rPr lang="zh-CN" altLang="en-US" smtClean="0"/>
              <a:pPr/>
              <a:t>14</a:t>
            </a:fld>
            <a:endParaRPr lang="zh-CN" altLang="en-US"/>
          </a:p>
        </p:txBody>
      </p:sp>
    </p:spTree>
    <p:extLst>
      <p:ext uri="{BB962C8B-B14F-4D97-AF65-F5344CB8AC3E}">
        <p14:creationId xmlns:p14="http://schemas.microsoft.com/office/powerpoint/2010/main" val="305485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15</a:t>
            </a:fld>
            <a:endParaRPr lang="zh-CN" altLang="en-US"/>
          </a:p>
        </p:txBody>
      </p:sp>
    </p:spTree>
    <p:extLst>
      <p:ext uri="{BB962C8B-B14F-4D97-AF65-F5344CB8AC3E}">
        <p14:creationId xmlns:p14="http://schemas.microsoft.com/office/powerpoint/2010/main" val="2392631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423017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13F5597-6437-4943-9298-DDA34FFD0E81}" type="slidenum">
              <a:rPr lang="zh-CN" altLang="en-US" smtClean="0"/>
              <a:pPr/>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pPr/>
              <a:t>18</a:t>
            </a:fld>
            <a:endParaRPr lang="en-US"/>
          </a:p>
        </p:txBody>
      </p:sp>
    </p:spTree>
    <p:extLst>
      <p:ext uri="{BB962C8B-B14F-4D97-AF65-F5344CB8AC3E}">
        <p14:creationId xmlns:p14="http://schemas.microsoft.com/office/powerpoint/2010/main" val="3436920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5586431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20</a:t>
            </a:fld>
            <a:endParaRPr lang="zh-CN" altLang="en-US"/>
          </a:p>
        </p:txBody>
      </p:sp>
    </p:spTree>
    <p:extLst>
      <p:ext uri="{BB962C8B-B14F-4D97-AF65-F5344CB8AC3E}">
        <p14:creationId xmlns:p14="http://schemas.microsoft.com/office/powerpoint/2010/main" val="3600344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187319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060755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829247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13F5597-6437-4943-9298-DDA34FFD0E81}" type="slidenum">
              <a:rPr lang="zh-CN" altLang="en-US" smtClean="0"/>
              <a:pPr/>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84205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72552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435526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9</a:t>
            </a:fld>
            <a:endParaRPr lang="zh-CN" altLang="en-US"/>
          </a:p>
        </p:txBody>
      </p:sp>
    </p:spTree>
    <p:extLst>
      <p:ext uri="{BB962C8B-B14F-4D97-AF65-F5344CB8AC3E}">
        <p14:creationId xmlns:p14="http://schemas.microsoft.com/office/powerpoint/2010/main" val="327252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2292743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13F5597-6437-4943-9298-DDA34FFD0E81}" type="slidenum">
              <a:rPr lang="zh-CN" altLang="en-US" smtClean="0"/>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97769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87321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785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823"/>
            <a:ext cx="1292662" cy="300175"/>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8657769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2288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9934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3206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0FBF67-2538-4943-B685-7BF6FB82801B}" type="slidenum">
              <a:rPr lang="zh-CN" altLang="en-US" smtClean="0"/>
              <a:pPr/>
              <a:t>‹#›</a:t>
            </a:fld>
            <a:endParaRPr lang="zh-CN" altLang="en-US"/>
          </a:p>
        </p:txBody>
      </p:sp>
      <p:grpSp>
        <p:nvGrpSpPr>
          <p:cNvPr id="5" name="组合 4"/>
          <p:cNvGrpSpPr/>
          <p:nvPr userDrawn="1"/>
        </p:nvGrpSpPr>
        <p:grpSpPr>
          <a:xfrm>
            <a:off x="395536" y="181762"/>
            <a:ext cx="2576526" cy="338554"/>
            <a:chOff x="665958" y="319364"/>
            <a:chExt cx="3435371" cy="451406"/>
          </a:xfrm>
        </p:grpSpPr>
        <p:sp>
          <p:nvSpPr>
            <p:cNvPr id="6" name="文本框 23"/>
            <p:cNvSpPr txBox="1"/>
            <p:nvPr/>
          </p:nvSpPr>
          <p:spPr>
            <a:xfrm>
              <a:off x="665958" y="319364"/>
              <a:ext cx="1968916" cy="451406"/>
            </a:xfrm>
            <a:prstGeom prst="rect">
              <a:avLst/>
            </a:prstGeom>
            <a:noFill/>
          </p:spPr>
          <p:txBody>
            <a:bodyPr wrap="non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标题文字内容</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a:t>
              </a:r>
            </a:p>
          </p:txBody>
        </p:sp>
        <p:sp>
          <p:nvSpPr>
            <p:cNvPr id="7" name="文本框 23"/>
            <p:cNvSpPr txBox="1"/>
            <p:nvPr/>
          </p:nvSpPr>
          <p:spPr>
            <a:xfrm>
              <a:off x="2346146" y="415375"/>
              <a:ext cx="1755183" cy="287259"/>
            </a:xfrm>
            <a:prstGeom prst="rect">
              <a:avLst/>
            </a:prstGeom>
            <a:noFill/>
          </p:spPr>
          <p:txBody>
            <a:bodyPr wrap="none" rtlCol="0">
              <a:spAutoFit/>
            </a:bodyPr>
            <a:lstStyle/>
            <a:p>
              <a:r>
                <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rPr>
                <a:t>  Click here to add Title</a:t>
              </a:r>
              <a:endPar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cxnSp>
        <p:nvCxnSpPr>
          <p:cNvPr id="8" name="直接连接符 7"/>
          <p:cNvCxnSpPr/>
          <p:nvPr userDrawn="1"/>
        </p:nvCxnSpPr>
        <p:spPr>
          <a:xfrm>
            <a:off x="2879812" y="484312"/>
            <a:ext cx="6264696"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10" name="Picture 3" descr="C:\Users\Administrator\Desktop\7457996091401b0.png"/>
          <p:cNvPicPr>
            <a:picLocks noChangeAspect="1" noChangeArrowheads="1"/>
          </p:cNvPicPr>
          <p:nvPr userDrawn="1"/>
        </p:nvPicPr>
        <p:blipFill>
          <a:blip r:embed="rId2" cstate="print"/>
          <a:srcRect/>
          <a:stretch>
            <a:fillRect/>
          </a:stretch>
        </p:blipFill>
        <p:spPr bwMode="auto">
          <a:xfrm>
            <a:off x="-508" y="16259"/>
            <a:ext cx="432048" cy="549879"/>
          </a:xfrm>
          <a:prstGeom prst="rect">
            <a:avLst/>
          </a:prstGeom>
          <a:noFill/>
        </p:spPr>
      </p:pic>
      <p:cxnSp>
        <p:nvCxnSpPr>
          <p:cNvPr id="13" name="直接连接符 12"/>
          <p:cNvCxnSpPr/>
          <p:nvPr userDrawn="1"/>
        </p:nvCxnSpPr>
        <p:spPr>
          <a:xfrm>
            <a:off x="7452320" y="484312"/>
            <a:ext cx="1700572"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8E8FAEF-2DED-407D-8FB1-722BEB2000EE}" type="datetimeFigureOut">
              <a:rPr lang="zh-CN" altLang="en-US" smtClean="0"/>
              <a:pPr/>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0FBF67-2538-4943-B685-7BF6FB82801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C8E8FAEF-2DED-407D-8FB1-722BEB2000EE}" type="datetimeFigureOut">
              <a:rPr lang="zh-CN" altLang="en-US" smtClean="0"/>
              <a:pPr/>
              <a:t>2017/7/18</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940FBF67-2538-4943-B685-7BF6FB82801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tags" Target="../tags/tag15.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4.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6.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1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185d2aab601904906e3b21ff9bdadd30.png">
            <a:extLst>
              <a:ext uri="{FF2B5EF4-FFF2-40B4-BE49-F238E27FC236}">
                <a16:creationId xmlns:a16="http://schemas.microsoft.com/office/drawing/2014/main" id="{7F988C90-14B3-4064-99A4-B11B7FC86409}"/>
              </a:ext>
            </a:extLst>
          </p:cNvPr>
          <p:cNvPicPr>
            <a:picLocks noChangeAspect="1" noChangeArrowheads="1"/>
          </p:cNvPicPr>
          <p:nvPr/>
        </p:nvPicPr>
        <p:blipFill>
          <a:blip r:embed="rId4" cstate="print"/>
          <a:srcRect/>
          <a:stretch>
            <a:fillRect/>
          </a:stretch>
        </p:blipFill>
        <p:spPr bwMode="auto">
          <a:xfrm>
            <a:off x="-1410" y="-349753"/>
            <a:ext cx="9144000" cy="1963649"/>
          </a:xfrm>
          <a:prstGeom prst="rect">
            <a:avLst/>
          </a:prstGeom>
          <a:noFill/>
        </p:spPr>
      </p:pic>
      <p:pic>
        <p:nvPicPr>
          <p:cNvPr id="3" name="Picture 2" descr="C:\Users\Administrator\Desktop\d352779af3c12085918e1f8187fc1523.png"/>
          <p:cNvPicPr>
            <a:picLocks noChangeAspect="1" noChangeArrowheads="1"/>
          </p:cNvPicPr>
          <p:nvPr/>
        </p:nvPicPr>
        <p:blipFill>
          <a:blip r:embed="rId5" cstate="print"/>
          <a:srcRect t="31893"/>
          <a:stretch>
            <a:fillRect/>
          </a:stretch>
        </p:blipFill>
        <p:spPr bwMode="auto">
          <a:xfrm>
            <a:off x="1411" y="2031418"/>
            <a:ext cx="9141179" cy="3112877"/>
          </a:xfrm>
          <a:prstGeom prst="rect">
            <a:avLst/>
          </a:prstGeom>
          <a:noFill/>
        </p:spPr>
      </p:pic>
      <p:sp>
        <p:nvSpPr>
          <p:cNvPr id="6" name="TextBox 6">
            <a:extLst>
              <a:ext uri="{FF2B5EF4-FFF2-40B4-BE49-F238E27FC236}">
                <a16:creationId xmlns:a16="http://schemas.microsoft.com/office/drawing/2014/main" id="{90B1358F-0632-4183-B4A2-6CB9EA17AB89}"/>
              </a:ext>
            </a:extLst>
          </p:cNvPr>
          <p:cNvSpPr txBox="1"/>
          <p:nvPr/>
        </p:nvSpPr>
        <p:spPr>
          <a:xfrm>
            <a:off x="2271221" y="2031418"/>
            <a:ext cx="5109091" cy="830997"/>
          </a:xfrm>
          <a:prstGeom prst="rect">
            <a:avLst/>
          </a:prstGeom>
          <a:noFill/>
        </p:spPr>
        <p:txBody>
          <a:bodyPr wrap="none" rtlCol="0">
            <a:spAutoFit/>
          </a:bodyPr>
          <a:lstStyle/>
          <a:p>
            <a:r>
              <a:rPr lang="zh-CN" altLang="en-US" sz="4800" dirty="0">
                <a:solidFill>
                  <a:schemeClr val="accent1"/>
                </a:solidFill>
                <a:latin typeface="华文琥珀" panose="02010800040101010101" pitchFamily="2" charset="-122"/>
                <a:ea typeface="华文琥珀" panose="02010800040101010101" pitchFamily="2" charset="-122"/>
              </a:rPr>
              <a:t>维护核心听从指挥</a:t>
            </a:r>
          </a:p>
        </p:txBody>
      </p:sp>
      <p:sp>
        <p:nvSpPr>
          <p:cNvPr id="10" name="TextBox 5">
            <a:hlinkClick r:id="" action="ppaction://hlinkshowjump?jump=nextslide"/>
            <a:extLst>
              <a:ext uri="{FF2B5EF4-FFF2-40B4-BE49-F238E27FC236}">
                <a16:creationId xmlns:a16="http://schemas.microsoft.com/office/drawing/2014/main" id="{2FB1CB4D-C9D6-4D08-86A5-DD1A46C626E6}"/>
              </a:ext>
            </a:extLst>
          </p:cNvPr>
          <p:cNvSpPr txBox="1">
            <a:spLocks noChangeArrowheads="1"/>
          </p:cNvSpPr>
          <p:nvPr/>
        </p:nvSpPr>
        <p:spPr bwMode="auto">
          <a:xfrm>
            <a:off x="2663788" y="2968588"/>
            <a:ext cx="4536504"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适用于工作总结、工作计划、党课、两学一做、一件换色等</a:t>
            </a:r>
          </a:p>
        </p:txBody>
      </p:sp>
      <p:sp>
        <p:nvSpPr>
          <p:cNvPr id="11" name="文本框 66">
            <a:extLst>
              <a:ext uri="{FF2B5EF4-FFF2-40B4-BE49-F238E27FC236}">
                <a16:creationId xmlns:a16="http://schemas.microsoft.com/office/drawing/2014/main" id="{335D3722-88C8-4CD4-AC18-412E4D4B5B26}"/>
              </a:ext>
            </a:extLst>
          </p:cNvPr>
          <p:cNvSpPr txBox="1">
            <a:spLocks noChangeArrowheads="1"/>
          </p:cNvSpPr>
          <p:nvPr/>
        </p:nvSpPr>
        <p:spPr bwMode="auto">
          <a:xfrm>
            <a:off x="2303748" y="3317595"/>
            <a:ext cx="4968552"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685800">
              <a:lnSpc>
                <a:spcPct val="130000"/>
              </a:lnSpc>
              <a:defRPr/>
            </a:pPr>
            <a:r>
              <a:rPr lang="zh-CN" altLang="en-US" sz="700" dirty="0">
                <a:solidFill>
                  <a:schemeClr val="tx1">
                    <a:lumMod val="50000"/>
                    <a:lumOff val="50000"/>
                  </a:schemeClr>
                </a:solidFill>
                <a:sym typeface="+mn-ea"/>
              </a:rPr>
              <a: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endParaRPr lang="zh-CN" altLang="en-US" sz="7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a:p>
            <a:pPr algn="ctr" defTabSz="685800">
              <a:lnSpc>
                <a:spcPct val="130000"/>
              </a:lnSpc>
              <a:defRPr/>
            </a:pPr>
            <a:endParaRPr lang="zh-CN" altLang="en-US" sz="7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pic>
        <p:nvPicPr>
          <p:cNvPr id="2" name="中国人民解放军军乐团 - 欢送进行曲">
            <a:hlinkClick r:id="" action="ppaction://media"/>
            <a:extLst>
              <a:ext uri="{FF2B5EF4-FFF2-40B4-BE49-F238E27FC236}">
                <a16:creationId xmlns:a16="http://schemas.microsoft.com/office/drawing/2014/main" id="{8BAF6442-5DF3-4715-A285-2E14E2D8B18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4604" y="1726618"/>
            <a:ext cx="609600" cy="609600"/>
          </a:xfrm>
          <a:prstGeom prst="rect">
            <a:avLst/>
          </a:prstGeom>
        </p:spPr>
      </p:pic>
    </p:spTree>
    <p:extLst>
      <p:ext uri="{BB962C8B-B14F-4D97-AF65-F5344CB8AC3E}">
        <p14:creationId xmlns:p14="http://schemas.microsoft.com/office/powerpoint/2010/main" val="1676775819"/>
      </p:ext>
    </p:extLst>
  </p:cSld>
  <p:clrMapOvr>
    <a:masterClrMapping/>
  </p:clrMapOvr>
  <mc:AlternateContent xmlns:mc="http://schemas.openxmlformats.org/markup-compatibility/2006" xmlns:p14="http://schemas.microsoft.com/office/powerpoint/2010/main">
    <mc:Choice Requires="p14">
      <p:transition spd="slow" p14:dur="1300" advClick="0" advTm="0">
        <p14:pan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23" presetClass="entr" presetSubtype="28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2300" fill="hold"/>
                                        <p:tgtEl>
                                          <p:spTgt spid="13"/>
                                        </p:tgtEl>
                                        <p:attrNameLst>
                                          <p:attrName>ppt_w</p:attrName>
                                        </p:attrNameLst>
                                      </p:cBhvr>
                                      <p:tavLst>
                                        <p:tav tm="0">
                                          <p:val>
                                            <p:strVal val="4/3*#ppt_w"/>
                                          </p:val>
                                        </p:tav>
                                        <p:tav tm="100000">
                                          <p:val>
                                            <p:strVal val="#ppt_w"/>
                                          </p:val>
                                        </p:tav>
                                      </p:tavLst>
                                    </p:anim>
                                    <p:anim calcmode="lin" valueType="num">
                                      <p:cBhvr>
                                        <p:cTn id="16" dur="2300" fill="hold"/>
                                        <p:tgtEl>
                                          <p:spTgt spid="13"/>
                                        </p:tgtEl>
                                        <p:attrNameLst>
                                          <p:attrName>ppt_h</p:attrName>
                                        </p:attrNameLst>
                                      </p:cBhvr>
                                      <p:tavLst>
                                        <p:tav tm="0">
                                          <p:val>
                                            <p:strVal val="4/3*#ppt_h"/>
                                          </p:val>
                                        </p:tav>
                                        <p:tav tm="100000">
                                          <p:val>
                                            <p:strVal val="#ppt_h"/>
                                          </p:val>
                                        </p:tav>
                                      </p:tavLst>
                                    </p:anim>
                                  </p:childTnLst>
                                </p:cTn>
                              </p:par>
                              <p:par>
                                <p:cTn id="17" presetID="2" presetClass="entr" presetSubtype="2" fill="hold" grpId="0" nodeType="withEffect">
                                  <p:stCondLst>
                                    <p:cond delay="7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1+#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300"/>
                            </p:stCondLst>
                            <p:childTnLst>
                              <p:par>
                                <p:cTn id="22" presetID="42"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3300"/>
                            </p:stCondLst>
                            <p:childTnLst>
                              <p:par>
                                <p:cTn id="28" presetID="22" presetClass="entr" presetSubtype="4" fill="hold" grpId="0" nodeType="afterEffect">
                                  <p:stCondLst>
                                    <p:cond delay="0"/>
                                  </p:stCondLst>
                                  <p:iterate type="lt">
                                    <p:tmPct val="0"/>
                                  </p:iterate>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1"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a:xfrm rot="4351113">
            <a:off x="3887428" y="1599536"/>
            <a:ext cx="3347920" cy="2308834"/>
            <a:chOff x="940378" y="1114346"/>
            <a:chExt cx="7056438" cy="4867275"/>
          </a:xfrm>
        </p:grpSpPr>
        <p:sp>
          <p:nvSpPr>
            <p:cNvPr id="6" name="Arc 682"/>
            <p:cNvSpPr>
              <a:spLocks/>
            </p:cNvSpPr>
            <p:nvPr/>
          </p:nvSpPr>
          <p:spPr bwMode="auto">
            <a:xfrm rot="18746405">
              <a:off x="3554196" y="1119903"/>
              <a:ext cx="1014413" cy="1003300"/>
            </a:xfrm>
            <a:custGeom>
              <a:avLst/>
              <a:gdLst>
                <a:gd name="T0" fmla="*/ 2147483647 w 21600"/>
                <a:gd name="T1" fmla="*/ 0 h 21356"/>
                <a:gd name="T2" fmla="*/ 2147483647 w 21600"/>
                <a:gd name="T3" fmla="*/ 2147483647 h 21356"/>
                <a:gd name="T4" fmla="*/ 0 w 21600"/>
                <a:gd name="T5" fmla="*/ 2147483647 h 21356"/>
                <a:gd name="T6" fmla="*/ 0 60000 65536"/>
                <a:gd name="T7" fmla="*/ 0 60000 65536"/>
                <a:gd name="T8" fmla="*/ 0 60000 65536"/>
                <a:gd name="T9" fmla="*/ 0 w 21600"/>
                <a:gd name="T10" fmla="*/ 0 h 21356"/>
                <a:gd name="T11" fmla="*/ 21600 w 21600"/>
                <a:gd name="T12" fmla="*/ 21356 h 21356"/>
              </a:gdLst>
              <a:ahLst/>
              <a:cxnLst>
                <a:cxn ang="T6">
                  <a:pos x="T0" y="T1"/>
                </a:cxn>
                <a:cxn ang="T7">
                  <a:pos x="T2" y="T3"/>
                </a:cxn>
                <a:cxn ang="T8">
                  <a:pos x="T4" y="T5"/>
                </a:cxn>
              </a:cxnLst>
              <a:rect l="T9" t="T10" r="T11" b="T12"/>
              <a:pathLst>
                <a:path w="21600" h="21356" fill="none" extrusionOk="0">
                  <a:moveTo>
                    <a:pt x="3237" y="-1"/>
                  </a:moveTo>
                  <a:cubicBezTo>
                    <a:pt x="13795" y="1600"/>
                    <a:pt x="21600" y="10676"/>
                    <a:pt x="21600" y="21356"/>
                  </a:cubicBezTo>
                </a:path>
                <a:path w="21600" h="21356" stroke="0" extrusionOk="0">
                  <a:moveTo>
                    <a:pt x="3237" y="-1"/>
                  </a:moveTo>
                  <a:cubicBezTo>
                    <a:pt x="13795" y="1600"/>
                    <a:pt x="21600" y="10676"/>
                    <a:pt x="21600" y="21356"/>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750054" latinLnBrk="1">
                <a:lnSpc>
                  <a:spcPct val="120000"/>
                </a:lnSpc>
                <a:defRPr/>
              </a:pPr>
              <a:endParaRPr kumimoji="1" lang="zh-CN" altLang="en-US" sz="600" kern="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73"/>
            <p:cNvSpPr>
              <a:spLocks noEditPoints="1"/>
            </p:cNvSpPr>
            <p:nvPr/>
          </p:nvSpPr>
          <p:spPr bwMode="auto">
            <a:xfrm rot="21275257">
              <a:off x="4204278" y="1579484"/>
              <a:ext cx="2628900" cy="2630487"/>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2"/>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latinLnBrk="1">
                <a:lnSpc>
                  <a:spcPct val="120000"/>
                </a:lnSpc>
              </a:pPr>
              <a:endParaRPr kumimoji="1"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675"/>
            <p:cNvSpPr>
              <a:spLocks noEditPoints="1"/>
            </p:cNvSpPr>
            <p:nvPr/>
          </p:nvSpPr>
          <p:spPr bwMode="auto">
            <a:xfrm rot="21275257">
              <a:off x="940378" y="1649334"/>
              <a:ext cx="3429000" cy="3429000"/>
            </a:xfrm>
            <a:custGeom>
              <a:avLst/>
              <a:gdLst>
                <a:gd name="T0" fmla="*/ 2147483647 w 2622"/>
                <a:gd name="T1" fmla="*/ 2147483647 h 2622"/>
                <a:gd name="T2" fmla="*/ 2147483647 w 2622"/>
                <a:gd name="T3" fmla="*/ 2147483647 h 2622"/>
                <a:gd name="T4" fmla="*/ 2147483647 w 2622"/>
                <a:gd name="T5" fmla="*/ 2147483647 h 2622"/>
                <a:gd name="T6" fmla="*/ 2147483647 w 2622"/>
                <a:gd name="T7" fmla="*/ 2147483647 h 2622"/>
                <a:gd name="T8" fmla="*/ 2147483647 w 2622"/>
                <a:gd name="T9" fmla="*/ 2147483647 h 2622"/>
                <a:gd name="T10" fmla="*/ 2147483647 w 2622"/>
                <a:gd name="T11" fmla="*/ 2147483647 h 2622"/>
                <a:gd name="T12" fmla="*/ 2147483647 w 2622"/>
                <a:gd name="T13" fmla="*/ 2147483647 h 2622"/>
                <a:gd name="T14" fmla="*/ 2147483647 w 2622"/>
                <a:gd name="T15" fmla="*/ 2147483647 h 2622"/>
                <a:gd name="T16" fmla="*/ 2147483647 w 2622"/>
                <a:gd name="T17" fmla="*/ 2147483647 h 2622"/>
                <a:gd name="T18" fmla="*/ 2147483647 w 2622"/>
                <a:gd name="T19" fmla="*/ 2147483647 h 2622"/>
                <a:gd name="T20" fmla="*/ 2147483647 w 2622"/>
                <a:gd name="T21" fmla="*/ 2147483647 h 2622"/>
                <a:gd name="T22" fmla="*/ 2147483647 w 2622"/>
                <a:gd name="T23" fmla="*/ 2147483647 h 2622"/>
                <a:gd name="T24" fmla="*/ 2147483647 w 2622"/>
                <a:gd name="T25" fmla="*/ 2147483647 h 2622"/>
                <a:gd name="T26" fmla="*/ 2147483647 w 2622"/>
                <a:gd name="T27" fmla="*/ 2147483647 h 2622"/>
                <a:gd name="T28" fmla="*/ 2147483647 w 2622"/>
                <a:gd name="T29" fmla="*/ 2147483647 h 2622"/>
                <a:gd name="T30" fmla="*/ 2147483647 w 2622"/>
                <a:gd name="T31" fmla="*/ 2147483647 h 2622"/>
                <a:gd name="T32" fmla="*/ 2147483647 w 2622"/>
                <a:gd name="T33" fmla="*/ 2147483647 h 2622"/>
                <a:gd name="T34" fmla="*/ 2147483647 w 2622"/>
                <a:gd name="T35" fmla="*/ 2147483647 h 2622"/>
                <a:gd name="T36" fmla="*/ 2147483647 w 2622"/>
                <a:gd name="T37" fmla="*/ 2147483647 h 2622"/>
                <a:gd name="T38" fmla="*/ 2147483647 w 2622"/>
                <a:gd name="T39" fmla="*/ 2147483647 h 2622"/>
                <a:gd name="T40" fmla="*/ 2147483647 w 2622"/>
                <a:gd name="T41" fmla="*/ 2147483647 h 2622"/>
                <a:gd name="T42" fmla="*/ 2147483647 w 2622"/>
                <a:gd name="T43" fmla="*/ 2147483647 h 2622"/>
                <a:gd name="T44" fmla="*/ 2147483647 w 2622"/>
                <a:gd name="T45" fmla="*/ 2147483647 h 2622"/>
                <a:gd name="T46" fmla="*/ 2147483647 w 2622"/>
                <a:gd name="T47" fmla="*/ 2147483647 h 2622"/>
                <a:gd name="T48" fmla="*/ 2147483647 w 2622"/>
                <a:gd name="T49" fmla="*/ 2147483647 h 2622"/>
                <a:gd name="T50" fmla="*/ 2147483647 w 2622"/>
                <a:gd name="T51" fmla="*/ 2147483647 h 2622"/>
                <a:gd name="T52" fmla="*/ 2147483647 w 2622"/>
                <a:gd name="T53" fmla="*/ 2147483647 h 2622"/>
                <a:gd name="T54" fmla="*/ 2147483647 w 2622"/>
                <a:gd name="T55" fmla="*/ 2147483647 h 2622"/>
                <a:gd name="T56" fmla="*/ 2147483647 w 2622"/>
                <a:gd name="T57" fmla="*/ 2147483647 h 2622"/>
                <a:gd name="T58" fmla="*/ 2147483647 w 2622"/>
                <a:gd name="T59" fmla="*/ 2147483647 h 2622"/>
                <a:gd name="T60" fmla="*/ 2147483647 w 2622"/>
                <a:gd name="T61" fmla="*/ 2147483647 h 2622"/>
                <a:gd name="T62" fmla="*/ 2147483647 w 2622"/>
                <a:gd name="T63" fmla="*/ 2147483647 h 2622"/>
                <a:gd name="T64" fmla="*/ 2147483647 w 2622"/>
                <a:gd name="T65" fmla="*/ 2147483647 h 2622"/>
                <a:gd name="T66" fmla="*/ 2147483647 w 2622"/>
                <a:gd name="T67" fmla="*/ 2147483647 h 2622"/>
                <a:gd name="T68" fmla="*/ 2147483647 w 2622"/>
                <a:gd name="T69" fmla="*/ 2147483647 h 2622"/>
                <a:gd name="T70" fmla="*/ 2147483647 w 2622"/>
                <a:gd name="T71" fmla="*/ 2147483647 h 2622"/>
                <a:gd name="T72" fmla="*/ 2147483647 w 2622"/>
                <a:gd name="T73" fmla="*/ 2147483647 h 2622"/>
                <a:gd name="T74" fmla="*/ 2147483647 w 2622"/>
                <a:gd name="T75" fmla="*/ 2147483647 h 2622"/>
                <a:gd name="T76" fmla="*/ 2147483647 w 2622"/>
                <a:gd name="T77" fmla="*/ 2147483647 h 2622"/>
                <a:gd name="T78" fmla="*/ 2147483647 w 2622"/>
                <a:gd name="T79" fmla="*/ 2147483647 h 2622"/>
                <a:gd name="T80" fmla="*/ 2147483647 w 2622"/>
                <a:gd name="T81" fmla="*/ 2147483647 h 2622"/>
                <a:gd name="T82" fmla="*/ 2147483647 w 2622"/>
                <a:gd name="T83" fmla="*/ 2147483647 h 2622"/>
                <a:gd name="T84" fmla="*/ 2147483647 w 2622"/>
                <a:gd name="T85" fmla="*/ 2147483647 h 2622"/>
                <a:gd name="T86" fmla="*/ 2147483647 w 2622"/>
                <a:gd name="T87" fmla="*/ 2147483647 h 2622"/>
                <a:gd name="T88" fmla="*/ 2147483647 w 2622"/>
                <a:gd name="T89" fmla="*/ 2147483647 h 2622"/>
                <a:gd name="T90" fmla="*/ 2147483647 w 2622"/>
                <a:gd name="T91" fmla="*/ 2147483647 h 2622"/>
                <a:gd name="T92" fmla="*/ 2147483647 w 2622"/>
                <a:gd name="T93" fmla="*/ 2147483647 h 2622"/>
                <a:gd name="T94" fmla="*/ 2147483647 w 2622"/>
                <a:gd name="T95" fmla="*/ 2147483647 h 2622"/>
                <a:gd name="T96" fmla="*/ 2147483647 w 2622"/>
                <a:gd name="T97" fmla="*/ 2147483647 h 2622"/>
                <a:gd name="T98" fmla="*/ 2147483647 w 2622"/>
                <a:gd name="T99" fmla="*/ 2147483647 h 2622"/>
                <a:gd name="T100" fmla="*/ 2147483647 w 2622"/>
                <a:gd name="T101" fmla="*/ 2147483647 h 2622"/>
                <a:gd name="T102" fmla="*/ 2147483647 w 2622"/>
                <a:gd name="T103" fmla="*/ 2147483647 h 2622"/>
                <a:gd name="T104" fmla="*/ 2147483647 w 2622"/>
                <a:gd name="T105" fmla="*/ 2147483647 h 2622"/>
                <a:gd name="T106" fmla="*/ 2147483647 w 2622"/>
                <a:gd name="T107" fmla="*/ 2147483647 h 262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622"/>
                <a:gd name="T163" fmla="*/ 0 h 2622"/>
                <a:gd name="T164" fmla="*/ 2622 w 2622"/>
                <a:gd name="T165" fmla="*/ 2622 h 262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chemeClr val="accent1">
                <a:alpha val="79999"/>
              </a:schemeClr>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latinLnBrk="1">
                <a:lnSpc>
                  <a:spcPct val="120000"/>
                </a:lnSpc>
              </a:pPr>
              <a:endParaRPr kumimoji="1"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676"/>
            <p:cNvSpPr>
              <a:spLocks noChangeArrowheads="1"/>
            </p:cNvSpPr>
            <p:nvPr/>
          </p:nvSpPr>
          <p:spPr bwMode="auto">
            <a:xfrm rot="21275257">
              <a:off x="1307091" y="2016046"/>
              <a:ext cx="2695575" cy="2693988"/>
            </a:xfrm>
            <a:prstGeom prst="ellipse">
              <a:avLst/>
            </a:prstGeom>
            <a:solidFill>
              <a:schemeClr val="accent1"/>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latinLnBrk="1">
                <a:lnSpc>
                  <a:spcPct val="120000"/>
                </a:lnSpc>
              </a:pPr>
              <a:endParaRPr kumimoji="1" lang="ko-KR" altLang="en-US" sz="600" dirty="0">
                <a:solidFill>
                  <a:schemeClr val="bg1">
                    <a:lumMod val="65000"/>
                  </a:schemeClr>
                </a:solidFill>
                <a:latin typeface="Arial" panose="020B0604020202020204" pitchFamily="34" charset="0"/>
                <a:cs typeface="+mn-ea"/>
                <a:sym typeface="Arial" panose="020B0604020202020204" pitchFamily="34" charset="0"/>
              </a:endParaRPr>
            </a:p>
          </p:txBody>
        </p:sp>
        <p:sp>
          <p:nvSpPr>
            <p:cNvPr id="10" name="Oval 677"/>
            <p:cNvSpPr>
              <a:spLocks noChangeArrowheads="1"/>
            </p:cNvSpPr>
            <p:nvPr/>
          </p:nvSpPr>
          <p:spPr bwMode="auto">
            <a:xfrm rot="21275257">
              <a:off x="4617028" y="1993821"/>
              <a:ext cx="1801813" cy="1801813"/>
            </a:xfrm>
            <a:prstGeom prst="ellipse">
              <a:avLst/>
            </a:prstGeom>
            <a:solidFill>
              <a:schemeClr val="accent2"/>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latinLnBrk="1">
                <a:lnSpc>
                  <a:spcPct val="120000"/>
                </a:lnSpc>
              </a:pPr>
              <a:endParaRPr kumimoji="1" lang="ko-KR" altLang="en-US" sz="600" dirty="0">
                <a:solidFill>
                  <a:schemeClr val="bg1">
                    <a:lumMod val="65000"/>
                  </a:schemeClr>
                </a:solidFill>
                <a:latin typeface="Arial" panose="020B0604020202020204" pitchFamily="34" charset="0"/>
                <a:cs typeface="+mn-ea"/>
                <a:sym typeface="Arial" panose="020B0604020202020204" pitchFamily="34" charset="0"/>
              </a:endParaRPr>
            </a:p>
          </p:txBody>
        </p:sp>
        <p:sp>
          <p:nvSpPr>
            <p:cNvPr id="11" name="Freeform 679"/>
            <p:cNvSpPr>
              <a:spLocks noEditPoints="1"/>
            </p:cNvSpPr>
            <p:nvPr/>
          </p:nvSpPr>
          <p:spPr bwMode="auto">
            <a:xfrm rot="21275257">
              <a:off x="5693353" y="3676571"/>
              <a:ext cx="2303463" cy="2305050"/>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chemeClr val="accent3"/>
            </a:solidFill>
            <a:ln>
              <a:noFill/>
            </a:ln>
            <a:extLst>
              <a:ext uri="{91240B29-F687-4F45-9708-019B960494DF}">
                <a14:hiddenLine xmlns:a14="http://schemas.microsoft.com/office/drawing/2010/main" w="19050" cap="rnd">
                  <a:solidFill>
                    <a:srgbClr val="000000"/>
                  </a:solidFill>
                  <a:prstDash val="sysDot"/>
                  <a:round/>
                  <a:headEnd/>
                  <a:tailEnd/>
                </a14:hiddenLine>
              </a:ext>
            </a:extLst>
          </p:spPr>
          <p:txBody>
            <a:bodyPr wrap="none" anchor="ctr"/>
            <a:lstStyle/>
            <a:p>
              <a:pPr algn="just" latinLnBrk="1">
                <a:lnSpc>
                  <a:spcPct val="120000"/>
                </a:lnSpc>
              </a:pPr>
              <a:endParaRPr kumimoji="1"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680"/>
            <p:cNvSpPr>
              <a:spLocks noChangeArrowheads="1"/>
            </p:cNvSpPr>
            <p:nvPr/>
          </p:nvSpPr>
          <p:spPr bwMode="auto">
            <a:xfrm rot="21275257">
              <a:off x="6055303" y="4040109"/>
              <a:ext cx="1577975" cy="1577975"/>
            </a:xfrm>
            <a:prstGeom prst="ellipse">
              <a:avLst/>
            </a:prstGeom>
            <a:solidFill>
              <a:schemeClr val="accent3"/>
            </a:solidFill>
            <a:ln>
              <a:noFill/>
            </a:ln>
            <a:extLst>
              <a:ext uri="{91240B29-F687-4F45-9708-019B960494DF}">
                <a14:hiddenLine xmlns:a14="http://schemas.microsoft.com/office/drawing/2010/main" w="19050" algn="ctr">
                  <a:solidFill>
                    <a:srgbClr val="000000"/>
                  </a:solidFill>
                  <a:round/>
                  <a:headEnd/>
                  <a:tailEnd/>
                </a14:hiddenLine>
              </a:ext>
            </a:extLst>
          </p:spPr>
          <p:txBody>
            <a:bodyPr wrap="none" anchor="ctr"/>
            <a:lstStyle/>
            <a:p>
              <a:pPr algn="just" latinLnBrk="1">
                <a:lnSpc>
                  <a:spcPct val="120000"/>
                </a:lnSpc>
              </a:pPr>
              <a:endParaRPr kumimoji="1" lang="ko-KR" altLang="en-US" sz="600" dirty="0">
                <a:solidFill>
                  <a:schemeClr val="bg1">
                    <a:lumMod val="65000"/>
                  </a:schemeClr>
                </a:solidFill>
                <a:latin typeface="Arial" panose="020B0604020202020204" pitchFamily="34" charset="0"/>
                <a:cs typeface="+mn-ea"/>
                <a:sym typeface="Arial" panose="020B0604020202020204" pitchFamily="34" charset="0"/>
              </a:endParaRPr>
            </a:p>
          </p:txBody>
        </p:sp>
        <p:sp>
          <p:nvSpPr>
            <p:cNvPr id="13" name="Arc 681"/>
            <p:cNvSpPr>
              <a:spLocks/>
            </p:cNvSpPr>
            <p:nvPr/>
          </p:nvSpPr>
          <p:spPr bwMode="auto">
            <a:xfrm rot="7501686">
              <a:off x="4141572" y="3609103"/>
              <a:ext cx="1906587" cy="1549400"/>
            </a:xfrm>
            <a:custGeom>
              <a:avLst/>
              <a:gdLst>
                <a:gd name="T0" fmla="*/ 2147483647 w 21600"/>
                <a:gd name="T1" fmla="*/ 0 h 15695"/>
                <a:gd name="T2" fmla="*/ 2147483647 w 21600"/>
                <a:gd name="T3" fmla="*/ 2147483647 h 15695"/>
                <a:gd name="T4" fmla="*/ 0 w 21600"/>
                <a:gd name="T5" fmla="*/ 2147483647 h 15695"/>
                <a:gd name="T6" fmla="*/ 0 60000 65536"/>
                <a:gd name="T7" fmla="*/ 0 60000 65536"/>
                <a:gd name="T8" fmla="*/ 0 60000 65536"/>
                <a:gd name="T9" fmla="*/ 0 w 21600"/>
                <a:gd name="T10" fmla="*/ 0 h 15695"/>
                <a:gd name="T11" fmla="*/ 21600 w 21600"/>
                <a:gd name="T12" fmla="*/ 15695 h 15695"/>
              </a:gdLst>
              <a:ahLst/>
              <a:cxnLst>
                <a:cxn ang="T6">
                  <a:pos x="T0" y="T1"/>
                </a:cxn>
                <a:cxn ang="T7">
                  <a:pos x="T2" y="T3"/>
                </a:cxn>
                <a:cxn ang="T8">
                  <a:pos x="T4" y="T5"/>
                </a:cxn>
              </a:cxnLst>
              <a:rect l="T9" t="T10" r="T11" b="T12"/>
              <a:pathLst>
                <a:path w="21600" h="15695" fill="none" extrusionOk="0">
                  <a:moveTo>
                    <a:pt x="14840" y="-1"/>
                  </a:moveTo>
                  <a:cubicBezTo>
                    <a:pt x="19155" y="4079"/>
                    <a:pt x="21600" y="9756"/>
                    <a:pt x="21600" y="15695"/>
                  </a:cubicBezTo>
                </a:path>
                <a:path w="21600" h="15695" stroke="0" extrusionOk="0">
                  <a:moveTo>
                    <a:pt x="14840" y="-1"/>
                  </a:moveTo>
                  <a:cubicBezTo>
                    <a:pt x="19155" y="4079"/>
                    <a:pt x="21600" y="9756"/>
                    <a:pt x="21600" y="15695"/>
                  </a:cubicBezTo>
                  <a:lnTo>
                    <a:pt x="0" y="15695"/>
                  </a:lnTo>
                  <a:lnTo>
                    <a:pt x="14840"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750054" latinLnBrk="1">
                <a:lnSpc>
                  <a:spcPct val="120000"/>
                </a:lnSpc>
                <a:defRPr/>
              </a:pPr>
              <a:endParaRPr kumimoji="1" lang="zh-CN" altLang="en-US" sz="600" kern="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rc 683"/>
            <p:cNvSpPr>
              <a:spLocks/>
            </p:cNvSpPr>
            <p:nvPr/>
          </p:nvSpPr>
          <p:spPr bwMode="auto">
            <a:xfrm rot="256945">
              <a:off x="7018916" y="2744709"/>
              <a:ext cx="620712" cy="898525"/>
            </a:xfrm>
            <a:custGeom>
              <a:avLst/>
              <a:gdLst>
                <a:gd name="T0" fmla="*/ 2147483647 w 21600"/>
                <a:gd name="T1" fmla="*/ 0 h 31203"/>
                <a:gd name="T2" fmla="*/ 2147483647 w 21600"/>
                <a:gd name="T3" fmla="*/ 2147483647 h 31203"/>
                <a:gd name="T4" fmla="*/ 0 w 21600"/>
                <a:gd name="T5" fmla="*/ 2147483647 h 31203"/>
                <a:gd name="T6" fmla="*/ 0 60000 65536"/>
                <a:gd name="T7" fmla="*/ 0 60000 65536"/>
                <a:gd name="T8" fmla="*/ 0 60000 65536"/>
                <a:gd name="T9" fmla="*/ 0 w 21600"/>
                <a:gd name="T10" fmla="*/ 0 h 31203"/>
                <a:gd name="T11" fmla="*/ 21600 w 21600"/>
                <a:gd name="T12" fmla="*/ 31203 h 31203"/>
              </a:gdLst>
              <a:ahLst/>
              <a:cxnLst>
                <a:cxn ang="T6">
                  <a:pos x="T0" y="T1"/>
                </a:cxn>
                <a:cxn ang="T7">
                  <a:pos x="T2" y="T3"/>
                </a:cxn>
                <a:cxn ang="T8">
                  <a:pos x="T4" y="T5"/>
                </a:cxn>
              </a:cxnLst>
              <a:rect l="T9" t="T10" r="T11" b="T12"/>
              <a:pathLst>
                <a:path w="21600" h="31203" fill="none" extrusionOk="0">
                  <a:moveTo>
                    <a:pt x="3237" y="-1"/>
                  </a:moveTo>
                  <a:cubicBezTo>
                    <a:pt x="13795" y="1600"/>
                    <a:pt x="21600" y="10676"/>
                    <a:pt x="21600" y="21356"/>
                  </a:cubicBezTo>
                  <a:cubicBezTo>
                    <a:pt x="21600" y="24780"/>
                    <a:pt x="20785" y="28155"/>
                    <a:pt x="19224" y="31202"/>
                  </a:cubicBezTo>
                </a:path>
                <a:path w="21600" h="31203" stroke="0" extrusionOk="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chemeClr val="bg1">
                  <a:lumMod val="50000"/>
                </a:schemeClr>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algn="just" defTabSz="750054" latinLnBrk="1">
                <a:lnSpc>
                  <a:spcPct val="120000"/>
                </a:lnSpc>
                <a:defRPr/>
              </a:pPr>
              <a:endParaRPr kumimoji="1" lang="zh-CN" altLang="en-US" sz="600" kern="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Content Placeholder 2"/>
          <p:cNvSpPr txBox="1">
            <a:spLocks/>
          </p:cNvSpPr>
          <p:nvPr/>
        </p:nvSpPr>
        <p:spPr>
          <a:xfrm>
            <a:off x="6170811" y="1672573"/>
            <a:ext cx="1387613" cy="364796"/>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Content Placeholder 2"/>
          <p:cNvSpPr txBox="1">
            <a:spLocks/>
          </p:cNvSpPr>
          <p:nvPr/>
        </p:nvSpPr>
        <p:spPr>
          <a:xfrm>
            <a:off x="5920217" y="4110026"/>
            <a:ext cx="1387613" cy="364796"/>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Content Placeholder 2"/>
          <p:cNvSpPr txBox="1">
            <a:spLocks/>
          </p:cNvSpPr>
          <p:nvPr/>
        </p:nvSpPr>
        <p:spPr>
          <a:xfrm>
            <a:off x="3924042" y="2931122"/>
            <a:ext cx="1387613" cy="364796"/>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7"/>
          <p:cNvGrpSpPr/>
          <p:nvPr/>
        </p:nvGrpSpPr>
        <p:grpSpPr>
          <a:xfrm>
            <a:off x="5178295" y="3849494"/>
            <a:ext cx="310545" cy="310604"/>
            <a:chOff x="5607370" y="3562829"/>
            <a:chExt cx="587140" cy="587140"/>
          </a:xfrm>
          <a:solidFill>
            <a:schemeClr val="bg1"/>
          </a:solidFill>
        </p:grpSpPr>
        <p:sp>
          <p:nvSpPr>
            <p:cNvPr id="19"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20"/>
          <p:cNvGrpSpPr/>
          <p:nvPr/>
        </p:nvGrpSpPr>
        <p:grpSpPr>
          <a:xfrm>
            <a:off x="5176817" y="1646334"/>
            <a:ext cx="446040" cy="446125"/>
            <a:chOff x="6665323" y="3562825"/>
            <a:chExt cx="587140" cy="587140"/>
          </a:xfrm>
          <a:solidFill>
            <a:schemeClr val="bg1"/>
          </a:solidFill>
        </p:grpSpPr>
        <p:sp>
          <p:nvSpPr>
            <p:cNvPr id="22"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3"/>
          <p:cNvGrpSpPr/>
          <p:nvPr/>
        </p:nvGrpSpPr>
        <p:grpSpPr>
          <a:xfrm>
            <a:off x="5851208" y="2967370"/>
            <a:ext cx="310545" cy="310604"/>
            <a:chOff x="7740352" y="3562825"/>
            <a:chExt cx="587140" cy="587140"/>
          </a:xfrm>
          <a:solidFill>
            <a:schemeClr val="bg1"/>
          </a:solidFill>
        </p:grpSpPr>
        <p:sp>
          <p:nvSpPr>
            <p:cNvPr id="25"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vert="horz" wrap="square" lIns="105466" tIns="52732" rIns="105466" bIns="52732" numCol="1" anchor="t" anchorCtr="0" compatLnSpc="1">
              <a:prstTxWarp prst="textNoShape">
                <a:avLst/>
              </a:prstTxWarp>
            </a:bodyPr>
            <a:lstStyle/>
            <a:p>
              <a:pPr algn="just">
                <a:lnSpc>
                  <a:spcPct val="120000"/>
                </a:lnSpc>
              </a:pP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Content Placeholder 2"/>
          <p:cNvSpPr txBox="1">
            <a:spLocks/>
          </p:cNvSpPr>
          <p:nvPr/>
        </p:nvSpPr>
        <p:spPr>
          <a:xfrm>
            <a:off x="1905771" y="1549423"/>
            <a:ext cx="2119474" cy="383151"/>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1905769" y="2374440"/>
            <a:ext cx="2119475" cy="383151"/>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1905771" y="3199457"/>
            <a:ext cx="2119474" cy="383151"/>
          </a:xfrm>
          <a:prstGeom prst="rect">
            <a:avLst/>
          </a:prstGeom>
        </p:spPr>
        <p:txBody>
          <a:bodyPr vert="horz" lIns="75007" tIns="37502" rIns="75007" bIns="3750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1926700" y="4024473"/>
            <a:ext cx="2143876" cy="394987"/>
          </a:xfrm>
          <a:prstGeom prst="rect">
            <a:avLst/>
          </a:prstGeom>
          <a:noFill/>
        </p:spPr>
        <p:txBody>
          <a:bodyPr wrap="square" lIns="65021" tIns="32510" rIns="118120" bIns="29530" numCol="1" spcCol="256032">
            <a:spAutoFit/>
          </a:bodyPr>
          <a:lstStyle/>
          <a:p>
            <a:pPr algn="just">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973510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400" fill="hold"/>
                                        <p:tgtEl>
                                          <p:spTgt spid="2"/>
                                        </p:tgtEl>
                                        <p:attrNameLst>
                                          <p:attrName>ppt_w</p:attrName>
                                        </p:attrNameLst>
                                      </p:cBhvr>
                                      <p:tavLst>
                                        <p:tav tm="0">
                                          <p:val>
                                            <p:fltVal val="0"/>
                                          </p:val>
                                        </p:tav>
                                        <p:tav tm="100000">
                                          <p:val>
                                            <p:strVal val="#ppt_w"/>
                                          </p:val>
                                        </p:tav>
                                      </p:tavLst>
                                    </p:anim>
                                    <p:anim calcmode="lin" valueType="num">
                                      <p:cBhvr>
                                        <p:cTn id="8" dur="2400" fill="hold"/>
                                        <p:tgtEl>
                                          <p:spTgt spid="2"/>
                                        </p:tgtEl>
                                        <p:attrNameLst>
                                          <p:attrName>ppt_h</p:attrName>
                                        </p:attrNameLst>
                                      </p:cBhvr>
                                      <p:tavLst>
                                        <p:tav tm="0">
                                          <p:val>
                                            <p:fltVal val="0"/>
                                          </p:val>
                                        </p:tav>
                                        <p:tav tm="100000">
                                          <p:val>
                                            <p:strVal val="#ppt_h"/>
                                          </p:val>
                                        </p:tav>
                                      </p:tavLst>
                                    </p:anim>
                                    <p:anim calcmode="lin" valueType="num">
                                      <p:cBhvr>
                                        <p:cTn id="9" dur="2400" fill="hold"/>
                                        <p:tgtEl>
                                          <p:spTgt spid="2"/>
                                        </p:tgtEl>
                                        <p:attrNameLst>
                                          <p:attrName>style.rotation</p:attrName>
                                        </p:attrNameLst>
                                      </p:cBhvr>
                                      <p:tavLst>
                                        <p:tav tm="0">
                                          <p:val>
                                            <p:fltVal val="90"/>
                                          </p:val>
                                        </p:tav>
                                        <p:tav tm="100000">
                                          <p:val>
                                            <p:fltVal val="0"/>
                                          </p:val>
                                        </p:tav>
                                      </p:tavLst>
                                    </p:anim>
                                    <p:animEffect transition="in" filter="fade">
                                      <p:cBhvr>
                                        <p:cTn id="10" dur="2400"/>
                                        <p:tgtEl>
                                          <p:spTgt spid="2"/>
                                        </p:tgtEl>
                                      </p:cBhvr>
                                    </p:animEffect>
                                  </p:childTnLst>
                                </p:cTn>
                              </p:par>
                              <p:par>
                                <p:cTn id="11" presetID="53" presetClass="entr" presetSubtype="16" fill="hold" nodeType="withEffect">
                                  <p:stCondLst>
                                    <p:cond delay="2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53" presetClass="entr" presetSubtype="16" fill="hold" nodeType="withEffect">
                                  <p:stCondLst>
                                    <p:cond delay="300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350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851275" y="1278719"/>
            <a:ext cx="4681538" cy="2769989"/>
          </a:xfrm>
          <a:prstGeom prst="rect">
            <a:avLst/>
          </a:prstGeom>
          <a:noFill/>
          <a:ln w="9525">
            <a:noFill/>
            <a:miter lim="800000"/>
            <a:headEnd/>
            <a:tailEnd/>
          </a:ln>
        </p:spPr>
        <p:txBody>
          <a:bodyPr>
            <a:spAutoFit/>
          </a:bodyPr>
          <a:lstStyle/>
          <a:p>
            <a:pPr marL="285750" indent="-285750" eaLnBrk="1" hangingPunct="1">
              <a:lnSpc>
                <a:spcPct val="120000"/>
              </a:lnSpc>
              <a:spcAft>
                <a:spcPts val="1200"/>
              </a:spcAft>
              <a:buFont typeface="Wingdings" pitchFamily="2" charset="2"/>
              <a:buChar char="n"/>
            </a:pPr>
            <a:r>
              <a:rPr lang="zh-CN" altLang="en-US" sz="1200" dirty="0">
                <a:solidFill>
                  <a:schemeClr val="bg1">
                    <a:lumMod val="65000"/>
                  </a:schemeClr>
                </a:solidFill>
                <a:latin typeface="微软雅黑" pitchFamily="34" charset="-122"/>
                <a:ea typeface="微软雅黑" pitchFamily="34" charset="-122"/>
              </a:rPr>
              <a:t>党的十八届四中全会提出，全面推进依法治国，</a:t>
            </a:r>
            <a:r>
              <a:rPr lang="zh-CN" altLang="en-US" sz="1200" b="1" dirty="0">
                <a:solidFill>
                  <a:schemeClr val="bg1">
                    <a:lumMod val="65000"/>
                  </a:schemeClr>
                </a:solidFill>
                <a:latin typeface="微软雅黑" pitchFamily="34" charset="-122"/>
                <a:ea typeface="微软雅黑" pitchFamily="34" charset="-122"/>
              </a:rPr>
              <a:t>总目标是建设中国特色社会主义法治体系，建设社会主义法治国家。</a:t>
            </a:r>
          </a:p>
          <a:p>
            <a:pPr marL="285750" indent="-285750" eaLnBrk="1" hangingPunct="1">
              <a:lnSpc>
                <a:spcPct val="120000"/>
              </a:lnSpc>
              <a:spcAft>
                <a:spcPts val="1200"/>
              </a:spcAft>
              <a:buFont typeface="Wingdings" pitchFamily="2" charset="2"/>
              <a:buChar char="n"/>
            </a:pPr>
            <a:r>
              <a:rPr lang="zh-CN" altLang="en-US" sz="1200" dirty="0">
                <a:solidFill>
                  <a:schemeClr val="bg1">
                    <a:lumMod val="65000"/>
                  </a:schemeClr>
                </a:solidFill>
                <a:latin typeface="微软雅黑" pitchFamily="34" charset="-122"/>
                <a:ea typeface="微软雅黑" pitchFamily="34" charset="-122"/>
              </a:rPr>
              <a:t>党的十八届四中全会通过的</a:t>
            </a:r>
            <a:r>
              <a:rPr lang="en-US" altLang="zh-CN" sz="1200" dirty="0">
                <a:solidFill>
                  <a:schemeClr val="bg1">
                    <a:lumMod val="65000"/>
                  </a:schemeClr>
                </a:solidFill>
                <a:latin typeface="微软雅黑" pitchFamily="34" charset="-122"/>
                <a:ea typeface="微软雅黑" pitchFamily="34" charset="-122"/>
              </a:rPr>
              <a:t>《</a:t>
            </a:r>
            <a:r>
              <a:rPr lang="zh-CN" altLang="en-US" sz="1200" dirty="0">
                <a:solidFill>
                  <a:schemeClr val="bg1">
                    <a:lumMod val="65000"/>
                  </a:schemeClr>
                </a:solidFill>
                <a:latin typeface="微软雅黑" pitchFamily="34" charset="-122"/>
                <a:ea typeface="微软雅黑" pitchFamily="34" charset="-122"/>
              </a:rPr>
              <a:t>决定</a:t>
            </a:r>
            <a:r>
              <a:rPr lang="en-US" altLang="zh-CN" sz="1200" dirty="0">
                <a:solidFill>
                  <a:schemeClr val="bg1">
                    <a:lumMod val="65000"/>
                  </a:schemeClr>
                </a:solidFill>
                <a:latin typeface="微软雅黑" pitchFamily="34" charset="-122"/>
                <a:ea typeface="微软雅黑" pitchFamily="34" charset="-122"/>
              </a:rPr>
              <a:t>》</a:t>
            </a:r>
            <a:r>
              <a:rPr lang="zh-CN" altLang="en-US" sz="1200" dirty="0">
                <a:solidFill>
                  <a:schemeClr val="bg1">
                    <a:lumMod val="65000"/>
                  </a:schemeClr>
                </a:solidFill>
                <a:latin typeface="微软雅黑" pitchFamily="34" charset="-122"/>
                <a:ea typeface="微软雅黑" pitchFamily="34" charset="-122"/>
              </a:rPr>
              <a:t>在中共党史和新中国历史上，第一次针对全面推进法治中国建设进行了全面的谋篇布局，指明了治国理政的法治化方向，描绘了法治中国的宏伟蓝图，作出了顶层制度设计，确定了建设法治中国的路线图与时间表，是中国进入现代化时期走向法治国家的指南针。</a:t>
            </a:r>
            <a:endParaRPr lang="en-US" altLang="zh-CN" sz="1200" dirty="0">
              <a:solidFill>
                <a:schemeClr val="bg1">
                  <a:lumMod val="65000"/>
                </a:schemeClr>
              </a:solidFill>
              <a:latin typeface="微软雅黑" pitchFamily="34" charset="-122"/>
              <a:ea typeface="微软雅黑" pitchFamily="34" charset="-122"/>
            </a:endParaRPr>
          </a:p>
          <a:p>
            <a:pPr marL="285750" indent="-285750">
              <a:lnSpc>
                <a:spcPct val="120000"/>
              </a:lnSpc>
              <a:spcAft>
                <a:spcPts val="1200"/>
              </a:spcAft>
              <a:buFont typeface="Wingdings" pitchFamily="2" charset="2"/>
              <a:buChar char="n"/>
            </a:pPr>
            <a:r>
              <a:rPr lang="zh-CN" altLang="en-US" sz="1200" dirty="0">
                <a:solidFill>
                  <a:schemeClr val="bg1">
                    <a:lumMod val="65000"/>
                  </a:schemeClr>
                </a:solidFill>
                <a:latin typeface="微软雅黑" pitchFamily="34" charset="-122"/>
                <a:ea typeface="微软雅黑" pitchFamily="34" charset="-122"/>
              </a:rPr>
              <a:t>党的十八届四中全会提出，全面推进依法治国，</a:t>
            </a:r>
            <a:r>
              <a:rPr lang="zh-CN" altLang="en-US" sz="1200" b="1" dirty="0">
                <a:solidFill>
                  <a:schemeClr val="bg1">
                    <a:lumMod val="65000"/>
                  </a:schemeClr>
                </a:solidFill>
                <a:latin typeface="微软雅黑" pitchFamily="34" charset="-122"/>
                <a:ea typeface="微软雅黑" pitchFamily="34" charset="-122"/>
              </a:rPr>
              <a:t>总目标是建设中国特色社会主义法治体系，建设社会主义法治国家。</a:t>
            </a:r>
          </a:p>
          <a:p>
            <a:pPr marL="285750" indent="-285750" eaLnBrk="1" hangingPunct="1">
              <a:lnSpc>
                <a:spcPct val="120000"/>
              </a:lnSpc>
              <a:spcAft>
                <a:spcPts val="1200"/>
              </a:spcAft>
              <a:buFont typeface="Wingdings" pitchFamily="2" charset="2"/>
              <a:buChar char="n"/>
            </a:pPr>
            <a:endParaRPr lang="zh-CN" altLang="en-US" sz="1200" dirty="0">
              <a:solidFill>
                <a:schemeClr val="bg1">
                  <a:lumMod val="65000"/>
                </a:schemeClr>
              </a:solidFill>
              <a:latin typeface="微软雅黑" pitchFamily="34" charset="-122"/>
              <a:ea typeface="微软雅黑" pitchFamily="34" charset="-122"/>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7362" y="1361595"/>
            <a:ext cx="3400425" cy="2223626"/>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4" presetClass="entr" presetSubtype="1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p Arrow 64"/>
          <p:cNvSpPr/>
          <p:nvPr/>
        </p:nvSpPr>
        <p:spPr>
          <a:xfrm>
            <a:off x="4271370" y="1016675"/>
            <a:ext cx="370485" cy="4128430"/>
          </a:xfrm>
          <a:prstGeom prst="upArrow">
            <a:avLst>
              <a:gd name="adj1" fmla="val 50000"/>
              <a:gd name="adj2" fmla="val 6714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dirty="0"/>
          </a:p>
        </p:txBody>
      </p:sp>
      <p:sp>
        <p:nvSpPr>
          <p:cNvPr id="3" name="Bent Arrow 65"/>
          <p:cNvSpPr/>
          <p:nvPr/>
        </p:nvSpPr>
        <p:spPr>
          <a:xfrm>
            <a:off x="4362919" y="1734086"/>
            <a:ext cx="2337198" cy="3411020"/>
          </a:xfrm>
          <a:prstGeom prst="bentArrow">
            <a:avLst>
              <a:gd name="adj1" fmla="val 8879"/>
              <a:gd name="adj2" fmla="val 9038"/>
              <a:gd name="adj3" fmla="val 15734"/>
              <a:gd name="adj4" fmla="val 19454"/>
            </a:avLst>
          </a:prstGeom>
          <a:solidFill>
            <a:srgbClr val="CD6D0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dirty="0">
              <a:solidFill>
                <a:schemeClr val="tx1"/>
              </a:solidFill>
            </a:endParaRPr>
          </a:p>
        </p:txBody>
      </p:sp>
      <p:sp>
        <p:nvSpPr>
          <p:cNvPr id="4" name="Bent Arrow 53"/>
          <p:cNvSpPr/>
          <p:nvPr/>
        </p:nvSpPr>
        <p:spPr>
          <a:xfrm flipH="1">
            <a:off x="2234802" y="2420098"/>
            <a:ext cx="2337198" cy="2725008"/>
          </a:xfrm>
          <a:prstGeom prst="bentArrow">
            <a:avLst>
              <a:gd name="adj1" fmla="val 8879"/>
              <a:gd name="adj2" fmla="val 9038"/>
              <a:gd name="adj3" fmla="val 15734"/>
              <a:gd name="adj4" fmla="val 194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dirty="0">
              <a:solidFill>
                <a:schemeClr val="tx1"/>
              </a:solidFill>
            </a:endParaRPr>
          </a:p>
        </p:txBody>
      </p:sp>
      <p:sp>
        <p:nvSpPr>
          <p:cNvPr id="5" name="Bent Arrow 50"/>
          <p:cNvSpPr/>
          <p:nvPr/>
        </p:nvSpPr>
        <p:spPr>
          <a:xfrm>
            <a:off x="4364041" y="2801215"/>
            <a:ext cx="2073738" cy="2343891"/>
          </a:xfrm>
          <a:prstGeom prst="bentArrow">
            <a:avLst>
              <a:gd name="adj1" fmla="val 10194"/>
              <a:gd name="adj2" fmla="val 9038"/>
              <a:gd name="adj3" fmla="val 14263"/>
              <a:gd name="adj4" fmla="val 24932"/>
            </a:avLst>
          </a:prstGeom>
          <a:solidFill>
            <a:srgbClr val="CD6D0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dirty="0">
              <a:solidFill>
                <a:schemeClr val="tx1"/>
              </a:solidFill>
            </a:endParaRPr>
          </a:p>
        </p:txBody>
      </p:sp>
      <p:sp>
        <p:nvSpPr>
          <p:cNvPr id="6" name="Bent Arrow 56"/>
          <p:cNvSpPr/>
          <p:nvPr/>
        </p:nvSpPr>
        <p:spPr>
          <a:xfrm flipH="1">
            <a:off x="2790317" y="3396801"/>
            <a:ext cx="1781683" cy="1748305"/>
          </a:xfrm>
          <a:prstGeom prst="bentArrow">
            <a:avLst>
              <a:gd name="adj1" fmla="val 13458"/>
              <a:gd name="adj2" fmla="val 12349"/>
              <a:gd name="adj3" fmla="val 17061"/>
              <a:gd name="adj4" fmla="val 3006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en-US" dirty="0">
              <a:solidFill>
                <a:schemeClr val="tx1"/>
              </a:solidFill>
            </a:endParaRPr>
          </a:p>
        </p:txBody>
      </p:sp>
      <p:sp>
        <p:nvSpPr>
          <p:cNvPr id="7" name="TextBox 6"/>
          <p:cNvSpPr txBox="1"/>
          <p:nvPr/>
        </p:nvSpPr>
        <p:spPr>
          <a:xfrm>
            <a:off x="935596" y="3652664"/>
            <a:ext cx="1722581" cy="1189052"/>
          </a:xfrm>
          <a:prstGeom prst="rect">
            <a:avLst/>
          </a:prstGeom>
          <a:noFill/>
        </p:spPr>
        <p:txBody>
          <a:bodyPr wrap="square" lIns="65032" tIns="32516" rIns="65032" bIns="32516" rtlCol="0">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8" name="TextBox 7"/>
          <p:cNvSpPr txBox="1"/>
          <p:nvPr/>
        </p:nvSpPr>
        <p:spPr>
          <a:xfrm>
            <a:off x="287524" y="2392524"/>
            <a:ext cx="1908212" cy="1189052"/>
          </a:xfrm>
          <a:prstGeom prst="rect">
            <a:avLst/>
          </a:prstGeom>
          <a:noFill/>
        </p:spPr>
        <p:txBody>
          <a:bodyPr wrap="square" lIns="65032" tIns="32516" rIns="65032" bIns="32516" rtlCol="0">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660232" y="2896580"/>
            <a:ext cx="1700120" cy="1342940"/>
          </a:xfrm>
          <a:prstGeom prst="rect">
            <a:avLst/>
          </a:prstGeom>
          <a:noFill/>
        </p:spPr>
        <p:txBody>
          <a:bodyPr wrap="square" lIns="65032" tIns="32516" rIns="65032" bIns="32516"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添加标题内容   </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509663" y="844352"/>
            <a:ext cx="1700120" cy="1342940"/>
          </a:xfrm>
          <a:prstGeom prst="rect">
            <a:avLst/>
          </a:prstGeom>
          <a:noFill/>
        </p:spPr>
        <p:txBody>
          <a:bodyPr wrap="square" lIns="65032" tIns="32516" rIns="65032" bIns="32516" rtlCol="0">
            <a:spAutoFit/>
          </a:bodyPr>
          <a:lstStyle/>
          <a:p>
            <a:pPr algn="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6804248" y="1600436"/>
            <a:ext cx="1700120" cy="1435273"/>
          </a:xfrm>
          <a:prstGeom prst="rect">
            <a:avLst/>
          </a:prstGeom>
          <a:noFill/>
        </p:spPr>
        <p:txBody>
          <a:bodyPr wrap="square" lIns="65032" tIns="32516" rIns="65032" bIns="32516"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a:p>
            <a:br>
              <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rPr>
            </a:br>
            <a:endPar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a:p>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Freeform 245"/>
          <p:cNvSpPr>
            <a:spLocks/>
          </p:cNvSpPr>
          <p:nvPr/>
        </p:nvSpPr>
        <p:spPr bwMode="auto">
          <a:xfrm>
            <a:off x="3779421" y="3852849"/>
            <a:ext cx="331594" cy="33171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vert="horz" wrap="square" lIns="91446" tIns="45723" rIns="91446" bIns="45723" numCol="1" anchor="t" anchorCtr="0" compatLnSpc="1">
            <a:prstTxWarp prst="textNoShape">
              <a:avLst/>
            </a:prstTxWarp>
          </a:bodyPr>
          <a:lstStyle/>
          <a:p>
            <a:endParaRPr lang="en-US" dirty="0"/>
          </a:p>
        </p:txBody>
      </p:sp>
      <p:sp>
        <p:nvSpPr>
          <p:cNvPr id="13" name="Freeform 5"/>
          <p:cNvSpPr>
            <a:spLocks noEditPoints="1"/>
          </p:cNvSpPr>
          <p:nvPr/>
        </p:nvSpPr>
        <p:spPr bwMode="auto">
          <a:xfrm>
            <a:off x="4718942" y="1247175"/>
            <a:ext cx="370350" cy="370484"/>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1"/>
          </a:solidFill>
          <a:ln w="9525">
            <a:noFill/>
            <a:round/>
            <a:headEnd/>
            <a:tailEnd/>
          </a:ln>
        </p:spPr>
        <p:txBody>
          <a:bodyPr vert="horz" wrap="square" lIns="91446" tIns="45723" rIns="91446" bIns="45723" numCol="1" anchor="t" anchorCtr="0" compatLnSpc="1">
            <a:prstTxWarp prst="textNoShape">
              <a:avLst/>
            </a:prstTxWarp>
          </a:bodyPr>
          <a:lstStyle/>
          <a:p>
            <a:endParaRPr lang="en-US" dirty="0"/>
          </a:p>
        </p:txBody>
      </p:sp>
      <p:sp>
        <p:nvSpPr>
          <p:cNvPr id="14" name="Freeform 217"/>
          <p:cNvSpPr>
            <a:spLocks noEditPoints="1"/>
          </p:cNvSpPr>
          <p:nvPr/>
        </p:nvSpPr>
        <p:spPr bwMode="auto">
          <a:xfrm>
            <a:off x="3830925" y="2898084"/>
            <a:ext cx="378859" cy="284248"/>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1"/>
          </a:solidFill>
          <a:ln w="9525">
            <a:noFill/>
            <a:round/>
            <a:headEnd/>
            <a:tailEnd/>
          </a:ln>
        </p:spPr>
        <p:txBody>
          <a:bodyPr vert="horz" wrap="square" lIns="91446" tIns="45723" rIns="91446" bIns="45723" numCol="1" anchor="t" anchorCtr="0" compatLnSpc="1">
            <a:prstTxWarp prst="textNoShape">
              <a:avLst/>
            </a:prstTxWarp>
          </a:bodyPr>
          <a:lstStyle/>
          <a:p>
            <a:endParaRPr lang="en-US" dirty="0"/>
          </a:p>
        </p:txBody>
      </p:sp>
      <p:sp>
        <p:nvSpPr>
          <p:cNvPr id="15" name="Freeform 216"/>
          <p:cNvSpPr>
            <a:spLocks noEditPoints="1"/>
          </p:cNvSpPr>
          <p:nvPr/>
        </p:nvSpPr>
        <p:spPr bwMode="auto">
          <a:xfrm>
            <a:off x="4731364" y="3255846"/>
            <a:ext cx="339076" cy="34150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CD6D01"/>
          </a:solidFill>
          <a:ln w="9525">
            <a:noFill/>
            <a:round/>
            <a:headEnd/>
            <a:tailEnd/>
          </a:ln>
        </p:spPr>
        <p:txBody>
          <a:bodyPr vert="horz" wrap="square" lIns="91446" tIns="45723" rIns="91446" bIns="45723" numCol="1" anchor="t" anchorCtr="0" compatLnSpc="1">
            <a:prstTxWarp prst="textNoShape">
              <a:avLst/>
            </a:prstTxWarp>
          </a:bodyPr>
          <a:lstStyle/>
          <a:p>
            <a:endParaRPr lang="en-US" dirty="0"/>
          </a:p>
        </p:txBody>
      </p:sp>
      <p:sp>
        <p:nvSpPr>
          <p:cNvPr id="16" name="Freeform 135"/>
          <p:cNvSpPr>
            <a:spLocks noEditPoints="1"/>
          </p:cNvSpPr>
          <p:nvPr/>
        </p:nvSpPr>
        <p:spPr bwMode="auto">
          <a:xfrm>
            <a:off x="4696652" y="2212073"/>
            <a:ext cx="303344" cy="28424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CD6D01"/>
          </a:solidFill>
          <a:ln w="9525">
            <a:noFill/>
            <a:round/>
            <a:headEnd/>
            <a:tailEnd/>
          </a:ln>
        </p:spPr>
        <p:txBody>
          <a:bodyPr vert="horz" wrap="square" lIns="91446" tIns="45723" rIns="91446" bIns="45723" numCol="1" anchor="t" anchorCtr="0" compatLnSpc="1">
            <a:prstTxWarp prst="textNoShape">
              <a:avLst/>
            </a:prstTxWarp>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Left)">
                                      <p:cBhvr>
                                        <p:cTn id="7" dur="700"/>
                                        <p:tgtEl>
                                          <p:spTgt spid="6"/>
                                        </p:tgtEl>
                                      </p:cBhvr>
                                    </p:animEffect>
                                  </p:childTnLst>
                                </p:cTn>
                              </p:par>
                            </p:childTnLst>
                          </p:cTn>
                        </p:par>
                        <p:par>
                          <p:cTn id="8" fill="hold">
                            <p:stCondLst>
                              <p:cond delay="70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2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7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700"/>
                                        <p:tgtEl>
                                          <p:spTgt spid="5"/>
                                        </p:tgtEl>
                                      </p:cBhvr>
                                    </p:animEffect>
                                  </p:childTnLst>
                                </p:cTn>
                              </p:par>
                            </p:childTnLst>
                          </p:cTn>
                        </p:par>
                        <p:par>
                          <p:cTn id="22" fill="hold">
                            <p:stCondLst>
                              <p:cond delay="2400"/>
                            </p:stCondLst>
                            <p:childTnLst>
                              <p:par>
                                <p:cTn id="23" presetID="53"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400"/>
                            </p:stCondLst>
                            <p:childTnLst>
                              <p:par>
                                <p:cTn id="33" presetID="18" presetClass="entr" presetSubtype="9"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upLeft)">
                                      <p:cBhvr>
                                        <p:cTn id="35" dur="700"/>
                                        <p:tgtEl>
                                          <p:spTgt spid="4"/>
                                        </p:tgtEl>
                                      </p:cBhvr>
                                    </p:animEffect>
                                  </p:childTnLst>
                                </p:cTn>
                              </p:par>
                            </p:childTnLst>
                          </p:cTn>
                        </p:par>
                        <p:par>
                          <p:cTn id="36" fill="hold">
                            <p:stCondLst>
                              <p:cond delay="4100"/>
                            </p:stCondLst>
                            <p:childTnLst>
                              <p:par>
                                <p:cTn id="37" presetID="53"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600"/>
                            </p:stCondLst>
                            <p:childTnLst>
                              <p:par>
                                <p:cTn id="43" presetID="22" presetClass="entr" presetSubtype="2"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childTnLst>
                          </p:cTn>
                        </p:par>
                        <p:par>
                          <p:cTn id="46" fill="hold">
                            <p:stCondLst>
                              <p:cond delay="5100"/>
                            </p:stCondLst>
                            <p:childTnLst>
                              <p:par>
                                <p:cTn id="47" presetID="18" presetClass="entr" presetSubtype="3"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strips(upRight)">
                                      <p:cBhvr>
                                        <p:cTn id="49" dur="700"/>
                                        <p:tgtEl>
                                          <p:spTgt spid="3"/>
                                        </p:tgtEl>
                                      </p:cBhvr>
                                    </p:animEffect>
                                  </p:childTnLst>
                                </p:cTn>
                              </p:par>
                            </p:childTnLst>
                          </p:cTn>
                        </p:par>
                        <p:par>
                          <p:cTn id="50" fill="hold">
                            <p:stCondLst>
                              <p:cond delay="5800"/>
                            </p:stCondLst>
                            <p:childTnLst>
                              <p:par>
                                <p:cTn id="51" presetID="53"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6300"/>
                            </p:stCondLst>
                            <p:childTnLst>
                              <p:par>
                                <p:cTn id="57" presetID="2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6800"/>
                            </p:stCondLst>
                            <p:childTnLst>
                              <p:par>
                                <p:cTn id="61" presetID="18" presetClass="entr" presetSubtype="9"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strips(upLeft)">
                                      <p:cBhvr>
                                        <p:cTn id="63" dur="800"/>
                                        <p:tgtEl>
                                          <p:spTgt spid="2"/>
                                        </p:tgtEl>
                                      </p:cBhvr>
                                    </p:animEffect>
                                  </p:childTnLst>
                                </p:cTn>
                              </p:par>
                            </p:childTnLst>
                          </p:cTn>
                        </p:par>
                        <p:par>
                          <p:cTn id="64" fill="hold">
                            <p:stCondLst>
                              <p:cond delay="7600"/>
                            </p:stCondLst>
                            <p:childTnLst>
                              <p:par>
                                <p:cTn id="65" presetID="53"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8100"/>
                            </p:stCondLst>
                            <p:childTnLst>
                              <p:par>
                                <p:cTn id="71" presetID="22" presetClass="entr" presetSubtype="2"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right)">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animBg="1"/>
      <p:bldP spid="13" grpId="0" animBg="1"/>
      <p:bldP spid="14" grpId="0" animBg="1"/>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41965" y="1857622"/>
            <a:ext cx="2412833" cy="71374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3959932" y="1857622"/>
            <a:ext cx="4849614" cy="713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930809" y="1867458"/>
            <a:ext cx="669083" cy="669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128"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41805" y="1997641"/>
            <a:ext cx="3910615"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2" descr="C:\Users\Administrator\Desktop\185d2aab601904906e3b21ff9bdadd30.png">
            <a:extLst>
              <a:ext uri="{FF2B5EF4-FFF2-40B4-BE49-F238E27FC236}">
                <a16:creationId xmlns:a16="http://schemas.microsoft.com/office/drawing/2014/main" id="{69DFE182-AA2E-4C50-9184-407939951661}"/>
              </a:ext>
            </a:extLst>
          </p:cNvPr>
          <p:cNvPicPr>
            <a:picLocks noChangeAspect="1" noChangeArrowheads="1"/>
          </p:cNvPicPr>
          <p:nvPr/>
        </p:nvPicPr>
        <p:blipFill>
          <a:blip r:embed="rId4" cstate="print"/>
          <a:srcRect/>
          <a:stretch>
            <a:fillRect/>
          </a:stretch>
        </p:blipFill>
        <p:spPr bwMode="auto">
          <a:xfrm>
            <a:off x="15364" y="3040596"/>
            <a:ext cx="9144000" cy="1963649"/>
          </a:xfrm>
          <a:prstGeom prst="rect">
            <a:avLst/>
          </a:prstGeom>
          <a:noFill/>
        </p:spPr>
      </p:pic>
    </p:spTree>
    <p:extLst>
      <p:ext uri="{BB962C8B-B14F-4D97-AF65-F5344CB8AC3E}">
        <p14:creationId xmlns:p14="http://schemas.microsoft.com/office/powerpoint/2010/main" val="17695932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
          <p:cNvGrpSpPr>
            <a:grpSpLocks/>
          </p:cNvGrpSpPr>
          <p:nvPr/>
        </p:nvGrpSpPr>
        <p:grpSpPr bwMode="auto">
          <a:xfrm>
            <a:off x="4565650" y="1111847"/>
            <a:ext cx="2051050" cy="2051327"/>
            <a:chOff x="2089906" y="627534"/>
            <a:chExt cx="2522250" cy="2522250"/>
          </a:xfrm>
        </p:grpSpPr>
        <p:sp>
          <p:nvSpPr>
            <p:cNvPr id="12" name="弦形 11"/>
            <p:cNvSpPr/>
            <p:nvPr/>
          </p:nvSpPr>
          <p:spPr>
            <a:xfrm>
              <a:off x="2089906" y="627534"/>
              <a:ext cx="2522250" cy="2522250"/>
            </a:xfrm>
            <a:prstGeom prst="chord">
              <a:avLst>
                <a:gd name="adj1" fmla="val 10807732"/>
                <a:gd name="adj2" fmla="val 21589343"/>
              </a:avLst>
            </a:prstGeom>
            <a:solidFill>
              <a:schemeClr val="accent3"/>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13" name="弦形 12"/>
            <p:cNvSpPr/>
            <p:nvPr/>
          </p:nvSpPr>
          <p:spPr>
            <a:xfrm>
              <a:off x="2097715" y="953553"/>
              <a:ext cx="1911210" cy="1911209"/>
            </a:xfrm>
            <a:prstGeom prst="chord">
              <a:avLst>
                <a:gd name="adj1" fmla="val 10807732"/>
                <a:gd name="adj2" fmla="val 21589343"/>
              </a:avLst>
            </a:prstGeom>
            <a:solidFill>
              <a:sysClr val="window" lastClr="FFFFFF">
                <a:lumMod val="95000"/>
              </a:sysClr>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cxnSp>
        <p:nvCxnSpPr>
          <p:cNvPr id="14" name="直接连接符 13"/>
          <p:cNvCxnSpPr>
            <a:cxnSpLocks noChangeShapeType="1"/>
          </p:cNvCxnSpPr>
          <p:nvPr/>
        </p:nvCxnSpPr>
        <p:spPr bwMode="auto">
          <a:xfrm>
            <a:off x="4562476" y="2232773"/>
            <a:ext cx="3394075"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5" name="直接连接符 14"/>
          <p:cNvCxnSpPr>
            <a:cxnSpLocks noChangeShapeType="1"/>
          </p:cNvCxnSpPr>
          <p:nvPr/>
        </p:nvCxnSpPr>
        <p:spPr bwMode="auto">
          <a:xfrm>
            <a:off x="45735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47990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7" name="直接连接符 16"/>
          <p:cNvCxnSpPr>
            <a:cxnSpLocks noChangeShapeType="1"/>
          </p:cNvCxnSpPr>
          <p:nvPr/>
        </p:nvCxnSpPr>
        <p:spPr bwMode="auto">
          <a:xfrm>
            <a:off x="502443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8" name="直接连接符 17"/>
          <p:cNvCxnSpPr>
            <a:cxnSpLocks noChangeShapeType="1"/>
          </p:cNvCxnSpPr>
          <p:nvPr/>
        </p:nvCxnSpPr>
        <p:spPr bwMode="auto">
          <a:xfrm>
            <a:off x="524827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19" name="直接连接符 18"/>
          <p:cNvCxnSpPr>
            <a:cxnSpLocks noChangeShapeType="1"/>
          </p:cNvCxnSpPr>
          <p:nvPr/>
        </p:nvCxnSpPr>
        <p:spPr bwMode="auto">
          <a:xfrm>
            <a:off x="5473700"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0" name="直接连接符 19"/>
          <p:cNvCxnSpPr>
            <a:cxnSpLocks noChangeShapeType="1"/>
          </p:cNvCxnSpPr>
          <p:nvPr/>
        </p:nvCxnSpPr>
        <p:spPr bwMode="auto">
          <a:xfrm>
            <a:off x="569912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p:cNvCxnSpPr>
          <p:nvPr/>
        </p:nvCxnSpPr>
        <p:spPr bwMode="auto">
          <a:xfrm>
            <a:off x="592296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p:cNvCxnSpPr>
          <p:nvPr/>
        </p:nvCxnSpPr>
        <p:spPr bwMode="auto">
          <a:xfrm>
            <a:off x="61483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p:cNvCxnSpPr>
          <p:nvPr/>
        </p:nvCxnSpPr>
        <p:spPr bwMode="auto">
          <a:xfrm>
            <a:off x="63738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4" name="直接连接符 23"/>
          <p:cNvCxnSpPr>
            <a:cxnSpLocks noChangeShapeType="1"/>
          </p:cNvCxnSpPr>
          <p:nvPr/>
        </p:nvCxnSpPr>
        <p:spPr bwMode="auto">
          <a:xfrm>
            <a:off x="659923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5" name="直接连接符 24"/>
          <p:cNvCxnSpPr>
            <a:cxnSpLocks noChangeShapeType="1"/>
          </p:cNvCxnSpPr>
          <p:nvPr/>
        </p:nvCxnSpPr>
        <p:spPr bwMode="auto">
          <a:xfrm>
            <a:off x="682307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6" name="直接连接符 25"/>
          <p:cNvCxnSpPr>
            <a:cxnSpLocks noChangeShapeType="1"/>
          </p:cNvCxnSpPr>
          <p:nvPr/>
        </p:nvCxnSpPr>
        <p:spPr bwMode="auto">
          <a:xfrm>
            <a:off x="7048500"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7" name="直接连接符 26"/>
          <p:cNvCxnSpPr>
            <a:cxnSpLocks noChangeShapeType="1"/>
          </p:cNvCxnSpPr>
          <p:nvPr/>
        </p:nvCxnSpPr>
        <p:spPr bwMode="auto">
          <a:xfrm>
            <a:off x="7273925"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8" name="直接连接符 27"/>
          <p:cNvCxnSpPr>
            <a:cxnSpLocks noChangeShapeType="1"/>
          </p:cNvCxnSpPr>
          <p:nvPr/>
        </p:nvCxnSpPr>
        <p:spPr bwMode="auto">
          <a:xfrm>
            <a:off x="749776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29" name="直接连接符 28"/>
          <p:cNvCxnSpPr>
            <a:cxnSpLocks noChangeShapeType="1"/>
          </p:cNvCxnSpPr>
          <p:nvPr/>
        </p:nvCxnSpPr>
        <p:spPr bwMode="auto">
          <a:xfrm>
            <a:off x="7723188"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30" name="直接连接符 29"/>
          <p:cNvCxnSpPr>
            <a:cxnSpLocks noChangeShapeType="1"/>
          </p:cNvCxnSpPr>
          <p:nvPr/>
        </p:nvCxnSpPr>
        <p:spPr bwMode="auto">
          <a:xfrm>
            <a:off x="7948613" y="2281994"/>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4" name="组合 30"/>
          <p:cNvGrpSpPr>
            <a:grpSpLocks/>
          </p:cNvGrpSpPr>
          <p:nvPr/>
        </p:nvGrpSpPr>
        <p:grpSpPr bwMode="auto">
          <a:xfrm>
            <a:off x="4419601" y="2458228"/>
            <a:ext cx="293688" cy="301258"/>
            <a:chOff x="1909886" y="2283718"/>
            <a:chExt cx="360040" cy="370676"/>
          </a:xfrm>
        </p:grpSpPr>
        <p:grpSp>
          <p:nvGrpSpPr>
            <p:cNvPr id="5" name="组合 31"/>
            <p:cNvGrpSpPr/>
            <p:nvPr/>
          </p:nvGrpSpPr>
          <p:grpSpPr>
            <a:xfrm>
              <a:off x="1909886" y="2283718"/>
              <a:ext cx="360040" cy="328199"/>
              <a:chOff x="3851920" y="3051135"/>
              <a:chExt cx="360040" cy="328199"/>
            </a:xfrm>
            <a:solidFill>
              <a:srgbClr val="EB7513"/>
            </a:solidFill>
          </p:grpSpPr>
          <p:sp>
            <p:nvSpPr>
              <p:cNvPr id="34" name="矩形 33"/>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35" name="等腰三角形 34"/>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33" name="Text Box 11"/>
            <p:cNvSpPr txBox="1">
              <a:spLocks noChangeArrowheads="1"/>
            </p:cNvSpPr>
            <p:nvPr/>
          </p:nvSpPr>
          <p:spPr bwMode="auto">
            <a:xfrm>
              <a:off x="1917671" y="2332558"/>
              <a:ext cx="352255" cy="321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0</a:t>
              </a:r>
              <a:endParaRPr lang="zh-CN" altLang="en-US" sz="1100" kern="0" dirty="0">
                <a:solidFill>
                  <a:sysClr val="window" lastClr="FFFFFF"/>
                </a:solidFill>
                <a:latin typeface="微软雅黑" pitchFamily="34" charset="-122"/>
                <a:ea typeface="微软雅黑" pitchFamily="34" charset="-122"/>
              </a:endParaRPr>
            </a:p>
          </p:txBody>
        </p:sp>
      </p:grpSp>
      <p:grpSp>
        <p:nvGrpSpPr>
          <p:cNvPr id="6" name="组合 35"/>
          <p:cNvGrpSpPr>
            <a:grpSpLocks/>
          </p:cNvGrpSpPr>
          <p:nvPr/>
        </p:nvGrpSpPr>
        <p:grpSpPr bwMode="auto">
          <a:xfrm>
            <a:off x="6402388" y="2458232"/>
            <a:ext cx="368300" cy="301259"/>
            <a:chOff x="1850500" y="2283718"/>
            <a:chExt cx="454290" cy="369646"/>
          </a:xfrm>
        </p:grpSpPr>
        <p:grpSp>
          <p:nvGrpSpPr>
            <p:cNvPr id="7" name="组合 36"/>
            <p:cNvGrpSpPr/>
            <p:nvPr/>
          </p:nvGrpSpPr>
          <p:grpSpPr>
            <a:xfrm>
              <a:off x="1909886" y="2283718"/>
              <a:ext cx="360040" cy="328199"/>
              <a:chOff x="3851920" y="3051135"/>
              <a:chExt cx="360040" cy="328199"/>
            </a:xfrm>
            <a:solidFill>
              <a:srgbClr val="EB7513"/>
            </a:solidFill>
          </p:grpSpPr>
          <p:sp>
            <p:nvSpPr>
              <p:cNvPr id="39" name="矩形 38"/>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40" name="等腰三角形 39"/>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38" name="Text Box 11"/>
            <p:cNvSpPr txBox="1">
              <a:spLocks noChangeArrowheads="1"/>
            </p:cNvSpPr>
            <p:nvPr/>
          </p:nvSpPr>
          <p:spPr bwMode="auto">
            <a:xfrm>
              <a:off x="1850500" y="2332422"/>
              <a:ext cx="454290" cy="32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90</a:t>
              </a:r>
              <a:endParaRPr lang="zh-CN" altLang="en-US" sz="1100" kern="0" dirty="0">
                <a:solidFill>
                  <a:sysClr val="window" lastClr="FFFFFF"/>
                </a:solidFill>
                <a:latin typeface="微软雅黑" pitchFamily="34" charset="-122"/>
                <a:ea typeface="微软雅黑" pitchFamily="34" charset="-122"/>
              </a:endParaRPr>
            </a:p>
          </p:txBody>
        </p:sp>
      </p:grpSp>
      <p:grpSp>
        <p:nvGrpSpPr>
          <p:cNvPr id="8" name="组合 40"/>
          <p:cNvGrpSpPr>
            <a:grpSpLocks/>
          </p:cNvGrpSpPr>
          <p:nvPr/>
        </p:nvGrpSpPr>
        <p:grpSpPr bwMode="auto">
          <a:xfrm>
            <a:off x="5967413" y="2458231"/>
            <a:ext cx="371476" cy="285872"/>
            <a:chOff x="1867654" y="2283718"/>
            <a:chExt cx="456673" cy="351745"/>
          </a:xfrm>
        </p:grpSpPr>
        <p:grpSp>
          <p:nvGrpSpPr>
            <p:cNvPr id="9" name="组合 41"/>
            <p:cNvGrpSpPr/>
            <p:nvPr/>
          </p:nvGrpSpPr>
          <p:grpSpPr>
            <a:xfrm>
              <a:off x="1909886" y="2283718"/>
              <a:ext cx="360040" cy="328199"/>
              <a:chOff x="3851920" y="3051135"/>
              <a:chExt cx="360040" cy="328199"/>
            </a:xfrm>
            <a:solidFill>
              <a:srgbClr val="EB7513"/>
            </a:solidFill>
          </p:grpSpPr>
          <p:sp>
            <p:nvSpPr>
              <p:cNvPr id="44" name="矩形 43"/>
              <p:cNvSpPr/>
              <p:nvPr/>
            </p:nvSpPr>
            <p:spPr>
              <a:xfrm>
                <a:off x="3851920" y="3147814"/>
                <a:ext cx="360040" cy="231520"/>
              </a:xfrm>
              <a:prstGeom prst="rect">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51" name="等腰三角形 50"/>
              <p:cNvSpPr/>
              <p:nvPr/>
            </p:nvSpPr>
            <p:spPr>
              <a:xfrm>
                <a:off x="3949859" y="3051135"/>
                <a:ext cx="175664" cy="151434"/>
              </a:xfrm>
              <a:prstGeom prst="triangle">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43" name="Text Box 11"/>
            <p:cNvSpPr txBox="1">
              <a:spLocks noChangeArrowheads="1"/>
            </p:cNvSpPr>
            <p:nvPr/>
          </p:nvSpPr>
          <p:spPr bwMode="auto">
            <a:xfrm>
              <a:off x="1867654" y="2332558"/>
              <a:ext cx="456673" cy="30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000" kern="0" dirty="0">
                  <a:solidFill>
                    <a:sysClr val="window" lastClr="FFFFFF"/>
                  </a:solidFill>
                  <a:latin typeface="微软雅黑" pitchFamily="34" charset="-122"/>
                  <a:ea typeface="微软雅黑" pitchFamily="34" charset="-122"/>
                </a:rPr>
                <a:t>70</a:t>
              </a:r>
              <a:endParaRPr lang="zh-CN" altLang="en-US" sz="1000" kern="0" dirty="0">
                <a:solidFill>
                  <a:sysClr val="window" lastClr="FFFFFF"/>
                </a:solidFill>
                <a:latin typeface="微软雅黑" pitchFamily="34" charset="-122"/>
                <a:ea typeface="微软雅黑" pitchFamily="34" charset="-122"/>
              </a:endParaRPr>
            </a:p>
          </p:txBody>
        </p:sp>
      </p:grpSp>
      <p:grpSp>
        <p:nvGrpSpPr>
          <p:cNvPr id="10" name="组合 52"/>
          <p:cNvGrpSpPr>
            <a:grpSpLocks/>
          </p:cNvGrpSpPr>
          <p:nvPr/>
        </p:nvGrpSpPr>
        <p:grpSpPr bwMode="auto">
          <a:xfrm>
            <a:off x="4581525" y="2912315"/>
            <a:ext cx="2022475" cy="2037038"/>
            <a:chOff x="2103459" y="644423"/>
            <a:chExt cx="2488171" cy="2505361"/>
          </a:xfrm>
        </p:grpSpPr>
        <p:sp>
          <p:nvSpPr>
            <p:cNvPr id="54" name="弦形 53"/>
            <p:cNvSpPr/>
            <p:nvPr/>
          </p:nvSpPr>
          <p:spPr>
            <a:xfrm>
              <a:off x="2103459" y="644423"/>
              <a:ext cx="2488171" cy="2505361"/>
            </a:xfrm>
            <a:prstGeom prst="chord">
              <a:avLst>
                <a:gd name="adj1" fmla="val 10807732"/>
                <a:gd name="adj2" fmla="val 21589343"/>
              </a:avLst>
            </a:prstGeom>
            <a:solidFill>
              <a:schemeClr val="accent2"/>
            </a:solidFill>
            <a:ln w="25400" cap="flat" cmpd="sng" algn="ctr">
              <a:noFill/>
              <a:prstDash val="solid"/>
            </a:ln>
            <a:effectLst/>
          </p:spPr>
          <p:txBody>
            <a:bodyPr anchor="ctr"/>
            <a:lstStyle/>
            <a:p>
              <a:pPr algn="ctr">
                <a:defRPr/>
              </a:pPr>
              <a:endParaRPr lang="zh-CN" altLang="en-US" kern="0" dirty="0">
                <a:solidFill>
                  <a:sysClr val="windowText" lastClr="000000"/>
                </a:solidFill>
                <a:latin typeface="Calibri"/>
                <a:ea typeface="宋体"/>
              </a:endParaRPr>
            </a:p>
          </p:txBody>
        </p:sp>
        <p:sp>
          <p:nvSpPr>
            <p:cNvPr id="55" name="弦形 54"/>
            <p:cNvSpPr/>
            <p:nvPr/>
          </p:nvSpPr>
          <p:spPr>
            <a:xfrm>
              <a:off x="2113225" y="1378652"/>
              <a:ext cx="1093702" cy="1058383"/>
            </a:xfrm>
            <a:prstGeom prst="chord">
              <a:avLst>
                <a:gd name="adj1" fmla="val 10807732"/>
                <a:gd name="adj2" fmla="val 21589343"/>
              </a:avLst>
            </a:prstGeom>
            <a:solidFill>
              <a:sysClr val="window" lastClr="FFFFFF">
                <a:lumMod val="95000"/>
              </a:sysClr>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cxnSp>
        <p:nvCxnSpPr>
          <p:cNvPr id="56" name="直接连接符 55"/>
          <p:cNvCxnSpPr>
            <a:cxnSpLocks noChangeShapeType="1"/>
          </p:cNvCxnSpPr>
          <p:nvPr/>
        </p:nvCxnSpPr>
        <p:spPr bwMode="auto">
          <a:xfrm>
            <a:off x="4562476" y="4015777"/>
            <a:ext cx="3394075"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7" name="直接连接符 56"/>
          <p:cNvCxnSpPr>
            <a:cxnSpLocks noChangeShapeType="1"/>
          </p:cNvCxnSpPr>
          <p:nvPr/>
        </p:nvCxnSpPr>
        <p:spPr bwMode="auto">
          <a:xfrm>
            <a:off x="45735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8" name="直接连接符 57"/>
          <p:cNvCxnSpPr>
            <a:cxnSpLocks noChangeShapeType="1"/>
          </p:cNvCxnSpPr>
          <p:nvPr/>
        </p:nvCxnSpPr>
        <p:spPr bwMode="auto">
          <a:xfrm>
            <a:off x="47990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59" name="直接连接符 58"/>
          <p:cNvCxnSpPr>
            <a:cxnSpLocks noChangeShapeType="1"/>
          </p:cNvCxnSpPr>
          <p:nvPr/>
        </p:nvCxnSpPr>
        <p:spPr bwMode="auto">
          <a:xfrm>
            <a:off x="502443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0" name="直接连接符 59"/>
          <p:cNvCxnSpPr>
            <a:cxnSpLocks noChangeShapeType="1"/>
          </p:cNvCxnSpPr>
          <p:nvPr/>
        </p:nvCxnSpPr>
        <p:spPr bwMode="auto">
          <a:xfrm>
            <a:off x="524827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1" name="直接连接符 60"/>
          <p:cNvCxnSpPr>
            <a:cxnSpLocks noChangeShapeType="1"/>
          </p:cNvCxnSpPr>
          <p:nvPr/>
        </p:nvCxnSpPr>
        <p:spPr bwMode="auto">
          <a:xfrm>
            <a:off x="5473700"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2" name="直接连接符 61"/>
          <p:cNvCxnSpPr>
            <a:cxnSpLocks noChangeShapeType="1"/>
          </p:cNvCxnSpPr>
          <p:nvPr/>
        </p:nvCxnSpPr>
        <p:spPr bwMode="auto">
          <a:xfrm>
            <a:off x="569912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3" name="直接连接符 62"/>
          <p:cNvCxnSpPr>
            <a:cxnSpLocks noChangeShapeType="1"/>
          </p:cNvCxnSpPr>
          <p:nvPr/>
        </p:nvCxnSpPr>
        <p:spPr bwMode="auto">
          <a:xfrm>
            <a:off x="592296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4" name="直接连接符 63"/>
          <p:cNvCxnSpPr>
            <a:cxnSpLocks noChangeShapeType="1"/>
          </p:cNvCxnSpPr>
          <p:nvPr/>
        </p:nvCxnSpPr>
        <p:spPr bwMode="auto">
          <a:xfrm>
            <a:off x="61483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5" name="直接连接符 64"/>
          <p:cNvCxnSpPr>
            <a:cxnSpLocks noChangeShapeType="1"/>
          </p:cNvCxnSpPr>
          <p:nvPr/>
        </p:nvCxnSpPr>
        <p:spPr bwMode="auto">
          <a:xfrm>
            <a:off x="63738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6" name="直接连接符 65"/>
          <p:cNvCxnSpPr>
            <a:cxnSpLocks noChangeShapeType="1"/>
          </p:cNvCxnSpPr>
          <p:nvPr/>
        </p:nvCxnSpPr>
        <p:spPr bwMode="auto">
          <a:xfrm>
            <a:off x="659923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7" name="直接连接符 66"/>
          <p:cNvCxnSpPr>
            <a:cxnSpLocks noChangeShapeType="1"/>
          </p:cNvCxnSpPr>
          <p:nvPr/>
        </p:nvCxnSpPr>
        <p:spPr bwMode="auto">
          <a:xfrm>
            <a:off x="682307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8" name="直接连接符 67"/>
          <p:cNvCxnSpPr>
            <a:cxnSpLocks noChangeShapeType="1"/>
          </p:cNvCxnSpPr>
          <p:nvPr/>
        </p:nvCxnSpPr>
        <p:spPr bwMode="auto">
          <a:xfrm>
            <a:off x="7048500"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69" name="直接连接符 68"/>
          <p:cNvCxnSpPr>
            <a:cxnSpLocks noChangeShapeType="1"/>
          </p:cNvCxnSpPr>
          <p:nvPr/>
        </p:nvCxnSpPr>
        <p:spPr bwMode="auto">
          <a:xfrm>
            <a:off x="7273925"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0" name="直接连接符 69"/>
          <p:cNvCxnSpPr>
            <a:cxnSpLocks noChangeShapeType="1"/>
          </p:cNvCxnSpPr>
          <p:nvPr/>
        </p:nvCxnSpPr>
        <p:spPr bwMode="auto">
          <a:xfrm>
            <a:off x="749776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1" name="直接连接符 70"/>
          <p:cNvCxnSpPr>
            <a:cxnSpLocks noChangeShapeType="1"/>
          </p:cNvCxnSpPr>
          <p:nvPr/>
        </p:nvCxnSpPr>
        <p:spPr bwMode="auto">
          <a:xfrm>
            <a:off x="7723188"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2" name="直接连接符 71"/>
          <p:cNvCxnSpPr>
            <a:cxnSpLocks noChangeShapeType="1"/>
          </p:cNvCxnSpPr>
          <p:nvPr/>
        </p:nvCxnSpPr>
        <p:spPr bwMode="auto">
          <a:xfrm>
            <a:off x="7948613" y="4064996"/>
            <a:ext cx="0" cy="117491"/>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grpSp>
        <p:nvGrpSpPr>
          <p:cNvPr id="11" name="组合 72"/>
          <p:cNvGrpSpPr>
            <a:grpSpLocks/>
          </p:cNvGrpSpPr>
          <p:nvPr/>
        </p:nvGrpSpPr>
        <p:grpSpPr bwMode="auto">
          <a:xfrm>
            <a:off x="4419601" y="4245996"/>
            <a:ext cx="293688" cy="301259"/>
            <a:chOff x="1909886" y="2283718"/>
            <a:chExt cx="360040" cy="370677"/>
          </a:xfrm>
        </p:grpSpPr>
        <p:grpSp>
          <p:nvGrpSpPr>
            <p:cNvPr id="31" name="组合 73"/>
            <p:cNvGrpSpPr/>
            <p:nvPr/>
          </p:nvGrpSpPr>
          <p:grpSpPr>
            <a:xfrm>
              <a:off x="1909886" y="2283718"/>
              <a:ext cx="360040" cy="328199"/>
              <a:chOff x="3851920" y="3051135"/>
              <a:chExt cx="360040" cy="328199"/>
            </a:xfrm>
            <a:solidFill>
              <a:srgbClr val="EB7513"/>
            </a:solidFill>
          </p:grpSpPr>
          <p:sp>
            <p:nvSpPr>
              <p:cNvPr id="76" name="矩形 75"/>
              <p:cNvSpPr/>
              <p:nvPr/>
            </p:nvSpPr>
            <p:spPr>
              <a:xfrm>
                <a:off x="3851920" y="3147814"/>
                <a:ext cx="360040" cy="231520"/>
              </a:xfrm>
              <a:prstGeom prst="rect">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77" name="等腰三角形 76"/>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75" name="Text Box 11"/>
            <p:cNvSpPr txBox="1">
              <a:spLocks noChangeArrowheads="1"/>
            </p:cNvSpPr>
            <p:nvPr/>
          </p:nvSpPr>
          <p:spPr bwMode="auto">
            <a:xfrm>
              <a:off x="1917671" y="2332558"/>
              <a:ext cx="352255" cy="32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0</a:t>
              </a:r>
              <a:endParaRPr lang="zh-CN" altLang="en-US" sz="1100" kern="0" dirty="0">
                <a:solidFill>
                  <a:sysClr val="window" lastClr="FFFFFF"/>
                </a:solidFill>
                <a:latin typeface="微软雅黑" pitchFamily="34" charset="-122"/>
                <a:ea typeface="微软雅黑" pitchFamily="34" charset="-122"/>
              </a:endParaRPr>
            </a:p>
          </p:txBody>
        </p:sp>
      </p:grpSp>
      <p:grpSp>
        <p:nvGrpSpPr>
          <p:cNvPr id="32" name="组合 77"/>
          <p:cNvGrpSpPr>
            <a:grpSpLocks/>
          </p:cNvGrpSpPr>
          <p:nvPr/>
        </p:nvGrpSpPr>
        <p:grpSpPr bwMode="auto">
          <a:xfrm>
            <a:off x="6402388" y="4245995"/>
            <a:ext cx="368300" cy="301258"/>
            <a:chOff x="1850500" y="2283718"/>
            <a:chExt cx="454290" cy="371847"/>
          </a:xfrm>
        </p:grpSpPr>
        <p:grpSp>
          <p:nvGrpSpPr>
            <p:cNvPr id="36" name="组合 78"/>
            <p:cNvGrpSpPr/>
            <p:nvPr/>
          </p:nvGrpSpPr>
          <p:grpSpPr>
            <a:xfrm>
              <a:off x="1909886" y="2283718"/>
              <a:ext cx="360040" cy="328199"/>
              <a:chOff x="3851920" y="3051135"/>
              <a:chExt cx="360040" cy="328199"/>
            </a:xfrm>
            <a:solidFill>
              <a:srgbClr val="EB7513"/>
            </a:solidFill>
          </p:grpSpPr>
          <p:sp>
            <p:nvSpPr>
              <p:cNvPr id="81" name="矩形 80"/>
              <p:cNvSpPr/>
              <p:nvPr/>
            </p:nvSpPr>
            <p:spPr>
              <a:xfrm>
                <a:off x="3851920" y="3147814"/>
                <a:ext cx="360040" cy="231520"/>
              </a:xfrm>
              <a:prstGeom prst="rect">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82" name="等腰三角形 81"/>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80" name="Text Box 11"/>
            <p:cNvSpPr txBox="1">
              <a:spLocks noChangeArrowheads="1"/>
            </p:cNvSpPr>
            <p:nvPr/>
          </p:nvSpPr>
          <p:spPr bwMode="auto">
            <a:xfrm>
              <a:off x="1850500" y="2332712"/>
              <a:ext cx="454290" cy="322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100" kern="0" dirty="0">
                  <a:solidFill>
                    <a:sysClr val="window" lastClr="FFFFFF"/>
                  </a:solidFill>
                  <a:latin typeface="微软雅黑" pitchFamily="34" charset="-122"/>
                  <a:ea typeface="微软雅黑" pitchFamily="34" charset="-122"/>
                </a:rPr>
                <a:t>90</a:t>
              </a:r>
              <a:endParaRPr lang="zh-CN" altLang="en-US" sz="1100" kern="0" dirty="0">
                <a:solidFill>
                  <a:sysClr val="window" lastClr="FFFFFF"/>
                </a:solidFill>
                <a:latin typeface="微软雅黑" pitchFamily="34" charset="-122"/>
                <a:ea typeface="微软雅黑" pitchFamily="34" charset="-122"/>
              </a:endParaRPr>
            </a:p>
          </p:txBody>
        </p:sp>
      </p:grpSp>
      <p:grpSp>
        <p:nvGrpSpPr>
          <p:cNvPr id="37" name="组合 82"/>
          <p:cNvGrpSpPr>
            <a:grpSpLocks/>
          </p:cNvGrpSpPr>
          <p:nvPr/>
        </p:nvGrpSpPr>
        <p:grpSpPr bwMode="auto">
          <a:xfrm>
            <a:off x="5287963" y="4226945"/>
            <a:ext cx="371476" cy="325477"/>
            <a:chOff x="1867650" y="2283718"/>
            <a:chExt cx="456672" cy="400893"/>
          </a:xfrm>
        </p:grpSpPr>
        <p:grpSp>
          <p:nvGrpSpPr>
            <p:cNvPr id="41" name="组合 83"/>
            <p:cNvGrpSpPr/>
            <p:nvPr/>
          </p:nvGrpSpPr>
          <p:grpSpPr>
            <a:xfrm>
              <a:off x="1909886" y="2283718"/>
              <a:ext cx="360040" cy="328199"/>
              <a:chOff x="3851920" y="3051135"/>
              <a:chExt cx="360040" cy="328199"/>
            </a:xfrm>
            <a:solidFill>
              <a:srgbClr val="EB7513"/>
            </a:solidFill>
          </p:grpSpPr>
          <p:sp>
            <p:nvSpPr>
              <p:cNvPr id="86" name="矩形 85"/>
              <p:cNvSpPr/>
              <p:nvPr/>
            </p:nvSpPr>
            <p:spPr>
              <a:xfrm>
                <a:off x="3851920" y="3147814"/>
                <a:ext cx="360040" cy="231520"/>
              </a:xfrm>
              <a:prstGeom prst="rect">
                <a:avLst/>
              </a:prstGeom>
              <a:grp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sp>
            <p:nvSpPr>
              <p:cNvPr id="87" name="等腰三角形 86"/>
              <p:cNvSpPr/>
              <p:nvPr/>
            </p:nvSpPr>
            <p:spPr>
              <a:xfrm>
                <a:off x="3949859" y="3051135"/>
                <a:ext cx="175664" cy="151434"/>
              </a:xfrm>
              <a:prstGeom prst="triangle">
                <a:avLst/>
              </a:prstGeom>
              <a:solidFill>
                <a:schemeClr val="accent1"/>
              </a:solidFill>
              <a:ln w="25400" cap="flat" cmpd="sng" algn="ctr">
                <a:noFill/>
                <a:prstDash val="solid"/>
              </a:ln>
              <a:effectLst/>
            </p:spPr>
            <p:txBody>
              <a:bodyPr anchor="ctr"/>
              <a:lstStyle/>
              <a:p>
                <a:pPr algn="ctr">
                  <a:defRPr/>
                </a:pPr>
                <a:endParaRPr lang="zh-CN" altLang="en-US" kern="0" dirty="0">
                  <a:solidFill>
                    <a:sysClr val="window" lastClr="FFFFFF"/>
                  </a:solidFill>
                  <a:latin typeface="Calibri"/>
                  <a:ea typeface="宋体"/>
                </a:endParaRPr>
              </a:p>
            </p:txBody>
          </p:sp>
        </p:grpSp>
        <p:sp>
          <p:nvSpPr>
            <p:cNvPr id="85" name="Text Box 11"/>
            <p:cNvSpPr txBox="1">
              <a:spLocks noChangeArrowheads="1"/>
            </p:cNvSpPr>
            <p:nvPr/>
          </p:nvSpPr>
          <p:spPr bwMode="auto">
            <a:xfrm>
              <a:off x="1867650" y="2381495"/>
              <a:ext cx="456672" cy="30311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en-US" altLang="zh-CN" sz="1000" kern="0" dirty="0">
                  <a:solidFill>
                    <a:sysClr val="window" lastClr="FFFFFF"/>
                  </a:solidFill>
                  <a:latin typeface="微软雅黑" pitchFamily="34" charset="-122"/>
                  <a:ea typeface="微软雅黑" pitchFamily="34" charset="-122"/>
                </a:rPr>
                <a:t>40</a:t>
              </a:r>
              <a:endParaRPr lang="zh-CN" altLang="en-US" sz="1000" kern="0" dirty="0">
                <a:solidFill>
                  <a:sysClr val="window" lastClr="FFFFFF"/>
                </a:solidFill>
                <a:latin typeface="微软雅黑" pitchFamily="34" charset="-122"/>
                <a:ea typeface="微软雅黑" pitchFamily="34" charset="-122"/>
              </a:endParaRPr>
            </a:p>
          </p:txBody>
        </p:sp>
      </p:grpSp>
      <p:sp>
        <p:nvSpPr>
          <p:cNvPr id="88" name="Text Box 11"/>
          <p:cNvSpPr txBox="1">
            <a:spLocks noChangeArrowheads="1"/>
          </p:cNvSpPr>
          <p:nvPr/>
        </p:nvSpPr>
        <p:spPr bwMode="auto">
          <a:xfrm>
            <a:off x="900113" y="1917887"/>
            <a:ext cx="2874962" cy="133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2" tIns="45721" rIns="91442" bIns="45721">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设计的发展存在着一个时代价值观的问题，即什么是设计？为什么而设计？围绕这个问题，不同的时期就会形成不同的设计面貌。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对于多元化的今天，如何找到设计自身的演绎趋势，符合现代社会的发展，这就需要设计师赋予设计以生命，给予设计以人性化的体验。</a:t>
            </a:r>
            <a:endParaRPr lang="en-US" altLang="zh-CN" sz="900" dirty="0">
              <a:solidFill>
                <a:schemeClr val="tx1">
                  <a:lumMod val="50000"/>
                  <a:lumOff val="50000"/>
                </a:schemeClr>
              </a:solidFill>
              <a:latin typeface="Arial" pitchFamily="34" charset="0"/>
            </a:endParaRPr>
          </a:p>
        </p:txBody>
      </p:sp>
    </p:spTree>
    <p:extLst>
      <p:ext uri="{BB962C8B-B14F-4D97-AF65-F5344CB8AC3E}">
        <p14:creationId xmlns:p14="http://schemas.microsoft.com/office/powerpoint/2010/main" val="39158261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 fill="hold"/>
                                        <p:tgtEl>
                                          <p:spTgt spid="30"/>
                                        </p:tgtEl>
                                        <p:attrNameLst>
                                          <p:attrName>ppt_x</p:attrName>
                                        </p:attrNameLst>
                                      </p:cBhvr>
                                      <p:tavLst>
                                        <p:tav tm="0">
                                          <p:val>
                                            <p:strVal val="0-#ppt_w/2"/>
                                          </p:val>
                                        </p:tav>
                                        <p:tav tm="100000">
                                          <p:val>
                                            <p:strVal val="#ppt_x"/>
                                          </p:val>
                                        </p:tav>
                                      </p:tavLst>
                                    </p:anim>
                                    <p:anim calcmode="lin" valueType="num">
                                      <p:cBhvr additive="base">
                                        <p:cTn id="12" dur="100" fill="hold"/>
                                        <p:tgtEl>
                                          <p:spTgt spid="3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600"/>
                            </p:stCondLst>
                            <p:childTnLst>
                              <p:par>
                                <p:cTn id="14" presetID="2" presetClass="entr" presetSubtype="8"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00" fill="hold"/>
                                        <p:tgtEl>
                                          <p:spTgt spid="29"/>
                                        </p:tgtEl>
                                        <p:attrNameLst>
                                          <p:attrName>ppt_x</p:attrName>
                                        </p:attrNameLst>
                                      </p:cBhvr>
                                      <p:tavLst>
                                        <p:tav tm="0">
                                          <p:val>
                                            <p:strVal val="0-#ppt_w/2"/>
                                          </p:val>
                                        </p:tav>
                                        <p:tav tm="100000">
                                          <p:val>
                                            <p:strVal val="#ppt_x"/>
                                          </p:val>
                                        </p:tav>
                                      </p:tavLst>
                                    </p:anim>
                                    <p:anim calcmode="lin" valueType="num">
                                      <p:cBhvr additive="base">
                                        <p:cTn id="17" dur="100" fill="hold"/>
                                        <p:tgtEl>
                                          <p:spTgt spid="29"/>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700"/>
                            </p:stCondLst>
                            <p:childTnLst>
                              <p:par>
                                <p:cTn id="19" presetID="2" presetClass="entr" presetSubtype="8"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100" fill="hold"/>
                                        <p:tgtEl>
                                          <p:spTgt spid="28"/>
                                        </p:tgtEl>
                                        <p:attrNameLst>
                                          <p:attrName>ppt_x</p:attrName>
                                        </p:attrNameLst>
                                      </p:cBhvr>
                                      <p:tavLst>
                                        <p:tav tm="0">
                                          <p:val>
                                            <p:strVal val="0-#ppt_w/2"/>
                                          </p:val>
                                        </p:tav>
                                        <p:tav tm="100000">
                                          <p:val>
                                            <p:strVal val="#ppt_x"/>
                                          </p:val>
                                        </p:tav>
                                      </p:tavLst>
                                    </p:anim>
                                    <p:anim calcmode="lin" valueType="num">
                                      <p:cBhvr additive="base">
                                        <p:cTn id="22" dur="100" fill="hold"/>
                                        <p:tgtEl>
                                          <p:spTgt spid="28"/>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800"/>
                            </p:stCondLst>
                            <p:childTnLst>
                              <p:par>
                                <p:cTn id="24" presetID="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100" fill="hold"/>
                                        <p:tgtEl>
                                          <p:spTgt spid="27"/>
                                        </p:tgtEl>
                                        <p:attrNameLst>
                                          <p:attrName>ppt_x</p:attrName>
                                        </p:attrNameLst>
                                      </p:cBhvr>
                                      <p:tavLst>
                                        <p:tav tm="0">
                                          <p:val>
                                            <p:strVal val="0-#ppt_w/2"/>
                                          </p:val>
                                        </p:tav>
                                        <p:tav tm="100000">
                                          <p:val>
                                            <p:strVal val="#ppt_x"/>
                                          </p:val>
                                        </p:tav>
                                      </p:tavLst>
                                    </p:anim>
                                    <p:anim calcmode="lin" valueType="num">
                                      <p:cBhvr additive="base">
                                        <p:cTn id="27" dur="100" fill="hold"/>
                                        <p:tgtEl>
                                          <p:spTgt spid="2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900"/>
                            </p:stCondLst>
                            <p:childTnLst>
                              <p:par>
                                <p:cTn id="29" presetID="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 fill="hold"/>
                                        <p:tgtEl>
                                          <p:spTgt spid="26"/>
                                        </p:tgtEl>
                                        <p:attrNameLst>
                                          <p:attrName>ppt_x</p:attrName>
                                        </p:attrNameLst>
                                      </p:cBhvr>
                                      <p:tavLst>
                                        <p:tav tm="0">
                                          <p:val>
                                            <p:strVal val="0-#ppt_w/2"/>
                                          </p:val>
                                        </p:tav>
                                        <p:tav tm="100000">
                                          <p:val>
                                            <p:strVal val="#ppt_x"/>
                                          </p:val>
                                        </p:tav>
                                      </p:tavLst>
                                    </p:anim>
                                    <p:anim calcmode="lin" valueType="num">
                                      <p:cBhvr additive="base">
                                        <p:cTn id="32" dur="100" fill="hold"/>
                                        <p:tgtEl>
                                          <p:spTgt spid="26"/>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000"/>
                            </p:stCondLst>
                            <p:childTnLst>
                              <p:par>
                                <p:cTn id="34" presetID="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100" fill="hold"/>
                                        <p:tgtEl>
                                          <p:spTgt spid="25"/>
                                        </p:tgtEl>
                                        <p:attrNameLst>
                                          <p:attrName>ppt_x</p:attrName>
                                        </p:attrNameLst>
                                      </p:cBhvr>
                                      <p:tavLst>
                                        <p:tav tm="0">
                                          <p:val>
                                            <p:strVal val="0-#ppt_w/2"/>
                                          </p:val>
                                        </p:tav>
                                        <p:tav tm="100000">
                                          <p:val>
                                            <p:strVal val="#ppt_x"/>
                                          </p:val>
                                        </p:tav>
                                      </p:tavLst>
                                    </p:anim>
                                    <p:anim calcmode="lin" valueType="num">
                                      <p:cBhvr additive="base">
                                        <p:cTn id="37" dur="100" fill="hold"/>
                                        <p:tgtEl>
                                          <p:spTgt spid="25"/>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100"/>
                            </p:stCondLst>
                            <p:childTnLst>
                              <p:par>
                                <p:cTn id="39" presetID="2" presetClass="entr" presetSubtype="8"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100" fill="hold"/>
                                        <p:tgtEl>
                                          <p:spTgt spid="24"/>
                                        </p:tgtEl>
                                        <p:attrNameLst>
                                          <p:attrName>ppt_x</p:attrName>
                                        </p:attrNameLst>
                                      </p:cBhvr>
                                      <p:tavLst>
                                        <p:tav tm="0">
                                          <p:val>
                                            <p:strVal val="0-#ppt_w/2"/>
                                          </p:val>
                                        </p:tav>
                                        <p:tav tm="100000">
                                          <p:val>
                                            <p:strVal val="#ppt_x"/>
                                          </p:val>
                                        </p:tav>
                                      </p:tavLst>
                                    </p:anim>
                                    <p:anim calcmode="lin" valueType="num">
                                      <p:cBhvr additive="base">
                                        <p:cTn id="42" dur="100" fill="hold"/>
                                        <p:tgtEl>
                                          <p:spTgt spid="24"/>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1200"/>
                            </p:stCondLst>
                            <p:childTnLst>
                              <p:par>
                                <p:cTn id="44" presetID="2" presetClass="entr" presetSubtype="8"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100" fill="hold"/>
                                        <p:tgtEl>
                                          <p:spTgt spid="23"/>
                                        </p:tgtEl>
                                        <p:attrNameLst>
                                          <p:attrName>ppt_x</p:attrName>
                                        </p:attrNameLst>
                                      </p:cBhvr>
                                      <p:tavLst>
                                        <p:tav tm="0">
                                          <p:val>
                                            <p:strVal val="0-#ppt_w/2"/>
                                          </p:val>
                                        </p:tav>
                                        <p:tav tm="100000">
                                          <p:val>
                                            <p:strVal val="#ppt_x"/>
                                          </p:val>
                                        </p:tav>
                                      </p:tavLst>
                                    </p:anim>
                                    <p:anim calcmode="lin" valueType="num">
                                      <p:cBhvr additive="base">
                                        <p:cTn id="47" dur="100" fill="hold"/>
                                        <p:tgtEl>
                                          <p:spTgt spid="23"/>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1300"/>
                            </p:stCondLst>
                            <p:childTnLst>
                              <p:par>
                                <p:cTn id="49" presetID="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100" fill="hold"/>
                                        <p:tgtEl>
                                          <p:spTgt spid="22"/>
                                        </p:tgtEl>
                                        <p:attrNameLst>
                                          <p:attrName>ppt_x</p:attrName>
                                        </p:attrNameLst>
                                      </p:cBhvr>
                                      <p:tavLst>
                                        <p:tav tm="0">
                                          <p:val>
                                            <p:strVal val="0-#ppt_w/2"/>
                                          </p:val>
                                        </p:tav>
                                        <p:tav tm="100000">
                                          <p:val>
                                            <p:strVal val="#ppt_x"/>
                                          </p:val>
                                        </p:tav>
                                      </p:tavLst>
                                    </p:anim>
                                    <p:anim calcmode="lin" valueType="num">
                                      <p:cBhvr additive="base">
                                        <p:cTn id="52" dur="100" fill="hold"/>
                                        <p:tgtEl>
                                          <p:spTgt spid="2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1400"/>
                            </p:stCondLst>
                            <p:childTnLst>
                              <p:par>
                                <p:cTn id="54" presetID="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100" fill="hold"/>
                                        <p:tgtEl>
                                          <p:spTgt spid="21"/>
                                        </p:tgtEl>
                                        <p:attrNameLst>
                                          <p:attrName>ppt_x</p:attrName>
                                        </p:attrNameLst>
                                      </p:cBhvr>
                                      <p:tavLst>
                                        <p:tav tm="0">
                                          <p:val>
                                            <p:strVal val="0-#ppt_w/2"/>
                                          </p:val>
                                        </p:tav>
                                        <p:tav tm="100000">
                                          <p:val>
                                            <p:strVal val="#ppt_x"/>
                                          </p:val>
                                        </p:tav>
                                      </p:tavLst>
                                    </p:anim>
                                    <p:anim calcmode="lin" valueType="num">
                                      <p:cBhvr additive="base">
                                        <p:cTn id="57" dur="100" fill="hold"/>
                                        <p:tgtEl>
                                          <p:spTgt spid="2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1500"/>
                            </p:stCondLst>
                            <p:childTnLst>
                              <p:par>
                                <p:cTn id="59" presetID="2" presetClass="entr" presetSubtype="8"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100" fill="hold"/>
                                        <p:tgtEl>
                                          <p:spTgt spid="20"/>
                                        </p:tgtEl>
                                        <p:attrNameLst>
                                          <p:attrName>ppt_x</p:attrName>
                                        </p:attrNameLst>
                                      </p:cBhvr>
                                      <p:tavLst>
                                        <p:tav tm="0">
                                          <p:val>
                                            <p:strVal val="0-#ppt_w/2"/>
                                          </p:val>
                                        </p:tav>
                                        <p:tav tm="100000">
                                          <p:val>
                                            <p:strVal val="#ppt_x"/>
                                          </p:val>
                                        </p:tav>
                                      </p:tavLst>
                                    </p:anim>
                                    <p:anim calcmode="lin" valueType="num">
                                      <p:cBhvr additive="base">
                                        <p:cTn id="62" dur="100" fill="hold"/>
                                        <p:tgtEl>
                                          <p:spTgt spid="20"/>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1600"/>
                            </p:stCondLst>
                            <p:childTnLst>
                              <p:par>
                                <p:cTn id="64" presetID="2" presetClass="entr" presetSubtype="8" fill="hold"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100" fill="hold"/>
                                        <p:tgtEl>
                                          <p:spTgt spid="19"/>
                                        </p:tgtEl>
                                        <p:attrNameLst>
                                          <p:attrName>ppt_x</p:attrName>
                                        </p:attrNameLst>
                                      </p:cBhvr>
                                      <p:tavLst>
                                        <p:tav tm="0">
                                          <p:val>
                                            <p:strVal val="0-#ppt_w/2"/>
                                          </p:val>
                                        </p:tav>
                                        <p:tav tm="100000">
                                          <p:val>
                                            <p:strVal val="#ppt_x"/>
                                          </p:val>
                                        </p:tav>
                                      </p:tavLst>
                                    </p:anim>
                                    <p:anim calcmode="lin" valueType="num">
                                      <p:cBhvr additive="base">
                                        <p:cTn id="67" dur="100" fill="hold"/>
                                        <p:tgtEl>
                                          <p:spTgt spid="19"/>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1700"/>
                            </p:stCondLst>
                            <p:childTnLst>
                              <p:par>
                                <p:cTn id="69" presetID="2" presetClass="entr" presetSubtype="8"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100" fill="hold"/>
                                        <p:tgtEl>
                                          <p:spTgt spid="18"/>
                                        </p:tgtEl>
                                        <p:attrNameLst>
                                          <p:attrName>ppt_x</p:attrName>
                                        </p:attrNameLst>
                                      </p:cBhvr>
                                      <p:tavLst>
                                        <p:tav tm="0">
                                          <p:val>
                                            <p:strVal val="0-#ppt_w/2"/>
                                          </p:val>
                                        </p:tav>
                                        <p:tav tm="100000">
                                          <p:val>
                                            <p:strVal val="#ppt_x"/>
                                          </p:val>
                                        </p:tav>
                                      </p:tavLst>
                                    </p:anim>
                                    <p:anim calcmode="lin" valueType="num">
                                      <p:cBhvr additive="base">
                                        <p:cTn id="72" dur="100" fill="hold"/>
                                        <p:tgtEl>
                                          <p:spTgt spid="18"/>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1800"/>
                            </p:stCondLst>
                            <p:childTnLst>
                              <p:par>
                                <p:cTn id="74" presetID="2" presetClass="entr" presetSubtype="8"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100" fill="hold"/>
                                        <p:tgtEl>
                                          <p:spTgt spid="17"/>
                                        </p:tgtEl>
                                        <p:attrNameLst>
                                          <p:attrName>ppt_x</p:attrName>
                                        </p:attrNameLst>
                                      </p:cBhvr>
                                      <p:tavLst>
                                        <p:tav tm="0">
                                          <p:val>
                                            <p:strVal val="0-#ppt_w/2"/>
                                          </p:val>
                                        </p:tav>
                                        <p:tav tm="100000">
                                          <p:val>
                                            <p:strVal val="#ppt_x"/>
                                          </p:val>
                                        </p:tav>
                                      </p:tavLst>
                                    </p:anim>
                                    <p:anim calcmode="lin" valueType="num">
                                      <p:cBhvr additive="base">
                                        <p:cTn id="77" dur="100" fill="hold"/>
                                        <p:tgtEl>
                                          <p:spTgt spid="17"/>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1900"/>
                            </p:stCondLst>
                            <p:childTnLst>
                              <p:par>
                                <p:cTn id="79" presetID="2" presetClass="entr" presetSubtype="8"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additive="base">
                                        <p:cTn id="81" dur="100" fill="hold"/>
                                        <p:tgtEl>
                                          <p:spTgt spid="16"/>
                                        </p:tgtEl>
                                        <p:attrNameLst>
                                          <p:attrName>ppt_x</p:attrName>
                                        </p:attrNameLst>
                                      </p:cBhvr>
                                      <p:tavLst>
                                        <p:tav tm="0">
                                          <p:val>
                                            <p:strVal val="0-#ppt_w/2"/>
                                          </p:val>
                                        </p:tav>
                                        <p:tav tm="100000">
                                          <p:val>
                                            <p:strVal val="#ppt_x"/>
                                          </p:val>
                                        </p:tav>
                                      </p:tavLst>
                                    </p:anim>
                                    <p:anim calcmode="lin" valueType="num">
                                      <p:cBhvr additive="base">
                                        <p:cTn id="82" dur="100" fill="hold"/>
                                        <p:tgtEl>
                                          <p:spTgt spid="16"/>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2000"/>
                            </p:stCondLst>
                            <p:childTnLst>
                              <p:par>
                                <p:cTn id="84" presetID="2" presetClass="entr" presetSubtype="8"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100" fill="hold"/>
                                        <p:tgtEl>
                                          <p:spTgt spid="15"/>
                                        </p:tgtEl>
                                        <p:attrNameLst>
                                          <p:attrName>ppt_x</p:attrName>
                                        </p:attrNameLst>
                                      </p:cBhvr>
                                      <p:tavLst>
                                        <p:tav tm="0">
                                          <p:val>
                                            <p:strVal val="0-#ppt_w/2"/>
                                          </p:val>
                                        </p:tav>
                                        <p:tav tm="100000">
                                          <p:val>
                                            <p:strVal val="#ppt_x"/>
                                          </p:val>
                                        </p:tav>
                                      </p:tavLst>
                                    </p:anim>
                                    <p:anim calcmode="lin" valueType="num">
                                      <p:cBhvr additive="base">
                                        <p:cTn id="87" dur="100" fill="hold"/>
                                        <p:tgtEl>
                                          <p:spTgt spid="15"/>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2100"/>
                            </p:stCondLst>
                            <p:childTnLst>
                              <p:par>
                                <p:cTn id="89" presetID="22" presetClass="entr" presetSubtype="8" fill="hold" nodeType="afterEffect">
                                  <p:stCondLst>
                                    <p:cond delay="0"/>
                                  </p:stCondLst>
                                  <p:childTnLst>
                                    <p:set>
                                      <p:cBhvr>
                                        <p:cTn id="90" dur="1" fill="hold">
                                          <p:stCondLst>
                                            <p:cond delay="0"/>
                                          </p:stCondLst>
                                        </p:cTn>
                                        <p:tgtEl>
                                          <p:spTgt spid="3"/>
                                        </p:tgtEl>
                                        <p:attrNameLst>
                                          <p:attrName>style.visibility</p:attrName>
                                        </p:attrNameLst>
                                      </p:cBhvr>
                                      <p:to>
                                        <p:strVal val="visible"/>
                                      </p:to>
                                    </p:set>
                                    <p:animEffect transition="in" filter="wipe(left)">
                                      <p:cBhvr>
                                        <p:cTn id="91" dur="500"/>
                                        <p:tgtEl>
                                          <p:spTgt spid="3"/>
                                        </p:tgtEl>
                                      </p:cBhvr>
                                    </p:animEffect>
                                  </p:childTnLst>
                                </p:cTn>
                              </p:par>
                            </p:childTnLst>
                          </p:cTn>
                        </p:par>
                        <p:par>
                          <p:cTn id="92" fill="hold" nodeType="afterGroup">
                            <p:stCondLst>
                              <p:cond delay="2600"/>
                            </p:stCondLst>
                            <p:childTnLst>
                              <p:par>
                                <p:cTn id="93" presetID="42" presetClass="entr" presetSubtype="0" fill="hold" nodeType="afterEffect">
                                  <p:stCondLst>
                                    <p:cond delay="0"/>
                                  </p:stCondLst>
                                  <p:childTnLst>
                                    <p:set>
                                      <p:cBhvr>
                                        <p:cTn id="94" dur="1" fill="hold">
                                          <p:stCondLst>
                                            <p:cond delay="0"/>
                                          </p:stCondLst>
                                        </p:cTn>
                                        <p:tgtEl>
                                          <p:spTgt spid="4"/>
                                        </p:tgtEl>
                                        <p:attrNameLst>
                                          <p:attrName>style.visibility</p:attrName>
                                        </p:attrNameLst>
                                      </p:cBhvr>
                                      <p:to>
                                        <p:strVal val="visible"/>
                                      </p:to>
                                    </p:set>
                                    <p:animEffect transition="in" filter="fade">
                                      <p:cBhvr>
                                        <p:cTn id="95" dur="200"/>
                                        <p:tgtEl>
                                          <p:spTgt spid="4"/>
                                        </p:tgtEl>
                                      </p:cBhvr>
                                    </p:animEffect>
                                    <p:anim calcmode="lin" valueType="num">
                                      <p:cBhvr>
                                        <p:cTn id="96" dur="200" fill="hold"/>
                                        <p:tgtEl>
                                          <p:spTgt spid="4"/>
                                        </p:tgtEl>
                                        <p:attrNameLst>
                                          <p:attrName>ppt_x</p:attrName>
                                        </p:attrNameLst>
                                      </p:cBhvr>
                                      <p:tavLst>
                                        <p:tav tm="0">
                                          <p:val>
                                            <p:strVal val="#ppt_x"/>
                                          </p:val>
                                        </p:tav>
                                        <p:tav tm="100000">
                                          <p:val>
                                            <p:strVal val="#ppt_x"/>
                                          </p:val>
                                        </p:tav>
                                      </p:tavLst>
                                    </p:anim>
                                    <p:anim calcmode="lin" valueType="num">
                                      <p:cBhvr>
                                        <p:cTn id="97" dur="200" fill="hold"/>
                                        <p:tgtEl>
                                          <p:spTgt spid="4"/>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2800"/>
                            </p:stCondLst>
                            <p:childTnLst>
                              <p:par>
                                <p:cTn id="99" presetID="2" presetClass="entr" presetSubtype="2" fill="hold" nodeType="afterEffect">
                                  <p:stCondLst>
                                    <p:cond delay="0"/>
                                  </p:stCondLst>
                                  <p:childTnLst>
                                    <p:set>
                                      <p:cBhvr>
                                        <p:cTn id="100" dur="1" fill="hold">
                                          <p:stCondLst>
                                            <p:cond delay="0"/>
                                          </p:stCondLst>
                                        </p:cTn>
                                        <p:tgtEl>
                                          <p:spTgt spid="8"/>
                                        </p:tgtEl>
                                        <p:attrNameLst>
                                          <p:attrName>style.visibility</p:attrName>
                                        </p:attrNameLst>
                                      </p:cBhvr>
                                      <p:to>
                                        <p:strVal val="visible"/>
                                      </p:to>
                                    </p:set>
                                    <p:anim calcmode="lin" valueType="num">
                                      <p:cBhvr additive="base">
                                        <p:cTn id="101" dur="200" fill="hold"/>
                                        <p:tgtEl>
                                          <p:spTgt spid="8"/>
                                        </p:tgtEl>
                                        <p:attrNameLst>
                                          <p:attrName>ppt_x</p:attrName>
                                        </p:attrNameLst>
                                      </p:cBhvr>
                                      <p:tavLst>
                                        <p:tav tm="0">
                                          <p:val>
                                            <p:strVal val="1+#ppt_w/2"/>
                                          </p:val>
                                        </p:tav>
                                        <p:tav tm="100000">
                                          <p:val>
                                            <p:strVal val="#ppt_x"/>
                                          </p:val>
                                        </p:tav>
                                      </p:tavLst>
                                    </p:anim>
                                    <p:anim calcmode="lin" valueType="num">
                                      <p:cBhvr additive="base">
                                        <p:cTn id="102" dur="200" fill="hold"/>
                                        <p:tgtEl>
                                          <p:spTgt spid="8"/>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3000"/>
                            </p:stCondLst>
                            <p:childTnLst>
                              <p:par>
                                <p:cTn id="104" presetID="2" presetClass="entr" presetSubtype="2" fill="hold" nodeType="afterEffect">
                                  <p:stCondLst>
                                    <p:cond delay="0"/>
                                  </p:stCondLst>
                                  <p:childTnLst>
                                    <p:set>
                                      <p:cBhvr>
                                        <p:cTn id="105" dur="1" fill="hold">
                                          <p:stCondLst>
                                            <p:cond delay="0"/>
                                          </p:stCondLst>
                                        </p:cTn>
                                        <p:tgtEl>
                                          <p:spTgt spid="6"/>
                                        </p:tgtEl>
                                        <p:attrNameLst>
                                          <p:attrName>style.visibility</p:attrName>
                                        </p:attrNameLst>
                                      </p:cBhvr>
                                      <p:to>
                                        <p:strVal val="visible"/>
                                      </p:to>
                                    </p:set>
                                    <p:anim calcmode="lin" valueType="num">
                                      <p:cBhvr additive="base">
                                        <p:cTn id="106" dur="200" fill="hold"/>
                                        <p:tgtEl>
                                          <p:spTgt spid="6"/>
                                        </p:tgtEl>
                                        <p:attrNameLst>
                                          <p:attrName>ppt_x</p:attrName>
                                        </p:attrNameLst>
                                      </p:cBhvr>
                                      <p:tavLst>
                                        <p:tav tm="0">
                                          <p:val>
                                            <p:strVal val="1+#ppt_w/2"/>
                                          </p:val>
                                        </p:tav>
                                        <p:tav tm="100000">
                                          <p:val>
                                            <p:strVal val="#ppt_x"/>
                                          </p:val>
                                        </p:tav>
                                      </p:tavLst>
                                    </p:anim>
                                    <p:anim calcmode="lin" valueType="num">
                                      <p:cBhvr additive="base">
                                        <p:cTn id="107" dur="200" fill="hold"/>
                                        <p:tgtEl>
                                          <p:spTgt spid="6"/>
                                        </p:tgtEl>
                                        <p:attrNameLst>
                                          <p:attrName>ppt_y</p:attrName>
                                        </p:attrNameLst>
                                      </p:cBhvr>
                                      <p:tavLst>
                                        <p:tav tm="0">
                                          <p:val>
                                            <p:strVal val="#ppt_y"/>
                                          </p:val>
                                        </p:tav>
                                        <p:tav tm="100000">
                                          <p:val>
                                            <p:strVal val="#ppt_y"/>
                                          </p:val>
                                        </p:tav>
                                      </p:tavLst>
                                    </p:anim>
                                  </p:childTnLst>
                                </p:cTn>
                              </p:par>
                              <p:par>
                                <p:cTn id="108" presetID="22" presetClass="entr" presetSubtype="8" fill="hold" nodeType="with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wipe(left)">
                                      <p:cBhvr>
                                        <p:cTn id="110" dur="500"/>
                                        <p:tgtEl>
                                          <p:spTgt spid="56"/>
                                        </p:tgtEl>
                                      </p:cBhvr>
                                    </p:animEffect>
                                  </p:childTnLst>
                                </p:cTn>
                              </p:par>
                            </p:childTnLst>
                          </p:cTn>
                        </p:par>
                        <p:par>
                          <p:cTn id="111" fill="hold" nodeType="afterGroup">
                            <p:stCondLst>
                              <p:cond delay="3500"/>
                            </p:stCondLst>
                            <p:childTnLst>
                              <p:par>
                                <p:cTn id="112" presetID="2" presetClass="entr" presetSubtype="8" fill="hold" nodeType="afterEffect">
                                  <p:stCondLst>
                                    <p:cond delay="0"/>
                                  </p:stCondLst>
                                  <p:childTnLst>
                                    <p:set>
                                      <p:cBhvr>
                                        <p:cTn id="113" dur="1" fill="hold">
                                          <p:stCondLst>
                                            <p:cond delay="0"/>
                                          </p:stCondLst>
                                        </p:cTn>
                                        <p:tgtEl>
                                          <p:spTgt spid="57"/>
                                        </p:tgtEl>
                                        <p:attrNameLst>
                                          <p:attrName>style.visibility</p:attrName>
                                        </p:attrNameLst>
                                      </p:cBhvr>
                                      <p:to>
                                        <p:strVal val="visible"/>
                                      </p:to>
                                    </p:set>
                                    <p:anim calcmode="lin" valueType="num">
                                      <p:cBhvr additive="base">
                                        <p:cTn id="114" dur="100" fill="hold"/>
                                        <p:tgtEl>
                                          <p:spTgt spid="57"/>
                                        </p:tgtEl>
                                        <p:attrNameLst>
                                          <p:attrName>ppt_x</p:attrName>
                                        </p:attrNameLst>
                                      </p:cBhvr>
                                      <p:tavLst>
                                        <p:tav tm="0">
                                          <p:val>
                                            <p:strVal val="0-#ppt_w/2"/>
                                          </p:val>
                                        </p:tav>
                                        <p:tav tm="100000">
                                          <p:val>
                                            <p:strVal val="#ppt_x"/>
                                          </p:val>
                                        </p:tav>
                                      </p:tavLst>
                                    </p:anim>
                                    <p:anim calcmode="lin" valueType="num">
                                      <p:cBhvr additive="base">
                                        <p:cTn id="115" dur="100" fill="hold"/>
                                        <p:tgtEl>
                                          <p:spTgt spid="57"/>
                                        </p:tgtEl>
                                        <p:attrNameLst>
                                          <p:attrName>ppt_y</p:attrName>
                                        </p:attrNameLst>
                                      </p:cBhvr>
                                      <p:tavLst>
                                        <p:tav tm="0">
                                          <p:val>
                                            <p:strVal val="#ppt_y"/>
                                          </p:val>
                                        </p:tav>
                                        <p:tav tm="100000">
                                          <p:val>
                                            <p:strVal val="#ppt_y"/>
                                          </p:val>
                                        </p:tav>
                                      </p:tavLst>
                                    </p:anim>
                                  </p:childTnLst>
                                </p:cTn>
                              </p:par>
                            </p:childTnLst>
                          </p:cTn>
                        </p:par>
                        <p:par>
                          <p:cTn id="116" fill="hold" nodeType="afterGroup">
                            <p:stCondLst>
                              <p:cond delay="3600"/>
                            </p:stCondLst>
                            <p:childTnLst>
                              <p:par>
                                <p:cTn id="117" presetID="2" presetClass="entr" presetSubtype="8" fill="hold" nodeType="afterEffect">
                                  <p:stCondLst>
                                    <p:cond delay="0"/>
                                  </p:stCondLst>
                                  <p:childTnLst>
                                    <p:set>
                                      <p:cBhvr>
                                        <p:cTn id="118" dur="1" fill="hold">
                                          <p:stCondLst>
                                            <p:cond delay="0"/>
                                          </p:stCondLst>
                                        </p:cTn>
                                        <p:tgtEl>
                                          <p:spTgt spid="58"/>
                                        </p:tgtEl>
                                        <p:attrNameLst>
                                          <p:attrName>style.visibility</p:attrName>
                                        </p:attrNameLst>
                                      </p:cBhvr>
                                      <p:to>
                                        <p:strVal val="visible"/>
                                      </p:to>
                                    </p:set>
                                    <p:anim calcmode="lin" valueType="num">
                                      <p:cBhvr additive="base">
                                        <p:cTn id="119" dur="100" fill="hold"/>
                                        <p:tgtEl>
                                          <p:spTgt spid="58"/>
                                        </p:tgtEl>
                                        <p:attrNameLst>
                                          <p:attrName>ppt_x</p:attrName>
                                        </p:attrNameLst>
                                      </p:cBhvr>
                                      <p:tavLst>
                                        <p:tav tm="0">
                                          <p:val>
                                            <p:strVal val="0-#ppt_w/2"/>
                                          </p:val>
                                        </p:tav>
                                        <p:tav tm="100000">
                                          <p:val>
                                            <p:strVal val="#ppt_x"/>
                                          </p:val>
                                        </p:tav>
                                      </p:tavLst>
                                    </p:anim>
                                    <p:anim calcmode="lin" valueType="num">
                                      <p:cBhvr additive="base">
                                        <p:cTn id="120" dur="100" fill="hold"/>
                                        <p:tgtEl>
                                          <p:spTgt spid="58"/>
                                        </p:tgtEl>
                                        <p:attrNameLst>
                                          <p:attrName>ppt_y</p:attrName>
                                        </p:attrNameLst>
                                      </p:cBhvr>
                                      <p:tavLst>
                                        <p:tav tm="0">
                                          <p:val>
                                            <p:strVal val="#ppt_y"/>
                                          </p:val>
                                        </p:tav>
                                        <p:tav tm="100000">
                                          <p:val>
                                            <p:strVal val="#ppt_y"/>
                                          </p:val>
                                        </p:tav>
                                      </p:tavLst>
                                    </p:anim>
                                  </p:childTnLst>
                                </p:cTn>
                              </p:par>
                            </p:childTnLst>
                          </p:cTn>
                        </p:par>
                        <p:par>
                          <p:cTn id="121" fill="hold" nodeType="afterGroup">
                            <p:stCondLst>
                              <p:cond delay="3700"/>
                            </p:stCondLst>
                            <p:childTnLst>
                              <p:par>
                                <p:cTn id="122" presetID="2" presetClass="entr" presetSubtype="8" fill="hold" nodeType="afterEffect">
                                  <p:stCondLst>
                                    <p:cond delay="0"/>
                                  </p:stCondLst>
                                  <p:childTnLst>
                                    <p:set>
                                      <p:cBhvr>
                                        <p:cTn id="123" dur="1" fill="hold">
                                          <p:stCondLst>
                                            <p:cond delay="0"/>
                                          </p:stCondLst>
                                        </p:cTn>
                                        <p:tgtEl>
                                          <p:spTgt spid="59"/>
                                        </p:tgtEl>
                                        <p:attrNameLst>
                                          <p:attrName>style.visibility</p:attrName>
                                        </p:attrNameLst>
                                      </p:cBhvr>
                                      <p:to>
                                        <p:strVal val="visible"/>
                                      </p:to>
                                    </p:set>
                                    <p:anim calcmode="lin" valueType="num">
                                      <p:cBhvr additive="base">
                                        <p:cTn id="124" dur="100" fill="hold"/>
                                        <p:tgtEl>
                                          <p:spTgt spid="59"/>
                                        </p:tgtEl>
                                        <p:attrNameLst>
                                          <p:attrName>ppt_x</p:attrName>
                                        </p:attrNameLst>
                                      </p:cBhvr>
                                      <p:tavLst>
                                        <p:tav tm="0">
                                          <p:val>
                                            <p:strVal val="0-#ppt_w/2"/>
                                          </p:val>
                                        </p:tav>
                                        <p:tav tm="100000">
                                          <p:val>
                                            <p:strVal val="#ppt_x"/>
                                          </p:val>
                                        </p:tav>
                                      </p:tavLst>
                                    </p:anim>
                                    <p:anim calcmode="lin" valueType="num">
                                      <p:cBhvr additive="base">
                                        <p:cTn id="125" dur="100" fill="hold"/>
                                        <p:tgtEl>
                                          <p:spTgt spid="59"/>
                                        </p:tgtEl>
                                        <p:attrNameLst>
                                          <p:attrName>ppt_y</p:attrName>
                                        </p:attrNameLst>
                                      </p:cBhvr>
                                      <p:tavLst>
                                        <p:tav tm="0">
                                          <p:val>
                                            <p:strVal val="#ppt_y"/>
                                          </p:val>
                                        </p:tav>
                                        <p:tav tm="100000">
                                          <p:val>
                                            <p:strVal val="#ppt_y"/>
                                          </p:val>
                                        </p:tav>
                                      </p:tavLst>
                                    </p:anim>
                                  </p:childTnLst>
                                </p:cTn>
                              </p:par>
                            </p:childTnLst>
                          </p:cTn>
                        </p:par>
                        <p:par>
                          <p:cTn id="126" fill="hold" nodeType="afterGroup">
                            <p:stCondLst>
                              <p:cond delay="3800"/>
                            </p:stCondLst>
                            <p:childTnLst>
                              <p:par>
                                <p:cTn id="127" presetID="2" presetClass="entr" presetSubtype="8" fill="hold" nodeType="afterEffect">
                                  <p:stCondLst>
                                    <p:cond delay="0"/>
                                  </p:stCondLst>
                                  <p:childTnLst>
                                    <p:set>
                                      <p:cBhvr>
                                        <p:cTn id="128" dur="1" fill="hold">
                                          <p:stCondLst>
                                            <p:cond delay="0"/>
                                          </p:stCondLst>
                                        </p:cTn>
                                        <p:tgtEl>
                                          <p:spTgt spid="60"/>
                                        </p:tgtEl>
                                        <p:attrNameLst>
                                          <p:attrName>style.visibility</p:attrName>
                                        </p:attrNameLst>
                                      </p:cBhvr>
                                      <p:to>
                                        <p:strVal val="visible"/>
                                      </p:to>
                                    </p:set>
                                    <p:anim calcmode="lin" valueType="num">
                                      <p:cBhvr additive="base">
                                        <p:cTn id="129" dur="100" fill="hold"/>
                                        <p:tgtEl>
                                          <p:spTgt spid="60"/>
                                        </p:tgtEl>
                                        <p:attrNameLst>
                                          <p:attrName>ppt_x</p:attrName>
                                        </p:attrNameLst>
                                      </p:cBhvr>
                                      <p:tavLst>
                                        <p:tav tm="0">
                                          <p:val>
                                            <p:strVal val="0-#ppt_w/2"/>
                                          </p:val>
                                        </p:tav>
                                        <p:tav tm="100000">
                                          <p:val>
                                            <p:strVal val="#ppt_x"/>
                                          </p:val>
                                        </p:tav>
                                      </p:tavLst>
                                    </p:anim>
                                    <p:anim calcmode="lin" valueType="num">
                                      <p:cBhvr additive="base">
                                        <p:cTn id="130" dur="100" fill="hold"/>
                                        <p:tgtEl>
                                          <p:spTgt spid="60"/>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3900"/>
                            </p:stCondLst>
                            <p:childTnLst>
                              <p:par>
                                <p:cTn id="132" presetID="2" presetClass="entr" presetSubtype="8" fill="hold" nodeType="afterEffect">
                                  <p:stCondLst>
                                    <p:cond delay="0"/>
                                  </p:stCondLst>
                                  <p:childTnLst>
                                    <p:set>
                                      <p:cBhvr>
                                        <p:cTn id="133" dur="1" fill="hold">
                                          <p:stCondLst>
                                            <p:cond delay="0"/>
                                          </p:stCondLst>
                                        </p:cTn>
                                        <p:tgtEl>
                                          <p:spTgt spid="61"/>
                                        </p:tgtEl>
                                        <p:attrNameLst>
                                          <p:attrName>style.visibility</p:attrName>
                                        </p:attrNameLst>
                                      </p:cBhvr>
                                      <p:to>
                                        <p:strVal val="visible"/>
                                      </p:to>
                                    </p:set>
                                    <p:anim calcmode="lin" valueType="num">
                                      <p:cBhvr additive="base">
                                        <p:cTn id="134" dur="100" fill="hold"/>
                                        <p:tgtEl>
                                          <p:spTgt spid="61"/>
                                        </p:tgtEl>
                                        <p:attrNameLst>
                                          <p:attrName>ppt_x</p:attrName>
                                        </p:attrNameLst>
                                      </p:cBhvr>
                                      <p:tavLst>
                                        <p:tav tm="0">
                                          <p:val>
                                            <p:strVal val="0-#ppt_w/2"/>
                                          </p:val>
                                        </p:tav>
                                        <p:tav tm="100000">
                                          <p:val>
                                            <p:strVal val="#ppt_x"/>
                                          </p:val>
                                        </p:tav>
                                      </p:tavLst>
                                    </p:anim>
                                    <p:anim calcmode="lin" valueType="num">
                                      <p:cBhvr additive="base">
                                        <p:cTn id="135" dur="100" fill="hold"/>
                                        <p:tgtEl>
                                          <p:spTgt spid="61"/>
                                        </p:tgtEl>
                                        <p:attrNameLst>
                                          <p:attrName>ppt_y</p:attrName>
                                        </p:attrNameLst>
                                      </p:cBhvr>
                                      <p:tavLst>
                                        <p:tav tm="0">
                                          <p:val>
                                            <p:strVal val="#ppt_y"/>
                                          </p:val>
                                        </p:tav>
                                        <p:tav tm="100000">
                                          <p:val>
                                            <p:strVal val="#ppt_y"/>
                                          </p:val>
                                        </p:tav>
                                      </p:tavLst>
                                    </p:anim>
                                  </p:childTnLst>
                                </p:cTn>
                              </p:par>
                            </p:childTnLst>
                          </p:cTn>
                        </p:par>
                        <p:par>
                          <p:cTn id="136" fill="hold" nodeType="afterGroup">
                            <p:stCondLst>
                              <p:cond delay="4000"/>
                            </p:stCondLst>
                            <p:childTnLst>
                              <p:par>
                                <p:cTn id="137" presetID="2" presetClass="entr" presetSubtype="8" fill="hold" nodeType="afterEffect">
                                  <p:stCondLst>
                                    <p:cond delay="0"/>
                                  </p:stCondLst>
                                  <p:childTnLst>
                                    <p:set>
                                      <p:cBhvr>
                                        <p:cTn id="138" dur="1" fill="hold">
                                          <p:stCondLst>
                                            <p:cond delay="0"/>
                                          </p:stCondLst>
                                        </p:cTn>
                                        <p:tgtEl>
                                          <p:spTgt spid="62"/>
                                        </p:tgtEl>
                                        <p:attrNameLst>
                                          <p:attrName>style.visibility</p:attrName>
                                        </p:attrNameLst>
                                      </p:cBhvr>
                                      <p:to>
                                        <p:strVal val="visible"/>
                                      </p:to>
                                    </p:set>
                                    <p:anim calcmode="lin" valueType="num">
                                      <p:cBhvr additive="base">
                                        <p:cTn id="139" dur="100" fill="hold"/>
                                        <p:tgtEl>
                                          <p:spTgt spid="62"/>
                                        </p:tgtEl>
                                        <p:attrNameLst>
                                          <p:attrName>ppt_x</p:attrName>
                                        </p:attrNameLst>
                                      </p:cBhvr>
                                      <p:tavLst>
                                        <p:tav tm="0">
                                          <p:val>
                                            <p:strVal val="0-#ppt_w/2"/>
                                          </p:val>
                                        </p:tav>
                                        <p:tav tm="100000">
                                          <p:val>
                                            <p:strVal val="#ppt_x"/>
                                          </p:val>
                                        </p:tav>
                                      </p:tavLst>
                                    </p:anim>
                                    <p:anim calcmode="lin" valueType="num">
                                      <p:cBhvr additive="base">
                                        <p:cTn id="140" dur="100" fill="hold"/>
                                        <p:tgtEl>
                                          <p:spTgt spid="62"/>
                                        </p:tgtEl>
                                        <p:attrNameLst>
                                          <p:attrName>ppt_y</p:attrName>
                                        </p:attrNameLst>
                                      </p:cBhvr>
                                      <p:tavLst>
                                        <p:tav tm="0">
                                          <p:val>
                                            <p:strVal val="#ppt_y"/>
                                          </p:val>
                                        </p:tav>
                                        <p:tav tm="100000">
                                          <p:val>
                                            <p:strVal val="#ppt_y"/>
                                          </p:val>
                                        </p:tav>
                                      </p:tavLst>
                                    </p:anim>
                                  </p:childTnLst>
                                </p:cTn>
                              </p:par>
                            </p:childTnLst>
                          </p:cTn>
                        </p:par>
                        <p:par>
                          <p:cTn id="141" fill="hold" nodeType="afterGroup">
                            <p:stCondLst>
                              <p:cond delay="4100"/>
                            </p:stCondLst>
                            <p:childTnLst>
                              <p:par>
                                <p:cTn id="142" presetID="2" presetClass="entr" presetSubtype="8" fill="hold" nodeType="afterEffect">
                                  <p:stCondLst>
                                    <p:cond delay="0"/>
                                  </p:stCondLst>
                                  <p:childTnLst>
                                    <p:set>
                                      <p:cBhvr>
                                        <p:cTn id="143" dur="1" fill="hold">
                                          <p:stCondLst>
                                            <p:cond delay="0"/>
                                          </p:stCondLst>
                                        </p:cTn>
                                        <p:tgtEl>
                                          <p:spTgt spid="63"/>
                                        </p:tgtEl>
                                        <p:attrNameLst>
                                          <p:attrName>style.visibility</p:attrName>
                                        </p:attrNameLst>
                                      </p:cBhvr>
                                      <p:to>
                                        <p:strVal val="visible"/>
                                      </p:to>
                                    </p:set>
                                    <p:anim calcmode="lin" valueType="num">
                                      <p:cBhvr additive="base">
                                        <p:cTn id="144" dur="100" fill="hold"/>
                                        <p:tgtEl>
                                          <p:spTgt spid="63"/>
                                        </p:tgtEl>
                                        <p:attrNameLst>
                                          <p:attrName>ppt_x</p:attrName>
                                        </p:attrNameLst>
                                      </p:cBhvr>
                                      <p:tavLst>
                                        <p:tav tm="0">
                                          <p:val>
                                            <p:strVal val="0-#ppt_w/2"/>
                                          </p:val>
                                        </p:tav>
                                        <p:tav tm="100000">
                                          <p:val>
                                            <p:strVal val="#ppt_x"/>
                                          </p:val>
                                        </p:tav>
                                      </p:tavLst>
                                    </p:anim>
                                    <p:anim calcmode="lin" valueType="num">
                                      <p:cBhvr additive="base">
                                        <p:cTn id="145" dur="100" fill="hold"/>
                                        <p:tgtEl>
                                          <p:spTgt spid="63"/>
                                        </p:tgtEl>
                                        <p:attrNameLst>
                                          <p:attrName>ppt_y</p:attrName>
                                        </p:attrNameLst>
                                      </p:cBhvr>
                                      <p:tavLst>
                                        <p:tav tm="0">
                                          <p:val>
                                            <p:strVal val="#ppt_y"/>
                                          </p:val>
                                        </p:tav>
                                        <p:tav tm="100000">
                                          <p:val>
                                            <p:strVal val="#ppt_y"/>
                                          </p:val>
                                        </p:tav>
                                      </p:tavLst>
                                    </p:anim>
                                  </p:childTnLst>
                                </p:cTn>
                              </p:par>
                            </p:childTnLst>
                          </p:cTn>
                        </p:par>
                        <p:par>
                          <p:cTn id="146" fill="hold" nodeType="afterGroup">
                            <p:stCondLst>
                              <p:cond delay="4200"/>
                            </p:stCondLst>
                            <p:childTnLst>
                              <p:par>
                                <p:cTn id="147" presetID="2" presetClass="entr" presetSubtype="8" fill="hold" nodeType="afterEffect">
                                  <p:stCondLst>
                                    <p:cond delay="0"/>
                                  </p:stCondLst>
                                  <p:childTnLst>
                                    <p:set>
                                      <p:cBhvr>
                                        <p:cTn id="148" dur="1" fill="hold">
                                          <p:stCondLst>
                                            <p:cond delay="0"/>
                                          </p:stCondLst>
                                        </p:cTn>
                                        <p:tgtEl>
                                          <p:spTgt spid="64"/>
                                        </p:tgtEl>
                                        <p:attrNameLst>
                                          <p:attrName>style.visibility</p:attrName>
                                        </p:attrNameLst>
                                      </p:cBhvr>
                                      <p:to>
                                        <p:strVal val="visible"/>
                                      </p:to>
                                    </p:set>
                                    <p:anim calcmode="lin" valueType="num">
                                      <p:cBhvr additive="base">
                                        <p:cTn id="149" dur="100" fill="hold"/>
                                        <p:tgtEl>
                                          <p:spTgt spid="64"/>
                                        </p:tgtEl>
                                        <p:attrNameLst>
                                          <p:attrName>ppt_x</p:attrName>
                                        </p:attrNameLst>
                                      </p:cBhvr>
                                      <p:tavLst>
                                        <p:tav tm="0">
                                          <p:val>
                                            <p:strVal val="0-#ppt_w/2"/>
                                          </p:val>
                                        </p:tav>
                                        <p:tav tm="100000">
                                          <p:val>
                                            <p:strVal val="#ppt_x"/>
                                          </p:val>
                                        </p:tav>
                                      </p:tavLst>
                                    </p:anim>
                                    <p:anim calcmode="lin" valueType="num">
                                      <p:cBhvr additive="base">
                                        <p:cTn id="150" dur="100" fill="hold"/>
                                        <p:tgtEl>
                                          <p:spTgt spid="64"/>
                                        </p:tgtEl>
                                        <p:attrNameLst>
                                          <p:attrName>ppt_y</p:attrName>
                                        </p:attrNameLst>
                                      </p:cBhvr>
                                      <p:tavLst>
                                        <p:tav tm="0">
                                          <p:val>
                                            <p:strVal val="#ppt_y"/>
                                          </p:val>
                                        </p:tav>
                                        <p:tav tm="100000">
                                          <p:val>
                                            <p:strVal val="#ppt_y"/>
                                          </p:val>
                                        </p:tav>
                                      </p:tavLst>
                                    </p:anim>
                                  </p:childTnLst>
                                </p:cTn>
                              </p:par>
                            </p:childTnLst>
                          </p:cTn>
                        </p:par>
                        <p:par>
                          <p:cTn id="151" fill="hold" nodeType="afterGroup">
                            <p:stCondLst>
                              <p:cond delay="4300"/>
                            </p:stCondLst>
                            <p:childTnLst>
                              <p:par>
                                <p:cTn id="152" presetID="2" presetClass="entr" presetSubtype="8" fill="hold" nodeType="afterEffect">
                                  <p:stCondLst>
                                    <p:cond delay="0"/>
                                  </p:stCondLst>
                                  <p:childTnLst>
                                    <p:set>
                                      <p:cBhvr>
                                        <p:cTn id="153" dur="1" fill="hold">
                                          <p:stCondLst>
                                            <p:cond delay="0"/>
                                          </p:stCondLst>
                                        </p:cTn>
                                        <p:tgtEl>
                                          <p:spTgt spid="65"/>
                                        </p:tgtEl>
                                        <p:attrNameLst>
                                          <p:attrName>style.visibility</p:attrName>
                                        </p:attrNameLst>
                                      </p:cBhvr>
                                      <p:to>
                                        <p:strVal val="visible"/>
                                      </p:to>
                                    </p:set>
                                    <p:anim calcmode="lin" valueType="num">
                                      <p:cBhvr additive="base">
                                        <p:cTn id="154" dur="100" fill="hold"/>
                                        <p:tgtEl>
                                          <p:spTgt spid="65"/>
                                        </p:tgtEl>
                                        <p:attrNameLst>
                                          <p:attrName>ppt_x</p:attrName>
                                        </p:attrNameLst>
                                      </p:cBhvr>
                                      <p:tavLst>
                                        <p:tav tm="0">
                                          <p:val>
                                            <p:strVal val="0-#ppt_w/2"/>
                                          </p:val>
                                        </p:tav>
                                        <p:tav tm="100000">
                                          <p:val>
                                            <p:strVal val="#ppt_x"/>
                                          </p:val>
                                        </p:tav>
                                      </p:tavLst>
                                    </p:anim>
                                    <p:anim calcmode="lin" valueType="num">
                                      <p:cBhvr additive="base">
                                        <p:cTn id="155" dur="100" fill="hold"/>
                                        <p:tgtEl>
                                          <p:spTgt spid="65"/>
                                        </p:tgtEl>
                                        <p:attrNameLst>
                                          <p:attrName>ppt_y</p:attrName>
                                        </p:attrNameLst>
                                      </p:cBhvr>
                                      <p:tavLst>
                                        <p:tav tm="0">
                                          <p:val>
                                            <p:strVal val="#ppt_y"/>
                                          </p:val>
                                        </p:tav>
                                        <p:tav tm="100000">
                                          <p:val>
                                            <p:strVal val="#ppt_y"/>
                                          </p:val>
                                        </p:tav>
                                      </p:tavLst>
                                    </p:anim>
                                  </p:childTnLst>
                                </p:cTn>
                              </p:par>
                            </p:childTnLst>
                          </p:cTn>
                        </p:par>
                        <p:par>
                          <p:cTn id="156" fill="hold" nodeType="afterGroup">
                            <p:stCondLst>
                              <p:cond delay="4400"/>
                            </p:stCondLst>
                            <p:childTnLst>
                              <p:par>
                                <p:cTn id="157" presetID="2" presetClass="entr" presetSubtype="8" fill="hold" nodeType="afterEffect">
                                  <p:stCondLst>
                                    <p:cond delay="0"/>
                                  </p:stCondLst>
                                  <p:childTnLst>
                                    <p:set>
                                      <p:cBhvr>
                                        <p:cTn id="158" dur="1" fill="hold">
                                          <p:stCondLst>
                                            <p:cond delay="0"/>
                                          </p:stCondLst>
                                        </p:cTn>
                                        <p:tgtEl>
                                          <p:spTgt spid="66"/>
                                        </p:tgtEl>
                                        <p:attrNameLst>
                                          <p:attrName>style.visibility</p:attrName>
                                        </p:attrNameLst>
                                      </p:cBhvr>
                                      <p:to>
                                        <p:strVal val="visible"/>
                                      </p:to>
                                    </p:set>
                                    <p:anim calcmode="lin" valueType="num">
                                      <p:cBhvr additive="base">
                                        <p:cTn id="159" dur="100" fill="hold"/>
                                        <p:tgtEl>
                                          <p:spTgt spid="66"/>
                                        </p:tgtEl>
                                        <p:attrNameLst>
                                          <p:attrName>ppt_x</p:attrName>
                                        </p:attrNameLst>
                                      </p:cBhvr>
                                      <p:tavLst>
                                        <p:tav tm="0">
                                          <p:val>
                                            <p:strVal val="0-#ppt_w/2"/>
                                          </p:val>
                                        </p:tav>
                                        <p:tav tm="100000">
                                          <p:val>
                                            <p:strVal val="#ppt_x"/>
                                          </p:val>
                                        </p:tav>
                                      </p:tavLst>
                                    </p:anim>
                                    <p:anim calcmode="lin" valueType="num">
                                      <p:cBhvr additive="base">
                                        <p:cTn id="160" dur="100" fill="hold"/>
                                        <p:tgtEl>
                                          <p:spTgt spid="66"/>
                                        </p:tgtEl>
                                        <p:attrNameLst>
                                          <p:attrName>ppt_y</p:attrName>
                                        </p:attrNameLst>
                                      </p:cBhvr>
                                      <p:tavLst>
                                        <p:tav tm="0">
                                          <p:val>
                                            <p:strVal val="#ppt_y"/>
                                          </p:val>
                                        </p:tav>
                                        <p:tav tm="100000">
                                          <p:val>
                                            <p:strVal val="#ppt_y"/>
                                          </p:val>
                                        </p:tav>
                                      </p:tavLst>
                                    </p:anim>
                                  </p:childTnLst>
                                </p:cTn>
                              </p:par>
                            </p:childTnLst>
                          </p:cTn>
                        </p:par>
                        <p:par>
                          <p:cTn id="161" fill="hold" nodeType="afterGroup">
                            <p:stCondLst>
                              <p:cond delay="4500"/>
                            </p:stCondLst>
                            <p:childTnLst>
                              <p:par>
                                <p:cTn id="162" presetID="2" presetClass="entr" presetSubtype="8" fill="hold" nodeType="afterEffect">
                                  <p:stCondLst>
                                    <p:cond delay="0"/>
                                  </p:stCondLst>
                                  <p:childTnLst>
                                    <p:set>
                                      <p:cBhvr>
                                        <p:cTn id="163" dur="1" fill="hold">
                                          <p:stCondLst>
                                            <p:cond delay="0"/>
                                          </p:stCondLst>
                                        </p:cTn>
                                        <p:tgtEl>
                                          <p:spTgt spid="67"/>
                                        </p:tgtEl>
                                        <p:attrNameLst>
                                          <p:attrName>style.visibility</p:attrName>
                                        </p:attrNameLst>
                                      </p:cBhvr>
                                      <p:to>
                                        <p:strVal val="visible"/>
                                      </p:to>
                                    </p:set>
                                    <p:anim calcmode="lin" valueType="num">
                                      <p:cBhvr additive="base">
                                        <p:cTn id="164" dur="100" fill="hold"/>
                                        <p:tgtEl>
                                          <p:spTgt spid="67"/>
                                        </p:tgtEl>
                                        <p:attrNameLst>
                                          <p:attrName>ppt_x</p:attrName>
                                        </p:attrNameLst>
                                      </p:cBhvr>
                                      <p:tavLst>
                                        <p:tav tm="0">
                                          <p:val>
                                            <p:strVal val="0-#ppt_w/2"/>
                                          </p:val>
                                        </p:tav>
                                        <p:tav tm="100000">
                                          <p:val>
                                            <p:strVal val="#ppt_x"/>
                                          </p:val>
                                        </p:tav>
                                      </p:tavLst>
                                    </p:anim>
                                    <p:anim calcmode="lin" valueType="num">
                                      <p:cBhvr additive="base">
                                        <p:cTn id="165" dur="100" fill="hold"/>
                                        <p:tgtEl>
                                          <p:spTgt spid="67"/>
                                        </p:tgtEl>
                                        <p:attrNameLst>
                                          <p:attrName>ppt_y</p:attrName>
                                        </p:attrNameLst>
                                      </p:cBhvr>
                                      <p:tavLst>
                                        <p:tav tm="0">
                                          <p:val>
                                            <p:strVal val="#ppt_y"/>
                                          </p:val>
                                        </p:tav>
                                        <p:tav tm="100000">
                                          <p:val>
                                            <p:strVal val="#ppt_y"/>
                                          </p:val>
                                        </p:tav>
                                      </p:tavLst>
                                    </p:anim>
                                  </p:childTnLst>
                                </p:cTn>
                              </p:par>
                            </p:childTnLst>
                          </p:cTn>
                        </p:par>
                        <p:par>
                          <p:cTn id="166" fill="hold" nodeType="afterGroup">
                            <p:stCondLst>
                              <p:cond delay="4600"/>
                            </p:stCondLst>
                            <p:childTnLst>
                              <p:par>
                                <p:cTn id="167" presetID="2" presetClass="entr" presetSubtype="8" fill="hold" nodeType="afterEffect">
                                  <p:stCondLst>
                                    <p:cond delay="0"/>
                                  </p:stCondLst>
                                  <p:childTnLst>
                                    <p:set>
                                      <p:cBhvr>
                                        <p:cTn id="168" dur="1" fill="hold">
                                          <p:stCondLst>
                                            <p:cond delay="0"/>
                                          </p:stCondLst>
                                        </p:cTn>
                                        <p:tgtEl>
                                          <p:spTgt spid="68"/>
                                        </p:tgtEl>
                                        <p:attrNameLst>
                                          <p:attrName>style.visibility</p:attrName>
                                        </p:attrNameLst>
                                      </p:cBhvr>
                                      <p:to>
                                        <p:strVal val="visible"/>
                                      </p:to>
                                    </p:set>
                                    <p:anim calcmode="lin" valueType="num">
                                      <p:cBhvr additive="base">
                                        <p:cTn id="169" dur="100" fill="hold"/>
                                        <p:tgtEl>
                                          <p:spTgt spid="68"/>
                                        </p:tgtEl>
                                        <p:attrNameLst>
                                          <p:attrName>ppt_x</p:attrName>
                                        </p:attrNameLst>
                                      </p:cBhvr>
                                      <p:tavLst>
                                        <p:tav tm="0">
                                          <p:val>
                                            <p:strVal val="0-#ppt_w/2"/>
                                          </p:val>
                                        </p:tav>
                                        <p:tav tm="100000">
                                          <p:val>
                                            <p:strVal val="#ppt_x"/>
                                          </p:val>
                                        </p:tav>
                                      </p:tavLst>
                                    </p:anim>
                                    <p:anim calcmode="lin" valueType="num">
                                      <p:cBhvr additive="base">
                                        <p:cTn id="170" dur="100" fill="hold"/>
                                        <p:tgtEl>
                                          <p:spTgt spid="68"/>
                                        </p:tgtEl>
                                        <p:attrNameLst>
                                          <p:attrName>ppt_y</p:attrName>
                                        </p:attrNameLst>
                                      </p:cBhvr>
                                      <p:tavLst>
                                        <p:tav tm="0">
                                          <p:val>
                                            <p:strVal val="#ppt_y"/>
                                          </p:val>
                                        </p:tav>
                                        <p:tav tm="100000">
                                          <p:val>
                                            <p:strVal val="#ppt_y"/>
                                          </p:val>
                                        </p:tav>
                                      </p:tavLst>
                                    </p:anim>
                                  </p:childTnLst>
                                </p:cTn>
                              </p:par>
                            </p:childTnLst>
                          </p:cTn>
                        </p:par>
                        <p:par>
                          <p:cTn id="171" fill="hold" nodeType="afterGroup">
                            <p:stCondLst>
                              <p:cond delay="4700"/>
                            </p:stCondLst>
                            <p:childTnLst>
                              <p:par>
                                <p:cTn id="172" presetID="2" presetClass="entr" presetSubtype="8" fill="hold" nodeType="afterEffect">
                                  <p:stCondLst>
                                    <p:cond delay="0"/>
                                  </p:stCondLst>
                                  <p:childTnLst>
                                    <p:set>
                                      <p:cBhvr>
                                        <p:cTn id="173" dur="1" fill="hold">
                                          <p:stCondLst>
                                            <p:cond delay="0"/>
                                          </p:stCondLst>
                                        </p:cTn>
                                        <p:tgtEl>
                                          <p:spTgt spid="69"/>
                                        </p:tgtEl>
                                        <p:attrNameLst>
                                          <p:attrName>style.visibility</p:attrName>
                                        </p:attrNameLst>
                                      </p:cBhvr>
                                      <p:to>
                                        <p:strVal val="visible"/>
                                      </p:to>
                                    </p:set>
                                    <p:anim calcmode="lin" valueType="num">
                                      <p:cBhvr additive="base">
                                        <p:cTn id="174" dur="100" fill="hold"/>
                                        <p:tgtEl>
                                          <p:spTgt spid="69"/>
                                        </p:tgtEl>
                                        <p:attrNameLst>
                                          <p:attrName>ppt_x</p:attrName>
                                        </p:attrNameLst>
                                      </p:cBhvr>
                                      <p:tavLst>
                                        <p:tav tm="0">
                                          <p:val>
                                            <p:strVal val="0-#ppt_w/2"/>
                                          </p:val>
                                        </p:tav>
                                        <p:tav tm="100000">
                                          <p:val>
                                            <p:strVal val="#ppt_x"/>
                                          </p:val>
                                        </p:tav>
                                      </p:tavLst>
                                    </p:anim>
                                    <p:anim calcmode="lin" valueType="num">
                                      <p:cBhvr additive="base">
                                        <p:cTn id="175" dur="100" fill="hold"/>
                                        <p:tgtEl>
                                          <p:spTgt spid="69"/>
                                        </p:tgtEl>
                                        <p:attrNameLst>
                                          <p:attrName>ppt_y</p:attrName>
                                        </p:attrNameLst>
                                      </p:cBhvr>
                                      <p:tavLst>
                                        <p:tav tm="0">
                                          <p:val>
                                            <p:strVal val="#ppt_y"/>
                                          </p:val>
                                        </p:tav>
                                        <p:tav tm="100000">
                                          <p:val>
                                            <p:strVal val="#ppt_y"/>
                                          </p:val>
                                        </p:tav>
                                      </p:tavLst>
                                    </p:anim>
                                  </p:childTnLst>
                                </p:cTn>
                              </p:par>
                            </p:childTnLst>
                          </p:cTn>
                        </p:par>
                        <p:par>
                          <p:cTn id="176" fill="hold" nodeType="afterGroup">
                            <p:stCondLst>
                              <p:cond delay="4800"/>
                            </p:stCondLst>
                            <p:childTnLst>
                              <p:par>
                                <p:cTn id="177" presetID="2" presetClass="entr" presetSubtype="8" fill="hold" nodeType="afterEffect">
                                  <p:stCondLst>
                                    <p:cond delay="0"/>
                                  </p:stCondLst>
                                  <p:childTnLst>
                                    <p:set>
                                      <p:cBhvr>
                                        <p:cTn id="178" dur="1" fill="hold">
                                          <p:stCondLst>
                                            <p:cond delay="0"/>
                                          </p:stCondLst>
                                        </p:cTn>
                                        <p:tgtEl>
                                          <p:spTgt spid="70"/>
                                        </p:tgtEl>
                                        <p:attrNameLst>
                                          <p:attrName>style.visibility</p:attrName>
                                        </p:attrNameLst>
                                      </p:cBhvr>
                                      <p:to>
                                        <p:strVal val="visible"/>
                                      </p:to>
                                    </p:set>
                                    <p:anim calcmode="lin" valueType="num">
                                      <p:cBhvr additive="base">
                                        <p:cTn id="179" dur="100" fill="hold"/>
                                        <p:tgtEl>
                                          <p:spTgt spid="70"/>
                                        </p:tgtEl>
                                        <p:attrNameLst>
                                          <p:attrName>ppt_x</p:attrName>
                                        </p:attrNameLst>
                                      </p:cBhvr>
                                      <p:tavLst>
                                        <p:tav tm="0">
                                          <p:val>
                                            <p:strVal val="0-#ppt_w/2"/>
                                          </p:val>
                                        </p:tav>
                                        <p:tav tm="100000">
                                          <p:val>
                                            <p:strVal val="#ppt_x"/>
                                          </p:val>
                                        </p:tav>
                                      </p:tavLst>
                                    </p:anim>
                                    <p:anim calcmode="lin" valueType="num">
                                      <p:cBhvr additive="base">
                                        <p:cTn id="180" dur="100" fill="hold"/>
                                        <p:tgtEl>
                                          <p:spTgt spid="70"/>
                                        </p:tgtEl>
                                        <p:attrNameLst>
                                          <p:attrName>ppt_y</p:attrName>
                                        </p:attrNameLst>
                                      </p:cBhvr>
                                      <p:tavLst>
                                        <p:tav tm="0">
                                          <p:val>
                                            <p:strVal val="#ppt_y"/>
                                          </p:val>
                                        </p:tav>
                                        <p:tav tm="100000">
                                          <p:val>
                                            <p:strVal val="#ppt_y"/>
                                          </p:val>
                                        </p:tav>
                                      </p:tavLst>
                                    </p:anim>
                                  </p:childTnLst>
                                </p:cTn>
                              </p:par>
                            </p:childTnLst>
                          </p:cTn>
                        </p:par>
                        <p:par>
                          <p:cTn id="181" fill="hold" nodeType="afterGroup">
                            <p:stCondLst>
                              <p:cond delay="4900"/>
                            </p:stCondLst>
                            <p:childTnLst>
                              <p:par>
                                <p:cTn id="182" presetID="2" presetClass="entr" presetSubtype="8" fill="hold" nodeType="afterEffect">
                                  <p:stCondLst>
                                    <p:cond delay="0"/>
                                  </p:stCondLst>
                                  <p:childTnLst>
                                    <p:set>
                                      <p:cBhvr>
                                        <p:cTn id="183" dur="1" fill="hold">
                                          <p:stCondLst>
                                            <p:cond delay="0"/>
                                          </p:stCondLst>
                                        </p:cTn>
                                        <p:tgtEl>
                                          <p:spTgt spid="71"/>
                                        </p:tgtEl>
                                        <p:attrNameLst>
                                          <p:attrName>style.visibility</p:attrName>
                                        </p:attrNameLst>
                                      </p:cBhvr>
                                      <p:to>
                                        <p:strVal val="visible"/>
                                      </p:to>
                                    </p:set>
                                    <p:anim calcmode="lin" valueType="num">
                                      <p:cBhvr additive="base">
                                        <p:cTn id="184" dur="100" fill="hold"/>
                                        <p:tgtEl>
                                          <p:spTgt spid="71"/>
                                        </p:tgtEl>
                                        <p:attrNameLst>
                                          <p:attrName>ppt_x</p:attrName>
                                        </p:attrNameLst>
                                      </p:cBhvr>
                                      <p:tavLst>
                                        <p:tav tm="0">
                                          <p:val>
                                            <p:strVal val="0-#ppt_w/2"/>
                                          </p:val>
                                        </p:tav>
                                        <p:tav tm="100000">
                                          <p:val>
                                            <p:strVal val="#ppt_x"/>
                                          </p:val>
                                        </p:tav>
                                      </p:tavLst>
                                    </p:anim>
                                    <p:anim calcmode="lin" valueType="num">
                                      <p:cBhvr additive="base">
                                        <p:cTn id="185" dur="100" fill="hold"/>
                                        <p:tgtEl>
                                          <p:spTgt spid="71"/>
                                        </p:tgtEl>
                                        <p:attrNameLst>
                                          <p:attrName>ppt_y</p:attrName>
                                        </p:attrNameLst>
                                      </p:cBhvr>
                                      <p:tavLst>
                                        <p:tav tm="0">
                                          <p:val>
                                            <p:strVal val="#ppt_y"/>
                                          </p:val>
                                        </p:tav>
                                        <p:tav tm="100000">
                                          <p:val>
                                            <p:strVal val="#ppt_y"/>
                                          </p:val>
                                        </p:tav>
                                      </p:tavLst>
                                    </p:anim>
                                  </p:childTnLst>
                                </p:cTn>
                              </p:par>
                            </p:childTnLst>
                          </p:cTn>
                        </p:par>
                        <p:par>
                          <p:cTn id="186" fill="hold" nodeType="afterGroup">
                            <p:stCondLst>
                              <p:cond delay="5000"/>
                            </p:stCondLst>
                            <p:childTnLst>
                              <p:par>
                                <p:cTn id="187" presetID="2" presetClass="entr" presetSubtype="8" fill="hold" nodeType="afterEffect">
                                  <p:stCondLst>
                                    <p:cond delay="0"/>
                                  </p:stCondLst>
                                  <p:childTnLst>
                                    <p:set>
                                      <p:cBhvr>
                                        <p:cTn id="188" dur="1" fill="hold">
                                          <p:stCondLst>
                                            <p:cond delay="0"/>
                                          </p:stCondLst>
                                        </p:cTn>
                                        <p:tgtEl>
                                          <p:spTgt spid="72"/>
                                        </p:tgtEl>
                                        <p:attrNameLst>
                                          <p:attrName>style.visibility</p:attrName>
                                        </p:attrNameLst>
                                      </p:cBhvr>
                                      <p:to>
                                        <p:strVal val="visible"/>
                                      </p:to>
                                    </p:set>
                                    <p:anim calcmode="lin" valueType="num">
                                      <p:cBhvr additive="base">
                                        <p:cTn id="189" dur="100" fill="hold"/>
                                        <p:tgtEl>
                                          <p:spTgt spid="72"/>
                                        </p:tgtEl>
                                        <p:attrNameLst>
                                          <p:attrName>ppt_x</p:attrName>
                                        </p:attrNameLst>
                                      </p:cBhvr>
                                      <p:tavLst>
                                        <p:tav tm="0">
                                          <p:val>
                                            <p:strVal val="0-#ppt_w/2"/>
                                          </p:val>
                                        </p:tav>
                                        <p:tav tm="100000">
                                          <p:val>
                                            <p:strVal val="#ppt_x"/>
                                          </p:val>
                                        </p:tav>
                                      </p:tavLst>
                                    </p:anim>
                                    <p:anim calcmode="lin" valueType="num">
                                      <p:cBhvr additive="base">
                                        <p:cTn id="190" dur="100" fill="hold"/>
                                        <p:tgtEl>
                                          <p:spTgt spid="72"/>
                                        </p:tgtEl>
                                        <p:attrNameLst>
                                          <p:attrName>ppt_y</p:attrName>
                                        </p:attrNameLst>
                                      </p:cBhvr>
                                      <p:tavLst>
                                        <p:tav tm="0">
                                          <p:val>
                                            <p:strVal val="#ppt_y"/>
                                          </p:val>
                                        </p:tav>
                                        <p:tav tm="100000">
                                          <p:val>
                                            <p:strVal val="#ppt_y"/>
                                          </p:val>
                                        </p:tav>
                                      </p:tavLst>
                                    </p:anim>
                                  </p:childTnLst>
                                </p:cTn>
                              </p:par>
                            </p:childTnLst>
                          </p:cTn>
                        </p:par>
                        <p:par>
                          <p:cTn id="191" fill="hold" nodeType="afterGroup">
                            <p:stCondLst>
                              <p:cond delay="5100"/>
                            </p:stCondLst>
                            <p:childTnLst>
                              <p:par>
                                <p:cTn id="192" presetID="22" presetClass="entr" presetSubtype="8" fill="hold" nodeType="afterEffect">
                                  <p:stCondLst>
                                    <p:cond delay="0"/>
                                  </p:stCondLst>
                                  <p:childTnLst>
                                    <p:set>
                                      <p:cBhvr>
                                        <p:cTn id="193" dur="1" fill="hold">
                                          <p:stCondLst>
                                            <p:cond delay="0"/>
                                          </p:stCondLst>
                                        </p:cTn>
                                        <p:tgtEl>
                                          <p:spTgt spid="10"/>
                                        </p:tgtEl>
                                        <p:attrNameLst>
                                          <p:attrName>style.visibility</p:attrName>
                                        </p:attrNameLst>
                                      </p:cBhvr>
                                      <p:to>
                                        <p:strVal val="visible"/>
                                      </p:to>
                                    </p:set>
                                    <p:animEffect transition="in" filter="wipe(left)">
                                      <p:cBhvr>
                                        <p:cTn id="194" dur="500"/>
                                        <p:tgtEl>
                                          <p:spTgt spid="10"/>
                                        </p:tgtEl>
                                      </p:cBhvr>
                                    </p:animEffect>
                                  </p:childTnLst>
                                </p:cTn>
                              </p:par>
                            </p:childTnLst>
                          </p:cTn>
                        </p:par>
                        <p:par>
                          <p:cTn id="195" fill="hold" nodeType="afterGroup">
                            <p:stCondLst>
                              <p:cond delay="5600"/>
                            </p:stCondLst>
                            <p:childTnLst>
                              <p:par>
                                <p:cTn id="196" presetID="42" presetClass="entr" presetSubtype="0" fill="hold" nodeType="afterEffect">
                                  <p:stCondLst>
                                    <p:cond delay="0"/>
                                  </p:stCondLst>
                                  <p:childTnLst>
                                    <p:set>
                                      <p:cBhvr>
                                        <p:cTn id="197" dur="1" fill="hold">
                                          <p:stCondLst>
                                            <p:cond delay="0"/>
                                          </p:stCondLst>
                                        </p:cTn>
                                        <p:tgtEl>
                                          <p:spTgt spid="11"/>
                                        </p:tgtEl>
                                        <p:attrNameLst>
                                          <p:attrName>style.visibility</p:attrName>
                                        </p:attrNameLst>
                                      </p:cBhvr>
                                      <p:to>
                                        <p:strVal val="visible"/>
                                      </p:to>
                                    </p:set>
                                    <p:animEffect transition="in" filter="fade">
                                      <p:cBhvr>
                                        <p:cTn id="198" dur="200"/>
                                        <p:tgtEl>
                                          <p:spTgt spid="11"/>
                                        </p:tgtEl>
                                      </p:cBhvr>
                                    </p:animEffect>
                                    <p:anim calcmode="lin" valueType="num">
                                      <p:cBhvr>
                                        <p:cTn id="199" dur="200" fill="hold"/>
                                        <p:tgtEl>
                                          <p:spTgt spid="11"/>
                                        </p:tgtEl>
                                        <p:attrNameLst>
                                          <p:attrName>ppt_x</p:attrName>
                                        </p:attrNameLst>
                                      </p:cBhvr>
                                      <p:tavLst>
                                        <p:tav tm="0">
                                          <p:val>
                                            <p:strVal val="#ppt_x"/>
                                          </p:val>
                                        </p:tav>
                                        <p:tav tm="100000">
                                          <p:val>
                                            <p:strVal val="#ppt_x"/>
                                          </p:val>
                                        </p:tav>
                                      </p:tavLst>
                                    </p:anim>
                                    <p:anim calcmode="lin" valueType="num">
                                      <p:cBhvr>
                                        <p:cTn id="200" dur="200" fill="hold"/>
                                        <p:tgtEl>
                                          <p:spTgt spid="11"/>
                                        </p:tgtEl>
                                        <p:attrNameLst>
                                          <p:attrName>ppt_y</p:attrName>
                                        </p:attrNameLst>
                                      </p:cBhvr>
                                      <p:tavLst>
                                        <p:tav tm="0">
                                          <p:val>
                                            <p:strVal val="#ppt_y+.1"/>
                                          </p:val>
                                        </p:tav>
                                        <p:tav tm="100000">
                                          <p:val>
                                            <p:strVal val="#ppt_y"/>
                                          </p:val>
                                        </p:tav>
                                      </p:tavLst>
                                    </p:anim>
                                  </p:childTnLst>
                                </p:cTn>
                              </p:par>
                            </p:childTnLst>
                          </p:cTn>
                        </p:par>
                        <p:par>
                          <p:cTn id="201" fill="hold" nodeType="afterGroup">
                            <p:stCondLst>
                              <p:cond delay="5800"/>
                            </p:stCondLst>
                            <p:childTnLst>
                              <p:par>
                                <p:cTn id="202" presetID="2" presetClass="entr" presetSubtype="2" fill="hold" nodeType="afterEffect">
                                  <p:stCondLst>
                                    <p:cond delay="0"/>
                                  </p:stCondLst>
                                  <p:childTnLst>
                                    <p:set>
                                      <p:cBhvr>
                                        <p:cTn id="203" dur="1" fill="hold">
                                          <p:stCondLst>
                                            <p:cond delay="0"/>
                                          </p:stCondLst>
                                        </p:cTn>
                                        <p:tgtEl>
                                          <p:spTgt spid="37"/>
                                        </p:tgtEl>
                                        <p:attrNameLst>
                                          <p:attrName>style.visibility</p:attrName>
                                        </p:attrNameLst>
                                      </p:cBhvr>
                                      <p:to>
                                        <p:strVal val="visible"/>
                                      </p:to>
                                    </p:set>
                                    <p:anim calcmode="lin" valueType="num">
                                      <p:cBhvr additive="base">
                                        <p:cTn id="204" dur="200" fill="hold"/>
                                        <p:tgtEl>
                                          <p:spTgt spid="37"/>
                                        </p:tgtEl>
                                        <p:attrNameLst>
                                          <p:attrName>ppt_x</p:attrName>
                                        </p:attrNameLst>
                                      </p:cBhvr>
                                      <p:tavLst>
                                        <p:tav tm="0">
                                          <p:val>
                                            <p:strVal val="1+#ppt_w/2"/>
                                          </p:val>
                                        </p:tav>
                                        <p:tav tm="100000">
                                          <p:val>
                                            <p:strVal val="#ppt_x"/>
                                          </p:val>
                                        </p:tav>
                                      </p:tavLst>
                                    </p:anim>
                                    <p:anim calcmode="lin" valueType="num">
                                      <p:cBhvr additive="base">
                                        <p:cTn id="205" dur="200" fill="hold"/>
                                        <p:tgtEl>
                                          <p:spTgt spid="37"/>
                                        </p:tgtEl>
                                        <p:attrNameLst>
                                          <p:attrName>ppt_y</p:attrName>
                                        </p:attrNameLst>
                                      </p:cBhvr>
                                      <p:tavLst>
                                        <p:tav tm="0">
                                          <p:val>
                                            <p:strVal val="#ppt_y"/>
                                          </p:val>
                                        </p:tav>
                                        <p:tav tm="100000">
                                          <p:val>
                                            <p:strVal val="#ppt_y"/>
                                          </p:val>
                                        </p:tav>
                                      </p:tavLst>
                                    </p:anim>
                                  </p:childTnLst>
                                </p:cTn>
                              </p:par>
                            </p:childTnLst>
                          </p:cTn>
                        </p:par>
                        <p:par>
                          <p:cTn id="206" fill="hold" nodeType="afterGroup">
                            <p:stCondLst>
                              <p:cond delay="6000"/>
                            </p:stCondLst>
                            <p:childTnLst>
                              <p:par>
                                <p:cTn id="207" presetID="2" presetClass="entr" presetSubtype="2" fill="hold" nodeType="afterEffect">
                                  <p:stCondLst>
                                    <p:cond delay="0"/>
                                  </p:stCondLst>
                                  <p:childTnLst>
                                    <p:set>
                                      <p:cBhvr>
                                        <p:cTn id="208" dur="1" fill="hold">
                                          <p:stCondLst>
                                            <p:cond delay="0"/>
                                          </p:stCondLst>
                                        </p:cTn>
                                        <p:tgtEl>
                                          <p:spTgt spid="32"/>
                                        </p:tgtEl>
                                        <p:attrNameLst>
                                          <p:attrName>style.visibility</p:attrName>
                                        </p:attrNameLst>
                                      </p:cBhvr>
                                      <p:to>
                                        <p:strVal val="visible"/>
                                      </p:to>
                                    </p:set>
                                    <p:anim calcmode="lin" valueType="num">
                                      <p:cBhvr additive="base">
                                        <p:cTn id="209" dur="200" fill="hold"/>
                                        <p:tgtEl>
                                          <p:spTgt spid="32"/>
                                        </p:tgtEl>
                                        <p:attrNameLst>
                                          <p:attrName>ppt_x</p:attrName>
                                        </p:attrNameLst>
                                      </p:cBhvr>
                                      <p:tavLst>
                                        <p:tav tm="0">
                                          <p:val>
                                            <p:strVal val="1+#ppt_w/2"/>
                                          </p:val>
                                        </p:tav>
                                        <p:tav tm="100000">
                                          <p:val>
                                            <p:strVal val="#ppt_x"/>
                                          </p:val>
                                        </p:tav>
                                      </p:tavLst>
                                    </p:anim>
                                    <p:anim calcmode="lin" valueType="num">
                                      <p:cBhvr additive="base">
                                        <p:cTn id="210" dur="200" fill="hold"/>
                                        <p:tgtEl>
                                          <p:spTgt spid="32"/>
                                        </p:tgtEl>
                                        <p:attrNameLst>
                                          <p:attrName>ppt_y</p:attrName>
                                        </p:attrNameLst>
                                      </p:cBhvr>
                                      <p:tavLst>
                                        <p:tav tm="0">
                                          <p:val>
                                            <p:strVal val="#ppt_y"/>
                                          </p:val>
                                        </p:tav>
                                        <p:tav tm="100000">
                                          <p:val>
                                            <p:strVal val="#ppt_y"/>
                                          </p:val>
                                        </p:tav>
                                      </p:tavLst>
                                    </p:anim>
                                  </p:childTnLst>
                                </p:cTn>
                              </p:par>
                              <p:par>
                                <p:cTn id="211" presetID="47" presetClass="entr" presetSubtype="0" fill="hold" grpId="0" nodeType="withEffect">
                                  <p:stCondLst>
                                    <p:cond delay="0"/>
                                  </p:stCondLst>
                                  <p:childTnLst>
                                    <p:set>
                                      <p:cBhvr>
                                        <p:cTn id="212" dur="1" fill="hold">
                                          <p:stCondLst>
                                            <p:cond delay="0"/>
                                          </p:stCondLst>
                                        </p:cTn>
                                        <p:tgtEl>
                                          <p:spTgt spid="88"/>
                                        </p:tgtEl>
                                        <p:attrNameLst>
                                          <p:attrName>style.visibility</p:attrName>
                                        </p:attrNameLst>
                                      </p:cBhvr>
                                      <p:to>
                                        <p:strVal val="visible"/>
                                      </p:to>
                                    </p:set>
                                    <p:animEffect transition="in" filter="fade">
                                      <p:cBhvr>
                                        <p:cTn id="213" dur="300"/>
                                        <p:tgtEl>
                                          <p:spTgt spid="88"/>
                                        </p:tgtEl>
                                      </p:cBhvr>
                                    </p:animEffect>
                                    <p:anim calcmode="lin" valueType="num">
                                      <p:cBhvr>
                                        <p:cTn id="214" dur="300" fill="hold"/>
                                        <p:tgtEl>
                                          <p:spTgt spid="88"/>
                                        </p:tgtEl>
                                        <p:attrNameLst>
                                          <p:attrName>ppt_x</p:attrName>
                                        </p:attrNameLst>
                                      </p:cBhvr>
                                      <p:tavLst>
                                        <p:tav tm="0">
                                          <p:val>
                                            <p:strVal val="#ppt_x"/>
                                          </p:val>
                                        </p:tav>
                                        <p:tav tm="100000">
                                          <p:val>
                                            <p:strVal val="#ppt_x"/>
                                          </p:val>
                                        </p:tav>
                                      </p:tavLst>
                                    </p:anim>
                                    <p:anim calcmode="lin" valueType="num">
                                      <p:cBhvr>
                                        <p:cTn id="215" dur="3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8"/>
          <p:cNvSpPr/>
          <p:nvPr/>
        </p:nvSpPr>
        <p:spPr>
          <a:xfrm>
            <a:off x="4294211" y="1261105"/>
            <a:ext cx="166859" cy="167900"/>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0"/>
          <p:cNvSpPr/>
          <p:nvPr/>
        </p:nvSpPr>
        <p:spPr>
          <a:xfrm>
            <a:off x="4461071" y="1429004"/>
            <a:ext cx="167876" cy="166881"/>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solidFill>
            <a:srgbClr val="B7372A"/>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3"/>
          <p:cNvGrpSpPr/>
          <p:nvPr/>
        </p:nvGrpSpPr>
        <p:grpSpPr>
          <a:xfrm>
            <a:off x="3727501" y="2060587"/>
            <a:ext cx="1683885" cy="1686132"/>
            <a:chOff x="4970001" y="2746482"/>
            <a:chExt cx="2245179" cy="2247872"/>
          </a:xfrm>
          <a:solidFill>
            <a:schemeClr val="accent1"/>
          </a:solidFill>
        </p:grpSpPr>
        <p:sp>
          <p:nvSpPr>
            <p:cNvPr id="34" name="Freeform 33"/>
            <p:cNvSpPr/>
            <p:nvPr/>
          </p:nvSpPr>
          <p:spPr>
            <a:xfrm>
              <a:off x="5948093" y="3476794"/>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4"/>
            <p:cNvSpPr/>
            <p:nvPr/>
          </p:nvSpPr>
          <p:spPr>
            <a:xfrm>
              <a:off x="5725614" y="3699273"/>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85"/>
            <p:cNvSpPr/>
            <p:nvPr/>
          </p:nvSpPr>
          <p:spPr>
            <a:xfrm>
              <a:off x="5660102" y="2757788"/>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80"/>
            <p:cNvSpPr/>
            <p:nvPr/>
          </p:nvSpPr>
          <p:spPr>
            <a:xfrm>
              <a:off x="6088879" y="4545333"/>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78"/>
            <p:cNvSpPr/>
            <p:nvPr/>
          </p:nvSpPr>
          <p:spPr>
            <a:xfrm>
              <a:off x="4984510" y="2757788"/>
              <a:ext cx="675592" cy="446315"/>
            </a:xfrm>
            <a:custGeom>
              <a:avLst/>
              <a:gdLst>
                <a:gd name="connsiteX0" fmla="*/ 449036 w 675592"/>
                <a:gd name="connsiteY0" fmla="*/ 0 h 446315"/>
                <a:gd name="connsiteX1" fmla="*/ 675592 w 675592"/>
                <a:gd name="connsiteY1" fmla="*/ 0 h 446315"/>
                <a:gd name="connsiteX2" fmla="*/ 675592 w 675592"/>
                <a:gd name="connsiteY2" fmla="*/ 446314 h 446315"/>
                <a:gd name="connsiteX3" fmla="*/ 443592 w 675592"/>
                <a:gd name="connsiteY3" fmla="*/ 446314 h 446315"/>
                <a:gd name="connsiteX4" fmla="*/ 443592 w 675592"/>
                <a:gd name="connsiteY4" fmla="*/ 446315 h 446315"/>
                <a:gd name="connsiteX5" fmla="*/ 443591 w 675592"/>
                <a:gd name="connsiteY5" fmla="*/ 446315 h 446315"/>
                <a:gd name="connsiteX6" fmla="*/ 443591 w 675592"/>
                <a:gd name="connsiteY6" fmla="*/ 446314 h 446315"/>
                <a:gd name="connsiteX7" fmla="*/ 0 w 675592"/>
                <a:gd name="connsiteY7" fmla="*/ 446314 h 446315"/>
                <a:gd name="connsiteX8" fmla="*/ 443592 w 675592"/>
                <a:gd name="connsiteY8" fmla="*/ 5412 h 446315"/>
                <a:gd name="connsiteX9" fmla="*/ 443592 w 675592"/>
                <a:gd name="connsiteY9" fmla="*/ 5411 h 446315"/>
                <a:gd name="connsiteX10" fmla="*/ 449036 w 675592"/>
                <a:gd name="connsiteY10" fmla="*/ 0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5592" h="446315">
                  <a:moveTo>
                    <a:pt x="449036" y="0"/>
                  </a:moveTo>
                  <a:lnTo>
                    <a:pt x="675592" y="0"/>
                  </a:lnTo>
                  <a:lnTo>
                    <a:pt x="675592" y="446314"/>
                  </a:lnTo>
                  <a:lnTo>
                    <a:pt x="443592" y="446314"/>
                  </a:lnTo>
                  <a:lnTo>
                    <a:pt x="443592" y="446315"/>
                  </a:lnTo>
                  <a:lnTo>
                    <a:pt x="443591" y="446315"/>
                  </a:lnTo>
                  <a:lnTo>
                    <a:pt x="443591" y="446314"/>
                  </a:lnTo>
                  <a:lnTo>
                    <a:pt x="0" y="446314"/>
                  </a:lnTo>
                  <a:lnTo>
                    <a:pt x="443592" y="5412"/>
                  </a:lnTo>
                  <a:lnTo>
                    <a:pt x="443592" y="5411"/>
                  </a:lnTo>
                  <a:lnTo>
                    <a:pt x="4490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77"/>
            <p:cNvSpPr/>
            <p:nvPr/>
          </p:nvSpPr>
          <p:spPr>
            <a:xfrm>
              <a:off x="6094630" y="2749189"/>
              <a:ext cx="1120550" cy="1003423"/>
            </a:xfrm>
            <a:custGeom>
              <a:avLst/>
              <a:gdLst>
                <a:gd name="connsiteX0" fmla="*/ 0 w 1120550"/>
                <a:gd name="connsiteY0" fmla="*/ 0 h 1003423"/>
                <a:gd name="connsiteX1" fmla="*/ 671513 w 1120550"/>
                <a:gd name="connsiteY1" fmla="*/ 0 h 1003423"/>
                <a:gd name="connsiteX2" fmla="*/ 674236 w 1120550"/>
                <a:gd name="connsiteY2" fmla="*/ 2707 h 1003423"/>
                <a:gd name="connsiteX3" fmla="*/ 674236 w 1120550"/>
                <a:gd name="connsiteY3" fmla="*/ 2708 h 1003423"/>
                <a:gd name="connsiteX4" fmla="*/ 896715 w 1120550"/>
                <a:gd name="connsiteY4" fmla="*/ 223837 h 1003423"/>
                <a:gd name="connsiteX5" fmla="*/ 1117843 w 1120550"/>
                <a:gd name="connsiteY5" fmla="*/ 446314 h 1003423"/>
                <a:gd name="connsiteX6" fmla="*/ 1117844 w 1120550"/>
                <a:gd name="connsiteY6" fmla="*/ 446314 h 1003423"/>
                <a:gd name="connsiteX7" fmla="*/ 1120550 w 1120550"/>
                <a:gd name="connsiteY7" fmla="*/ 449037 h 1003423"/>
                <a:gd name="connsiteX8" fmla="*/ 1120550 w 1120550"/>
                <a:gd name="connsiteY8" fmla="*/ 1003423 h 1003423"/>
                <a:gd name="connsiteX9" fmla="*/ 674236 w 1120550"/>
                <a:gd name="connsiteY9" fmla="*/ 1003423 h 1003423"/>
                <a:gd name="connsiteX10" fmla="*/ 674236 w 1120550"/>
                <a:gd name="connsiteY10" fmla="*/ 446315 h 1003423"/>
                <a:gd name="connsiteX11" fmla="*/ 674236 w 1120550"/>
                <a:gd name="connsiteY11" fmla="*/ 446314 h 1003423"/>
                <a:gd name="connsiteX12" fmla="*/ 0 w 1120550"/>
                <a:gd name="connsiteY12" fmla="*/ 446314 h 1003423"/>
                <a:gd name="connsiteX13" fmla="*/ 0 w 1120550"/>
                <a:gd name="connsiteY13" fmla="*/ 0 h 1003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0550" h="1003423">
                  <a:moveTo>
                    <a:pt x="0" y="0"/>
                  </a:moveTo>
                  <a:lnTo>
                    <a:pt x="671513" y="0"/>
                  </a:lnTo>
                  <a:lnTo>
                    <a:pt x="674236" y="2707"/>
                  </a:lnTo>
                  <a:lnTo>
                    <a:pt x="674236" y="2708"/>
                  </a:lnTo>
                  <a:lnTo>
                    <a:pt x="896715" y="223837"/>
                  </a:lnTo>
                  <a:lnTo>
                    <a:pt x="1117843" y="446314"/>
                  </a:lnTo>
                  <a:lnTo>
                    <a:pt x="1117844" y="446314"/>
                  </a:lnTo>
                  <a:lnTo>
                    <a:pt x="1120550" y="449037"/>
                  </a:lnTo>
                  <a:lnTo>
                    <a:pt x="1120550" y="1003423"/>
                  </a:lnTo>
                  <a:lnTo>
                    <a:pt x="674236" y="1003423"/>
                  </a:lnTo>
                  <a:lnTo>
                    <a:pt x="674236" y="446315"/>
                  </a:lnTo>
                  <a:lnTo>
                    <a:pt x="674236"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76"/>
            <p:cNvSpPr/>
            <p:nvPr/>
          </p:nvSpPr>
          <p:spPr>
            <a:xfrm>
              <a:off x="4981787" y="2757789"/>
              <a:ext cx="446314" cy="729501"/>
            </a:xfrm>
            <a:custGeom>
              <a:avLst/>
              <a:gdLst>
                <a:gd name="connsiteX0" fmla="*/ 446314 w 446314"/>
                <a:gd name="connsiteY0" fmla="*/ 0 h 729501"/>
                <a:gd name="connsiteX1" fmla="*/ 446314 w 446314"/>
                <a:gd name="connsiteY1" fmla="*/ 5410 h 729501"/>
                <a:gd name="connsiteX2" fmla="*/ 2721 w 446314"/>
                <a:gd name="connsiteY2" fmla="*/ 446313 h 729501"/>
                <a:gd name="connsiteX3" fmla="*/ 2723 w 446314"/>
                <a:gd name="connsiteY3" fmla="*/ 446313 h 729501"/>
                <a:gd name="connsiteX4" fmla="*/ 2722 w 446314"/>
                <a:gd name="connsiteY4" fmla="*/ 446314 h 729501"/>
                <a:gd name="connsiteX5" fmla="*/ 446314 w 446314"/>
                <a:gd name="connsiteY5" fmla="*/ 446314 h 729501"/>
                <a:gd name="connsiteX6" fmla="*/ 446314 w 446314"/>
                <a:gd name="connsiteY6" fmla="*/ 729501 h 729501"/>
                <a:gd name="connsiteX7" fmla="*/ 0 w 446314"/>
                <a:gd name="connsiteY7" fmla="*/ 729501 h 729501"/>
                <a:gd name="connsiteX8" fmla="*/ 0 w 446314"/>
                <a:gd name="connsiteY8" fmla="*/ 449037 h 729501"/>
                <a:gd name="connsiteX9" fmla="*/ 446314 w 446314"/>
                <a:gd name="connsiteY9" fmla="*/ 0 h 72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729501">
                  <a:moveTo>
                    <a:pt x="446314" y="0"/>
                  </a:moveTo>
                  <a:lnTo>
                    <a:pt x="446314" y="5410"/>
                  </a:lnTo>
                  <a:lnTo>
                    <a:pt x="2721" y="446313"/>
                  </a:lnTo>
                  <a:lnTo>
                    <a:pt x="2723" y="446313"/>
                  </a:lnTo>
                  <a:lnTo>
                    <a:pt x="2722" y="446314"/>
                  </a:lnTo>
                  <a:lnTo>
                    <a:pt x="446314" y="446314"/>
                  </a:lnTo>
                  <a:lnTo>
                    <a:pt x="446314" y="729501"/>
                  </a:lnTo>
                  <a:lnTo>
                    <a:pt x="0" y="729501"/>
                  </a:lnTo>
                  <a:lnTo>
                    <a:pt x="0" y="449037"/>
                  </a:lnTo>
                  <a:lnTo>
                    <a:pt x="446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70"/>
            <p:cNvSpPr/>
            <p:nvPr/>
          </p:nvSpPr>
          <p:spPr>
            <a:xfrm>
              <a:off x="4970001" y="3925005"/>
              <a:ext cx="446314" cy="1066642"/>
            </a:xfrm>
            <a:custGeom>
              <a:avLst/>
              <a:gdLst>
                <a:gd name="connsiteX0" fmla="*/ 0 w 446314"/>
                <a:gd name="connsiteY0" fmla="*/ 0 h 1066642"/>
                <a:gd name="connsiteX1" fmla="*/ 446314 w 446314"/>
                <a:gd name="connsiteY1" fmla="*/ 0 h 1066642"/>
                <a:gd name="connsiteX2" fmla="*/ 446314 w 446314"/>
                <a:gd name="connsiteY2" fmla="*/ 620327 h 1066642"/>
                <a:gd name="connsiteX3" fmla="*/ 2721 w 446314"/>
                <a:gd name="connsiteY3" fmla="*/ 620327 h 1066642"/>
                <a:gd name="connsiteX4" fmla="*/ 2722 w 446314"/>
                <a:gd name="connsiteY4" fmla="*/ 620328 h 1066642"/>
                <a:gd name="connsiteX5" fmla="*/ 446314 w 446314"/>
                <a:gd name="connsiteY5" fmla="*/ 620328 h 1066642"/>
                <a:gd name="connsiteX6" fmla="*/ 446314 w 446314"/>
                <a:gd name="connsiteY6" fmla="*/ 1061230 h 1066642"/>
                <a:gd name="connsiteX7" fmla="*/ 446314 w 446314"/>
                <a:gd name="connsiteY7" fmla="*/ 1061231 h 1066642"/>
                <a:gd name="connsiteX8" fmla="*/ 446314 w 446314"/>
                <a:gd name="connsiteY8" fmla="*/ 1066642 h 1066642"/>
                <a:gd name="connsiteX9" fmla="*/ 0 w 446314"/>
                <a:gd name="connsiteY9" fmla="*/ 617605 h 1066642"/>
                <a:gd name="connsiteX10" fmla="*/ 0 w 446314"/>
                <a:gd name="connsiteY10" fmla="*/ 0 h 1066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314" h="1066642">
                  <a:moveTo>
                    <a:pt x="0" y="0"/>
                  </a:moveTo>
                  <a:lnTo>
                    <a:pt x="446314" y="0"/>
                  </a:lnTo>
                  <a:lnTo>
                    <a:pt x="446314" y="620327"/>
                  </a:lnTo>
                  <a:lnTo>
                    <a:pt x="2721" y="620327"/>
                  </a:lnTo>
                  <a:lnTo>
                    <a:pt x="2722" y="620328"/>
                  </a:lnTo>
                  <a:lnTo>
                    <a:pt x="446314" y="620328"/>
                  </a:lnTo>
                  <a:lnTo>
                    <a:pt x="446314" y="1061230"/>
                  </a:lnTo>
                  <a:lnTo>
                    <a:pt x="446314" y="1061231"/>
                  </a:lnTo>
                  <a:lnTo>
                    <a:pt x="446314" y="1066642"/>
                  </a:lnTo>
                  <a:lnTo>
                    <a:pt x="0" y="617605"/>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69"/>
            <p:cNvSpPr/>
            <p:nvPr/>
          </p:nvSpPr>
          <p:spPr>
            <a:xfrm>
              <a:off x="6535193" y="4198927"/>
              <a:ext cx="668792" cy="792720"/>
            </a:xfrm>
            <a:custGeom>
              <a:avLst/>
              <a:gdLst>
                <a:gd name="connsiteX0" fmla="*/ 222478 w 668792"/>
                <a:gd name="connsiteY0" fmla="*/ 0 h 792720"/>
                <a:gd name="connsiteX1" fmla="*/ 668792 w 668792"/>
                <a:gd name="connsiteY1" fmla="*/ 0 h 792720"/>
                <a:gd name="connsiteX2" fmla="*/ 668792 w 668792"/>
                <a:gd name="connsiteY2" fmla="*/ 343683 h 792720"/>
                <a:gd name="connsiteX3" fmla="*/ 666086 w 668792"/>
                <a:gd name="connsiteY3" fmla="*/ 346406 h 792720"/>
                <a:gd name="connsiteX4" fmla="*/ 444957 w 668792"/>
                <a:gd name="connsiteY4" fmla="*/ 568885 h 792720"/>
                <a:gd name="connsiteX5" fmla="*/ 222478 w 668792"/>
                <a:gd name="connsiteY5" fmla="*/ 790014 h 792720"/>
                <a:gd name="connsiteX6" fmla="*/ 219755 w 668792"/>
                <a:gd name="connsiteY6" fmla="*/ 792720 h 792720"/>
                <a:gd name="connsiteX7" fmla="*/ 0 w 668792"/>
                <a:gd name="connsiteY7" fmla="*/ 792720 h 792720"/>
                <a:gd name="connsiteX8" fmla="*/ 0 w 668792"/>
                <a:gd name="connsiteY8" fmla="*/ 346406 h 792720"/>
                <a:gd name="connsiteX9" fmla="*/ 222478 w 668792"/>
                <a:gd name="connsiteY9" fmla="*/ 346406 h 792720"/>
                <a:gd name="connsiteX10" fmla="*/ 222478 w 668792"/>
                <a:gd name="connsiteY10" fmla="*/ 0 h 792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8792" h="792720">
                  <a:moveTo>
                    <a:pt x="222478" y="0"/>
                  </a:moveTo>
                  <a:lnTo>
                    <a:pt x="668792" y="0"/>
                  </a:lnTo>
                  <a:lnTo>
                    <a:pt x="668792" y="343683"/>
                  </a:lnTo>
                  <a:lnTo>
                    <a:pt x="666086" y="346406"/>
                  </a:lnTo>
                  <a:lnTo>
                    <a:pt x="444957" y="568885"/>
                  </a:lnTo>
                  <a:lnTo>
                    <a:pt x="222478" y="790014"/>
                  </a:lnTo>
                  <a:lnTo>
                    <a:pt x="219755" y="792720"/>
                  </a:lnTo>
                  <a:lnTo>
                    <a:pt x="0" y="792720"/>
                  </a:lnTo>
                  <a:lnTo>
                    <a:pt x="0" y="346406"/>
                  </a:lnTo>
                  <a:lnTo>
                    <a:pt x="222478" y="346406"/>
                  </a:lnTo>
                  <a:lnTo>
                    <a:pt x="2224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68"/>
            <p:cNvSpPr/>
            <p:nvPr/>
          </p:nvSpPr>
          <p:spPr>
            <a:xfrm>
              <a:off x="5416316" y="4545332"/>
              <a:ext cx="683758" cy="446314"/>
            </a:xfrm>
            <a:custGeom>
              <a:avLst/>
              <a:gdLst>
                <a:gd name="connsiteX0" fmla="*/ 0 w 683758"/>
                <a:gd name="connsiteY0" fmla="*/ 0 h 446314"/>
                <a:gd name="connsiteX1" fmla="*/ 683758 w 683758"/>
                <a:gd name="connsiteY1" fmla="*/ 0 h 446314"/>
                <a:gd name="connsiteX2" fmla="*/ 683758 w 683758"/>
                <a:gd name="connsiteY2" fmla="*/ 446314 h 446314"/>
                <a:gd name="connsiteX3" fmla="*/ 5444 w 683758"/>
                <a:gd name="connsiteY3" fmla="*/ 446314 h 446314"/>
                <a:gd name="connsiteX4" fmla="*/ 0 w 683758"/>
                <a:gd name="connsiteY4" fmla="*/ 440903 h 446314"/>
                <a:gd name="connsiteX5" fmla="*/ 0 w 683758"/>
                <a:gd name="connsiteY5" fmla="*/ 0 h 44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3758" h="446314">
                  <a:moveTo>
                    <a:pt x="0" y="0"/>
                  </a:moveTo>
                  <a:lnTo>
                    <a:pt x="683758" y="0"/>
                  </a:lnTo>
                  <a:lnTo>
                    <a:pt x="683758" y="446314"/>
                  </a:lnTo>
                  <a:lnTo>
                    <a:pt x="5444" y="446314"/>
                  </a:lnTo>
                  <a:lnTo>
                    <a:pt x="0" y="44090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6"/>
            <p:cNvSpPr/>
            <p:nvPr/>
          </p:nvSpPr>
          <p:spPr>
            <a:xfrm>
              <a:off x="6768866" y="2749189"/>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47"/>
            <p:cNvSpPr/>
            <p:nvPr/>
          </p:nvSpPr>
          <p:spPr>
            <a:xfrm>
              <a:off x="6991345" y="2973025"/>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Right Triangle 51"/>
            <p:cNvSpPr/>
            <p:nvPr/>
          </p:nvSpPr>
          <p:spPr>
            <a:xfrm flipH="1">
              <a:off x="6653538" y="2746482"/>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Right Triangle 52"/>
            <p:cNvSpPr/>
            <p:nvPr/>
          </p:nvSpPr>
          <p:spPr>
            <a:xfrm rot="5400000" flipH="1">
              <a:off x="6922487" y="4261127"/>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Right Triangle 53"/>
            <p:cNvSpPr/>
            <p:nvPr/>
          </p:nvSpPr>
          <p:spPr>
            <a:xfrm rot="16200000" flipH="1">
              <a:off x="5143899" y="303657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Right Triangle 54"/>
            <p:cNvSpPr/>
            <p:nvPr/>
          </p:nvSpPr>
          <p:spPr>
            <a:xfrm flipV="1">
              <a:off x="5416316" y="4548040"/>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4457371" y="2813256"/>
            <a:ext cx="1685912" cy="1686132"/>
            <a:chOff x="7485495" y="3920401"/>
            <a:chExt cx="2247883" cy="2247872"/>
          </a:xfrm>
          <a:solidFill>
            <a:schemeClr val="accent2"/>
          </a:solidFill>
        </p:grpSpPr>
        <p:sp>
          <p:nvSpPr>
            <p:cNvPr id="83" name="Freeform 82"/>
            <p:cNvSpPr/>
            <p:nvPr/>
          </p:nvSpPr>
          <p:spPr>
            <a:xfrm>
              <a:off x="8156991" y="3923108"/>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73"/>
            <p:cNvSpPr/>
            <p:nvPr/>
          </p:nvSpPr>
          <p:spPr>
            <a:xfrm>
              <a:off x="7490922" y="3923108"/>
              <a:ext cx="666069" cy="446315"/>
            </a:xfrm>
            <a:custGeom>
              <a:avLst/>
              <a:gdLst>
                <a:gd name="connsiteX0" fmla="*/ 449036 w 666069"/>
                <a:gd name="connsiteY0" fmla="*/ 0 h 446315"/>
                <a:gd name="connsiteX1" fmla="*/ 666069 w 666069"/>
                <a:gd name="connsiteY1" fmla="*/ 0 h 446315"/>
                <a:gd name="connsiteX2" fmla="*/ 666069 w 666069"/>
                <a:gd name="connsiteY2" fmla="*/ 446314 h 446315"/>
                <a:gd name="connsiteX3" fmla="*/ 443592 w 666069"/>
                <a:gd name="connsiteY3" fmla="*/ 446314 h 446315"/>
                <a:gd name="connsiteX4" fmla="*/ 443592 w 666069"/>
                <a:gd name="connsiteY4" fmla="*/ 446315 h 446315"/>
                <a:gd name="connsiteX5" fmla="*/ 443591 w 666069"/>
                <a:gd name="connsiteY5" fmla="*/ 446315 h 446315"/>
                <a:gd name="connsiteX6" fmla="*/ 443591 w 666069"/>
                <a:gd name="connsiteY6" fmla="*/ 446314 h 446315"/>
                <a:gd name="connsiteX7" fmla="*/ 0 w 666069"/>
                <a:gd name="connsiteY7" fmla="*/ 446314 h 446315"/>
                <a:gd name="connsiteX8" fmla="*/ 443592 w 666069"/>
                <a:gd name="connsiteY8" fmla="*/ 5412 h 446315"/>
                <a:gd name="connsiteX9" fmla="*/ 443592 w 666069"/>
                <a:gd name="connsiteY9" fmla="*/ 5411 h 446315"/>
                <a:gd name="connsiteX10" fmla="*/ 449036 w 666069"/>
                <a:gd name="connsiteY10" fmla="*/ 0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069" h="446315">
                  <a:moveTo>
                    <a:pt x="449036" y="0"/>
                  </a:moveTo>
                  <a:lnTo>
                    <a:pt x="666069" y="0"/>
                  </a:lnTo>
                  <a:lnTo>
                    <a:pt x="666069" y="446314"/>
                  </a:lnTo>
                  <a:lnTo>
                    <a:pt x="443592" y="446314"/>
                  </a:lnTo>
                  <a:lnTo>
                    <a:pt x="443592" y="446315"/>
                  </a:lnTo>
                  <a:lnTo>
                    <a:pt x="443591" y="446315"/>
                  </a:lnTo>
                  <a:lnTo>
                    <a:pt x="443591" y="446314"/>
                  </a:lnTo>
                  <a:lnTo>
                    <a:pt x="0" y="446314"/>
                  </a:lnTo>
                  <a:lnTo>
                    <a:pt x="443592" y="5412"/>
                  </a:lnTo>
                  <a:lnTo>
                    <a:pt x="443592" y="5411"/>
                  </a:lnTo>
                  <a:lnTo>
                    <a:pt x="44903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72"/>
            <p:cNvSpPr/>
            <p:nvPr/>
          </p:nvSpPr>
          <p:spPr>
            <a:xfrm>
              <a:off x="7934514" y="3923108"/>
              <a:ext cx="1798864" cy="2242457"/>
            </a:xfrm>
            <a:custGeom>
              <a:avLst/>
              <a:gdLst>
                <a:gd name="connsiteX0" fmla="*/ 668791 w 1798864"/>
                <a:gd name="connsiteY0" fmla="*/ 0 h 2242457"/>
                <a:gd name="connsiteX1" fmla="*/ 1349827 w 1798864"/>
                <a:gd name="connsiteY1" fmla="*/ 0 h 2242457"/>
                <a:gd name="connsiteX2" fmla="*/ 1352550 w 1798864"/>
                <a:gd name="connsiteY2" fmla="*/ 2707 h 2242457"/>
                <a:gd name="connsiteX3" fmla="*/ 1352550 w 1798864"/>
                <a:gd name="connsiteY3" fmla="*/ 2708 h 2242457"/>
                <a:gd name="connsiteX4" fmla="*/ 1575029 w 1798864"/>
                <a:gd name="connsiteY4" fmla="*/ 223837 h 2242457"/>
                <a:gd name="connsiteX5" fmla="*/ 1796157 w 1798864"/>
                <a:gd name="connsiteY5" fmla="*/ 446314 h 2242457"/>
                <a:gd name="connsiteX6" fmla="*/ 1796158 w 1798864"/>
                <a:gd name="connsiteY6" fmla="*/ 446314 h 2242457"/>
                <a:gd name="connsiteX7" fmla="*/ 1798864 w 1798864"/>
                <a:gd name="connsiteY7" fmla="*/ 449037 h 2242457"/>
                <a:gd name="connsiteX8" fmla="*/ 1798864 w 1798864"/>
                <a:gd name="connsiteY8" fmla="*/ 1793420 h 2242457"/>
                <a:gd name="connsiteX9" fmla="*/ 1796158 w 1798864"/>
                <a:gd name="connsiteY9" fmla="*/ 1796143 h 2242457"/>
                <a:gd name="connsiteX10" fmla="*/ 1575029 w 1798864"/>
                <a:gd name="connsiteY10" fmla="*/ 2018622 h 2242457"/>
                <a:gd name="connsiteX11" fmla="*/ 1352550 w 1798864"/>
                <a:gd name="connsiteY11" fmla="*/ 2239751 h 2242457"/>
                <a:gd name="connsiteX12" fmla="*/ 1349827 w 1798864"/>
                <a:gd name="connsiteY12" fmla="*/ 2242457 h 2242457"/>
                <a:gd name="connsiteX13" fmla="*/ 5444 w 1798864"/>
                <a:gd name="connsiteY13" fmla="*/ 2242457 h 2242457"/>
                <a:gd name="connsiteX14" fmla="*/ 0 w 1798864"/>
                <a:gd name="connsiteY14" fmla="*/ 2237046 h 2242457"/>
                <a:gd name="connsiteX15" fmla="*/ 0 w 1798864"/>
                <a:gd name="connsiteY15" fmla="*/ 1796143 h 2242457"/>
                <a:gd name="connsiteX16" fmla="*/ 1352550 w 1798864"/>
                <a:gd name="connsiteY16" fmla="*/ 1796143 h 2242457"/>
                <a:gd name="connsiteX17" fmla="*/ 1352550 w 1798864"/>
                <a:gd name="connsiteY17" fmla="*/ 446315 h 2242457"/>
                <a:gd name="connsiteX18" fmla="*/ 1352550 w 1798864"/>
                <a:gd name="connsiteY18" fmla="*/ 446314 h 2242457"/>
                <a:gd name="connsiteX19" fmla="*/ 668791 w 1798864"/>
                <a:gd name="connsiteY19" fmla="*/ 446314 h 2242457"/>
                <a:gd name="connsiteX20" fmla="*/ 668791 w 1798864"/>
                <a:gd name="connsiteY20" fmla="*/ 0 h 224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98864" h="2242457">
                  <a:moveTo>
                    <a:pt x="668791" y="0"/>
                  </a:moveTo>
                  <a:lnTo>
                    <a:pt x="1349827" y="0"/>
                  </a:lnTo>
                  <a:lnTo>
                    <a:pt x="1352550" y="2707"/>
                  </a:lnTo>
                  <a:lnTo>
                    <a:pt x="1352550" y="2708"/>
                  </a:lnTo>
                  <a:lnTo>
                    <a:pt x="1575029" y="223837"/>
                  </a:lnTo>
                  <a:lnTo>
                    <a:pt x="1796157" y="446314"/>
                  </a:lnTo>
                  <a:lnTo>
                    <a:pt x="1796158" y="446314"/>
                  </a:lnTo>
                  <a:lnTo>
                    <a:pt x="1798864" y="449037"/>
                  </a:lnTo>
                  <a:lnTo>
                    <a:pt x="1798864" y="1793420"/>
                  </a:lnTo>
                  <a:lnTo>
                    <a:pt x="1796158" y="1796143"/>
                  </a:lnTo>
                  <a:lnTo>
                    <a:pt x="1575029" y="2018622"/>
                  </a:lnTo>
                  <a:lnTo>
                    <a:pt x="1352550" y="2239751"/>
                  </a:lnTo>
                  <a:lnTo>
                    <a:pt x="1349827" y="2242457"/>
                  </a:lnTo>
                  <a:lnTo>
                    <a:pt x="5444" y="2242457"/>
                  </a:lnTo>
                  <a:lnTo>
                    <a:pt x="0" y="2237046"/>
                  </a:lnTo>
                  <a:lnTo>
                    <a:pt x="0" y="1796143"/>
                  </a:lnTo>
                  <a:lnTo>
                    <a:pt x="1352550" y="1796143"/>
                  </a:lnTo>
                  <a:lnTo>
                    <a:pt x="1352550" y="446315"/>
                  </a:lnTo>
                  <a:lnTo>
                    <a:pt x="1352550" y="446314"/>
                  </a:lnTo>
                  <a:lnTo>
                    <a:pt x="668791" y="446314"/>
                  </a:lnTo>
                  <a:lnTo>
                    <a:pt x="66879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71"/>
            <p:cNvSpPr/>
            <p:nvPr/>
          </p:nvSpPr>
          <p:spPr>
            <a:xfrm>
              <a:off x="7488199" y="3923109"/>
              <a:ext cx="446314" cy="792719"/>
            </a:xfrm>
            <a:custGeom>
              <a:avLst/>
              <a:gdLst>
                <a:gd name="connsiteX0" fmla="*/ 446314 w 446314"/>
                <a:gd name="connsiteY0" fmla="*/ 0 h 792719"/>
                <a:gd name="connsiteX1" fmla="*/ 446314 w 446314"/>
                <a:gd name="connsiteY1" fmla="*/ 5410 h 792719"/>
                <a:gd name="connsiteX2" fmla="*/ 2721 w 446314"/>
                <a:gd name="connsiteY2" fmla="*/ 446313 h 792719"/>
                <a:gd name="connsiteX3" fmla="*/ 2723 w 446314"/>
                <a:gd name="connsiteY3" fmla="*/ 446313 h 792719"/>
                <a:gd name="connsiteX4" fmla="*/ 2722 w 446314"/>
                <a:gd name="connsiteY4" fmla="*/ 446314 h 792719"/>
                <a:gd name="connsiteX5" fmla="*/ 446314 w 446314"/>
                <a:gd name="connsiteY5" fmla="*/ 446314 h 792719"/>
                <a:gd name="connsiteX6" fmla="*/ 446314 w 446314"/>
                <a:gd name="connsiteY6" fmla="*/ 792719 h 792719"/>
                <a:gd name="connsiteX7" fmla="*/ 0 w 446314"/>
                <a:gd name="connsiteY7" fmla="*/ 792719 h 792719"/>
                <a:gd name="connsiteX8" fmla="*/ 0 w 446314"/>
                <a:gd name="connsiteY8" fmla="*/ 449037 h 792719"/>
                <a:gd name="connsiteX9" fmla="*/ 446314 w 446314"/>
                <a:gd name="connsiteY9" fmla="*/ 0 h 79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792719">
                  <a:moveTo>
                    <a:pt x="446314" y="0"/>
                  </a:moveTo>
                  <a:lnTo>
                    <a:pt x="446314" y="5410"/>
                  </a:lnTo>
                  <a:lnTo>
                    <a:pt x="2721" y="446313"/>
                  </a:lnTo>
                  <a:lnTo>
                    <a:pt x="2723" y="446313"/>
                  </a:lnTo>
                  <a:lnTo>
                    <a:pt x="2722" y="446314"/>
                  </a:lnTo>
                  <a:lnTo>
                    <a:pt x="446314" y="446314"/>
                  </a:lnTo>
                  <a:lnTo>
                    <a:pt x="446314" y="792719"/>
                  </a:lnTo>
                  <a:lnTo>
                    <a:pt x="0" y="792719"/>
                  </a:lnTo>
                  <a:lnTo>
                    <a:pt x="0" y="449037"/>
                  </a:lnTo>
                  <a:lnTo>
                    <a:pt x="4463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67"/>
            <p:cNvSpPr/>
            <p:nvPr/>
          </p:nvSpPr>
          <p:spPr>
            <a:xfrm>
              <a:off x="7488199" y="5162142"/>
              <a:ext cx="446314" cy="1003424"/>
            </a:xfrm>
            <a:custGeom>
              <a:avLst/>
              <a:gdLst>
                <a:gd name="connsiteX0" fmla="*/ 0 w 446314"/>
                <a:gd name="connsiteY0" fmla="*/ 0 h 1003424"/>
                <a:gd name="connsiteX1" fmla="*/ 446314 w 446314"/>
                <a:gd name="connsiteY1" fmla="*/ 0 h 1003424"/>
                <a:gd name="connsiteX2" fmla="*/ 446314 w 446314"/>
                <a:gd name="connsiteY2" fmla="*/ 557109 h 1003424"/>
                <a:gd name="connsiteX3" fmla="*/ 2721 w 446314"/>
                <a:gd name="connsiteY3" fmla="*/ 557109 h 1003424"/>
                <a:gd name="connsiteX4" fmla="*/ 2722 w 446314"/>
                <a:gd name="connsiteY4" fmla="*/ 557110 h 1003424"/>
                <a:gd name="connsiteX5" fmla="*/ 446314 w 446314"/>
                <a:gd name="connsiteY5" fmla="*/ 557110 h 1003424"/>
                <a:gd name="connsiteX6" fmla="*/ 446314 w 446314"/>
                <a:gd name="connsiteY6" fmla="*/ 998012 h 1003424"/>
                <a:gd name="connsiteX7" fmla="*/ 446314 w 446314"/>
                <a:gd name="connsiteY7" fmla="*/ 998013 h 1003424"/>
                <a:gd name="connsiteX8" fmla="*/ 446314 w 446314"/>
                <a:gd name="connsiteY8" fmla="*/ 1003424 h 1003424"/>
                <a:gd name="connsiteX9" fmla="*/ 0 w 446314"/>
                <a:gd name="connsiteY9" fmla="*/ 554387 h 1003424"/>
                <a:gd name="connsiteX10" fmla="*/ 0 w 446314"/>
                <a:gd name="connsiteY10" fmla="*/ 0 h 100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314" h="1003424">
                  <a:moveTo>
                    <a:pt x="0" y="0"/>
                  </a:moveTo>
                  <a:lnTo>
                    <a:pt x="446314" y="0"/>
                  </a:lnTo>
                  <a:lnTo>
                    <a:pt x="446314" y="557109"/>
                  </a:lnTo>
                  <a:lnTo>
                    <a:pt x="2721" y="557109"/>
                  </a:lnTo>
                  <a:lnTo>
                    <a:pt x="2722" y="557110"/>
                  </a:lnTo>
                  <a:lnTo>
                    <a:pt x="446314" y="557110"/>
                  </a:lnTo>
                  <a:lnTo>
                    <a:pt x="446314" y="998012"/>
                  </a:lnTo>
                  <a:lnTo>
                    <a:pt x="446314" y="998013"/>
                  </a:lnTo>
                  <a:lnTo>
                    <a:pt x="446314" y="1003424"/>
                  </a:lnTo>
                  <a:lnTo>
                    <a:pt x="0" y="55438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49"/>
            <p:cNvSpPr/>
            <p:nvPr/>
          </p:nvSpPr>
          <p:spPr>
            <a:xfrm>
              <a:off x="8379470" y="4715829"/>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0"/>
            <p:cNvSpPr/>
            <p:nvPr/>
          </p:nvSpPr>
          <p:spPr>
            <a:xfrm>
              <a:off x="8156991" y="4938308"/>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8"/>
            <p:cNvSpPr/>
            <p:nvPr/>
          </p:nvSpPr>
          <p:spPr>
            <a:xfrm>
              <a:off x="9287064" y="3923108"/>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59"/>
            <p:cNvSpPr/>
            <p:nvPr/>
          </p:nvSpPr>
          <p:spPr>
            <a:xfrm>
              <a:off x="9509543" y="4146944"/>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61"/>
            <p:cNvSpPr/>
            <p:nvPr/>
          </p:nvSpPr>
          <p:spPr>
            <a:xfrm>
              <a:off x="9509543" y="5719252"/>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2"/>
            <p:cNvSpPr/>
            <p:nvPr/>
          </p:nvSpPr>
          <p:spPr>
            <a:xfrm>
              <a:off x="9287064" y="5941731"/>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Right Triangle 63"/>
            <p:cNvSpPr/>
            <p:nvPr/>
          </p:nvSpPr>
          <p:spPr>
            <a:xfrm flipH="1">
              <a:off x="9171736" y="3920401"/>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Right Triangle 64"/>
            <p:cNvSpPr/>
            <p:nvPr/>
          </p:nvSpPr>
          <p:spPr>
            <a:xfrm rot="5400000" flipH="1">
              <a:off x="9451880" y="5435045"/>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Right Triangle 65"/>
            <p:cNvSpPr/>
            <p:nvPr/>
          </p:nvSpPr>
          <p:spPr>
            <a:xfrm rot="16200000" flipH="1">
              <a:off x="7650311" y="420189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Right Triangle 66"/>
            <p:cNvSpPr/>
            <p:nvPr/>
          </p:nvSpPr>
          <p:spPr>
            <a:xfrm flipV="1">
              <a:off x="7934514" y="572195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0" name="TextBox 89"/>
          <p:cNvSpPr txBox="1"/>
          <p:nvPr/>
        </p:nvSpPr>
        <p:spPr>
          <a:xfrm>
            <a:off x="1147486" y="1260498"/>
            <a:ext cx="1582633" cy="669308"/>
          </a:xfrm>
          <a:prstGeom prst="rect">
            <a:avLst/>
          </a:prstGeom>
          <a:noFill/>
        </p:spPr>
        <p:txBody>
          <a:bodyPr wrap="square" lIns="68577" tIns="34289" rIns="68577" bIns="34289"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1" name="TextBox 90"/>
          <p:cNvSpPr txBox="1"/>
          <p:nvPr/>
        </p:nvSpPr>
        <p:spPr>
          <a:xfrm>
            <a:off x="636033" y="1306671"/>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01</a:t>
            </a:r>
          </a:p>
        </p:txBody>
      </p:sp>
      <p:sp>
        <p:nvSpPr>
          <p:cNvPr id="92" name="TextBox 91"/>
          <p:cNvSpPr txBox="1"/>
          <p:nvPr/>
        </p:nvSpPr>
        <p:spPr>
          <a:xfrm>
            <a:off x="1150033" y="2547762"/>
            <a:ext cx="1582633" cy="669308"/>
          </a:xfrm>
          <a:prstGeom prst="rect">
            <a:avLst/>
          </a:prstGeom>
          <a:noFill/>
        </p:spPr>
        <p:txBody>
          <a:bodyPr wrap="square" lIns="68577" tIns="34289" rIns="68577" bIns="34289"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3" name="TextBox 92"/>
          <p:cNvSpPr txBox="1"/>
          <p:nvPr/>
        </p:nvSpPr>
        <p:spPr>
          <a:xfrm>
            <a:off x="638580" y="2593936"/>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02</a:t>
            </a:r>
          </a:p>
        </p:txBody>
      </p:sp>
      <p:sp>
        <p:nvSpPr>
          <p:cNvPr id="94" name="TextBox 93"/>
          <p:cNvSpPr txBox="1"/>
          <p:nvPr/>
        </p:nvSpPr>
        <p:spPr>
          <a:xfrm>
            <a:off x="1144431" y="3927373"/>
            <a:ext cx="1582633" cy="669308"/>
          </a:xfrm>
          <a:prstGeom prst="rect">
            <a:avLst/>
          </a:prstGeom>
          <a:noFill/>
        </p:spPr>
        <p:txBody>
          <a:bodyPr wrap="square" lIns="68577" tIns="34289" rIns="68577" bIns="34289"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95" name="TextBox 94"/>
          <p:cNvSpPr txBox="1"/>
          <p:nvPr/>
        </p:nvSpPr>
        <p:spPr>
          <a:xfrm>
            <a:off x="632978" y="3973546"/>
            <a:ext cx="479940" cy="438641"/>
          </a:xfrm>
          <a:prstGeom prst="rect">
            <a:avLst/>
          </a:prstGeom>
          <a:noFill/>
        </p:spPr>
        <p:txBody>
          <a:bodyPr wrap="none" lIns="68577" tIns="34289" rIns="68577" bIns="34289" rtlCol="0">
            <a:spAutoFit/>
          </a:bodyPr>
          <a:lstStyle/>
          <a:p>
            <a:r>
              <a:rPr lang="en-US" sz="2400" b="1" dirty="0">
                <a:solidFill>
                  <a:schemeClr val="tx1">
                    <a:lumMod val="65000"/>
                    <a:lumOff val="3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03</a:t>
            </a:r>
          </a:p>
        </p:txBody>
      </p:sp>
      <p:sp>
        <p:nvSpPr>
          <p:cNvPr id="96" name="TextBox 95"/>
          <p:cNvSpPr txBox="1"/>
          <p:nvPr/>
        </p:nvSpPr>
        <p:spPr>
          <a:xfrm>
            <a:off x="5881464" y="1260498"/>
            <a:ext cx="1959870" cy="838555"/>
          </a:xfrm>
          <a:prstGeom prst="rect">
            <a:avLst/>
          </a:prstGeom>
          <a:noFill/>
        </p:spPr>
        <p:txBody>
          <a:bodyPr wrap="square" lIns="68577" tIns="34289" rIns="68577" bIns="34289" rtlCol="0">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sz="1400" dirty="0">
              <a:solidFill>
                <a:schemeClr val="tx1">
                  <a:lumMod val="75000"/>
                  <a:lumOff val="2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a:p>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4" name="组合 1"/>
          <p:cNvGrpSpPr/>
          <p:nvPr/>
        </p:nvGrpSpPr>
        <p:grpSpPr>
          <a:xfrm>
            <a:off x="3049120" y="1260497"/>
            <a:ext cx="1689486" cy="1686132"/>
            <a:chOff x="4506017" y="2072139"/>
            <a:chExt cx="2252648" cy="2247872"/>
          </a:xfrm>
          <a:solidFill>
            <a:schemeClr val="accent2"/>
          </a:solidFill>
        </p:grpSpPr>
        <p:sp>
          <p:nvSpPr>
            <p:cNvPr id="56" name="Freeform 42"/>
            <p:cNvSpPr/>
            <p:nvPr/>
          </p:nvSpPr>
          <p:spPr>
            <a:xfrm>
              <a:off x="4508721" y="2074847"/>
              <a:ext cx="446314" cy="2242457"/>
            </a:xfrm>
            <a:custGeom>
              <a:avLst/>
              <a:gdLst>
                <a:gd name="connsiteX0" fmla="*/ 446314 w 446314"/>
                <a:gd name="connsiteY0" fmla="*/ 0 h 2242457"/>
                <a:gd name="connsiteX1" fmla="*/ 446314 w 446314"/>
                <a:gd name="connsiteY1" fmla="*/ 5410 h 2242457"/>
                <a:gd name="connsiteX2" fmla="*/ 2721 w 446314"/>
                <a:gd name="connsiteY2" fmla="*/ 446313 h 2242457"/>
                <a:gd name="connsiteX3" fmla="*/ 446314 w 446314"/>
                <a:gd name="connsiteY3" fmla="*/ 446313 h 2242457"/>
                <a:gd name="connsiteX4" fmla="*/ 446314 w 446314"/>
                <a:gd name="connsiteY4" fmla="*/ 1796142 h 2242457"/>
                <a:gd name="connsiteX5" fmla="*/ 2721 w 446314"/>
                <a:gd name="connsiteY5" fmla="*/ 1796142 h 2242457"/>
                <a:gd name="connsiteX6" fmla="*/ 2722 w 446314"/>
                <a:gd name="connsiteY6" fmla="*/ 1796143 h 2242457"/>
                <a:gd name="connsiteX7" fmla="*/ 446314 w 446314"/>
                <a:gd name="connsiteY7" fmla="*/ 1796143 h 2242457"/>
                <a:gd name="connsiteX8" fmla="*/ 446314 w 446314"/>
                <a:gd name="connsiteY8" fmla="*/ 2237045 h 2242457"/>
                <a:gd name="connsiteX9" fmla="*/ 446314 w 446314"/>
                <a:gd name="connsiteY9" fmla="*/ 2237046 h 2242457"/>
                <a:gd name="connsiteX10" fmla="*/ 446314 w 446314"/>
                <a:gd name="connsiteY10" fmla="*/ 2242457 h 2242457"/>
                <a:gd name="connsiteX11" fmla="*/ 0 w 446314"/>
                <a:gd name="connsiteY11" fmla="*/ 1793420 h 2242457"/>
                <a:gd name="connsiteX12" fmla="*/ 0 w 446314"/>
                <a:gd name="connsiteY12" fmla="*/ 449037 h 2242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6314" h="2242457">
                  <a:moveTo>
                    <a:pt x="446314" y="0"/>
                  </a:moveTo>
                  <a:lnTo>
                    <a:pt x="446314" y="5410"/>
                  </a:lnTo>
                  <a:lnTo>
                    <a:pt x="2721" y="446313"/>
                  </a:lnTo>
                  <a:lnTo>
                    <a:pt x="446314" y="446313"/>
                  </a:lnTo>
                  <a:lnTo>
                    <a:pt x="446314" y="1796142"/>
                  </a:lnTo>
                  <a:lnTo>
                    <a:pt x="2721" y="1796142"/>
                  </a:lnTo>
                  <a:lnTo>
                    <a:pt x="2722" y="1796143"/>
                  </a:lnTo>
                  <a:lnTo>
                    <a:pt x="446314" y="1796143"/>
                  </a:lnTo>
                  <a:lnTo>
                    <a:pt x="446314" y="2237045"/>
                  </a:lnTo>
                  <a:lnTo>
                    <a:pt x="446314" y="2237046"/>
                  </a:lnTo>
                  <a:lnTo>
                    <a:pt x="446314" y="2242457"/>
                  </a:lnTo>
                  <a:lnTo>
                    <a:pt x="0" y="1793420"/>
                  </a:lnTo>
                  <a:lnTo>
                    <a:pt x="0" y="449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39"/>
            <p:cNvSpPr/>
            <p:nvPr/>
          </p:nvSpPr>
          <p:spPr>
            <a:xfrm>
              <a:off x="4511443" y="2074846"/>
              <a:ext cx="1796143" cy="446315"/>
            </a:xfrm>
            <a:custGeom>
              <a:avLst/>
              <a:gdLst>
                <a:gd name="connsiteX0" fmla="*/ 449037 w 1796143"/>
                <a:gd name="connsiteY0" fmla="*/ 0 h 446315"/>
                <a:gd name="connsiteX1" fmla="*/ 1793420 w 1796143"/>
                <a:gd name="connsiteY1" fmla="*/ 0 h 446315"/>
                <a:gd name="connsiteX2" fmla="*/ 1796143 w 1796143"/>
                <a:gd name="connsiteY2" fmla="*/ 2707 h 446315"/>
                <a:gd name="connsiteX3" fmla="*/ 1796143 w 1796143"/>
                <a:gd name="connsiteY3" fmla="*/ 446314 h 446315"/>
                <a:gd name="connsiteX4" fmla="*/ 443593 w 1796143"/>
                <a:gd name="connsiteY4" fmla="*/ 446314 h 446315"/>
                <a:gd name="connsiteX5" fmla="*/ 443593 w 1796143"/>
                <a:gd name="connsiteY5" fmla="*/ 446315 h 446315"/>
                <a:gd name="connsiteX6" fmla="*/ 0 w 1796143"/>
                <a:gd name="connsiteY6" fmla="*/ 446315 h 446315"/>
                <a:gd name="connsiteX7" fmla="*/ 443593 w 1796143"/>
                <a:gd name="connsiteY7" fmla="*/ 5412 h 446315"/>
                <a:gd name="connsiteX8" fmla="*/ 443593 w 1796143"/>
                <a:gd name="connsiteY8" fmla="*/ 5411 h 44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143" h="446315">
                  <a:moveTo>
                    <a:pt x="449037" y="0"/>
                  </a:moveTo>
                  <a:lnTo>
                    <a:pt x="1793420" y="0"/>
                  </a:lnTo>
                  <a:lnTo>
                    <a:pt x="1796143" y="2707"/>
                  </a:lnTo>
                  <a:lnTo>
                    <a:pt x="1796143" y="446314"/>
                  </a:lnTo>
                  <a:lnTo>
                    <a:pt x="443593" y="446314"/>
                  </a:lnTo>
                  <a:lnTo>
                    <a:pt x="443593" y="446315"/>
                  </a:lnTo>
                  <a:lnTo>
                    <a:pt x="0" y="446315"/>
                  </a:lnTo>
                  <a:lnTo>
                    <a:pt x="443593" y="5412"/>
                  </a:lnTo>
                  <a:lnTo>
                    <a:pt x="443593" y="54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28"/>
            <p:cNvSpPr/>
            <p:nvPr/>
          </p:nvSpPr>
          <p:spPr>
            <a:xfrm>
              <a:off x="6307586" y="2074846"/>
              <a:ext cx="222479" cy="223836"/>
            </a:xfrm>
            <a:custGeom>
              <a:avLst/>
              <a:gdLst>
                <a:gd name="connsiteX0" fmla="*/ 0 w 222479"/>
                <a:gd name="connsiteY0" fmla="*/ 0 h 223836"/>
                <a:gd name="connsiteX1" fmla="*/ 222479 w 222479"/>
                <a:gd name="connsiteY1" fmla="*/ 223836 h 223836"/>
                <a:gd name="connsiteX2" fmla="*/ 0 w 222479"/>
                <a:gd name="connsiteY2" fmla="*/ 2707 h 223836"/>
                <a:gd name="connsiteX3" fmla="*/ 0 w 222479"/>
                <a:gd name="connsiteY3" fmla="*/ 0 h 223836"/>
              </a:gdLst>
              <a:ahLst/>
              <a:cxnLst>
                <a:cxn ang="0">
                  <a:pos x="connsiteX0" y="connsiteY0"/>
                </a:cxn>
                <a:cxn ang="0">
                  <a:pos x="connsiteX1" y="connsiteY1"/>
                </a:cxn>
                <a:cxn ang="0">
                  <a:pos x="connsiteX2" y="connsiteY2"/>
                </a:cxn>
                <a:cxn ang="0">
                  <a:pos x="connsiteX3" y="connsiteY3"/>
                </a:cxn>
              </a:cxnLst>
              <a:rect l="l" t="t" r="r" b="b"/>
              <a:pathLst>
                <a:path w="222479" h="223836">
                  <a:moveTo>
                    <a:pt x="0" y="0"/>
                  </a:moveTo>
                  <a:lnTo>
                    <a:pt x="222479" y="223836"/>
                  </a:lnTo>
                  <a:lnTo>
                    <a:pt x="0" y="270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30"/>
            <p:cNvSpPr/>
            <p:nvPr/>
          </p:nvSpPr>
          <p:spPr>
            <a:xfrm>
              <a:off x="6530065" y="2298682"/>
              <a:ext cx="223835" cy="222478"/>
            </a:xfrm>
            <a:custGeom>
              <a:avLst/>
              <a:gdLst>
                <a:gd name="connsiteX0" fmla="*/ 0 w 223835"/>
                <a:gd name="connsiteY0" fmla="*/ 0 h 222478"/>
                <a:gd name="connsiteX1" fmla="*/ 223835 w 223835"/>
                <a:gd name="connsiteY1" fmla="*/ 222478 h 222478"/>
                <a:gd name="connsiteX2" fmla="*/ 221129 w 223835"/>
                <a:gd name="connsiteY2" fmla="*/ 222478 h 222478"/>
                <a:gd name="connsiteX3" fmla="*/ 0 w 223835"/>
                <a:gd name="connsiteY3" fmla="*/ 0 h 222478"/>
              </a:gdLst>
              <a:ahLst/>
              <a:cxnLst>
                <a:cxn ang="0">
                  <a:pos x="connsiteX0" y="connsiteY0"/>
                </a:cxn>
                <a:cxn ang="0">
                  <a:pos x="connsiteX1" y="connsiteY1"/>
                </a:cxn>
                <a:cxn ang="0">
                  <a:pos x="connsiteX2" y="connsiteY2"/>
                </a:cxn>
                <a:cxn ang="0">
                  <a:pos x="connsiteX3" y="connsiteY3"/>
                </a:cxn>
              </a:cxnLst>
              <a:rect l="l" t="t" r="r" b="b"/>
              <a:pathLst>
                <a:path w="223835" h="222478">
                  <a:moveTo>
                    <a:pt x="0" y="0"/>
                  </a:moveTo>
                  <a:lnTo>
                    <a:pt x="223835" y="222478"/>
                  </a:lnTo>
                  <a:lnTo>
                    <a:pt x="221129" y="22247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33"/>
            <p:cNvSpPr/>
            <p:nvPr/>
          </p:nvSpPr>
          <p:spPr>
            <a:xfrm>
              <a:off x="6530065" y="3870990"/>
              <a:ext cx="223835" cy="222479"/>
            </a:xfrm>
            <a:custGeom>
              <a:avLst/>
              <a:gdLst>
                <a:gd name="connsiteX0" fmla="*/ 221129 w 223835"/>
                <a:gd name="connsiteY0" fmla="*/ 0 h 222479"/>
                <a:gd name="connsiteX1" fmla="*/ 223835 w 223835"/>
                <a:gd name="connsiteY1" fmla="*/ 0 h 222479"/>
                <a:gd name="connsiteX2" fmla="*/ 0 w 223835"/>
                <a:gd name="connsiteY2" fmla="*/ 222479 h 222479"/>
                <a:gd name="connsiteX3" fmla="*/ 221129 w 223835"/>
                <a:gd name="connsiteY3" fmla="*/ 0 h 222479"/>
              </a:gdLst>
              <a:ahLst/>
              <a:cxnLst>
                <a:cxn ang="0">
                  <a:pos x="connsiteX0" y="connsiteY0"/>
                </a:cxn>
                <a:cxn ang="0">
                  <a:pos x="connsiteX1" y="connsiteY1"/>
                </a:cxn>
                <a:cxn ang="0">
                  <a:pos x="connsiteX2" y="connsiteY2"/>
                </a:cxn>
                <a:cxn ang="0">
                  <a:pos x="connsiteX3" y="connsiteY3"/>
                </a:cxn>
              </a:cxnLst>
              <a:rect l="l" t="t" r="r" b="b"/>
              <a:pathLst>
                <a:path w="223835" h="222479">
                  <a:moveTo>
                    <a:pt x="221129" y="0"/>
                  </a:moveTo>
                  <a:lnTo>
                    <a:pt x="223835" y="0"/>
                  </a:lnTo>
                  <a:lnTo>
                    <a:pt x="0" y="222479"/>
                  </a:lnTo>
                  <a:lnTo>
                    <a:pt x="22112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34"/>
            <p:cNvSpPr/>
            <p:nvPr/>
          </p:nvSpPr>
          <p:spPr>
            <a:xfrm>
              <a:off x="6307586" y="4093469"/>
              <a:ext cx="222479" cy="223835"/>
            </a:xfrm>
            <a:custGeom>
              <a:avLst/>
              <a:gdLst>
                <a:gd name="connsiteX0" fmla="*/ 222479 w 222479"/>
                <a:gd name="connsiteY0" fmla="*/ 0 h 223835"/>
                <a:gd name="connsiteX1" fmla="*/ 0 w 222479"/>
                <a:gd name="connsiteY1" fmla="*/ 223835 h 223835"/>
                <a:gd name="connsiteX2" fmla="*/ 0 w 222479"/>
                <a:gd name="connsiteY2" fmla="*/ 221129 h 223835"/>
                <a:gd name="connsiteX3" fmla="*/ 222479 w 222479"/>
                <a:gd name="connsiteY3" fmla="*/ 0 h 223835"/>
              </a:gdLst>
              <a:ahLst/>
              <a:cxnLst>
                <a:cxn ang="0">
                  <a:pos x="connsiteX0" y="connsiteY0"/>
                </a:cxn>
                <a:cxn ang="0">
                  <a:pos x="connsiteX1" y="connsiteY1"/>
                </a:cxn>
                <a:cxn ang="0">
                  <a:pos x="connsiteX2" y="connsiteY2"/>
                </a:cxn>
                <a:cxn ang="0">
                  <a:pos x="connsiteX3" y="connsiteY3"/>
                </a:cxn>
              </a:cxnLst>
              <a:rect l="l" t="t" r="r" b="b"/>
              <a:pathLst>
                <a:path w="222479" h="223835">
                  <a:moveTo>
                    <a:pt x="222479" y="0"/>
                  </a:moveTo>
                  <a:lnTo>
                    <a:pt x="0" y="223835"/>
                  </a:lnTo>
                  <a:lnTo>
                    <a:pt x="0" y="221129"/>
                  </a:lnTo>
                  <a:lnTo>
                    <a:pt x="22247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Right Triangle 35"/>
            <p:cNvSpPr/>
            <p:nvPr/>
          </p:nvSpPr>
          <p:spPr>
            <a:xfrm flipH="1">
              <a:off x="6192258" y="207213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Right Triangle 36"/>
            <p:cNvSpPr/>
            <p:nvPr/>
          </p:nvSpPr>
          <p:spPr>
            <a:xfrm rot="5400000" flipH="1">
              <a:off x="6472402" y="3586783"/>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8" name="Right Triangle 37"/>
            <p:cNvSpPr/>
            <p:nvPr/>
          </p:nvSpPr>
          <p:spPr>
            <a:xfrm rot="16200000" flipH="1">
              <a:off x="4670833" y="2353637"/>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9" name="Right Triangle 38"/>
            <p:cNvSpPr/>
            <p:nvPr/>
          </p:nvSpPr>
          <p:spPr>
            <a:xfrm flipV="1">
              <a:off x="4955036" y="3873697"/>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83"/>
            <p:cNvSpPr/>
            <p:nvPr/>
          </p:nvSpPr>
          <p:spPr>
            <a:xfrm>
              <a:off x="5629271" y="3870989"/>
              <a:ext cx="446314" cy="446314"/>
            </a:xfrm>
            <a:custGeom>
              <a:avLst/>
              <a:gdLst>
                <a:gd name="connsiteX0" fmla="*/ 0 w 446314"/>
                <a:gd name="connsiteY0" fmla="*/ 0 h 446314"/>
                <a:gd name="connsiteX1" fmla="*/ 446314 w 446314"/>
                <a:gd name="connsiteY1" fmla="*/ 0 h 446314"/>
                <a:gd name="connsiteX2" fmla="*/ 446314 w 446314"/>
                <a:gd name="connsiteY2" fmla="*/ 446314 h 446314"/>
                <a:gd name="connsiteX3" fmla="*/ 0 w 446314"/>
                <a:gd name="connsiteY3" fmla="*/ 446314 h 446314"/>
                <a:gd name="connsiteX4" fmla="*/ 0 w 446314"/>
                <a:gd name="connsiteY4" fmla="*/ 0 h 44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14" h="446314">
                  <a:moveTo>
                    <a:pt x="0" y="0"/>
                  </a:moveTo>
                  <a:lnTo>
                    <a:pt x="446314" y="0"/>
                  </a:lnTo>
                  <a:lnTo>
                    <a:pt x="446314" y="446314"/>
                  </a:lnTo>
                  <a:lnTo>
                    <a:pt x="0" y="44631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79"/>
            <p:cNvSpPr/>
            <p:nvPr/>
          </p:nvSpPr>
          <p:spPr>
            <a:xfrm>
              <a:off x="6307586" y="2077554"/>
              <a:ext cx="446314" cy="1063933"/>
            </a:xfrm>
            <a:custGeom>
              <a:avLst/>
              <a:gdLst>
                <a:gd name="connsiteX0" fmla="*/ 0 w 446314"/>
                <a:gd name="connsiteY0" fmla="*/ 0 h 1063933"/>
                <a:gd name="connsiteX1" fmla="*/ 222479 w 446314"/>
                <a:gd name="connsiteY1" fmla="*/ 221129 h 1063933"/>
                <a:gd name="connsiteX2" fmla="*/ 443607 w 446314"/>
                <a:gd name="connsiteY2" fmla="*/ 443606 h 1063933"/>
                <a:gd name="connsiteX3" fmla="*/ 443608 w 446314"/>
                <a:gd name="connsiteY3" fmla="*/ 443606 h 1063933"/>
                <a:gd name="connsiteX4" fmla="*/ 446314 w 446314"/>
                <a:gd name="connsiteY4" fmla="*/ 446329 h 1063933"/>
                <a:gd name="connsiteX5" fmla="*/ 446314 w 446314"/>
                <a:gd name="connsiteY5" fmla="*/ 1063933 h 1063933"/>
                <a:gd name="connsiteX6" fmla="*/ 0 w 446314"/>
                <a:gd name="connsiteY6" fmla="*/ 1063933 h 1063933"/>
                <a:gd name="connsiteX7" fmla="*/ 0 w 446314"/>
                <a:gd name="connsiteY7" fmla="*/ 443607 h 1063933"/>
                <a:gd name="connsiteX8" fmla="*/ 0 w 446314"/>
                <a:gd name="connsiteY8" fmla="*/ 443606 h 1063933"/>
                <a:gd name="connsiteX9" fmla="*/ 0 w 446314"/>
                <a:gd name="connsiteY9" fmla="*/ 0 h 1063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314" h="1063933">
                  <a:moveTo>
                    <a:pt x="0" y="0"/>
                  </a:moveTo>
                  <a:lnTo>
                    <a:pt x="222479" y="221129"/>
                  </a:lnTo>
                  <a:lnTo>
                    <a:pt x="443607" y="443606"/>
                  </a:lnTo>
                  <a:lnTo>
                    <a:pt x="443608" y="443606"/>
                  </a:lnTo>
                  <a:lnTo>
                    <a:pt x="446314" y="446329"/>
                  </a:lnTo>
                  <a:lnTo>
                    <a:pt x="446314" y="1063933"/>
                  </a:lnTo>
                  <a:lnTo>
                    <a:pt x="0" y="1063933"/>
                  </a:lnTo>
                  <a:lnTo>
                    <a:pt x="0" y="443607"/>
                  </a:lnTo>
                  <a:lnTo>
                    <a:pt x="0" y="44360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75"/>
            <p:cNvSpPr/>
            <p:nvPr/>
          </p:nvSpPr>
          <p:spPr>
            <a:xfrm>
              <a:off x="6075585" y="3587801"/>
              <a:ext cx="678315" cy="729502"/>
            </a:xfrm>
            <a:custGeom>
              <a:avLst/>
              <a:gdLst>
                <a:gd name="connsiteX0" fmla="*/ 232001 w 678315"/>
                <a:gd name="connsiteY0" fmla="*/ 0 h 729502"/>
                <a:gd name="connsiteX1" fmla="*/ 678315 w 678315"/>
                <a:gd name="connsiteY1" fmla="*/ 0 h 729502"/>
                <a:gd name="connsiteX2" fmla="*/ 678315 w 678315"/>
                <a:gd name="connsiteY2" fmla="*/ 280465 h 729502"/>
                <a:gd name="connsiteX3" fmla="*/ 675609 w 678315"/>
                <a:gd name="connsiteY3" fmla="*/ 283188 h 729502"/>
                <a:gd name="connsiteX4" fmla="*/ 454480 w 678315"/>
                <a:gd name="connsiteY4" fmla="*/ 505667 h 729502"/>
                <a:gd name="connsiteX5" fmla="*/ 232001 w 678315"/>
                <a:gd name="connsiteY5" fmla="*/ 726796 h 729502"/>
                <a:gd name="connsiteX6" fmla="*/ 229278 w 678315"/>
                <a:gd name="connsiteY6" fmla="*/ 729502 h 729502"/>
                <a:gd name="connsiteX7" fmla="*/ 0 w 678315"/>
                <a:gd name="connsiteY7" fmla="*/ 729502 h 729502"/>
                <a:gd name="connsiteX8" fmla="*/ 0 w 678315"/>
                <a:gd name="connsiteY8" fmla="*/ 283188 h 729502"/>
                <a:gd name="connsiteX9" fmla="*/ 232001 w 678315"/>
                <a:gd name="connsiteY9" fmla="*/ 283188 h 729502"/>
                <a:gd name="connsiteX10" fmla="*/ 232001 w 678315"/>
                <a:gd name="connsiteY10" fmla="*/ 0 h 72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8315" h="729502">
                  <a:moveTo>
                    <a:pt x="232001" y="0"/>
                  </a:moveTo>
                  <a:lnTo>
                    <a:pt x="678315" y="0"/>
                  </a:lnTo>
                  <a:lnTo>
                    <a:pt x="678315" y="280465"/>
                  </a:lnTo>
                  <a:lnTo>
                    <a:pt x="675609" y="283188"/>
                  </a:lnTo>
                  <a:lnTo>
                    <a:pt x="454480" y="505667"/>
                  </a:lnTo>
                  <a:lnTo>
                    <a:pt x="232001" y="726796"/>
                  </a:lnTo>
                  <a:lnTo>
                    <a:pt x="229278" y="729502"/>
                  </a:lnTo>
                  <a:lnTo>
                    <a:pt x="0" y="729502"/>
                  </a:lnTo>
                  <a:lnTo>
                    <a:pt x="0" y="283188"/>
                  </a:lnTo>
                  <a:lnTo>
                    <a:pt x="232001" y="283188"/>
                  </a:lnTo>
                  <a:lnTo>
                    <a:pt x="23200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74"/>
            <p:cNvSpPr/>
            <p:nvPr/>
          </p:nvSpPr>
          <p:spPr>
            <a:xfrm>
              <a:off x="4955036" y="3870989"/>
              <a:ext cx="674235" cy="446314"/>
            </a:xfrm>
            <a:custGeom>
              <a:avLst/>
              <a:gdLst>
                <a:gd name="connsiteX0" fmla="*/ 0 w 674235"/>
                <a:gd name="connsiteY0" fmla="*/ 0 h 446314"/>
                <a:gd name="connsiteX1" fmla="*/ 674235 w 674235"/>
                <a:gd name="connsiteY1" fmla="*/ 0 h 446314"/>
                <a:gd name="connsiteX2" fmla="*/ 674235 w 674235"/>
                <a:gd name="connsiteY2" fmla="*/ 446314 h 446314"/>
                <a:gd name="connsiteX3" fmla="*/ 5444 w 674235"/>
                <a:gd name="connsiteY3" fmla="*/ 446314 h 446314"/>
                <a:gd name="connsiteX4" fmla="*/ 0 w 674235"/>
                <a:gd name="connsiteY4" fmla="*/ 440903 h 446314"/>
                <a:gd name="connsiteX5" fmla="*/ 0 w 674235"/>
                <a:gd name="connsiteY5" fmla="*/ 0 h 44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4235" h="446314">
                  <a:moveTo>
                    <a:pt x="0" y="0"/>
                  </a:moveTo>
                  <a:lnTo>
                    <a:pt x="674235" y="0"/>
                  </a:lnTo>
                  <a:lnTo>
                    <a:pt x="674235" y="446314"/>
                  </a:lnTo>
                  <a:lnTo>
                    <a:pt x="5444" y="446314"/>
                  </a:lnTo>
                  <a:lnTo>
                    <a:pt x="0" y="44090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4" name="Right Triangle 86"/>
            <p:cNvSpPr/>
            <p:nvPr/>
          </p:nvSpPr>
          <p:spPr>
            <a:xfrm rot="5400000" flipH="1">
              <a:off x="6477167" y="3578532"/>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5" name="Right Triangle 87"/>
            <p:cNvSpPr/>
            <p:nvPr/>
          </p:nvSpPr>
          <p:spPr>
            <a:xfrm flipV="1">
              <a:off x="4944159" y="3870989"/>
              <a:ext cx="116681" cy="44631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6086620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p:cTn id="27" dur="500" fill="hold"/>
                                        <p:tgtEl>
                                          <p:spTgt spid="93"/>
                                        </p:tgtEl>
                                        <p:attrNameLst>
                                          <p:attrName>ppt_w</p:attrName>
                                        </p:attrNameLst>
                                      </p:cBhvr>
                                      <p:tavLst>
                                        <p:tav tm="0">
                                          <p:val>
                                            <p:fltVal val="0"/>
                                          </p:val>
                                        </p:tav>
                                        <p:tav tm="100000">
                                          <p:val>
                                            <p:strVal val="#ppt_w"/>
                                          </p:val>
                                        </p:tav>
                                      </p:tavLst>
                                    </p:anim>
                                    <p:anim calcmode="lin" valueType="num">
                                      <p:cBhvr>
                                        <p:cTn id="28" dur="500" fill="hold"/>
                                        <p:tgtEl>
                                          <p:spTgt spid="93"/>
                                        </p:tgtEl>
                                        <p:attrNameLst>
                                          <p:attrName>ppt_h</p:attrName>
                                        </p:attrNameLst>
                                      </p:cBhvr>
                                      <p:tavLst>
                                        <p:tav tm="0">
                                          <p:val>
                                            <p:fltVal val="0"/>
                                          </p:val>
                                        </p:tav>
                                        <p:tav tm="100000">
                                          <p:val>
                                            <p:strVal val="#ppt_h"/>
                                          </p:val>
                                        </p:tav>
                                      </p:tavLst>
                                    </p:anim>
                                    <p:animEffect transition="in" filter="fade">
                                      <p:cBhvr>
                                        <p:cTn id="29" dur="500"/>
                                        <p:tgtEl>
                                          <p:spTgt spid="9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p:cTn id="32" dur="500" fill="hold"/>
                                        <p:tgtEl>
                                          <p:spTgt spid="95"/>
                                        </p:tgtEl>
                                        <p:attrNameLst>
                                          <p:attrName>ppt_w</p:attrName>
                                        </p:attrNameLst>
                                      </p:cBhvr>
                                      <p:tavLst>
                                        <p:tav tm="0">
                                          <p:val>
                                            <p:fltVal val="0"/>
                                          </p:val>
                                        </p:tav>
                                        <p:tav tm="100000">
                                          <p:val>
                                            <p:strVal val="#ppt_w"/>
                                          </p:val>
                                        </p:tav>
                                      </p:tavLst>
                                    </p:anim>
                                    <p:anim calcmode="lin" valueType="num">
                                      <p:cBhvr>
                                        <p:cTn id="33" dur="500" fill="hold"/>
                                        <p:tgtEl>
                                          <p:spTgt spid="95"/>
                                        </p:tgtEl>
                                        <p:attrNameLst>
                                          <p:attrName>ppt_h</p:attrName>
                                        </p:attrNameLst>
                                      </p:cBhvr>
                                      <p:tavLst>
                                        <p:tav tm="0">
                                          <p:val>
                                            <p:fltVal val="0"/>
                                          </p:val>
                                        </p:tav>
                                        <p:tav tm="100000">
                                          <p:val>
                                            <p:strVal val="#ppt_h"/>
                                          </p:val>
                                        </p:tav>
                                      </p:tavLst>
                                    </p:anim>
                                    <p:animEffect transition="in" filter="fade">
                                      <p:cBhvr>
                                        <p:cTn id="34" dur="500"/>
                                        <p:tgtEl>
                                          <p:spTgt spid="9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grpId="0" nodeType="click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ppt_x</p:attrName>
                                        </p:attrNameLst>
                                      </p:cBhvr>
                                      <p:tavLst>
                                        <p:tav tm="0">
                                          <p:val>
                                            <p:strVal val="#ppt_x-#ppt_w*1.125000"/>
                                          </p:val>
                                        </p:tav>
                                        <p:tav tm="100000">
                                          <p:val>
                                            <p:strVal val="#ppt_x"/>
                                          </p:val>
                                        </p:tav>
                                      </p:tavLst>
                                    </p:anim>
                                    <p:animEffect transition="in" filter="wipe(right)">
                                      <p:cBhvr>
                                        <p:cTn id="40" dur="500"/>
                                        <p:tgtEl>
                                          <p:spTgt spid="90"/>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 calcmode="lin" valueType="num">
                                      <p:cBhvr additive="base">
                                        <p:cTn id="43" dur="500"/>
                                        <p:tgtEl>
                                          <p:spTgt spid="92"/>
                                        </p:tgtEl>
                                        <p:attrNameLst>
                                          <p:attrName>ppt_x</p:attrName>
                                        </p:attrNameLst>
                                      </p:cBhvr>
                                      <p:tavLst>
                                        <p:tav tm="0">
                                          <p:val>
                                            <p:strVal val="#ppt_x-#ppt_w*1.125000"/>
                                          </p:val>
                                        </p:tav>
                                        <p:tav tm="100000">
                                          <p:val>
                                            <p:strVal val="#ppt_x"/>
                                          </p:val>
                                        </p:tav>
                                      </p:tavLst>
                                    </p:anim>
                                    <p:animEffect transition="in" filter="wipe(right)">
                                      <p:cBhvr>
                                        <p:cTn id="44" dur="500"/>
                                        <p:tgtEl>
                                          <p:spTgt spid="92"/>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p:tgtEl>
                                          <p:spTgt spid="94"/>
                                        </p:tgtEl>
                                        <p:attrNameLst>
                                          <p:attrName>ppt_x</p:attrName>
                                        </p:attrNameLst>
                                      </p:cBhvr>
                                      <p:tavLst>
                                        <p:tav tm="0">
                                          <p:val>
                                            <p:strVal val="#ppt_x-#ppt_w*1.125000"/>
                                          </p:val>
                                        </p:tav>
                                        <p:tav tm="100000">
                                          <p:val>
                                            <p:strVal val="#ppt_x"/>
                                          </p:val>
                                        </p:tav>
                                      </p:tavLst>
                                    </p:anim>
                                    <p:animEffect transition="in" filter="wipe(right)">
                                      <p:cBhvr>
                                        <p:cTn id="48" dur="500"/>
                                        <p:tgtEl>
                                          <p:spTgt spid="9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fade">
                                      <p:cBhvr>
                                        <p:cTn id="5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94" grpId="0"/>
      <p:bldP spid="95" grpId="0"/>
      <p:bldP spid="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p:cNvGrpSpPr/>
          <p:nvPr/>
        </p:nvGrpSpPr>
        <p:grpSpPr>
          <a:xfrm>
            <a:off x="3800271" y="2573970"/>
            <a:ext cx="539970" cy="1455973"/>
            <a:chOff x="5588618" y="3680520"/>
            <a:chExt cx="988675" cy="1941036"/>
          </a:xfrm>
          <a:solidFill>
            <a:schemeClr val="accent1"/>
          </a:solidFill>
        </p:grpSpPr>
        <p:cxnSp>
          <p:nvCxnSpPr>
            <p:cNvPr id="19" name="Straight Connector 18"/>
            <p:cNvCxnSpPr/>
            <p:nvPr/>
          </p:nvCxnSpPr>
          <p:spPr>
            <a:xfrm>
              <a:off x="5616754" y="3786455"/>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6525816" y="3783820"/>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833054" y="3682011"/>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328716" y="3680520"/>
              <a:ext cx="4375" cy="1220057"/>
            </a:xfrm>
            <a:prstGeom prst="line">
              <a:avLst/>
            </a:prstGeom>
            <a:grpFill/>
            <a:ln w="635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Freeform 27"/>
            <p:cNvSpPr>
              <a:spLocks noChangeAspect="1" noEditPoints="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grpFill/>
            <a:ln>
              <a:noFill/>
            </a:ln>
          </p:spPr>
          <p:txBody>
            <a:bodyPr vert="horz" wrap="square" lIns="72314" tIns="36157" rIns="72314" bIns="36157" numCol="1" anchor="t" anchorCtr="0" compatLnSpc="1">
              <a:prstTxWarp prst="textNoShape">
                <a:avLst/>
              </a:prstTxWarp>
            </a:bodyPr>
            <a:lstStyle/>
            <a:p>
              <a:endParaRPr lang="id-ID" sz="1000" dirty="0"/>
            </a:p>
          </p:txBody>
        </p:sp>
      </p:grpSp>
      <p:grpSp>
        <p:nvGrpSpPr>
          <p:cNvPr id="3" name="Group 9"/>
          <p:cNvGrpSpPr>
            <a:grpSpLocks noChangeAspect="1"/>
          </p:cNvGrpSpPr>
          <p:nvPr/>
        </p:nvGrpSpPr>
        <p:grpSpPr>
          <a:xfrm>
            <a:off x="2893808" y="1095637"/>
            <a:ext cx="2383344" cy="1701492"/>
            <a:chOff x="1969112" y="2879890"/>
            <a:chExt cx="4032281" cy="2863085"/>
          </a:xfrm>
        </p:grpSpPr>
        <p:sp>
          <p:nvSpPr>
            <p:cNvPr id="11" name="Freeform 10"/>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accent1"/>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352" tIns="360352" rIns="360352" bIns="360352" numCol="1" spcCol="1270" anchor="ctr" anchorCtr="0">
              <a:noAutofit/>
            </a:bodyPr>
            <a:lstStyle/>
            <a:p>
              <a:pPr algn="ctr" defTabSz="1466619">
                <a:lnSpc>
                  <a:spcPct val="90000"/>
                </a:lnSpc>
                <a:spcAft>
                  <a:spcPct val="35000"/>
                </a:spcAft>
              </a:pPr>
              <a:endParaRPr lang="id-ID" sz="3299" dirty="0"/>
            </a:p>
          </p:txBody>
        </p:sp>
        <p:sp>
          <p:nvSpPr>
            <p:cNvPr id="12" name="Freeform 11"/>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accent2"/>
            </a:solidFill>
            <a:ln>
              <a:noFill/>
            </a:ln>
          </p:spPr>
          <p:style>
            <a:lnRef idx="2">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spcFirstLastPara="0" vert="horz" wrap="square" lIns="262075" tIns="262075" rIns="262075" bIns="262075" numCol="1" spcCol="1270" anchor="ctr" anchorCtr="0">
              <a:noAutofit/>
            </a:bodyPr>
            <a:lstStyle/>
            <a:p>
              <a:pPr algn="ctr" defTabSz="1066632">
                <a:lnSpc>
                  <a:spcPct val="90000"/>
                </a:lnSpc>
                <a:spcAft>
                  <a:spcPct val="35000"/>
                </a:spcAft>
              </a:pPr>
              <a:endParaRPr lang="id-ID" sz="2400" dirty="0"/>
            </a:p>
          </p:txBody>
        </p:sp>
        <p:sp>
          <p:nvSpPr>
            <p:cNvPr id="13" name="Freeform 12"/>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accent2"/>
            </a:solidFill>
            <a:ln>
              <a:noFill/>
            </a:ln>
          </p:spPr>
          <p:style>
            <a:lnRef idx="2">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spcFirstLastPara="0" vert="horz" wrap="square" lIns="518646" tIns="518646" rIns="518646" bIns="518646" numCol="1" spcCol="1270" anchor="ctr" anchorCtr="0">
              <a:noAutofit/>
            </a:bodyPr>
            <a:lstStyle/>
            <a:p>
              <a:pPr algn="ctr" defTabSz="799973">
                <a:lnSpc>
                  <a:spcPct val="90000"/>
                </a:lnSpc>
                <a:spcAft>
                  <a:spcPct val="35000"/>
                </a:spcAft>
              </a:pPr>
              <a:endParaRPr lang="id-ID" dirty="0"/>
            </a:p>
          </p:txBody>
        </p:sp>
        <p:sp>
          <p:nvSpPr>
            <p:cNvPr id="16" name="Shape 15"/>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sp>
        <p:sp>
          <p:nvSpPr>
            <p:cNvPr id="17" name="Circular Arrow 16"/>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accent2"/>
            </a:solidFill>
          </p:spPr>
          <p:style>
            <a:lnRef idx="0">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sp>
      </p:grpSp>
      <p:sp>
        <p:nvSpPr>
          <p:cNvPr id="32" name="Freeform 31"/>
          <p:cNvSpPr/>
          <p:nvPr/>
        </p:nvSpPr>
        <p:spPr>
          <a:xfrm>
            <a:off x="3680201" y="3522907"/>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6"/>
          <p:cNvSpPr>
            <a:spLocks noEditPoints="1"/>
          </p:cNvSpPr>
          <p:nvPr/>
        </p:nvSpPr>
        <p:spPr bwMode="auto">
          <a:xfrm>
            <a:off x="3343391" y="1481164"/>
            <a:ext cx="269985" cy="270037"/>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4" name="Freeform 11"/>
          <p:cNvSpPr>
            <a:spLocks noEditPoints="1"/>
          </p:cNvSpPr>
          <p:nvPr/>
        </p:nvSpPr>
        <p:spPr bwMode="auto">
          <a:xfrm>
            <a:off x="4558969" y="1481164"/>
            <a:ext cx="269985" cy="27003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5" name="Freeform 21"/>
          <p:cNvSpPr>
            <a:spLocks noEditPoints="1"/>
          </p:cNvSpPr>
          <p:nvPr/>
        </p:nvSpPr>
        <p:spPr bwMode="auto">
          <a:xfrm>
            <a:off x="3889262" y="2080719"/>
            <a:ext cx="350981" cy="35104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vert="horz" wrap="square" lIns="68573" tIns="34287" rIns="68573" bIns="34287" numCol="1" anchor="t" anchorCtr="0" compatLnSpc="1">
            <a:prstTxWarp prst="textNoShape">
              <a:avLst/>
            </a:prstTxWarp>
          </a:bodyPr>
          <a:lstStyle/>
          <a:p>
            <a:endParaRPr lang="en-US" dirty="0"/>
          </a:p>
        </p:txBody>
      </p:sp>
      <p:sp>
        <p:nvSpPr>
          <p:cNvPr id="36" name="Freeform 35"/>
          <p:cNvSpPr/>
          <p:nvPr/>
        </p:nvSpPr>
        <p:spPr>
          <a:xfrm>
            <a:off x="3696466" y="2394282"/>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36"/>
          <p:cNvSpPr/>
          <p:nvPr/>
        </p:nvSpPr>
        <p:spPr>
          <a:xfrm>
            <a:off x="3099211" y="1708123"/>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37"/>
          <p:cNvSpPr/>
          <p:nvPr/>
        </p:nvSpPr>
        <p:spPr>
          <a:xfrm>
            <a:off x="4316085" y="1708123"/>
            <a:ext cx="736572" cy="285274"/>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4286" tIns="-1" rIns="0" bIns="0" numCol="1" spcCol="903" anchor="ctr" anchorCtr="0">
            <a:noAutofit/>
          </a:bodyPr>
          <a:lstStyle/>
          <a:p>
            <a:pPr algn="ctr" eaLnBrk="1" latinLnBrk="1" hangingPunct="1"/>
            <a:r>
              <a:rPr lang="en-US" altLang="zh-CN" sz="700" dirty="0">
                <a:solidFill>
                  <a:srgbClr val="FFFFFF"/>
                </a:solidFill>
                <a:latin typeface="Arial" panose="020B0604020202020204" pitchFamily="34" charset="0"/>
                <a:ea typeface="微软雅黑" panose="020B0503020204020204" pitchFamily="34" charset="-122"/>
                <a:cs typeface="Arial" panose="020B0604020202020204" pitchFamily="34" charset="0"/>
              </a:rPr>
              <a:t>THE TITLE</a:t>
            </a:r>
            <a:endParaRPr lang="zh-CN" altLang="en-US" sz="7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 name="Group 52"/>
          <p:cNvGrpSpPr/>
          <p:nvPr/>
        </p:nvGrpSpPr>
        <p:grpSpPr>
          <a:xfrm>
            <a:off x="2262225" y="1949849"/>
            <a:ext cx="891412" cy="587068"/>
            <a:chOff x="3672114" y="2961703"/>
            <a:chExt cx="1188615" cy="782652"/>
          </a:xfrm>
        </p:grpSpPr>
        <p:cxnSp>
          <p:nvCxnSpPr>
            <p:cNvPr id="46" name="Straight Connector 45"/>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5" name="Group 53"/>
          <p:cNvGrpSpPr/>
          <p:nvPr/>
        </p:nvGrpSpPr>
        <p:grpSpPr>
          <a:xfrm flipH="1">
            <a:off x="5019998" y="1949849"/>
            <a:ext cx="891412" cy="587068"/>
            <a:chOff x="3672114" y="2961703"/>
            <a:chExt cx="1188615" cy="782652"/>
          </a:xfrm>
        </p:grpSpPr>
        <p:cxnSp>
          <p:nvCxnSpPr>
            <p:cNvPr id="55" name="Straight Connector 54"/>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 name="Group 56"/>
          <p:cNvGrpSpPr/>
          <p:nvPr/>
        </p:nvGrpSpPr>
        <p:grpSpPr>
          <a:xfrm flipH="1">
            <a:off x="4394661" y="2707023"/>
            <a:ext cx="891412" cy="587068"/>
            <a:chOff x="3672114" y="2961703"/>
            <a:chExt cx="1188615" cy="782652"/>
          </a:xfrm>
        </p:grpSpPr>
        <p:cxnSp>
          <p:nvCxnSpPr>
            <p:cNvPr id="58" name="Straight Connector 57"/>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 name="Group 59"/>
          <p:cNvGrpSpPr/>
          <p:nvPr/>
        </p:nvGrpSpPr>
        <p:grpSpPr>
          <a:xfrm flipV="1">
            <a:off x="3413819" y="3272317"/>
            <a:ext cx="361189" cy="258929"/>
            <a:chOff x="3672114" y="2961703"/>
            <a:chExt cx="1188615" cy="782652"/>
          </a:xfrm>
        </p:grpSpPr>
        <p:cxnSp>
          <p:nvCxnSpPr>
            <p:cNvPr id="61" name="Straight Connector 60"/>
            <p:cNvCxnSpPr/>
            <p:nvPr/>
          </p:nvCxnSpPr>
          <p:spPr>
            <a:xfrm flipH="1">
              <a:off x="4412341" y="2961703"/>
              <a:ext cx="448388" cy="773992"/>
            </a:xfrm>
            <a:prstGeom prst="line">
              <a:avLst/>
            </a:prstGeom>
            <a:ln w="952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a:off x="3672114" y="3744355"/>
              <a:ext cx="740227" cy="0"/>
            </a:xfrm>
            <a:prstGeom prst="line">
              <a:avLst/>
            </a:prstGeom>
            <a:ln w="9525">
              <a:solidFill>
                <a:schemeClr val="tx1">
                  <a:lumMod val="65000"/>
                  <a:lumOff val="35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50" name="TextBox 23"/>
          <p:cNvSpPr txBox="1"/>
          <p:nvPr/>
        </p:nvSpPr>
        <p:spPr>
          <a:xfrm>
            <a:off x="6002277" y="2666332"/>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51" name="TextBox 24"/>
          <p:cNvSpPr txBox="1"/>
          <p:nvPr/>
        </p:nvSpPr>
        <p:spPr>
          <a:xfrm>
            <a:off x="6002277" y="2425536"/>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67" name="TextBox 23"/>
          <p:cNvSpPr txBox="1"/>
          <p:nvPr/>
        </p:nvSpPr>
        <p:spPr>
          <a:xfrm>
            <a:off x="5426543" y="3458963"/>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9" name="TextBox 24"/>
          <p:cNvSpPr txBox="1"/>
          <p:nvPr/>
        </p:nvSpPr>
        <p:spPr>
          <a:xfrm>
            <a:off x="5426544" y="3218167"/>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70" name="TextBox 23"/>
          <p:cNvSpPr txBox="1"/>
          <p:nvPr/>
        </p:nvSpPr>
        <p:spPr>
          <a:xfrm>
            <a:off x="720241" y="2710910"/>
            <a:ext cx="2649762" cy="481081"/>
          </a:xfrm>
          <a:prstGeom prst="rect">
            <a:avLst/>
          </a:prstGeom>
          <a:noFill/>
        </p:spPr>
        <p:txBody>
          <a:bodyPr wrap="square" lIns="65021" tIns="32510" rIns="65021" bIns="32510" rtlCol="0">
            <a:spAutoFit/>
          </a:bodyPr>
          <a:lstStyle/>
          <a:p>
            <a:pP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71" name="TextBox 24"/>
          <p:cNvSpPr txBox="1"/>
          <p:nvPr/>
        </p:nvSpPr>
        <p:spPr>
          <a:xfrm>
            <a:off x="999927" y="24701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72" name="TextBox 23"/>
          <p:cNvSpPr txBox="1"/>
          <p:nvPr/>
        </p:nvSpPr>
        <p:spPr>
          <a:xfrm>
            <a:off x="854312" y="3458963"/>
            <a:ext cx="2649762" cy="481081"/>
          </a:xfrm>
          <a:prstGeom prst="rect">
            <a:avLst/>
          </a:prstGeom>
          <a:noFill/>
        </p:spPr>
        <p:txBody>
          <a:bodyPr wrap="square" lIns="65021" tIns="32510" rIns="65021" bIns="32510" rtlCol="0">
            <a:spAutoFit/>
          </a:bodyPr>
          <a:lstStyle/>
          <a:p>
            <a:pPr algn="r">
              <a:lnSpc>
                <a:spcPct val="150000"/>
              </a:lnSpc>
            </a:pP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9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73" name="TextBox 24"/>
          <p:cNvSpPr txBox="1"/>
          <p:nvPr/>
        </p:nvSpPr>
        <p:spPr>
          <a:xfrm>
            <a:off x="2158248" y="3218167"/>
            <a:ext cx="1152681" cy="240795"/>
          </a:xfrm>
          <a:prstGeom prst="rect">
            <a:avLst/>
          </a:prstGeom>
          <a:noFill/>
        </p:spPr>
        <p:txBody>
          <a:bodyPr wrap="none" lIns="65021" tIns="32510" rIns="65021" bIns="32510"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9141098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14" presetClass="entr" presetSubtype="5"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randombar(vertical)">
                                      <p:cBhvr>
                                        <p:cTn id="15" dur="1000"/>
                                        <p:tgtEl>
                                          <p:spTgt spid="33"/>
                                        </p:tgtEl>
                                      </p:cBhvr>
                                    </p:animEffect>
                                  </p:childTnLst>
                                </p:cTn>
                              </p:par>
                              <p:par>
                                <p:cTn id="16" presetID="14" presetClass="entr" presetSubtype="5"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randombar(vertical)">
                                      <p:cBhvr>
                                        <p:cTn id="18" dur="1000"/>
                                        <p:tgtEl>
                                          <p:spTgt spid="34"/>
                                        </p:tgtEl>
                                      </p:cBhvr>
                                    </p:animEffect>
                                  </p:childTnLst>
                                </p:cTn>
                              </p:par>
                              <p:par>
                                <p:cTn id="19" presetID="14" presetClass="entr" presetSubtype="5" fill="hold" grpId="0" nodeType="withEffect">
                                  <p:stCondLst>
                                    <p:cond delay="500"/>
                                  </p:stCondLst>
                                  <p:childTnLst>
                                    <p:set>
                                      <p:cBhvr>
                                        <p:cTn id="20" dur="1" fill="hold">
                                          <p:stCondLst>
                                            <p:cond delay="0"/>
                                          </p:stCondLst>
                                        </p:cTn>
                                        <p:tgtEl>
                                          <p:spTgt spid="35"/>
                                        </p:tgtEl>
                                        <p:attrNameLst>
                                          <p:attrName>style.visibility</p:attrName>
                                        </p:attrNameLst>
                                      </p:cBhvr>
                                      <p:to>
                                        <p:strVal val="visible"/>
                                      </p:to>
                                    </p:set>
                                    <p:animEffect transition="in" filter="randombar(vertical)">
                                      <p:cBhvr>
                                        <p:cTn id="21" dur="1000"/>
                                        <p:tgtEl>
                                          <p:spTgt spid="35"/>
                                        </p:tgtEl>
                                      </p:cBhvr>
                                    </p:animEffect>
                                  </p:childTnLst>
                                </p:cTn>
                              </p:par>
                              <p:par>
                                <p:cTn id="22" presetID="22" presetClass="entr" presetSubtype="8" fill="hold" grpId="0" nodeType="withEffect">
                                  <p:stCondLst>
                                    <p:cond delay="150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1000"/>
                                        <p:tgtEl>
                                          <p:spTgt spid="36"/>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1000"/>
                                        <p:tgtEl>
                                          <p:spTgt spid="37"/>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1000"/>
                                        <p:tgtEl>
                                          <p:spTgt spid="38"/>
                                        </p:tgtEl>
                                      </p:cBhvr>
                                    </p:animEffect>
                                  </p:childTnLst>
                                </p:cTn>
                              </p:par>
                              <p:par>
                                <p:cTn id="31" presetID="22" presetClass="entr" presetSubtype="1" fill="hold" nodeType="withEffect">
                                  <p:stCondLst>
                                    <p:cond delay="250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par>
                                <p:cTn id="34" presetID="22" presetClass="entr" presetSubtype="1" fill="hold"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up)">
                                      <p:cBhvr>
                                        <p:cTn id="36" dur="500"/>
                                        <p:tgtEl>
                                          <p:spTgt spid="5"/>
                                        </p:tgtEl>
                                      </p:cBhvr>
                                    </p:animEffect>
                                  </p:childTnLst>
                                </p:cTn>
                              </p:par>
                              <p:par>
                                <p:cTn id="37" presetID="22" presetClass="entr" presetSubtype="1" fill="hold" nodeType="withEffect">
                                  <p:stCondLst>
                                    <p:cond delay="2500"/>
                                  </p:stCondLst>
                                  <p:childTnLst>
                                    <p:set>
                                      <p:cBhvr>
                                        <p:cTn id="38" dur="1" fill="hold">
                                          <p:stCondLst>
                                            <p:cond delay="0"/>
                                          </p:stCondLst>
                                        </p:cTn>
                                        <p:tgtEl>
                                          <p:spTgt spid="6"/>
                                        </p:tgtEl>
                                        <p:attrNameLst>
                                          <p:attrName>style.visibility</p:attrName>
                                        </p:attrNameLst>
                                      </p:cBhvr>
                                      <p:to>
                                        <p:strVal val="visible"/>
                                      </p:to>
                                    </p:set>
                                    <p:animEffect transition="in" filter="wipe(up)">
                                      <p:cBhvr>
                                        <p:cTn id="39" dur="500"/>
                                        <p:tgtEl>
                                          <p:spTgt spid="6"/>
                                        </p:tgtEl>
                                      </p:cBhvr>
                                    </p:animEffect>
                                  </p:childTnLst>
                                </p:cTn>
                              </p:par>
                              <p:par>
                                <p:cTn id="40" presetID="22" presetClass="entr" presetSubtype="4" fill="hold" nodeType="withEffect">
                                  <p:stCondLst>
                                    <p:cond delay="25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8" fill="hold" grpId="0" nodeType="withEffect">
                                  <p:stCondLst>
                                    <p:cond delay="270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1000"/>
                                        <p:tgtEl>
                                          <p:spTgt spid="32"/>
                                        </p:tgtEl>
                                      </p:cBhvr>
                                    </p:animEffect>
                                  </p:childTnLst>
                                </p:cTn>
                              </p:par>
                            </p:childTnLst>
                          </p:cTn>
                        </p:par>
                        <p:par>
                          <p:cTn id="46" fill="hold">
                            <p:stCondLst>
                              <p:cond delay="3700"/>
                            </p:stCondLst>
                            <p:childTnLst>
                              <p:par>
                                <p:cTn id="47" presetID="12" presetClass="entr" presetSubtype="4"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p:tgtEl>
                                          <p:spTgt spid="50"/>
                                        </p:tgtEl>
                                        <p:attrNameLst>
                                          <p:attrName>ppt_y</p:attrName>
                                        </p:attrNameLst>
                                      </p:cBhvr>
                                      <p:tavLst>
                                        <p:tav tm="0">
                                          <p:val>
                                            <p:strVal val="#ppt_y+#ppt_h*1.125000"/>
                                          </p:val>
                                        </p:tav>
                                        <p:tav tm="100000">
                                          <p:val>
                                            <p:strVal val="#ppt_y"/>
                                          </p:val>
                                        </p:tav>
                                      </p:tavLst>
                                    </p:anim>
                                    <p:animEffect transition="in" filter="wipe(up)">
                                      <p:cBhvr>
                                        <p:cTn id="50" dur="500"/>
                                        <p:tgtEl>
                                          <p:spTgt spid="5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500"/>
                                        <p:tgtEl>
                                          <p:spTgt spid="51"/>
                                        </p:tgtEl>
                                        <p:attrNameLst>
                                          <p:attrName>ppt_y</p:attrName>
                                        </p:attrNameLst>
                                      </p:cBhvr>
                                      <p:tavLst>
                                        <p:tav tm="0">
                                          <p:val>
                                            <p:strVal val="#ppt_y-#ppt_h*1.125000"/>
                                          </p:val>
                                        </p:tav>
                                        <p:tav tm="100000">
                                          <p:val>
                                            <p:strVal val="#ppt_y"/>
                                          </p:val>
                                        </p:tav>
                                      </p:tavLst>
                                    </p:anim>
                                    <p:animEffect transition="in" filter="wipe(down)">
                                      <p:cBhvr>
                                        <p:cTn id="54" dur="500"/>
                                        <p:tgtEl>
                                          <p:spTgt spid="51"/>
                                        </p:tgtEl>
                                      </p:cBhvr>
                                    </p:animEffect>
                                  </p:childTnLst>
                                </p:cTn>
                              </p:par>
                            </p:childTnLst>
                          </p:cTn>
                        </p:par>
                        <p:par>
                          <p:cTn id="55" fill="hold">
                            <p:stCondLst>
                              <p:cond delay="4200"/>
                            </p:stCondLst>
                            <p:childTnLst>
                              <p:par>
                                <p:cTn id="56" presetID="12" presetClass="entr" presetSubtype="4"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additive="base">
                                        <p:cTn id="58" dur="500"/>
                                        <p:tgtEl>
                                          <p:spTgt spid="67"/>
                                        </p:tgtEl>
                                        <p:attrNameLst>
                                          <p:attrName>ppt_y</p:attrName>
                                        </p:attrNameLst>
                                      </p:cBhvr>
                                      <p:tavLst>
                                        <p:tav tm="0">
                                          <p:val>
                                            <p:strVal val="#ppt_y+#ppt_h*1.125000"/>
                                          </p:val>
                                        </p:tav>
                                        <p:tav tm="100000">
                                          <p:val>
                                            <p:strVal val="#ppt_y"/>
                                          </p:val>
                                        </p:tav>
                                      </p:tavLst>
                                    </p:anim>
                                    <p:animEffect transition="in" filter="wipe(up)">
                                      <p:cBhvr>
                                        <p:cTn id="59" dur="500"/>
                                        <p:tgtEl>
                                          <p:spTgt spid="67"/>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additive="base">
                                        <p:cTn id="62" dur="500"/>
                                        <p:tgtEl>
                                          <p:spTgt spid="69"/>
                                        </p:tgtEl>
                                        <p:attrNameLst>
                                          <p:attrName>ppt_y</p:attrName>
                                        </p:attrNameLst>
                                      </p:cBhvr>
                                      <p:tavLst>
                                        <p:tav tm="0">
                                          <p:val>
                                            <p:strVal val="#ppt_y-#ppt_h*1.125000"/>
                                          </p:val>
                                        </p:tav>
                                        <p:tav tm="100000">
                                          <p:val>
                                            <p:strVal val="#ppt_y"/>
                                          </p:val>
                                        </p:tav>
                                      </p:tavLst>
                                    </p:anim>
                                    <p:animEffect transition="in" filter="wipe(down)">
                                      <p:cBhvr>
                                        <p:cTn id="63" dur="500"/>
                                        <p:tgtEl>
                                          <p:spTgt spid="69"/>
                                        </p:tgtEl>
                                      </p:cBhvr>
                                    </p:animEffect>
                                  </p:childTnLst>
                                </p:cTn>
                              </p:par>
                            </p:childTnLst>
                          </p:cTn>
                        </p:par>
                        <p:par>
                          <p:cTn id="64" fill="hold">
                            <p:stCondLst>
                              <p:cond delay="4700"/>
                            </p:stCondLst>
                            <p:childTnLst>
                              <p:par>
                                <p:cTn id="65" presetID="12" presetClass="entr" presetSubtype="4"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additive="base">
                                        <p:cTn id="67" dur="500"/>
                                        <p:tgtEl>
                                          <p:spTgt spid="70"/>
                                        </p:tgtEl>
                                        <p:attrNameLst>
                                          <p:attrName>ppt_y</p:attrName>
                                        </p:attrNameLst>
                                      </p:cBhvr>
                                      <p:tavLst>
                                        <p:tav tm="0">
                                          <p:val>
                                            <p:strVal val="#ppt_y+#ppt_h*1.125000"/>
                                          </p:val>
                                        </p:tav>
                                        <p:tav tm="100000">
                                          <p:val>
                                            <p:strVal val="#ppt_y"/>
                                          </p:val>
                                        </p:tav>
                                      </p:tavLst>
                                    </p:anim>
                                    <p:animEffect transition="in" filter="wipe(up)">
                                      <p:cBhvr>
                                        <p:cTn id="68" dur="500"/>
                                        <p:tgtEl>
                                          <p:spTgt spid="70"/>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71"/>
                                        </p:tgtEl>
                                        <p:attrNameLst>
                                          <p:attrName>style.visibility</p:attrName>
                                        </p:attrNameLst>
                                      </p:cBhvr>
                                      <p:to>
                                        <p:strVal val="visible"/>
                                      </p:to>
                                    </p:set>
                                    <p:anim calcmode="lin" valueType="num">
                                      <p:cBhvr additive="base">
                                        <p:cTn id="71" dur="500"/>
                                        <p:tgtEl>
                                          <p:spTgt spid="71"/>
                                        </p:tgtEl>
                                        <p:attrNameLst>
                                          <p:attrName>ppt_y</p:attrName>
                                        </p:attrNameLst>
                                      </p:cBhvr>
                                      <p:tavLst>
                                        <p:tav tm="0">
                                          <p:val>
                                            <p:strVal val="#ppt_y-#ppt_h*1.125000"/>
                                          </p:val>
                                        </p:tav>
                                        <p:tav tm="100000">
                                          <p:val>
                                            <p:strVal val="#ppt_y"/>
                                          </p:val>
                                        </p:tav>
                                      </p:tavLst>
                                    </p:anim>
                                    <p:animEffect transition="in" filter="wipe(down)">
                                      <p:cBhvr>
                                        <p:cTn id="72" dur="500"/>
                                        <p:tgtEl>
                                          <p:spTgt spid="71"/>
                                        </p:tgtEl>
                                      </p:cBhvr>
                                    </p:animEffect>
                                  </p:childTnLst>
                                </p:cTn>
                              </p:par>
                            </p:childTnLst>
                          </p:cTn>
                        </p:par>
                        <p:par>
                          <p:cTn id="73" fill="hold">
                            <p:stCondLst>
                              <p:cond delay="5200"/>
                            </p:stCondLst>
                            <p:childTnLst>
                              <p:par>
                                <p:cTn id="74" presetID="12" presetClass="entr" presetSubtype="4"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 calcmode="lin" valueType="num">
                                      <p:cBhvr additive="base">
                                        <p:cTn id="76" dur="500"/>
                                        <p:tgtEl>
                                          <p:spTgt spid="72"/>
                                        </p:tgtEl>
                                        <p:attrNameLst>
                                          <p:attrName>ppt_y</p:attrName>
                                        </p:attrNameLst>
                                      </p:cBhvr>
                                      <p:tavLst>
                                        <p:tav tm="0">
                                          <p:val>
                                            <p:strVal val="#ppt_y+#ppt_h*1.125000"/>
                                          </p:val>
                                        </p:tav>
                                        <p:tav tm="100000">
                                          <p:val>
                                            <p:strVal val="#ppt_y"/>
                                          </p:val>
                                        </p:tav>
                                      </p:tavLst>
                                    </p:anim>
                                    <p:animEffect transition="in" filter="wipe(up)">
                                      <p:cBhvr>
                                        <p:cTn id="77" dur="500"/>
                                        <p:tgtEl>
                                          <p:spTgt spid="72"/>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73"/>
                                        </p:tgtEl>
                                        <p:attrNameLst>
                                          <p:attrName>style.visibility</p:attrName>
                                        </p:attrNameLst>
                                      </p:cBhvr>
                                      <p:to>
                                        <p:strVal val="visible"/>
                                      </p:to>
                                    </p:set>
                                    <p:anim calcmode="lin" valueType="num">
                                      <p:cBhvr additive="base">
                                        <p:cTn id="80" dur="500"/>
                                        <p:tgtEl>
                                          <p:spTgt spid="73"/>
                                        </p:tgtEl>
                                        <p:attrNameLst>
                                          <p:attrName>ppt_y</p:attrName>
                                        </p:attrNameLst>
                                      </p:cBhvr>
                                      <p:tavLst>
                                        <p:tav tm="0">
                                          <p:val>
                                            <p:strVal val="#ppt_y-#ppt_h*1.125000"/>
                                          </p:val>
                                        </p:tav>
                                        <p:tav tm="100000">
                                          <p:val>
                                            <p:strVal val="#ppt_y"/>
                                          </p:val>
                                        </p:tav>
                                      </p:tavLst>
                                    </p:anim>
                                    <p:animEffect transition="in" filter="wipe(down)">
                                      <p:cBhvr>
                                        <p:cTn id="8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34" grpId="0" animBg="1"/>
      <p:bldP spid="35" grpId="0" animBg="1"/>
      <p:bldP spid="36" grpId="0"/>
      <p:bldP spid="37" grpId="0"/>
      <p:bldP spid="38" grpId="0"/>
      <p:bldP spid="50" grpId="0"/>
      <p:bldP spid="51" grpId="0"/>
      <p:bldP spid="67" grpId="0"/>
      <p:bldP spid="69" grpId="0"/>
      <p:bldP spid="70" grpId="0"/>
      <p:bldP spid="71" grpId="0"/>
      <p:bldP spid="72" grpId="0"/>
      <p:bldP spid="7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4"/>
          <p:cNvSpPr/>
          <p:nvPr/>
        </p:nvSpPr>
        <p:spPr>
          <a:xfrm>
            <a:off x="533425" y="1672445"/>
            <a:ext cx="6706772" cy="900100"/>
          </a:xfrm>
          <a:prstGeom prst="rect">
            <a:avLst/>
          </a:prstGeom>
          <a:solidFill>
            <a:schemeClr val="bg1">
              <a:lumMod val="50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GB">
              <a:solidFill>
                <a:schemeClr val="lt1"/>
              </a:solidFill>
            </a:endParaRPr>
          </a:p>
        </p:txBody>
      </p:sp>
      <p:sp>
        <p:nvSpPr>
          <p:cNvPr id="30" name="Isosceles Triangle 5"/>
          <p:cNvSpPr/>
          <p:nvPr/>
        </p:nvSpPr>
        <p:spPr>
          <a:xfrm rot="5400000">
            <a:off x="6976145" y="1399019"/>
            <a:ext cx="2101194" cy="1471465"/>
          </a:xfrm>
          <a:prstGeom prst="triangle">
            <a:avLst/>
          </a:prstGeom>
          <a:solidFill>
            <a:schemeClr val="bg1">
              <a:lumMod val="50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GB">
              <a:solidFill>
                <a:schemeClr val="lt1"/>
              </a:solidFill>
            </a:endParaRPr>
          </a:p>
        </p:txBody>
      </p:sp>
      <p:grpSp>
        <p:nvGrpSpPr>
          <p:cNvPr id="2" name="Group 6"/>
          <p:cNvGrpSpPr/>
          <p:nvPr/>
        </p:nvGrpSpPr>
        <p:grpSpPr>
          <a:xfrm>
            <a:off x="6222562" y="1866943"/>
            <a:ext cx="1804181" cy="535617"/>
            <a:chOff x="8305802" y="2818812"/>
            <a:chExt cx="2405575" cy="713936"/>
          </a:xfrm>
        </p:grpSpPr>
        <p:sp>
          <p:nvSpPr>
            <p:cNvPr id="32" name="Rectangle 10"/>
            <p:cNvSpPr/>
            <p:nvPr/>
          </p:nvSpPr>
          <p:spPr>
            <a:xfrm>
              <a:off x="8305802" y="2818812"/>
              <a:ext cx="2405575" cy="713936"/>
            </a:xfrm>
            <a:prstGeom prst="rect">
              <a:avLst/>
            </a:prstGeom>
            <a:solidFill>
              <a:schemeClr val="accent4"/>
            </a:solidFill>
            <a:ln w="12700" cap="flat" cmpd="sng" algn="ctr">
              <a:noFill/>
              <a:prstDash val="solid"/>
              <a:miter lim="800000"/>
            </a:ln>
            <a:effectLst/>
          </p:spPr>
          <p:txBody>
            <a:bodyPr rtlCol="0" anchor="ctr"/>
            <a:lstStyle/>
            <a:p>
              <a:pPr algn="ctr" defTabSz="685800">
                <a:defRPr/>
              </a:pPr>
              <a:endParaRPr lang="en-GB" sz="1400" kern="0" dirty="0">
                <a:solidFill>
                  <a:schemeClr val="accent4"/>
                </a:solidFill>
                <a:latin typeface="Arial" panose="020B0604020202020204" pitchFamily="34" charset="0"/>
                <a:cs typeface="Arial" panose="020B0604020202020204" pitchFamily="34" charset="0"/>
              </a:endParaRPr>
            </a:p>
          </p:txBody>
        </p:sp>
        <p:sp>
          <p:nvSpPr>
            <p:cNvPr id="34"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400" dirty="0">
                <a:solidFill>
                  <a:prstClr val="black"/>
                </a:solidFill>
                <a:latin typeface="Arial" panose="020B0604020202020204" pitchFamily="34" charset="0"/>
                <a:cs typeface="Arial" panose="020B0604020202020204" pitchFamily="34" charset="0"/>
              </a:endParaRPr>
            </a:p>
          </p:txBody>
        </p:sp>
      </p:grpSp>
      <p:grpSp>
        <p:nvGrpSpPr>
          <p:cNvPr id="3" name="Group 13"/>
          <p:cNvGrpSpPr/>
          <p:nvPr/>
        </p:nvGrpSpPr>
        <p:grpSpPr>
          <a:xfrm>
            <a:off x="636806" y="1866942"/>
            <a:ext cx="1804181" cy="535617"/>
            <a:chOff x="858128" y="2818811"/>
            <a:chExt cx="2405575" cy="713936"/>
          </a:xfrm>
        </p:grpSpPr>
        <p:sp>
          <p:nvSpPr>
            <p:cNvPr id="36" name="Rectangle 7"/>
            <p:cNvSpPr/>
            <p:nvPr/>
          </p:nvSpPr>
          <p:spPr>
            <a:xfrm>
              <a:off x="858128" y="2818811"/>
              <a:ext cx="2405575" cy="713936"/>
            </a:xfrm>
            <a:prstGeom prst="rect">
              <a:avLst/>
            </a:prstGeom>
            <a:solidFill>
              <a:schemeClr val="accent1"/>
            </a:solidFill>
            <a:ln w="12700" cap="flat" cmpd="sng" algn="ctr">
              <a:noFill/>
              <a:prstDash val="solid"/>
              <a:miter lim="800000"/>
            </a:ln>
            <a:effectLst/>
          </p:spPr>
          <p:txBody>
            <a:bodyPr rtlCol="0" anchor="ctr"/>
            <a:lstStyle/>
            <a:p>
              <a:pPr algn="ctr" defTabSz="685800">
                <a:defRPr/>
              </a:pPr>
              <a:endParaRPr lang="en-GB" sz="1400" kern="0" dirty="0">
                <a:solidFill>
                  <a:srgbClr val="FFFFFF"/>
                </a:solidFill>
                <a:latin typeface="Arial" panose="020B0604020202020204" pitchFamily="34" charset="0"/>
                <a:cs typeface="Arial" panose="020B0604020202020204" pitchFamily="34" charset="0"/>
              </a:endParaRPr>
            </a:p>
          </p:txBody>
        </p:sp>
        <p:sp>
          <p:nvSpPr>
            <p:cNvPr id="37" name="TextBox 15"/>
            <p:cNvSpPr txBox="1"/>
            <p:nvPr/>
          </p:nvSpPr>
          <p:spPr>
            <a:xfrm>
              <a:off x="1383005" y="2991114"/>
              <a:ext cx="1682512" cy="410243"/>
            </a:xfrm>
            <a:prstGeom prst="rect">
              <a:avLst/>
            </a:prstGeom>
            <a:noFill/>
          </p:spPr>
          <p:txBody>
            <a:bodyPr wrap="none" rtlCol="0">
              <a:spAutoFit/>
            </a:bodyPr>
            <a:lstStyle/>
            <a:p>
              <a:pPr defTabSz="6858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输入文本文字</a:t>
              </a:r>
              <a:endParaRPr lang="en-GB"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400" dirty="0">
                <a:solidFill>
                  <a:prstClr val="black"/>
                </a:solidFill>
                <a:latin typeface="Arial" panose="020B0604020202020204" pitchFamily="34" charset="0"/>
                <a:cs typeface="Arial" panose="020B0604020202020204" pitchFamily="34" charset="0"/>
              </a:endParaRPr>
            </a:p>
          </p:txBody>
        </p:sp>
      </p:grpSp>
      <p:grpSp>
        <p:nvGrpSpPr>
          <p:cNvPr id="4" name="Group 12"/>
          <p:cNvGrpSpPr/>
          <p:nvPr/>
        </p:nvGrpSpPr>
        <p:grpSpPr>
          <a:xfrm>
            <a:off x="2498725" y="1866943"/>
            <a:ext cx="1804181" cy="535617"/>
            <a:chOff x="3340686" y="2818812"/>
            <a:chExt cx="2405575" cy="713936"/>
          </a:xfrm>
        </p:grpSpPr>
        <p:sp>
          <p:nvSpPr>
            <p:cNvPr id="40" name="Rectangle 8"/>
            <p:cNvSpPr/>
            <p:nvPr/>
          </p:nvSpPr>
          <p:spPr>
            <a:xfrm>
              <a:off x="3340686" y="2818812"/>
              <a:ext cx="2405575" cy="713936"/>
            </a:xfrm>
            <a:prstGeom prst="rect">
              <a:avLst/>
            </a:prstGeom>
            <a:solidFill>
              <a:schemeClr val="accent2"/>
            </a:solidFill>
            <a:ln w="12700" cap="flat" cmpd="sng" algn="ctr">
              <a:noFill/>
              <a:prstDash val="solid"/>
              <a:miter lim="800000"/>
            </a:ln>
            <a:effectLst/>
          </p:spPr>
          <p:txBody>
            <a:bodyPr rtlCol="0" anchor="ctr"/>
            <a:lstStyle/>
            <a:p>
              <a:pPr algn="ctr" defTabSz="685800">
                <a:defRPr/>
              </a:pPr>
              <a:endParaRPr lang="en-GB" sz="1400" kern="0" dirty="0">
                <a:solidFill>
                  <a:srgbClr val="FFFFFF"/>
                </a:solidFill>
                <a:latin typeface="Arial" panose="020B0604020202020204" pitchFamily="34" charset="0"/>
                <a:cs typeface="Arial" panose="020B0604020202020204" pitchFamily="34" charset="0"/>
              </a:endParaRPr>
            </a:p>
          </p:txBody>
        </p:sp>
        <p:sp>
          <p:nvSpPr>
            <p:cNvPr id="42"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400" dirty="0">
                <a:solidFill>
                  <a:prstClr val="black"/>
                </a:solidFill>
                <a:latin typeface="Arial" panose="020B0604020202020204" pitchFamily="34" charset="0"/>
                <a:cs typeface="Arial" panose="020B0604020202020204" pitchFamily="34" charset="0"/>
              </a:endParaRPr>
            </a:p>
          </p:txBody>
        </p:sp>
      </p:grpSp>
      <p:grpSp>
        <p:nvGrpSpPr>
          <p:cNvPr id="5" name="Group 11"/>
          <p:cNvGrpSpPr/>
          <p:nvPr/>
        </p:nvGrpSpPr>
        <p:grpSpPr>
          <a:xfrm>
            <a:off x="4360643" y="1866943"/>
            <a:ext cx="1804181" cy="535617"/>
            <a:chOff x="5823244" y="2818812"/>
            <a:chExt cx="2405575" cy="713936"/>
          </a:xfrm>
        </p:grpSpPr>
        <p:sp>
          <p:nvSpPr>
            <p:cNvPr id="44" name="Rectangle 9"/>
            <p:cNvSpPr/>
            <p:nvPr/>
          </p:nvSpPr>
          <p:spPr>
            <a:xfrm>
              <a:off x="5823244" y="2818812"/>
              <a:ext cx="2405575" cy="713936"/>
            </a:xfrm>
            <a:prstGeom prst="rect">
              <a:avLst/>
            </a:prstGeom>
            <a:solidFill>
              <a:schemeClr val="accent3"/>
            </a:solidFill>
            <a:ln w="12700" cap="flat" cmpd="sng" algn="ctr">
              <a:noFill/>
              <a:prstDash val="solid"/>
              <a:miter lim="800000"/>
            </a:ln>
            <a:effectLst/>
          </p:spPr>
          <p:txBody>
            <a:bodyPr rtlCol="0" anchor="ctr"/>
            <a:lstStyle/>
            <a:p>
              <a:pPr algn="ctr" defTabSz="685800">
                <a:defRPr/>
              </a:pPr>
              <a:endParaRPr lang="en-GB" sz="1400" kern="0" dirty="0">
                <a:solidFill>
                  <a:srgbClr val="FFFFFF"/>
                </a:solidFill>
                <a:latin typeface="Arial" panose="020B0604020202020204" pitchFamily="34" charset="0"/>
                <a:cs typeface="Arial" panose="020B0604020202020204" pitchFamily="34" charset="0"/>
              </a:endParaRPr>
            </a:p>
          </p:txBody>
        </p:sp>
        <p:sp>
          <p:nvSpPr>
            <p:cNvPr id="46"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400" dirty="0">
                <a:solidFill>
                  <a:prstClr val="black"/>
                </a:solidFill>
                <a:latin typeface="Arial" panose="020B0604020202020204" pitchFamily="34" charset="0"/>
                <a:cs typeface="Arial" panose="020B0604020202020204" pitchFamily="34" charset="0"/>
              </a:endParaRPr>
            </a:p>
          </p:txBody>
        </p:sp>
      </p:grpSp>
      <p:sp>
        <p:nvSpPr>
          <p:cNvPr id="48" name="TextBox 15"/>
          <p:cNvSpPr txBox="1"/>
          <p:nvPr/>
        </p:nvSpPr>
        <p:spPr>
          <a:xfrm>
            <a:off x="3024261" y="2002264"/>
            <a:ext cx="1215717" cy="284693"/>
          </a:xfrm>
          <a:prstGeom prst="rect">
            <a:avLst/>
          </a:prstGeom>
          <a:noFill/>
        </p:spPr>
        <p:txBody>
          <a:bodyPr wrap="none" lIns="68580" tIns="34290" rIns="68580" bIns="34290" rtlCol="0">
            <a:spAutoFit/>
          </a:bodyPr>
          <a:lstStyle/>
          <a:p>
            <a:pPr defTabSz="6858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输入文本文字</a:t>
            </a:r>
            <a:endParaRPr lang="en-GB"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TextBox 15"/>
          <p:cNvSpPr txBox="1"/>
          <p:nvPr/>
        </p:nvSpPr>
        <p:spPr>
          <a:xfrm>
            <a:off x="4867814" y="1994388"/>
            <a:ext cx="1215717" cy="284693"/>
          </a:xfrm>
          <a:prstGeom prst="rect">
            <a:avLst/>
          </a:prstGeom>
          <a:noFill/>
        </p:spPr>
        <p:txBody>
          <a:bodyPr wrap="none" lIns="68580" tIns="34290" rIns="68580" bIns="34290" rtlCol="0">
            <a:spAutoFit/>
          </a:bodyPr>
          <a:lstStyle/>
          <a:p>
            <a:pPr defTabSz="6858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输入文本文字</a:t>
            </a:r>
            <a:endParaRPr lang="en-GB"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0" name="TextBox 15"/>
          <p:cNvSpPr txBox="1"/>
          <p:nvPr/>
        </p:nvSpPr>
        <p:spPr>
          <a:xfrm>
            <a:off x="6715488" y="1994388"/>
            <a:ext cx="1215717" cy="284693"/>
          </a:xfrm>
          <a:prstGeom prst="rect">
            <a:avLst/>
          </a:prstGeom>
          <a:noFill/>
        </p:spPr>
        <p:txBody>
          <a:bodyPr wrap="none" lIns="68580" tIns="34290" rIns="68580" bIns="34290" rtlCol="0">
            <a:spAutoFit/>
          </a:bodyPr>
          <a:lstStyle/>
          <a:p>
            <a:pPr defTabSz="685800">
              <a:defRPr/>
            </a:pPr>
            <a:r>
              <a:rPr lang="zh-CN" altLang="en-US"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输入文本文字</a:t>
            </a:r>
            <a:endParaRPr lang="en-GB" sz="1400" b="1"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TextBox 27"/>
          <p:cNvSpPr txBox="1"/>
          <p:nvPr/>
        </p:nvSpPr>
        <p:spPr>
          <a:xfrm>
            <a:off x="1040428" y="3334810"/>
            <a:ext cx="1036181" cy="284693"/>
          </a:xfrm>
          <a:prstGeom prst="rect">
            <a:avLst/>
          </a:prstGeom>
          <a:noFill/>
        </p:spPr>
        <p:txBody>
          <a:bodyPr wrap="none" lIns="68580" tIns="34290" rIns="68580" bIns="3429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2" name="矩形 51"/>
          <p:cNvSpPr/>
          <p:nvPr/>
        </p:nvSpPr>
        <p:spPr>
          <a:xfrm>
            <a:off x="793854" y="3666497"/>
            <a:ext cx="1549766" cy="1223412"/>
          </a:xfrm>
          <a:prstGeom prst="rect">
            <a:avLst/>
          </a:prstGeom>
        </p:spPr>
        <p:txBody>
          <a:bodyPr wrap="square" lIns="68580" tIns="34290" rIns="68580" bIns="34290">
            <a:spAutoFit/>
          </a:bodyPr>
          <a:lstStyle/>
          <a:p>
            <a:pPr algn="ct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endParaRPr lang="zh-CN" altLang="en-US" sz="1000" dirty="0">
              <a:solidFill>
                <a:schemeClr val="tx1">
                  <a:lumMod val="50000"/>
                  <a:lumOff val="50000"/>
                </a:schemeClr>
              </a:solidFill>
            </a:endParaRPr>
          </a:p>
        </p:txBody>
      </p:sp>
      <p:sp>
        <p:nvSpPr>
          <p:cNvPr id="53" name="TextBox 27"/>
          <p:cNvSpPr txBox="1"/>
          <p:nvPr/>
        </p:nvSpPr>
        <p:spPr>
          <a:xfrm>
            <a:off x="2815571" y="3334810"/>
            <a:ext cx="1036181" cy="284693"/>
          </a:xfrm>
          <a:prstGeom prst="rect">
            <a:avLst/>
          </a:prstGeom>
          <a:noFill/>
        </p:spPr>
        <p:txBody>
          <a:bodyPr wrap="none" lIns="68580" tIns="34290" rIns="68580" bIns="3429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矩形 53"/>
          <p:cNvSpPr/>
          <p:nvPr/>
        </p:nvSpPr>
        <p:spPr>
          <a:xfrm>
            <a:off x="2568997" y="3666497"/>
            <a:ext cx="1549766" cy="1223412"/>
          </a:xfrm>
          <a:prstGeom prst="rect">
            <a:avLst/>
          </a:prstGeom>
        </p:spPr>
        <p:txBody>
          <a:bodyPr wrap="square" lIns="68580" tIns="34290" rIns="68580" bIns="34290">
            <a:spAutoFit/>
          </a:bodyPr>
          <a:lstStyle/>
          <a:p>
            <a:pPr algn="ct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55" name="TextBox 27"/>
          <p:cNvSpPr txBox="1"/>
          <p:nvPr/>
        </p:nvSpPr>
        <p:spPr>
          <a:xfrm>
            <a:off x="4796379" y="3334810"/>
            <a:ext cx="1036181" cy="284693"/>
          </a:xfrm>
          <a:prstGeom prst="rect">
            <a:avLst/>
          </a:prstGeom>
          <a:noFill/>
        </p:spPr>
        <p:txBody>
          <a:bodyPr wrap="none" lIns="68580" tIns="34290" rIns="68580" bIns="3429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55"/>
          <p:cNvSpPr/>
          <p:nvPr/>
        </p:nvSpPr>
        <p:spPr>
          <a:xfrm>
            <a:off x="4549805" y="3666497"/>
            <a:ext cx="1549766" cy="1223412"/>
          </a:xfrm>
          <a:prstGeom prst="rect">
            <a:avLst/>
          </a:prstGeom>
        </p:spPr>
        <p:txBody>
          <a:bodyPr wrap="square" lIns="68580" tIns="34290" rIns="68580" bIns="34290">
            <a:spAutoFit/>
          </a:bodyPr>
          <a:lstStyle/>
          <a:p>
            <a:pPr algn="ct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
        <p:nvSpPr>
          <p:cNvPr id="57" name="TextBox 27"/>
          <p:cNvSpPr txBox="1"/>
          <p:nvPr/>
        </p:nvSpPr>
        <p:spPr>
          <a:xfrm>
            <a:off x="6648212" y="3331642"/>
            <a:ext cx="1036181" cy="284693"/>
          </a:xfrm>
          <a:prstGeom prst="rect">
            <a:avLst/>
          </a:prstGeom>
          <a:noFill/>
        </p:spPr>
        <p:txBody>
          <a:bodyPr wrap="none" lIns="68580" tIns="34290" rIns="68580" bIns="34290" rtlCol="0">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请输入标题</a:t>
            </a:r>
            <a:endParaRPr lang="en-GB"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矩形 57"/>
          <p:cNvSpPr/>
          <p:nvPr/>
        </p:nvSpPr>
        <p:spPr>
          <a:xfrm>
            <a:off x="6401638" y="3663329"/>
            <a:ext cx="1549766" cy="1223412"/>
          </a:xfrm>
          <a:prstGeom prst="rect">
            <a:avLst/>
          </a:prstGeom>
        </p:spPr>
        <p:txBody>
          <a:bodyPr wrap="square" lIns="68580" tIns="34290" rIns="68580" bIns="34290">
            <a:spAutoFit/>
          </a:bodyPr>
          <a:lstStyle/>
          <a:p>
            <a:pPr algn="ct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请输入文本文字内容请输入文本文字内容请输入文本文字内容请输入文本文字内容请输入文本文字内容</a:t>
            </a:r>
          </a:p>
        </p:txBody>
      </p:sp>
    </p:spTree>
    <p:extLst>
      <p:ext uri="{BB962C8B-B14F-4D97-AF65-F5344CB8AC3E}">
        <p14:creationId xmlns:p14="http://schemas.microsoft.com/office/powerpoint/2010/main" val="17419560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par>
                          <p:cTn id="18" fill="hold">
                            <p:stCondLst>
                              <p:cond delay="1500"/>
                            </p:stCondLst>
                            <p:childTnLst>
                              <p:par>
                                <p:cTn id="19" presetID="18" presetClass="entr" presetSubtype="1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Left)">
                                      <p:cBhvr>
                                        <p:cTn id="21" dur="500"/>
                                        <p:tgtEl>
                                          <p:spTgt spid="5"/>
                                        </p:tgtEl>
                                      </p:cBhvr>
                                    </p:animEffect>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trips(downLeft)">
                                      <p:cBhvr>
                                        <p:cTn id="25" dur="500"/>
                                        <p:tgtEl>
                                          <p:spTgt spid="4"/>
                                        </p:tgtEl>
                                      </p:cBhvr>
                                    </p:animEffect>
                                  </p:childTnLst>
                                </p:cTn>
                              </p:par>
                            </p:childTnLst>
                          </p:cTn>
                        </p:par>
                        <p:par>
                          <p:cTn id="26" fill="hold">
                            <p:stCondLst>
                              <p:cond delay="2500"/>
                            </p:stCondLst>
                            <p:childTnLst>
                              <p:par>
                                <p:cTn id="27" presetID="18" presetClass="entr" presetSubtype="1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trips(downLeft)">
                                      <p:cBhvr>
                                        <p:cTn id="29" dur="500"/>
                                        <p:tgtEl>
                                          <p:spTgt spid="3"/>
                                        </p:tgtEl>
                                      </p:cBhvr>
                                    </p:animEffect>
                                  </p:childTnLst>
                                </p:cTn>
                              </p:par>
                              <p:par>
                                <p:cTn id="30" presetID="17" presetClass="entr" presetSubtype="8"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ppt_x</p:attrName>
                                        </p:attrNameLst>
                                      </p:cBhvr>
                                      <p:tavLst>
                                        <p:tav tm="0">
                                          <p:val>
                                            <p:strVal val="#ppt_x-#ppt_w/2"/>
                                          </p:val>
                                        </p:tav>
                                        <p:tav tm="100000">
                                          <p:val>
                                            <p:strVal val="#ppt_x"/>
                                          </p:val>
                                        </p:tav>
                                      </p:tavLst>
                                    </p:anim>
                                    <p:anim calcmode="lin" valueType="num">
                                      <p:cBhvr>
                                        <p:cTn id="33" dur="500" fill="hold"/>
                                        <p:tgtEl>
                                          <p:spTgt spid="51"/>
                                        </p:tgtEl>
                                        <p:attrNameLst>
                                          <p:attrName>ppt_y</p:attrName>
                                        </p:attrNameLst>
                                      </p:cBhvr>
                                      <p:tavLst>
                                        <p:tav tm="0">
                                          <p:val>
                                            <p:strVal val="#ppt_y"/>
                                          </p:val>
                                        </p:tav>
                                        <p:tav tm="100000">
                                          <p:val>
                                            <p:strVal val="#ppt_y"/>
                                          </p:val>
                                        </p:tav>
                                      </p:tavLst>
                                    </p:anim>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strVal val="#ppt_h"/>
                                          </p:val>
                                        </p:tav>
                                        <p:tav tm="100000">
                                          <p:val>
                                            <p:strVal val="#ppt_h"/>
                                          </p:val>
                                        </p:tav>
                                      </p:tavLst>
                                    </p:anim>
                                  </p:childTnLst>
                                </p:cTn>
                              </p:par>
                              <p:par>
                                <p:cTn id="36" presetID="17" presetClass="entr" presetSubtype="8"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ppt_x</p:attrName>
                                        </p:attrNameLst>
                                      </p:cBhvr>
                                      <p:tavLst>
                                        <p:tav tm="0">
                                          <p:val>
                                            <p:strVal val="#ppt_x-#ppt_w/2"/>
                                          </p:val>
                                        </p:tav>
                                        <p:tav tm="100000">
                                          <p:val>
                                            <p:strVal val="#ppt_x"/>
                                          </p:val>
                                        </p:tav>
                                      </p:tavLst>
                                    </p:anim>
                                    <p:anim calcmode="lin" valueType="num">
                                      <p:cBhvr>
                                        <p:cTn id="39" dur="500" fill="hold"/>
                                        <p:tgtEl>
                                          <p:spTgt spid="55"/>
                                        </p:tgtEl>
                                        <p:attrNameLst>
                                          <p:attrName>ppt_y</p:attrName>
                                        </p:attrNameLst>
                                      </p:cBhvr>
                                      <p:tavLst>
                                        <p:tav tm="0">
                                          <p:val>
                                            <p:strVal val="#ppt_y"/>
                                          </p:val>
                                        </p:tav>
                                        <p:tav tm="100000">
                                          <p:val>
                                            <p:strVal val="#ppt_y"/>
                                          </p:val>
                                        </p:tav>
                                      </p:tavLst>
                                    </p:anim>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strVal val="#ppt_h"/>
                                          </p:val>
                                        </p:tav>
                                        <p:tav tm="100000">
                                          <p:val>
                                            <p:strVal val="#ppt_h"/>
                                          </p:val>
                                        </p:tav>
                                      </p:tavLst>
                                    </p:anim>
                                  </p:childTnLst>
                                </p:cTn>
                              </p:par>
                              <p:par>
                                <p:cTn id="42" presetID="17" presetClass="entr" presetSubtype="8"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500" fill="hold"/>
                                        <p:tgtEl>
                                          <p:spTgt spid="53"/>
                                        </p:tgtEl>
                                        <p:attrNameLst>
                                          <p:attrName>ppt_x</p:attrName>
                                        </p:attrNameLst>
                                      </p:cBhvr>
                                      <p:tavLst>
                                        <p:tav tm="0">
                                          <p:val>
                                            <p:strVal val="#ppt_x-#ppt_w/2"/>
                                          </p:val>
                                        </p:tav>
                                        <p:tav tm="100000">
                                          <p:val>
                                            <p:strVal val="#ppt_x"/>
                                          </p:val>
                                        </p:tav>
                                      </p:tavLst>
                                    </p:anim>
                                    <p:anim calcmode="lin" valueType="num">
                                      <p:cBhvr>
                                        <p:cTn id="45" dur="500" fill="hold"/>
                                        <p:tgtEl>
                                          <p:spTgt spid="53"/>
                                        </p:tgtEl>
                                        <p:attrNameLst>
                                          <p:attrName>ppt_y</p:attrName>
                                        </p:attrNameLst>
                                      </p:cBhvr>
                                      <p:tavLst>
                                        <p:tav tm="0">
                                          <p:val>
                                            <p:strVal val="#ppt_y"/>
                                          </p:val>
                                        </p:tav>
                                        <p:tav tm="100000">
                                          <p:val>
                                            <p:strVal val="#ppt_y"/>
                                          </p:val>
                                        </p:tav>
                                      </p:tavLst>
                                    </p:anim>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strVal val="#ppt_h"/>
                                          </p:val>
                                        </p:tav>
                                        <p:tav tm="100000">
                                          <p:val>
                                            <p:strVal val="#ppt_h"/>
                                          </p:val>
                                        </p:tav>
                                      </p:tavLst>
                                    </p:anim>
                                  </p:childTnLst>
                                </p:cTn>
                              </p:par>
                              <p:par>
                                <p:cTn id="48" presetID="17" presetClass="entr" presetSubtype="8"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500" fill="hold"/>
                                        <p:tgtEl>
                                          <p:spTgt spid="57"/>
                                        </p:tgtEl>
                                        <p:attrNameLst>
                                          <p:attrName>ppt_x</p:attrName>
                                        </p:attrNameLst>
                                      </p:cBhvr>
                                      <p:tavLst>
                                        <p:tav tm="0">
                                          <p:val>
                                            <p:strVal val="#ppt_x-#ppt_w/2"/>
                                          </p:val>
                                        </p:tav>
                                        <p:tav tm="100000">
                                          <p:val>
                                            <p:strVal val="#ppt_x"/>
                                          </p:val>
                                        </p:tav>
                                      </p:tavLst>
                                    </p:anim>
                                    <p:anim calcmode="lin" valueType="num">
                                      <p:cBhvr>
                                        <p:cTn id="51" dur="500" fill="hold"/>
                                        <p:tgtEl>
                                          <p:spTgt spid="57"/>
                                        </p:tgtEl>
                                        <p:attrNameLst>
                                          <p:attrName>ppt_y</p:attrName>
                                        </p:attrNameLst>
                                      </p:cBhvr>
                                      <p:tavLst>
                                        <p:tav tm="0">
                                          <p:val>
                                            <p:strVal val="#ppt_y"/>
                                          </p:val>
                                        </p:tav>
                                        <p:tav tm="100000">
                                          <p:val>
                                            <p:strVal val="#ppt_y"/>
                                          </p:val>
                                        </p:tav>
                                      </p:tavLst>
                                    </p:anim>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strVal val="#ppt_h"/>
                                          </p:val>
                                        </p:tav>
                                        <p:tav tm="100000">
                                          <p:val>
                                            <p:strVal val="#ppt_h"/>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1000"/>
                                        <p:tgtEl>
                                          <p:spTgt spid="52"/>
                                        </p:tgtEl>
                                      </p:cBhvr>
                                    </p:animEffect>
                                    <p:anim calcmode="lin" valueType="num">
                                      <p:cBhvr>
                                        <p:cTn id="57" dur="1000" fill="hold"/>
                                        <p:tgtEl>
                                          <p:spTgt spid="52"/>
                                        </p:tgtEl>
                                        <p:attrNameLst>
                                          <p:attrName>ppt_x</p:attrName>
                                        </p:attrNameLst>
                                      </p:cBhvr>
                                      <p:tavLst>
                                        <p:tav tm="0">
                                          <p:val>
                                            <p:strVal val="#ppt_x"/>
                                          </p:val>
                                        </p:tav>
                                        <p:tav tm="100000">
                                          <p:val>
                                            <p:strVal val="#ppt_x"/>
                                          </p:val>
                                        </p:tav>
                                      </p:tavLst>
                                    </p:anim>
                                    <p:anim calcmode="lin" valueType="num">
                                      <p:cBhvr>
                                        <p:cTn id="58" dur="1000" fill="hold"/>
                                        <p:tgtEl>
                                          <p:spTgt spid="5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1000"/>
                                        <p:tgtEl>
                                          <p:spTgt spid="54"/>
                                        </p:tgtEl>
                                      </p:cBhvr>
                                    </p:animEffect>
                                    <p:anim calcmode="lin" valueType="num">
                                      <p:cBhvr>
                                        <p:cTn id="62" dur="1000" fill="hold"/>
                                        <p:tgtEl>
                                          <p:spTgt spid="54"/>
                                        </p:tgtEl>
                                        <p:attrNameLst>
                                          <p:attrName>ppt_x</p:attrName>
                                        </p:attrNameLst>
                                      </p:cBhvr>
                                      <p:tavLst>
                                        <p:tav tm="0">
                                          <p:val>
                                            <p:strVal val="#ppt_x"/>
                                          </p:val>
                                        </p:tav>
                                        <p:tav tm="100000">
                                          <p:val>
                                            <p:strVal val="#ppt_x"/>
                                          </p:val>
                                        </p:tav>
                                      </p:tavLst>
                                    </p:anim>
                                    <p:anim calcmode="lin" valueType="num">
                                      <p:cBhvr>
                                        <p:cTn id="63" dur="1000" fill="hold"/>
                                        <p:tgtEl>
                                          <p:spTgt spid="5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51" grpId="0"/>
      <p:bldP spid="52" grpId="0"/>
      <p:bldP spid="53" grpId="0"/>
      <p:bldP spid="54" grpId="0"/>
      <p:bldP spid="55" grpId="0"/>
      <p:bldP spid="56" grpId="0"/>
      <p:bldP spid="57" grpId="0"/>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p:cNvSpPr/>
          <p:nvPr/>
        </p:nvSpPr>
        <p:spPr>
          <a:xfrm>
            <a:off x="5184068" y="1168388"/>
            <a:ext cx="3607364" cy="3415212"/>
          </a:xfrm>
          <a:prstGeom prst="rect">
            <a:avLst/>
          </a:prstGeom>
          <a:blipFill dpi="0" rotWithShape="1">
            <a:blip r:embed="rId3"/>
            <a:srcRect/>
            <a:stretch>
              <a:fillRect l="-2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dirty="0">
              <a:solidFill>
                <a:schemeClr val="tx2"/>
              </a:solidFill>
              <a:latin typeface="微软雅黑" panose="020B0503020204020204" pitchFamily="34" charset="-122"/>
            </a:endParaRPr>
          </a:p>
        </p:txBody>
      </p:sp>
      <p:sp>
        <p:nvSpPr>
          <p:cNvPr id="8" name="TextBox 9"/>
          <p:cNvSpPr txBox="1"/>
          <p:nvPr/>
        </p:nvSpPr>
        <p:spPr>
          <a:xfrm>
            <a:off x="921029" y="1744452"/>
            <a:ext cx="4185544" cy="307777"/>
          </a:xfrm>
          <a:prstGeom prst="rect">
            <a:avLst/>
          </a:prstGeom>
          <a:noFill/>
        </p:spPr>
        <p:txBody>
          <a:bodyPr wrap="square" rtlCol="0">
            <a:spAutoFit/>
          </a:bodyPr>
          <a:lstStyle/>
          <a:p>
            <a:pPr algn="ctr"/>
            <a:r>
              <a:rPr lang="zh-CN" altLang="en-US" sz="1400" dirty="0">
                <a:solidFill>
                  <a:schemeClr val="accent1"/>
                </a:solidFill>
                <a:latin typeface="微软雅黑" pitchFamily="34" charset="-122"/>
                <a:ea typeface="微软雅黑" pitchFamily="34" charset="-122"/>
              </a:rPr>
              <a:t>单击编辑标题</a:t>
            </a:r>
          </a:p>
        </p:txBody>
      </p:sp>
      <p:sp>
        <p:nvSpPr>
          <p:cNvPr id="9" name="Content Placeholder 2"/>
          <p:cNvSpPr txBox="1">
            <a:spLocks/>
          </p:cNvSpPr>
          <p:nvPr/>
        </p:nvSpPr>
        <p:spPr>
          <a:xfrm>
            <a:off x="921029" y="2434513"/>
            <a:ext cx="4185544" cy="1065956"/>
          </a:xfrm>
          <a:prstGeom prst="rect">
            <a:avLst/>
          </a:prstGeom>
        </p:spPr>
        <p:txBody>
          <a:bodyPr vert="horz" lIns="68580" tIns="34290" rIns="68580" bIns="3429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a:t>
            </a:r>
            <a:endParaRPr lang="en-US" altLang="zh-CN" sz="900" dirty="0">
              <a:solidFill>
                <a:schemeClr val="tx1">
                  <a:lumMod val="50000"/>
                  <a:lumOff val="50000"/>
                </a:schemeClr>
              </a:solidFill>
              <a:latin typeface="微软雅黑" pitchFamily="34" charset="-122"/>
              <a:ea typeface="微软雅黑" pitchFamily="34" charset="-122"/>
              <a:sym typeface="Arial" pitchFamily="34" charset="0"/>
            </a:endParaRPr>
          </a:p>
          <a:p>
            <a:pPr>
              <a:lnSpc>
                <a:spcPct val="120000"/>
              </a:lnSpc>
            </a:pPr>
            <a:endParaRPr lang="en-US" altLang="zh-CN" sz="900" dirty="0">
              <a:solidFill>
                <a:schemeClr val="tx1">
                  <a:lumMod val="50000"/>
                  <a:lumOff val="50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13476160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2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750"/>
                                        <p:tgtEl>
                                          <p:spTgt spid="9"/>
                                        </p:tgtEl>
                                      </p:cBhvr>
                                    </p:animEffect>
                                  </p:childTnLst>
                                </p:cTn>
                              </p:par>
                              <p:par>
                                <p:cTn id="11" presetID="42" presetClass="entr" presetSubtype="0" fill="hold" grpId="0" nodeType="withEffect">
                                  <p:stCondLst>
                                    <p:cond delay="32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41965" y="1857622"/>
            <a:ext cx="2412833" cy="71374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3959932" y="1857622"/>
            <a:ext cx="4849614" cy="713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930809" y="1867458"/>
            <a:ext cx="669083" cy="669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128"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41805" y="1997641"/>
            <a:ext cx="3910615"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2" descr="C:\Users\Administrator\Desktop\185d2aab601904906e3b21ff9bdadd30.png">
            <a:extLst>
              <a:ext uri="{FF2B5EF4-FFF2-40B4-BE49-F238E27FC236}">
                <a16:creationId xmlns:a16="http://schemas.microsoft.com/office/drawing/2014/main" id="{69DFE182-AA2E-4C50-9184-407939951661}"/>
              </a:ext>
            </a:extLst>
          </p:cNvPr>
          <p:cNvPicPr>
            <a:picLocks noChangeAspect="1" noChangeArrowheads="1"/>
          </p:cNvPicPr>
          <p:nvPr/>
        </p:nvPicPr>
        <p:blipFill>
          <a:blip r:embed="rId4" cstate="print"/>
          <a:srcRect/>
          <a:stretch>
            <a:fillRect/>
          </a:stretch>
        </p:blipFill>
        <p:spPr bwMode="auto">
          <a:xfrm>
            <a:off x="15364" y="3040596"/>
            <a:ext cx="9144000" cy="1963649"/>
          </a:xfrm>
          <a:prstGeom prst="rect">
            <a:avLst/>
          </a:prstGeom>
          <a:noFill/>
        </p:spPr>
      </p:pic>
    </p:spTree>
    <p:extLst>
      <p:ext uri="{BB962C8B-B14F-4D97-AF65-F5344CB8AC3E}">
        <p14:creationId xmlns:p14="http://schemas.microsoft.com/office/powerpoint/2010/main" val="29004073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a:extLst>
              <a:ext uri="{FF2B5EF4-FFF2-40B4-BE49-F238E27FC236}">
                <a16:creationId xmlns:a16="http://schemas.microsoft.com/office/drawing/2014/main" id="{51DA3A83-333B-49D3-88B8-D58ED582AF39}"/>
              </a:ext>
            </a:extLst>
          </p:cNvPr>
          <p:cNvPicPr>
            <a:picLocks noChangeAspect="1" noChangeArrowheads="1"/>
          </p:cNvPicPr>
          <p:nvPr/>
        </p:nvPicPr>
        <p:blipFill rotWithShape="1">
          <a:blip r:embed="rId15" cstate="print"/>
          <a:srcRect t="1" r="33905" b="49011"/>
          <a:stretch/>
        </p:blipFill>
        <p:spPr bwMode="auto">
          <a:xfrm flipH="1">
            <a:off x="3023827" y="3796856"/>
            <a:ext cx="6119670" cy="1381034"/>
          </a:xfrm>
          <a:prstGeom prst="rect">
            <a:avLst/>
          </a:prstGeom>
          <a:noFill/>
          <a:ln w="9525">
            <a:noFill/>
            <a:miter lim="800000"/>
            <a:headEnd/>
            <a:tailEnd/>
          </a:ln>
          <a:effectLst/>
        </p:spPr>
      </p:pic>
      <p:sp>
        <p:nvSpPr>
          <p:cNvPr id="31" name="MH_Entry_1"/>
          <p:cNvSpPr>
            <a:spLocks noChangeArrowheads="1"/>
          </p:cNvSpPr>
          <p:nvPr>
            <p:custDataLst>
              <p:tags r:id="rId1"/>
            </p:custDataLst>
          </p:nvPr>
        </p:nvSpPr>
        <p:spPr bwMode="auto">
          <a:xfrm>
            <a:off x="5155878" y="1959851"/>
            <a:ext cx="20931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buNone/>
            </a:pPr>
            <a:r>
              <a:rPr lang="zh-CN" altLang="en-US" sz="2000" b="1" dirty="0">
                <a:solidFill>
                  <a:schemeClr val="accent1"/>
                </a:solidFill>
                <a:latin typeface="微软雅黑" pitchFamily="34" charset="-122"/>
                <a:ea typeface="微软雅黑" pitchFamily="34" charset="-122"/>
              </a:rPr>
              <a:t>单击此处添加标题</a:t>
            </a:r>
            <a:endParaRPr lang="zh-CN" altLang="en-US" sz="1200" dirty="0">
              <a:solidFill>
                <a:schemeClr val="accent1"/>
              </a:solidFill>
              <a:cs typeface="+mn-ea"/>
              <a:sym typeface="+mn-lt"/>
            </a:endParaRPr>
          </a:p>
        </p:txBody>
      </p:sp>
      <p:sp>
        <p:nvSpPr>
          <p:cNvPr id="32" name="MH_Entry_2"/>
          <p:cNvSpPr>
            <a:spLocks noChangeArrowheads="1"/>
          </p:cNvSpPr>
          <p:nvPr>
            <p:custDataLst>
              <p:tags r:id="rId2"/>
            </p:custDataLst>
          </p:nvPr>
        </p:nvSpPr>
        <p:spPr bwMode="auto">
          <a:xfrm>
            <a:off x="2390556" y="2625978"/>
            <a:ext cx="20374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buNone/>
            </a:pPr>
            <a:r>
              <a:rPr lang="zh-CN" altLang="en-US" sz="2000" b="1" dirty="0">
                <a:solidFill>
                  <a:schemeClr val="accent2"/>
                </a:solidFill>
                <a:latin typeface="微软雅黑" pitchFamily="34" charset="-122"/>
                <a:ea typeface="微软雅黑" pitchFamily="34" charset="-122"/>
              </a:rPr>
              <a:t>单击此处添加标题</a:t>
            </a:r>
            <a:endParaRPr lang="zh-CN" altLang="en-US" sz="1200" dirty="0">
              <a:solidFill>
                <a:schemeClr val="accent2"/>
              </a:solidFill>
              <a:cs typeface="+mn-ea"/>
              <a:sym typeface="+mn-lt"/>
            </a:endParaRPr>
          </a:p>
        </p:txBody>
      </p:sp>
      <p:sp>
        <p:nvSpPr>
          <p:cNvPr id="33" name="MH_Entry_3"/>
          <p:cNvSpPr>
            <a:spLocks noChangeArrowheads="1"/>
          </p:cNvSpPr>
          <p:nvPr>
            <p:custDataLst>
              <p:tags r:id="rId3"/>
            </p:custDataLst>
          </p:nvPr>
        </p:nvSpPr>
        <p:spPr bwMode="auto">
          <a:xfrm>
            <a:off x="4869586" y="3292820"/>
            <a:ext cx="20931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buNone/>
            </a:pPr>
            <a:r>
              <a:rPr lang="zh-CN" altLang="en-US" sz="2000" b="1" dirty="0">
                <a:solidFill>
                  <a:schemeClr val="accent1"/>
                </a:solidFill>
                <a:latin typeface="微软雅黑" pitchFamily="34" charset="-122"/>
                <a:ea typeface="微软雅黑" pitchFamily="34" charset="-122"/>
              </a:rPr>
              <a:t>单击此处添加标题</a:t>
            </a:r>
            <a:endParaRPr lang="zh-CN" altLang="en-US" sz="1200" dirty="0">
              <a:solidFill>
                <a:schemeClr val="accent1"/>
              </a:solidFill>
              <a:cs typeface="+mn-ea"/>
              <a:sym typeface="+mn-lt"/>
            </a:endParaRPr>
          </a:p>
        </p:txBody>
      </p:sp>
      <p:sp>
        <p:nvSpPr>
          <p:cNvPr id="34" name="MH_Entry_4"/>
          <p:cNvSpPr>
            <a:spLocks noChangeArrowheads="1"/>
          </p:cNvSpPr>
          <p:nvPr>
            <p:custDataLst>
              <p:tags r:id="rId4"/>
            </p:custDataLst>
          </p:nvPr>
        </p:nvSpPr>
        <p:spPr bwMode="auto">
          <a:xfrm>
            <a:off x="2105581" y="3961084"/>
            <a:ext cx="20374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lvl="0">
              <a:buNone/>
            </a:pPr>
            <a:r>
              <a:rPr lang="zh-CN" altLang="en-US" sz="2000" b="1" dirty="0">
                <a:solidFill>
                  <a:schemeClr val="accent2"/>
                </a:solidFill>
                <a:latin typeface="微软雅黑" pitchFamily="34" charset="-122"/>
                <a:ea typeface="微软雅黑" pitchFamily="34" charset="-122"/>
              </a:rPr>
              <a:t>单击此处添加标题</a:t>
            </a:r>
            <a:endParaRPr lang="zh-CN" altLang="en-US" sz="1200" dirty="0">
              <a:solidFill>
                <a:schemeClr val="accent2"/>
              </a:solidFill>
              <a:cs typeface="+mn-ea"/>
              <a:sym typeface="+mn-lt"/>
            </a:endParaRPr>
          </a:p>
        </p:txBody>
      </p:sp>
      <p:sp>
        <p:nvSpPr>
          <p:cNvPr id="35" name="MH_Number_1"/>
          <p:cNvSpPr/>
          <p:nvPr>
            <p:custDataLst>
              <p:tags r:id="rId5"/>
            </p:custDataLst>
          </p:nvPr>
        </p:nvSpPr>
        <p:spPr>
          <a:xfrm rot="413314">
            <a:off x="4632507" y="1859902"/>
            <a:ext cx="345520" cy="374044"/>
          </a:xfrm>
          <a:custGeom>
            <a:avLst/>
            <a:gdLst>
              <a:gd name="connsiteX0" fmla="*/ 370244 w 370244"/>
              <a:gd name="connsiteY0" fmla="*/ 0 h 400732"/>
              <a:gd name="connsiteX1" fmla="*/ 325083 w 370244"/>
              <a:gd name="connsiteY1" fmla="*/ 361458 h 400732"/>
              <a:gd name="connsiteX2" fmla="*/ 0 w 370244"/>
              <a:gd name="connsiteY2" fmla="*/ 400732 h 400732"/>
              <a:gd name="connsiteX3" fmla="*/ 45161 w 370244"/>
              <a:gd name="connsiteY3" fmla="*/ 39274 h 400732"/>
            </a:gdLst>
            <a:ahLst/>
            <a:cxnLst>
              <a:cxn ang="0">
                <a:pos x="connsiteX0" y="connsiteY0"/>
              </a:cxn>
              <a:cxn ang="0">
                <a:pos x="connsiteX1" y="connsiteY1"/>
              </a:cxn>
              <a:cxn ang="0">
                <a:pos x="connsiteX2" y="connsiteY2"/>
              </a:cxn>
              <a:cxn ang="0">
                <a:pos x="connsiteX3" y="connsiteY3"/>
              </a:cxn>
            </a:cxnLst>
            <a:rect l="l" t="t" r="r" b="b"/>
            <a:pathLst>
              <a:path w="370244" h="400732">
                <a:moveTo>
                  <a:pt x="370244" y="0"/>
                </a:moveTo>
                <a:lnTo>
                  <a:pt x="325083" y="361458"/>
                </a:lnTo>
                <a:lnTo>
                  <a:pt x="0" y="400732"/>
                </a:lnTo>
                <a:lnTo>
                  <a:pt x="45161" y="39274"/>
                </a:lnTo>
                <a:close/>
              </a:path>
            </a:pathLst>
          </a:custGeom>
          <a:solidFill>
            <a:schemeClr val="accent1"/>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6" name="MH_Number_2"/>
          <p:cNvSpPr/>
          <p:nvPr>
            <p:custDataLst>
              <p:tags r:id="rId6"/>
            </p:custDataLst>
          </p:nvPr>
        </p:nvSpPr>
        <p:spPr>
          <a:xfrm rot="413314">
            <a:off x="4485780" y="2528369"/>
            <a:ext cx="345520" cy="374043"/>
          </a:xfrm>
          <a:custGeom>
            <a:avLst/>
            <a:gdLst>
              <a:gd name="connsiteX0" fmla="*/ 45161 w 370245"/>
              <a:gd name="connsiteY0" fmla="*/ 39273 h 400731"/>
              <a:gd name="connsiteX1" fmla="*/ 370245 w 370245"/>
              <a:gd name="connsiteY1" fmla="*/ 0 h 400731"/>
              <a:gd name="connsiteX2" fmla="*/ 325083 w 370245"/>
              <a:gd name="connsiteY2" fmla="*/ 361458 h 400731"/>
              <a:gd name="connsiteX3" fmla="*/ 0 w 370245"/>
              <a:gd name="connsiteY3" fmla="*/ 400731 h 400731"/>
            </a:gdLst>
            <a:ahLst/>
            <a:cxnLst>
              <a:cxn ang="0">
                <a:pos x="connsiteX0" y="connsiteY0"/>
              </a:cxn>
              <a:cxn ang="0">
                <a:pos x="connsiteX1" y="connsiteY1"/>
              </a:cxn>
              <a:cxn ang="0">
                <a:pos x="connsiteX2" y="connsiteY2"/>
              </a:cxn>
              <a:cxn ang="0">
                <a:pos x="connsiteX3" y="connsiteY3"/>
              </a:cxn>
            </a:cxnLst>
            <a:rect l="l" t="t" r="r" b="b"/>
            <a:pathLst>
              <a:path w="370245" h="400731">
                <a:moveTo>
                  <a:pt x="45161" y="39273"/>
                </a:moveTo>
                <a:lnTo>
                  <a:pt x="370245" y="0"/>
                </a:lnTo>
                <a:lnTo>
                  <a:pt x="325083" y="361458"/>
                </a:lnTo>
                <a:lnTo>
                  <a:pt x="0" y="400731"/>
                </a:lnTo>
                <a:close/>
              </a:path>
            </a:pathLst>
          </a:custGeom>
          <a:solidFill>
            <a:schemeClr val="accent2"/>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7" name="MH_Number_3"/>
          <p:cNvSpPr/>
          <p:nvPr>
            <p:custDataLst>
              <p:tags r:id="rId7"/>
            </p:custDataLst>
          </p:nvPr>
        </p:nvSpPr>
        <p:spPr>
          <a:xfrm rot="413314">
            <a:off x="4339054" y="3196834"/>
            <a:ext cx="345520" cy="374044"/>
          </a:xfrm>
          <a:custGeom>
            <a:avLst/>
            <a:gdLst>
              <a:gd name="connsiteX0" fmla="*/ 370244 w 370244"/>
              <a:gd name="connsiteY0" fmla="*/ 0 h 400732"/>
              <a:gd name="connsiteX1" fmla="*/ 325083 w 370244"/>
              <a:gd name="connsiteY1" fmla="*/ 361458 h 400732"/>
              <a:gd name="connsiteX2" fmla="*/ 0 w 370244"/>
              <a:gd name="connsiteY2" fmla="*/ 400732 h 400732"/>
              <a:gd name="connsiteX3" fmla="*/ 45161 w 370244"/>
              <a:gd name="connsiteY3" fmla="*/ 39274 h 400732"/>
            </a:gdLst>
            <a:ahLst/>
            <a:cxnLst>
              <a:cxn ang="0">
                <a:pos x="connsiteX0" y="connsiteY0"/>
              </a:cxn>
              <a:cxn ang="0">
                <a:pos x="connsiteX1" y="connsiteY1"/>
              </a:cxn>
              <a:cxn ang="0">
                <a:pos x="connsiteX2" y="connsiteY2"/>
              </a:cxn>
              <a:cxn ang="0">
                <a:pos x="connsiteX3" y="connsiteY3"/>
              </a:cxn>
            </a:cxnLst>
            <a:rect l="l" t="t" r="r" b="b"/>
            <a:pathLst>
              <a:path w="370244" h="400732">
                <a:moveTo>
                  <a:pt x="370244" y="0"/>
                </a:moveTo>
                <a:lnTo>
                  <a:pt x="325083" y="361458"/>
                </a:lnTo>
                <a:lnTo>
                  <a:pt x="0" y="400732"/>
                </a:lnTo>
                <a:lnTo>
                  <a:pt x="45161" y="39274"/>
                </a:lnTo>
                <a:close/>
              </a:path>
            </a:pathLst>
          </a:custGeom>
          <a:solidFill>
            <a:schemeClr val="accent1"/>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38" name="MH_Number_4"/>
          <p:cNvSpPr/>
          <p:nvPr>
            <p:custDataLst>
              <p:tags r:id="rId8"/>
            </p:custDataLst>
          </p:nvPr>
        </p:nvSpPr>
        <p:spPr>
          <a:xfrm rot="413314">
            <a:off x="4192246" y="3865301"/>
            <a:ext cx="345679" cy="372731"/>
          </a:xfrm>
          <a:custGeom>
            <a:avLst/>
            <a:gdLst>
              <a:gd name="connsiteX0" fmla="*/ 45331 w 370414"/>
              <a:gd name="connsiteY0" fmla="*/ 39273 h 399327"/>
              <a:gd name="connsiteX1" fmla="*/ 370414 w 370414"/>
              <a:gd name="connsiteY1" fmla="*/ 0 h 399327"/>
              <a:gd name="connsiteX2" fmla="*/ 325084 w 370414"/>
              <a:gd name="connsiteY2" fmla="*/ 360054 h 399327"/>
              <a:gd name="connsiteX3" fmla="*/ 0 w 370414"/>
              <a:gd name="connsiteY3" fmla="*/ 399327 h 399327"/>
            </a:gdLst>
            <a:ahLst/>
            <a:cxnLst>
              <a:cxn ang="0">
                <a:pos x="connsiteX0" y="connsiteY0"/>
              </a:cxn>
              <a:cxn ang="0">
                <a:pos x="connsiteX1" y="connsiteY1"/>
              </a:cxn>
              <a:cxn ang="0">
                <a:pos x="connsiteX2" y="connsiteY2"/>
              </a:cxn>
              <a:cxn ang="0">
                <a:pos x="connsiteX3" y="connsiteY3"/>
              </a:cxn>
            </a:cxnLst>
            <a:rect l="l" t="t" r="r" b="b"/>
            <a:pathLst>
              <a:path w="370414" h="399327">
                <a:moveTo>
                  <a:pt x="45331" y="39273"/>
                </a:moveTo>
                <a:lnTo>
                  <a:pt x="370414" y="0"/>
                </a:lnTo>
                <a:lnTo>
                  <a:pt x="325084" y="360054"/>
                </a:lnTo>
                <a:lnTo>
                  <a:pt x="0" y="399327"/>
                </a:lnTo>
                <a:close/>
              </a:path>
            </a:pathLst>
          </a:custGeom>
          <a:solidFill>
            <a:schemeClr val="accent2"/>
          </a:solidFill>
          <a:ln>
            <a:noFill/>
          </a:ln>
        </p:spPr>
        <p:txBody>
          <a:bodyPr wrap="square" lIns="0" tIns="0" rIns="0" bIns="0" anchor="ctr">
            <a:noAutofit/>
          </a:bodyPr>
          <a:lstStyle/>
          <a:p>
            <a:pPr algn="ctr">
              <a:spcBef>
                <a:spcPct val="0"/>
              </a:spcBef>
              <a:buFont typeface="Arial" panose="020B0604020202020204" pitchFamily="34" charset="0"/>
              <a:buNone/>
            </a:pPr>
            <a:r>
              <a:rPr lang="en-US" altLang="zh-CN"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0"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 name="MH_Others_2">
            <a:extLst>
              <a:ext uri="{FF2B5EF4-FFF2-40B4-BE49-F238E27FC236}">
                <a16:creationId xmlns:a16="http://schemas.microsoft.com/office/drawing/2014/main" id="{A124F13B-268F-4EA1-BC36-1ED35E9494E9}"/>
              </a:ext>
            </a:extLst>
          </p:cNvPr>
          <p:cNvSpPr/>
          <p:nvPr>
            <p:custDataLst>
              <p:tags r:id="rId9"/>
            </p:custDataLst>
          </p:nvPr>
        </p:nvSpPr>
        <p:spPr>
          <a:xfrm>
            <a:off x="753" y="551020"/>
            <a:ext cx="1038442" cy="355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prstTxWarp prst="textNoShape">
              <a:avLst/>
            </a:prstTxWarp>
            <a:noAutofit/>
          </a:bodyPr>
          <a:lstStyle/>
          <a:p>
            <a:endParaRPr lang="zh-CN" altLang="en-US" sz="1424">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s_1">
            <a:extLst>
              <a:ext uri="{FF2B5EF4-FFF2-40B4-BE49-F238E27FC236}">
                <a16:creationId xmlns:a16="http://schemas.microsoft.com/office/drawing/2014/main" id="{E0823492-9680-4ABB-8743-2C6FB09B0E72}"/>
              </a:ext>
            </a:extLst>
          </p:cNvPr>
          <p:cNvSpPr txBox="1"/>
          <p:nvPr>
            <p:custDataLst>
              <p:tags r:id="rId10"/>
            </p:custDataLst>
          </p:nvPr>
        </p:nvSpPr>
        <p:spPr>
          <a:xfrm>
            <a:off x="1129509" y="518683"/>
            <a:ext cx="811807" cy="437608"/>
          </a:xfrm>
          <a:prstGeom prst="rect">
            <a:avLst/>
          </a:prstGeom>
          <a:noFill/>
        </p:spPr>
        <p:txBody>
          <a:bodyPr vert="horz" wrap="square" lIns="0" tIns="0" rIns="0" bIns="0" rtlCol="0" anchor="ctr" anchorCtr="0">
            <a:spAutoFit/>
          </a:bodyPr>
          <a:lstStyle/>
          <a:p>
            <a:pPr algn="ctr"/>
            <a:r>
              <a:rPr lang="zh-CN" altLang="en-US" sz="2843" b="1" dirty="0">
                <a:solidFill>
                  <a:schemeClr val="accent2"/>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17" name="MH_Others_2">
            <a:extLst>
              <a:ext uri="{FF2B5EF4-FFF2-40B4-BE49-F238E27FC236}">
                <a16:creationId xmlns:a16="http://schemas.microsoft.com/office/drawing/2014/main" id="{9CE0B2F1-D203-4009-981B-4D6B9DEF390B}"/>
              </a:ext>
            </a:extLst>
          </p:cNvPr>
          <p:cNvSpPr txBox="1"/>
          <p:nvPr>
            <p:custDataLst>
              <p:tags r:id="rId11"/>
            </p:custDataLst>
          </p:nvPr>
        </p:nvSpPr>
        <p:spPr>
          <a:xfrm>
            <a:off x="610287" y="956328"/>
            <a:ext cx="1850251" cy="350356"/>
          </a:xfrm>
          <a:prstGeom prst="rect">
            <a:avLst/>
          </a:prstGeom>
          <a:noFill/>
        </p:spPr>
        <p:txBody>
          <a:bodyPr wrap="square" lIns="0" tIns="0" rIns="0" bIns="0">
            <a:spAutoFit/>
          </a:bodyPr>
          <a:lstStyle/>
          <a:p>
            <a:pPr algn="ctr">
              <a:defRPr/>
            </a:pPr>
            <a:r>
              <a:rPr lang="en-US" altLang="zh-CN" sz="2277" dirty="0">
                <a:solidFill>
                  <a:schemeClr val="accent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277"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2">
            <a:extLst>
              <a:ext uri="{FF2B5EF4-FFF2-40B4-BE49-F238E27FC236}">
                <a16:creationId xmlns:a16="http://schemas.microsoft.com/office/drawing/2014/main" id="{860342C5-4751-4D71-A9E9-EA3609800CF4}"/>
              </a:ext>
            </a:extLst>
          </p:cNvPr>
          <p:cNvSpPr/>
          <p:nvPr>
            <p:custDataLst>
              <p:tags r:id="rId12"/>
            </p:custDataLst>
          </p:nvPr>
        </p:nvSpPr>
        <p:spPr>
          <a:xfrm>
            <a:off x="2077639" y="551020"/>
            <a:ext cx="7065859" cy="3555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4" rIns="68568" bIns="34284" numCol="1" spcCol="0" rtlCol="0" fromWordArt="0" anchor="ctr" anchorCtr="0" forceAA="0" compatLnSpc="1">
            <a:prstTxWarp prst="textNoShape">
              <a:avLst/>
            </a:prstTxWarp>
            <a:noAutofit/>
          </a:bodyPr>
          <a:lstStyle/>
          <a:p>
            <a:endParaRPr lang="zh-CN" altLang="en-US" sz="1424">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9" name="Picture 2" descr="C:\Users\Administrator\Desktop\d352779af3c12085918e1f8187fc1523.png">
            <a:extLst>
              <a:ext uri="{FF2B5EF4-FFF2-40B4-BE49-F238E27FC236}">
                <a16:creationId xmlns:a16="http://schemas.microsoft.com/office/drawing/2014/main" id="{37ED2AA9-05A0-459F-8010-69FE38D83568}"/>
              </a:ext>
            </a:extLst>
          </p:cNvPr>
          <p:cNvPicPr>
            <a:picLocks noChangeAspect="1" noChangeArrowheads="1"/>
          </p:cNvPicPr>
          <p:nvPr/>
        </p:nvPicPr>
        <p:blipFill>
          <a:blip r:embed="rId16" cstate="print"/>
          <a:srcRect r="77565" b="67864"/>
          <a:stretch>
            <a:fillRect/>
          </a:stretch>
        </p:blipFill>
        <p:spPr bwMode="auto">
          <a:xfrm flipH="1">
            <a:off x="5545961" y="0"/>
            <a:ext cx="3597537" cy="2068488"/>
          </a:xfrm>
          <a:prstGeom prst="rect">
            <a:avLst/>
          </a:prstGeom>
          <a:noFill/>
        </p:spPr>
      </p:pic>
    </p:spTree>
    <p:extLst>
      <p:ext uri="{BB962C8B-B14F-4D97-AF65-F5344CB8AC3E}">
        <p14:creationId xmlns:p14="http://schemas.microsoft.com/office/powerpoint/2010/main" val="36270734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p:stCondLst>
                              <p:cond delay="2000"/>
                            </p:stCondLst>
                            <p:childTnLst>
                              <p:par>
                                <p:cTn id="42" presetID="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0-#ppt_w/2"/>
                                          </p:val>
                                        </p:tav>
                                        <p:tav tm="100000">
                                          <p:val>
                                            <p:strVal val="#ppt_x"/>
                                          </p:val>
                                        </p:tav>
                                      </p:tavLst>
                                    </p:anim>
                                    <p:anim calcmode="lin" valueType="num">
                                      <p:cBhvr additive="base">
                                        <p:cTn id="45" dur="500" fill="hold"/>
                                        <p:tgtEl>
                                          <p:spTgt spid="32"/>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childTnLst>
                          </p:cTn>
                        </p:par>
                        <p:par>
                          <p:cTn id="59" fill="hold">
                            <p:stCondLst>
                              <p:cond delay="4000"/>
                            </p:stCondLst>
                            <p:childTnLst>
                              <p:par>
                                <p:cTn id="60" presetID="2" presetClass="entr" presetSubtype="8"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0-#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animBg="1"/>
      <p:bldP spid="36" grpId="0" animBg="1"/>
      <p:bldP spid="37" grpId="0" animBg="1"/>
      <p:bldP spid="38" grpId="0" animBg="1"/>
      <p:bldP spid="15" grpId="0" animBg="1"/>
      <p:bldP spid="16" grpId="0"/>
      <p:bldP spid="17" grpId="0"/>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Oval 2"/>
          <p:cNvSpPr>
            <a:spLocks noChangeArrowheads="1"/>
          </p:cNvSpPr>
          <p:nvPr/>
        </p:nvSpPr>
        <p:spPr bwMode="auto">
          <a:xfrm>
            <a:off x="4181475" y="1492046"/>
            <a:ext cx="768350" cy="766908"/>
          </a:xfrm>
          <a:prstGeom prst="ellipse">
            <a:avLst/>
          </a:prstGeom>
          <a:solidFill>
            <a:schemeClr val="accent2"/>
          </a:solidFill>
          <a:ln>
            <a:noFill/>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5" name="Oval 3"/>
          <p:cNvSpPr>
            <a:spLocks noChangeArrowheads="1"/>
          </p:cNvSpPr>
          <p:nvPr/>
        </p:nvSpPr>
        <p:spPr bwMode="auto">
          <a:xfrm>
            <a:off x="4284664" y="2571751"/>
            <a:ext cx="574675" cy="574784"/>
          </a:xfrm>
          <a:prstGeom prst="ellipse">
            <a:avLst/>
          </a:prstGeom>
          <a:solidFill>
            <a:schemeClr val="accent5"/>
          </a:solidFill>
          <a:ln w="9525" cmpd="sng">
            <a:noFill/>
            <a:round/>
            <a:headEnd/>
            <a:tailEnd/>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6" name="Oval 4"/>
          <p:cNvSpPr>
            <a:spLocks noChangeArrowheads="1"/>
          </p:cNvSpPr>
          <p:nvPr/>
        </p:nvSpPr>
        <p:spPr bwMode="auto">
          <a:xfrm>
            <a:off x="5162550" y="2473308"/>
            <a:ext cx="766763" cy="766908"/>
          </a:xfrm>
          <a:prstGeom prst="ellipse">
            <a:avLst/>
          </a:prstGeom>
          <a:solidFill>
            <a:schemeClr val="accent3"/>
          </a:solidFill>
          <a:ln>
            <a:noFill/>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7" name="Oval 5"/>
          <p:cNvSpPr>
            <a:spLocks noChangeArrowheads="1"/>
          </p:cNvSpPr>
          <p:nvPr/>
        </p:nvSpPr>
        <p:spPr bwMode="auto">
          <a:xfrm>
            <a:off x="3201989" y="2473308"/>
            <a:ext cx="766762" cy="766908"/>
          </a:xfrm>
          <a:prstGeom prst="ellipse">
            <a:avLst/>
          </a:prstGeom>
          <a:solidFill>
            <a:schemeClr val="accent1"/>
          </a:solidFill>
          <a:ln>
            <a:noFill/>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8" name="Oval 6"/>
          <p:cNvSpPr>
            <a:spLocks noChangeArrowheads="1"/>
          </p:cNvSpPr>
          <p:nvPr/>
        </p:nvSpPr>
        <p:spPr bwMode="auto">
          <a:xfrm>
            <a:off x="4181475" y="3452980"/>
            <a:ext cx="768350" cy="768496"/>
          </a:xfrm>
          <a:prstGeom prst="ellipse">
            <a:avLst/>
          </a:prstGeom>
          <a:solidFill>
            <a:schemeClr val="accent4"/>
          </a:solidFill>
          <a:ln>
            <a:noFill/>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39" name="Freeform 7"/>
          <p:cNvSpPr>
            <a:spLocks/>
          </p:cNvSpPr>
          <p:nvPr/>
        </p:nvSpPr>
        <p:spPr bwMode="auto">
          <a:xfrm>
            <a:off x="2824164" y="1577788"/>
            <a:ext cx="1228726" cy="33343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0" name="Freeform 8"/>
          <p:cNvSpPr>
            <a:spLocks/>
          </p:cNvSpPr>
          <p:nvPr/>
        </p:nvSpPr>
        <p:spPr bwMode="auto">
          <a:xfrm>
            <a:off x="5570539" y="1577789"/>
            <a:ext cx="568325" cy="765320"/>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1" name="Freeform 9"/>
          <p:cNvSpPr>
            <a:spLocks/>
          </p:cNvSpPr>
          <p:nvPr/>
        </p:nvSpPr>
        <p:spPr bwMode="auto">
          <a:xfrm>
            <a:off x="5078413" y="3524432"/>
            <a:ext cx="1014412" cy="333439"/>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2" name="Freeform 10"/>
          <p:cNvSpPr>
            <a:spLocks/>
          </p:cNvSpPr>
          <p:nvPr/>
        </p:nvSpPr>
        <p:spPr bwMode="auto">
          <a:xfrm>
            <a:off x="2824163" y="3314842"/>
            <a:ext cx="760412" cy="220704"/>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9525" cap="flat" cmpd="sng">
            <a:solidFill>
              <a:schemeClr val="bg1">
                <a:lumMod val="65000"/>
              </a:schemeClr>
            </a:solidFill>
            <a:round/>
            <a:headEnd/>
            <a:tailEnd type="oval" w="sm" len="sm"/>
          </a:ln>
          <a:extLst>
            <a:ext uri="{909E8E84-426E-40DD-AFC4-6F175D3DCCD1}">
              <a14:hiddenFill xmlns:a14="http://schemas.microsoft.com/office/drawing/2010/main">
                <a:solidFill>
                  <a:srgbClr val="FFFFFF"/>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3" name="Freeform 11"/>
          <p:cNvSpPr>
            <a:spLocks/>
          </p:cNvSpPr>
          <p:nvPr/>
        </p:nvSpPr>
        <p:spPr bwMode="auto">
          <a:xfrm>
            <a:off x="5005388" y="2792456"/>
            <a:ext cx="68262" cy="136550"/>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4" name="Freeform 12"/>
          <p:cNvSpPr>
            <a:spLocks/>
          </p:cNvSpPr>
          <p:nvPr/>
        </p:nvSpPr>
        <p:spPr bwMode="auto">
          <a:xfrm>
            <a:off x="4057652" y="2792456"/>
            <a:ext cx="68263" cy="136550"/>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5" name="Freeform 13"/>
          <p:cNvSpPr>
            <a:spLocks/>
          </p:cNvSpPr>
          <p:nvPr/>
        </p:nvSpPr>
        <p:spPr bwMode="auto">
          <a:xfrm>
            <a:off x="4497390" y="3300552"/>
            <a:ext cx="136525" cy="68276"/>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6" name="Freeform 14"/>
          <p:cNvSpPr>
            <a:spLocks/>
          </p:cNvSpPr>
          <p:nvPr/>
        </p:nvSpPr>
        <p:spPr bwMode="auto">
          <a:xfrm>
            <a:off x="4497390" y="2352635"/>
            <a:ext cx="136525" cy="68275"/>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chemeClr val="bg1">
                <a:lumMod val="65000"/>
              </a:schemeClr>
            </a:solidFill>
            <a:round/>
            <a:headEnd/>
            <a:tailEnd/>
          </a:ln>
          <a:extLst>
            <a:ext uri="{909E8E84-426E-40DD-AFC4-6F175D3DCCD1}">
              <a14:hiddenFill xmlns:a14="http://schemas.microsoft.com/office/drawing/2010/main">
                <a:solidFill>
                  <a:srgbClr val="66C6C2"/>
                </a:solidFill>
              </a14:hiddenFill>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47" name="Rectangle 15"/>
          <p:cNvSpPr>
            <a:spLocks noChangeArrowheads="1"/>
          </p:cNvSpPr>
          <p:nvPr/>
        </p:nvSpPr>
        <p:spPr bwMode="auto">
          <a:xfrm>
            <a:off x="6281740" y="1501573"/>
            <a:ext cx="1512886" cy="72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sym typeface="Arial" panose="020B0604020202020204" pitchFamily="34" charset="0"/>
              </a:rPr>
              <a:t>请替换文字内容</a:t>
            </a:r>
            <a:endParaRPr lang="en-US" altLang="zh-CN" sz="12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添加适当的文字，一页的文字最好不要超过</a:t>
            </a:r>
            <a:r>
              <a:rPr lang="en-US" altLang="zh-CN" sz="900" dirty="0">
                <a:solidFill>
                  <a:schemeClr val="tx1">
                    <a:lumMod val="50000"/>
                    <a:lumOff val="50000"/>
                  </a:schemeClr>
                </a:solidFill>
                <a:latin typeface="微软雅黑" pitchFamily="34" charset="-122"/>
                <a:ea typeface="微软雅黑" pitchFamily="34" charset="-122"/>
              </a:rPr>
              <a:t>200,</a:t>
            </a:r>
            <a:r>
              <a:rPr lang="zh-CN" altLang="en-US" sz="900" dirty="0">
                <a:solidFill>
                  <a:schemeClr val="tx1">
                    <a:lumMod val="50000"/>
                    <a:lumOff val="50000"/>
                  </a:schemeClr>
                </a:solidFill>
                <a:latin typeface="微软雅黑" pitchFamily="34" charset="-122"/>
                <a:ea typeface="微软雅黑" pitchFamily="34" charset="-122"/>
              </a:rPr>
              <a:t>添加适当的文字添</a:t>
            </a:r>
            <a:r>
              <a:rPr lang="en-US" altLang="zh-CN" sz="8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rPr>
              <a:t>.</a:t>
            </a:r>
            <a:endParaRPr lang="en-GB" altLang="zh-CN" sz="8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8448" name="Rectangle 16"/>
          <p:cNvSpPr>
            <a:spLocks noChangeArrowheads="1"/>
          </p:cNvSpPr>
          <p:nvPr/>
        </p:nvSpPr>
        <p:spPr bwMode="auto">
          <a:xfrm>
            <a:off x="6281740" y="3443454"/>
            <a:ext cx="1512886" cy="72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sym typeface="Arial" panose="020B0604020202020204" pitchFamily="34" charset="0"/>
              </a:rPr>
              <a:t>请替换文字内容</a:t>
            </a:r>
            <a:endParaRPr lang="en-US" altLang="zh-CN" sz="12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添加适当的文字，一页的文字最好不要超过</a:t>
            </a:r>
            <a:r>
              <a:rPr lang="en-US" altLang="zh-CN" sz="900" dirty="0">
                <a:solidFill>
                  <a:schemeClr val="tx1">
                    <a:lumMod val="50000"/>
                    <a:lumOff val="50000"/>
                  </a:schemeClr>
                </a:solidFill>
                <a:latin typeface="微软雅黑" pitchFamily="34" charset="-122"/>
                <a:ea typeface="微软雅黑" pitchFamily="34" charset="-122"/>
              </a:rPr>
              <a:t>200,</a:t>
            </a:r>
            <a:r>
              <a:rPr lang="zh-CN" altLang="en-US" sz="900" dirty="0">
                <a:solidFill>
                  <a:schemeClr val="tx1">
                    <a:lumMod val="50000"/>
                    <a:lumOff val="50000"/>
                  </a:schemeClr>
                </a:solidFill>
                <a:latin typeface="微软雅黑" pitchFamily="34" charset="-122"/>
                <a:ea typeface="微软雅黑" pitchFamily="34" charset="-122"/>
              </a:rPr>
              <a:t>添加适当的文字添</a:t>
            </a:r>
            <a:endParaRPr lang="en-GB" altLang="zh-CN" sz="8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8449" name="Rectangle 17"/>
          <p:cNvSpPr>
            <a:spLocks noChangeArrowheads="1"/>
          </p:cNvSpPr>
          <p:nvPr/>
        </p:nvSpPr>
        <p:spPr bwMode="auto">
          <a:xfrm>
            <a:off x="1160465" y="3443454"/>
            <a:ext cx="1512886" cy="72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sym typeface="Arial" panose="020B0604020202020204" pitchFamily="34" charset="0"/>
              </a:rPr>
              <a:t>请替换文字内容</a:t>
            </a:r>
            <a:endParaRPr lang="en-US" altLang="zh-CN" sz="12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添加适当的文字，一页的文字最好不要超过</a:t>
            </a:r>
            <a:r>
              <a:rPr lang="en-US" altLang="zh-CN" sz="900" dirty="0">
                <a:solidFill>
                  <a:schemeClr val="tx1">
                    <a:lumMod val="50000"/>
                    <a:lumOff val="50000"/>
                  </a:schemeClr>
                </a:solidFill>
                <a:latin typeface="微软雅黑" pitchFamily="34" charset="-122"/>
                <a:ea typeface="微软雅黑" pitchFamily="34" charset="-122"/>
              </a:rPr>
              <a:t>200,</a:t>
            </a:r>
            <a:r>
              <a:rPr lang="zh-CN" altLang="en-US" sz="900" dirty="0">
                <a:solidFill>
                  <a:schemeClr val="tx1">
                    <a:lumMod val="50000"/>
                    <a:lumOff val="50000"/>
                  </a:schemeClr>
                </a:solidFill>
                <a:latin typeface="微软雅黑" pitchFamily="34" charset="-122"/>
                <a:ea typeface="微软雅黑" pitchFamily="34" charset="-122"/>
              </a:rPr>
              <a:t>添加适当的文字添</a:t>
            </a:r>
            <a:endParaRPr lang="en-GB" altLang="zh-CN" sz="8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8450" name="Rectangle 18"/>
          <p:cNvSpPr>
            <a:spLocks noChangeArrowheads="1"/>
          </p:cNvSpPr>
          <p:nvPr/>
        </p:nvSpPr>
        <p:spPr bwMode="auto">
          <a:xfrm>
            <a:off x="1160465" y="1498398"/>
            <a:ext cx="1512886" cy="720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sym typeface="Arial" panose="020B0604020202020204" pitchFamily="34" charset="0"/>
              </a:rPr>
              <a:t>请替换文字内容</a:t>
            </a:r>
            <a:endParaRPr lang="en-US" altLang="zh-CN" sz="1200"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a:p>
            <a:pPr>
              <a:lnSpc>
                <a:spcPct val="120000"/>
              </a:lnSpc>
            </a:pPr>
            <a:r>
              <a:rPr lang="zh-CN" altLang="en-US" sz="900" dirty="0">
                <a:solidFill>
                  <a:schemeClr val="tx1">
                    <a:lumMod val="50000"/>
                    <a:lumOff val="50000"/>
                  </a:schemeClr>
                </a:solidFill>
                <a:latin typeface="微软雅黑" pitchFamily="34" charset="-122"/>
                <a:ea typeface="微软雅黑" pitchFamily="34" charset="-122"/>
              </a:rPr>
              <a:t>添加适当的文字，一页的文字最好不要超过</a:t>
            </a:r>
            <a:r>
              <a:rPr lang="en-US" altLang="zh-CN" sz="900" dirty="0">
                <a:solidFill>
                  <a:schemeClr val="tx1">
                    <a:lumMod val="50000"/>
                    <a:lumOff val="50000"/>
                  </a:schemeClr>
                </a:solidFill>
                <a:latin typeface="微软雅黑" pitchFamily="34" charset="-122"/>
                <a:ea typeface="微软雅黑" pitchFamily="34" charset="-122"/>
              </a:rPr>
              <a:t>200,</a:t>
            </a:r>
            <a:r>
              <a:rPr lang="zh-CN" altLang="en-US" sz="900" dirty="0">
                <a:solidFill>
                  <a:schemeClr val="tx1">
                    <a:lumMod val="50000"/>
                    <a:lumOff val="50000"/>
                  </a:schemeClr>
                </a:solidFill>
                <a:latin typeface="微软雅黑" pitchFamily="34" charset="-122"/>
                <a:ea typeface="微软雅黑" pitchFamily="34" charset="-122"/>
              </a:rPr>
              <a:t>添加适当的文字添</a:t>
            </a:r>
            <a:endParaRPr lang="en-GB" altLang="zh-CN" sz="800" dirty="0">
              <a:solidFill>
                <a:schemeClr val="tx1">
                  <a:lumMod val="50000"/>
                  <a:lumOff val="50000"/>
                </a:schemeClr>
              </a:solidFill>
              <a:latin typeface="微软雅黑" pitchFamily="34" charset="-122"/>
              <a:ea typeface="微软雅黑" pitchFamily="34" charset="-122"/>
              <a:cs typeface="+mn-ea"/>
              <a:sym typeface="Arial" panose="020B0604020202020204" pitchFamily="34" charset="0"/>
            </a:endParaRPr>
          </a:p>
        </p:txBody>
      </p:sp>
      <p:sp>
        <p:nvSpPr>
          <p:cNvPr id="18451" name="Freeform 19"/>
          <p:cNvSpPr>
            <a:spLocks noEditPoints="1"/>
          </p:cNvSpPr>
          <p:nvPr/>
        </p:nvSpPr>
        <p:spPr bwMode="auto">
          <a:xfrm>
            <a:off x="4437064" y="1741329"/>
            <a:ext cx="279399" cy="285804"/>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0"/>
          <p:cNvGrpSpPr>
            <a:grpSpLocks/>
          </p:cNvGrpSpPr>
          <p:nvPr/>
        </p:nvGrpSpPr>
        <p:grpSpPr bwMode="auto">
          <a:xfrm>
            <a:off x="3424238" y="2687661"/>
            <a:ext cx="352425" cy="358843"/>
            <a:chOff x="0" y="0"/>
            <a:chExt cx="276" cy="281"/>
          </a:xfrm>
        </p:grpSpPr>
        <p:sp>
          <p:nvSpPr>
            <p:cNvPr id="18453" name="Freeform 21"/>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4" name="Freeform 22"/>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5" name="Freeform 23"/>
          <p:cNvSpPr>
            <a:spLocks noEditPoints="1"/>
          </p:cNvSpPr>
          <p:nvPr/>
        </p:nvSpPr>
        <p:spPr bwMode="auto">
          <a:xfrm>
            <a:off x="4416426" y="3686387"/>
            <a:ext cx="311150" cy="330263"/>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24"/>
          <p:cNvGrpSpPr>
            <a:grpSpLocks/>
          </p:cNvGrpSpPr>
          <p:nvPr/>
        </p:nvGrpSpPr>
        <p:grpSpPr bwMode="auto">
          <a:xfrm>
            <a:off x="5399089" y="2713065"/>
            <a:ext cx="307976" cy="263575"/>
            <a:chOff x="0" y="0"/>
            <a:chExt cx="280" cy="240"/>
          </a:xfrm>
        </p:grpSpPr>
        <p:sp>
          <p:nvSpPr>
            <p:cNvPr id="18457"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458"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459" name="Freeform 27"/>
          <p:cNvSpPr>
            <a:spLocks noEditPoints="1"/>
          </p:cNvSpPr>
          <p:nvPr/>
        </p:nvSpPr>
        <p:spPr bwMode="auto">
          <a:xfrm>
            <a:off x="4456113" y="2752760"/>
            <a:ext cx="231776" cy="215941"/>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lIns="65021" tIns="32510" rIns="65021" bIns="32510"/>
          <a:lstStyle/>
          <a:p>
            <a:pPr>
              <a:lnSpc>
                <a:spcPct val="120000"/>
              </a:lnSpc>
            </a:pPr>
            <a:endParaRPr lang="zh-CN" altLang="en-US">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667341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Effect transition="in" filter="fade">
                                      <p:cBhvr>
                                        <p:cTn id="9" dur="300"/>
                                        <p:tgtEl>
                                          <p:spTgt spid="18435"/>
                                        </p:tgtEl>
                                      </p:cBhvr>
                                    </p:animEffect>
                                  </p:childTnLst>
                                </p:cTn>
                              </p:par>
                              <p:par>
                                <p:cTn id="10" presetID="6" presetClass="emph" presetSubtype="0" autoRev="1" fill="hold" grpId="1" nodeType="withEffect">
                                  <p:stCondLst>
                                    <p:cond delay="300"/>
                                  </p:stCondLst>
                                  <p:childTnLst>
                                    <p:animScale>
                                      <p:cBhvr>
                                        <p:cTn id="11" dur="150" fill="hold"/>
                                        <p:tgtEl>
                                          <p:spTgt spid="1843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18459"/>
                                        </p:tgtEl>
                                        <p:attrNameLst>
                                          <p:attrName>style.visibility</p:attrName>
                                        </p:attrNameLst>
                                      </p:cBhvr>
                                      <p:to>
                                        <p:strVal val="visible"/>
                                      </p:to>
                                    </p:set>
                                    <p:anim calcmode="lin" valueType="num">
                                      <p:cBhvr>
                                        <p:cTn id="14" dur="300" fill="hold"/>
                                        <p:tgtEl>
                                          <p:spTgt spid="18459"/>
                                        </p:tgtEl>
                                        <p:attrNameLst>
                                          <p:attrName>ppt_w</p:attrName>
                                        </p:attrNameLst>
                                      </p:cBhvr>
                                      <p:tavLst>
                                        <p:tav tm="0">
                                          <p:val>
                                            <p:fltVal val="0"/>
                                          </p:val>
                                        </p:tav>
                                        <p:tav tm="100000">
                                          <p:val>
                                            <p:strVal val="#ppt_w"/>
                                          </p:val>
                                        </p:tav>
                                      </p:tavLst>
                                    </p:anim>
                                    <p:anim calcmode="lin" valueType="num">
                                      <p:cBhvr>
                                        <p:cTn id="15" dur="300" fill="hold"/>
                                        <p:tgtEl>
                                          <p:spTgt spid="18459"/>
                                        </p:tgtEl>
                                        <p:attrNameLst>
                                          <p:attrName>ppt_h</p:attrName>
                                        </p:attrNameLst>
                                      </p:cBhvr>
                                      <p:tavLst>
                                        <p:tav tm="0">
                                          <p:val>
                                            <p:fltVal val="0"/>
                                          </p:val>
                                        </p:tav>
                                        <p:tav tm="100000">
                                          <p:val>
                                            <p:strVal val="#ppt_h"/>
                                          </p:val>
                                        </p:tav>
                                      </p:tavLst>
                                    </p:anim>
                                    <p:animEffect transition="in" filter="fade">
                                      <p:cBhvr>
                                        <p:cTn id="16" dur="300"/>
                                        <p:tgtEl>
                                          <p:spTgt spid="18459"/>
                                        </p:tgtEl>
                                      </p:cBhvr>
                                    </p:animEffect>
                                  </p:childTnLst>
                                </p:cTn>
                              </p:par>
                              <p:par>
                                <p:cTn id="17" presetID="6" presetClass="emph" presetSubtype="0" autoRev="1" fill="hold" grpId="1" nodeType="withEffect">
                                  <p:stCondLst>
                                    <p:cond delay="400"/>
                                  </p:stCondLst>
                                  <p:childTnLst>
                                    <p:animScale>
                                      <p:cBhvr>
                                        <p:cTn id="18" dur="150" fill="hold"/>
                                        <p:tgtEl>
                                          <p:spTgt spid="1845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8446"/>
                                        </p:tgtEl>
                                        <p:attrNameLst>
                                          <p:attrName>style.visibility</p:attrName>
                                        </p:attrNameLst>
                                      </p:cBhvr>
                                      <p:to>
                                        <p:strVal val="visible"/>
                                      </p:to>
                                    </p:set>
                                    <p:anim calcmode="lin" valueType="num">
                                      <p:cBhvr additive="base">
                                        <p:cTn id="21" dur="750" fill="hold"/>
                                        <p:tgtEl>
                                          <p:spTgt spid="18446"/>
                                        </p:tgtEl>
                                        <p:attrNameLst>
                                          <p:attrName>ppt_x</p:attrName>
                                        </p:attrNameLst>
                                      </p:cBhvr>
                                      <p:tavLst>
                                        <p:tav tm="0">
                                          <p:val>
                                            <p:strVal val="#ppt_x"/>
                                          </p:val>
                                        </p:tav>
                                        <p:tav tm="100000">
                                          <p:val>
                                            <p:strVal val="#ppt_x"/>
                                          </p:val>
                                        </p:tav>
                                      </p:tavLst>
                                    </p:anim>
                                    <p:anim calcmode="lin" valueType="num">
                                      <p:cBhvr additive="base">
                                        <p:cTn id="22" dur="750" fill="hold"/>
                                        <p:tgtEl>
                                          <p:spTgt spid="1844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18434"/>
                                        </p:tgtEl>
                                        <p:attrNameLst>
                                          <p:attrName>style.visibility</p:attrName>
                                        </p:attrNameLst>
                                      </p:cBhvr>
                                      <p:to>
                                        <p:strVal val="visible"/>
                                      </p:to>
                                    </p:set>
                                    <p:anim calcmode="lin" valueType="num">
                                      <p:cBhvr>
                                        <p:cTn id="25" dur="300" fill="hold"/>
                                        <p:tgtEl>
                                          <p:spTgt spid="18434"/>
                                        </p:tgtEl>
                                        <p:attrNameLst>
                                          <p:attrName>ppt_w</p:attrName>
                                        </p:attrNameLst>
                                      </p:cBhvr>
                                      <p:tavLst>
                                        <p:tav tm="0">
                                          <p:val>
                                            <p:fltVal val="0"/>
                                          </p:val>
                                        </p:tav>
                                        <p:tav tm="100000">
                                          <p:val>
                                            <p:strVal val="#ppt_w"/>
                                          </p:val>
                                        </p:tav>
                                      </p:tavLst>
                                    </p:anim>
                                    <p:anim calcmode="lin" valueType="num">
                                      <p:cBhvr>
                                        <p:cTn id="26" dur="300" fill="hold"/>
                                        <p:tgtEl>
                                          <p:spTgt spid="18434"/>
                                        </p:tgtEl>
                                        <p:attrNameLst>
                                          <p:attrName>ppt_h</p:attrName>
                                        </p:attrNameLst>
                                      </p:cBhvr>
                                      <p:tavLst>
                                        <p:tav tm="0">
                                          <p:val>
                                            <p:fltVal val="0"/>
                                          </p:val>
                                        </p:tav>
                                        <p:tav tm="100000">
                                          <p:val>
                                            <p:strVal val="#ppt_h"/>
                                          </p:val>
                                        </p:tav>
                                      </p:tavLst>
                                    </p:anim>
                                    <p:animEffect transition="in" filter="fade">
                                      <p:cBhvr>
                                        <p:cTn id="27" dur="300"/>
                                        <p:tgtEl>
                                          <p:spTgt spid="18434"/>
                                        </p:tgtEl>
                                      </p:cBhvr>
                                    </p:animEffect>
                                  </p:childTnLst>
                                </p:cTn>
                              </p:par>
                              <p:par>
                                <p:cTn id="28" presetID="6" presetClass="emph" presetSubtype="0" autoRev="1" fill="hold" grpId="1" nodeType="withEffect">
                                  <p:stCondLst>
                                    <p:cond delay="700"/>
                                  </p:stCondLst>
                                  <p:childTnLst>
                                    <p:animScale>
                                      <p:cBhvr>
                                        <p:cTn id="29" dur="150" fill="hold"/>
                                        <p:tgtEl>
                                          <p:spTgt spid="1843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18451"/>
                                        </p:tgtEl>
                                        <p:attrNameLst>
                                          <p:attrName>style.visibility</p:attrName>
                                        </p:attrNameLst>
                                      </p:cBhvr>
                                      <p:to>
                                        <p:strVal val="visible"/>
                                      </p:to>
                                    </p:set>
                                    <p:anim calcmode="lin" valueType="num">
                                      <p:cBhvr>
                                        <p:cTn id="32" dur="300" fill="hold"/>
                                        <p:tgtEl>
                                          <p:spTgt spid="18451"/>
                                        </p:tgtEl>
                                        <p:attrNameLst>
                                          <p:attrName>ppt_w</p:attrName>
                                        </p:attrNameLst>
                                      </p:cBhvr>
                                      <p:tavLst>
                                        <p:tav tm="0">
                                          <p:val>
                                            <p:fltVal val="0"/>
                                          </p:val>
                                        </p:tav>
                                        <p:tav tm="100000">
                                          <p:val>
                                            <p:strVal val="#ppt_w"/>
                                          </p:val>
                                        </p:tav>
                                      </p:tavLst>
                                    </p:anim>
                                    <p:anim calcmode="lin" valueType="num">
                                      <p:cBhvr>
                                        <p:cTn id="33" dur="300" fill="hold"/>
                                        <p:tgtEl>
                                          <p:spTgt spid="18451"/>
                                        </p:tgtEl>
                                        <p:attrNameLst>
                                          <p:attrName>ppt_h</p:attrName>
                                        </p:attrNameLst>
                                      </p:cBhvr>
                                      <p:tavLst>
                                        <p:tav tm="0">
                                          <p:val>
                                            <p:fltVal val="0"/>
                                          </p:val>
                                        </p:tav>
                                        <p:tav tm="100000">
                                          <p:val>
                                            <p:strVal val="#ppt_h"/>
                                          </p:val>
                                        </p:tav>
                                      </p:tavLst>
                                    </p:anim>
                                    <p:animEffect transition="in" filter="fade">
                                      <p:cBhvr>
                                        <p:cTn id="34" dur="300"/>
                                        <p:tgtEl>
                                          <p:spTgt spid="18451"/>
                                        </p:tgtEl>
                                      </p:cBhvr>
                                    </p:animEffect>
                                  </p:childTnLst>
                                </p:cTn>
                              </p:par>
                              <p:par>
                                <p:cTn id="35" presetID="6" presetClass="emph" presetSubtype="0" autoRev="1" fill="hold" grpId="1" nodeType="withEffect">
                                  <p:stCondLst>
                                    <p:cond delay="700"/>
                                  </p:stCondLst>
                                  <p:childTnLst>
                                    <p:animScale>
                                      <p:cBhvr>
                                        <p:cTn id="36" dur="150" fill="hold"/>
                                        <p:tgtEl>
                                          <p:spTgt spid="1845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8445"/>
                                        </p:tgtEl>
                                        <p:attrNameLst>
                                          <p:attrName>style.visibility</p:attrName>
                                        </p:attrNameLst>
                                      </p:cBhvr>
                                      <p:to>
                                        <p:strVal val="visible"/>
                                      </p:to>
                                    </p:set>
                                    <p:anim calcmode="lin" valueType="num">
                                      <p:cBhvr additive="base">
                                        <p:cTn id="39" dur="750" fill="hold"/>
                                        <p:tgtEl>
                                          <p:spTgt spid="18445"/>
                                        </p:tgtEl>
                                        <p:attrNameLst>
                                          <p:attrName>ppt_x</p:attrName>
                                        </p:attrNameLst>
                                      </p:cBhvr>
                                      <p:tavLst>
                                        <p:tav tm="0">
                                          <p:val>
                                            <p:strVal val="#ppt_x"/>
                                          </p:val>
                                        </p:tav>
                                        <p:tav tm="100000">
                                          <p:val>
                                            <p:strVal val="#ppt_x"/>
                                          </p:val>
                                        </p:tav>
                                      </p:tavLst>
                                    </p:anim>
                                    <p:anim calcmode="lin" valueType="num">
                                      <p:cBhvr additive="base">
                                        <p:cTn id="40" dur="750" fill="hold"/>
                                        <p:tgtEl>
                                          <p:spTgt spid="1844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8437"/>
                                        </p:tgtEl>
                                        <p:attrNameLst>
                                          <p:attrName>style.visibility</p:attrName>
                                        </p:attrNameLst>
                                      </p:cBhvr>
                                      <p:to>
                                        <p:strVal val="visible"/>
                                      </p:to>
                                    </p:set>
                                    <p:anim calcmode="lin" valueType="num">
                                      <p:cBhvr>
                                        <p:cTn id="43" dur="300" fill="hold"/>
                                        <p:tgtEl>
                                          <p:spTgt spid="18437"/>
                                        </p:tgtEl>
                                        <p:attrNameLst>
                                          <p:attrName>ppt_w</p:attrName>
                                        </p:attrNameLst>
                                      </p:cBhvr>
                                      <p:tavLst>
                                        <p:tav tm="0">
                                          <p:val>
                                            <p:fltVal val="0"/>
                                          </p:val>
                                        </p:tav>
                                        <p:tav tm="100000">
                                          <p:val>
                                            <p:strVal val="#ppt_w"/>
                                          </p:val>
                                        </p:tav>
                                      </p:tavLst>
                                    </p:anim>
                                    <p:anim calcmode="lin" valueType="num">
                                      <p:cBhvr>
                                        <p:cTn id="44" dur="300" fill="hold"/>
                                        <p:tgtEl>
                                          <p:spTgt spid="18437"/>
                                        </p:tgtEl>
                                        <p:attrNameLst>
                                          <p:attrName>ppt_h</p:attrName>
                                        </p:attrNameLst>
                                      </p:cBhvr>
                                      <p:tavLst>
                                        <p:tav tm="0">
                                          <p:val>
                                            <p:fltVal val="0"/>
                                          </p:val>
                                        </p:tav>
                                        <p:tav tm="100000">
                                          <p:val>
                                            <p:strVal val="#ppt_h"/>
                                          </p:val>
                                        </p:tav>
                                      </p:tavLst>
                                    </p:anim>
                                    <p:animEffect transition="in" filter="fade">
                                      <p:cBhvr>
                                        <p:cTn id="45" dur="300"/>
                                        <p:tgtEl>
                                          <p:spTgt spid="18437"/>
                                        </p:tgtEl>
                                      </p:cBhvr>
                                    </p:animEffect>
                                  </p:childTnLst>
                                </p:cTn>
                              </p:par>
                              <p:par>
                                <p:cTn id="46" presetID="6" presetClass="emph" presetSubtype="0" autoRev="1" fill="hold" grpId="1" nodeType="withEffect">
                                  <p:stCondLst>
                                    <p:cond delay="700"/>
                                  </p:stCondLst>
                                  <p:childTnLst>
                                    <p:animScale>
                                      <p:cBhvr>
                                        <p:cTn id="47" dur="150" fill="hold"/>
                                        <p:tgtEl>
                                          <p:spTgt spid="1843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
                                        </p:tgtEl>
                                        <p:attrNameLst>
                                          <p:attrName>style.visibility</p:attrName>
                                        </p:attrNameLst>
                                      </p:cBhvr>
                                      <p:to>
                                        <p:strVal val="visible"/>
                                      </p:to>
                                    </p:set>
                                    <p:anim calcmode="lin" valueType="num">
                                      <p:cBhvr>
                                        <p:cTn id="50" dur="300" fill="hold"/>
                                        <p:tgtEl>
                                          <p:spTgt spid="2"/>
                                        </p:tgtEl>
                                        <p:attrNameLst>
                                          <p:attrName>ppt_w</p:attrName>
                                        </p:attrNameLst>
                                      </p:cBhvr>
                                      <p:tavLst>
                                        <p:tav tm="0">
                                          <p:val>
                                            <p:fltVal val="0"/>
                                          </p:val>
                                        </p:tav>
                                        <p:tav tm="100000">
                                          <p:val>
                                            <p:strVal val="#ppt_w"/>
                                          </p:val>
                                        </p:tav>
                                      </p:tavLst>
                                    </p:anim>
                                    <p:anim calcmode="lin" valueType="num">
                                      <p:cBhvr>
                                        <p:cTn id="51" dur="300" fill="hold"/>
                                        <p:tgtEl>
                                          <p:spTgt spid="2"/>
                                        </p:tgtEl>
                                        <p:attrNameLst>
                                          <p:attrName>ppt_h</p:attrName>
                                        </p:attrNameLst>
                                      </p:cBhvr>
                                      <p:tavLst>
                                        <p:tav tm="0">
                                          <p:val>
                                            <p:fltVal val="0"/>
                                          </p:val>
                                        </p:tav>
                                        <p:tav tm="100000">
                                          <p:val>
                                            <p:strVal val="#ppt_h"/>
                                          </p:val>
                                        </p:tav>
                                      </p:tavLst>
                                    </p:anim>
                                    <p:animEffect transition="in" filter="fade">
                                      <p:cBhvr>
                                        <p:cTn id="52" dur="300"/>
                                        <p:tgtEl>
                                          <p:spTgt spid="2"/>
                                        </p:tgtEl>
                                      </p:cBhvr>
                                    </p:animEffect>
                                  </p:childTnLst>
                                </p:cTn>
                              </p:par>
                              <p:par>
                                <p:cTn id="53" presetID="6" presetClass="emph" presetSubtype="0" autoRev="1" fill="hold" nodeType="withEffect">
                                  <p:stCondLst>
                                    <p:cond delay="700"/>
                                  </p:stCondLst>
                                  <p:childTnLst>
                                    <p:animScale>
                                      <p:cBhvr>
                                        <p:cTn id="54" dur="150" fill="hold"/>
                                        <p:tgtEl>
                                          <p:spTgt spid="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8443"/>
                                        </p:tgtEl>
                                        <p:attrNameLst>
                                          <p:attrName>style.visibility</p:attrName>
                                        </p:attrNameLst>
                                      </p:cBhvr>
                                      <p:to>
                                        <p:strVal val="visible"/>
                                      </p:to>
                                    </p:set>
                                    <p:anim calcmode="lin" valueType="num">
                                      <p:cBhvr additive="base">
                                        <p:cTn id="57" dur="750" fill="hold"/>
                                        <p:tgtEl>
                                          <p:spTgt spid="18443"/>
                                        </p:tgtEl>
                                        <p:attrNameLst>
                                          <p:attrName>ppt_x</p:attrName>
                                        </p:attrNameLst>
                                      </p:cBhvr>
                                      <p:tavLst>
                                        <p:tav tm="0">
                                          <p:val>
                                            <p:strVal val="0-#ppt_w/2"/>
                                          </p:val>
                                        </p:tav>
                                        <p:tav tm="100000">
                                          <p:val>
                                            <p:strVal val="#ppt_x"/>
                                          </p:val>
                                        </p:tav>
                                      </p:tavLst>
                                    </p:anim>
                                    <p:anim calcmode="lin" valueType="num">
                                      <p:cBhvr additive="base">
                                        <p:cTn id="58" dur="750" fill="hold"/>
                                        <p:tgtEl>
                                          <p:spTgt spid="1844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18436"/>
                                        </p:tgtEl>
                                        <p:attrNameLst>
                                          <p:attrName>style.visibility</p:attrName>
                                        </p:attrNameLst>
                                      </p:cBhvr>
                                      <p:to>
                                        <p:strVal val="visible"/>
                                      </p:to>
                                    </p:set>
                                    <p:anim calcmode="lin" valueType="num">
                                      <p:cBhvr>
                                        <p:cTn id="61" dur="300" fill="hold"/>
                                        <p:tgtEl>
                                          <p:spTgt spid="18436"/>
                                        </p:tgtEl>
                                        <p:attrNameLst>
                                          <p:attrName>ppt_w</p:attrName>
                                        </p:attrNameLst>
                                      </p:cBhvr>
                                      <p:tavLst>
                                        <p:tav tm="0">
                                          <p:val>
                                            <p:fltVal val="0"/>
                                          </p:val>
                                        </p:tav>
                                        <p:tav tm="100000">
                                          <p:val>
                                            <p:strVal val="#ppt_w"/>
                                          </p:val>
                                        </p:tav>
                                      </p:tavLst>
                                    </p:anim>
                                    <p:anim calcmode="lin" valueType="num">
                                      <p:cBhvr>
                                        <p:cTn id="62" dur="300" fill="hold"/>
                                        <p:tgtEl>
                                          <p:spTgt spid="18436"/>
                                        </p:tgtEl>
                                        <p:attrNameLst>
                                          <p:attrName>ppt_h</p:attrName>
                                        </p:attrNameLst>
                                      </p:cBhvr>
                                      <p:tavLst>
                                        <p:tav tm="0">
                                          <p:val>
                                            <p:fltVal val="0"/>
                                          </p:val>
                                        </p:tav>
                                        <p:tav tm="100000">
                                          <p:val>
                                            <p:strVal val="#ppt_h"/>
                                          </p:val>
                                        </p:tav>
                                      </p:tavLst>
                                    </p:anim>
                                    <p:animEffect transition="in" filter="fade">
                                      <p:cBhvr>
                                        <p:cTn id="63" dur="300"/>
                                        <p:tgtEl>
                                          <p:spTgt spid="18436"/>
                                        </p:tgtEl>
                                      </p:cBhvr>
                                    </p:animEffect>
                                  </p:childTnLst>
                                </p:cTn>
                              </p:par>
                              <p:par>
                                <p:cTn id="64" presetID="6" presetClass="emph" presetSubtype="0" autoRev="1" fill="hold" grpId="1" nodeType="withEffect">
                                  <p:stCondLst>
                                    <p:cond delay="700"/>
                                  </p:stCondLst>
                                  <p:childTnLst>
                                    <p:animScale>
                                      <p:cBhvr>
                                        <p:cTn id="65" dur="150" fill="hold"/>
                                        <p:tgtEl>
                                          <p:spTgt spid="1843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3"/>
                                        </p:tgtEl>
                                        <p:attrNameLst>
                                          <p:attrName>style.visibility</p:attrName>
                                        </p:attrNameLst>
                                      </p:cBhvr>
                                      <p:to>
                                        <p:strVal val="visible"/>
                                      </p:to>
                                    </p:set>
                                    <p:anim calcmode="lin" valueType="num">
                                      <p:cBhvr>
                                        <p:cTn id="68" dur="300" fill="hold"/>
                                        <p:tgtEl>
                                          <p:spTgt spid="3"/>
                                        </p:tgtEl>
                                        <p:attrNameLst>
                                          <p:attrName>ppt_w</p:attrName>
                                        </p:attrNameLst>
                                      </p:cBhvr>
                                      <p:tavLst>
                                        <p:tav tm="0">
                                          <p:val>
                                            <p:fltVal val="0"/>
                                          </p:val>
                                        </p:tav>
                                        <p:tav tm="100000">
                                          <p:val>
                                            <p:strVal val="#ppt_w"/>
                                          </p:val>
                                        </p:tav>
                                      </p:tavLst>
                                    </p:anim>
                                    <p:anim calcmode="lin" valueType="num">
                                      <p:cBhvr>
                                        <p:cTn id="69" dur="300" fill="hold"/>
                                        <p:tgtEl>
                                          <p:spTgt spid="3"/>
                                        </p:tgtEl>
                                        <p:attrNameLst>
                                          <p:attrName>ppt_h</p:attrName>
                                        </p:attrNameLst>
                                      </p:cBhvr>
                                      <p:tavLst>
                                        <p:tav tm="0">
                                          <p:val>
                                            <p:fltVal val="0"/>
                                          </p:val>
                                        </p:tav>
                                        <p:tav tm="100000">
                                          <p:val>
                                            <p:strVal val="#ppt_h"/>
                                          </p:val>
                                        </p:tav>
                                      </p:tavLst>
                                    </p:anim>
                                    <p:animEffect transition="in" filter="fade">
                                      <p:cBhvr>
                                        <p:cTn id="70" dur="300"/>
                                        <p:tgtEl>
                                          <p:spTgt spid="3"/>
                                        </p:tgtEl>
                                      </p:cBhvr>
                                    </p:animEffect>
                                  </p:childTnLst>
                                </p:cTn>
                              </p:par>
                              <p:par>
                                <p:cTn id="71" presetID="6" presetClass="emph" presetSubtype="0" autoRev="1" fill="hold" nodeType="withEffect">
                                  <p:stCondLst>
                                    <p:cond delay="700"/>
                                  </p:stCondLst>
                                  <p:childTnLst>
                                    <p:animScale>
                                      <p:cBhvr>
                                        <p:cTn id="72" dur="150" fill="hold"/>
                                        <p:tgtEl>
                                          <p:spTgt spid="3"/>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8444"/>
                                        </p:tgtEl>
                                        <p:attrNameLst>
                                          <p:attrName>style.visibility</p:attrName>
                                        </p:attrNameLst>
                                      </p:cBhvr>
                                      <p:to>
                                        <p:strVal val="visible"/>
                                      </p:to>
                                    </p:set>
                                    <p:anim calcmode="lin" valueType="num">
                                      <p:cBhvr additive="base">
                                        <p:cTn id="75" dur="750" fill="hold"/>
                                        <p:tgtEl>
                                          <p:spTgt spid="18444"/>
                                        </p:tgtEl>
                                        <p:attrNameLst>
                                          <p:attrName>ppt_x</p:attrName>
                                        </p:attrNameLst>
                                      </p:cBhvr>
                                      <p:tavLst>
                                        <p:tav tm="0">
                                          <p:val>
                                            <p:strVal val="1+#ppt_w/2"/>
                                          </p:val>
                                        </p:tav>
                                        <p:tav tm="100000">
                                          <p:val>
                                            <p:strVal val="#ppt_x"/>
                                          </p:val>
                                        </p:tav>
                                      </p:tavLst>
                                    </p:anim>
                                    <p:anim calcmode="lin" valueType="num">
                                      <p:cBhvr additive="base">
                                        <p:cTn id="76" dur="750" fill="hold"/>
                                        <p:tgtEl>
                                          <p:spTgt spid="1844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18438"/>
                                        </p:tgtEl>
                                        <p:attrNameLst>
                                          <p:attrName>style.visibility</p:attrName>
                                        </p:attrNameLst>
                                      </p:cBhvr>
                                      <p:to>
                                        <p:strVal val="visible"/>
                                      </p:to>
                                    </p:set>
                                    <p:anim calcmode="lin" valueType="num">
                                      <p:cBhvr>
                                        <p:cTn id="79" dur="300" fill="hold"/>
                                        <p:tgtEl>
                                          <p:spTgt spid="18438"/>
                                        </p:tgtEl>
                                        <p:attrNameLst>
                                          <p:attrName>ppt_w</p:attrName>
                                        </p:attrNameLst>
                                      </p:cBhvr>
                                      <p:tavLst>
                                        <p:tav tm="0">
                                          <p:val>
                                            <p:fltVal val="0"/>
                                          </p:val>
                                        </p:tav>
                                        <p:tav tm="100000">
                                          <p:val>
                                            <p:strVal val="#ppt_w"/>
                                          </p:val>
                                        </p:tav>
                                      </p:tavLst>
                                    </p:anim>
                                    <p:anim calcmode="lin" valueType="num">
                                      <p:cBhvr>
                                        <p:cTn id="80" dur="300" fill="hold"/>
                                        <p:tgtEl>
                                          <p:spTgt spid="18438"/>
                                        </p:tgtEl>
                                        <p:attrNameLst>
                                          <p:attrName>ppt_h</p:attrName>
                                        </p:attrNameLst>
                                      </p:cBhvr>
                                      <p:tavLst>
                                        <p:tav tm="0">
                                          <p:val>
                                            <p:fltVal val="0"/>
                                          </p:val>
                                        </p:tav>
                                        <p:tav tm="100000">
                                          <p:val>
                                            <p:strVal val="#ppt_h"/>
                                          </p:val>
                                        </p:tav>
                                      </p:tavLst>
                                    </p:anim>
                                    <p:animEffect transition="in" filter="fade">
                                      <p:cBhvr>
                                        <p:cTn id="81" dur="300"/>
                                        <p:tgtEl>
                                          <p:spTgt spid="18438"/>
                                        </p:tgtEl>
                                      </p:cBhvr>
                                    </p:animEffect>
                                  </p:childTnLst>
                                </p:cTn>
                              </p:par>
                              <p:par>
                                <p:cTn id="82" presetID="6" presetClass="emph" presetSubtype="0" autoRev="1" fill="hold" grpId="1" nodeType="withEffect">
                                  <p:stCondLst>
                                    <p:cond delay="700"/>
                                  </p:stCondLst>
                                  <p:childTnLst>
                                    <p:animScale>
                                      <p:cBhvr>
                                        <p:cTn id="83" dur="150" fill="hold"/>
                                        <p:tgtEl>
                                          <p:spTgt spid="1843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18455"/>
                                        </p:tgtEl>
                                        <p:attrNameLst>
                                          <p:attrName>style.visibility</p:attrName>
                                        </p:attrNameLst>
                                      </p:cBhvr>
                                      <p:to>
                                        <p:strVal val="visible"/>
                                      </p:to>
                                    </p:set>
                                    <p:anim calcmode="lin" valueType="num">
                                      <p:cBhvr>
                                        <p:cTn id="86" dur="300" fill="hold"/>
                                        <p:tgtEl>
                                          <p:spTgt spid="18455"/>
                                        </p:tgtEl>
                                        <p:attrNameLst>
                                          <p:attrName>ppt_w</p:attrName>
                                        </p:attrNameLst>
                                      </p:cBhvr>
                                      <p:tavLst>
                                        <p:tav tm="0">
                                          <p:val>
                                            <p:fltVal val="0"/>
                                          </p:val>
                                        </p:tav>
                                        <p:tav tm="100000">
                                          <p:val>
                                            <p:strVal val="#ppt_w"/>
                                          </p:val>
                                        </p:tav>
                                      </p:tavLst>
                                    </p:anim>
                                    <p:anim calcmode="lin" valueType="num">
                                      <p:cBhvr>
                                        <p:cTn id="87" dur="300" fill="hold"/>
                                        <p:tgtEl>
                                          <p:spTgt spid="18455"/>
                                        </p:tgtEl>
                                        <p:attrNameLst>
                                          <p:attrName>ppt_h</p:attrName>
                                        </p:attrNameLst>
                                      </p:cBhvr>
                                      <p:tavLst>
                                        <p:tav tm="0">
                                          <p:val>
                                            <p:fltVal val="0"/>
                                          </p:val>
                                        </p:tav>
                                        <p:tav tm="100000">
                                          <p:val>
                                            <p:strVal val="#ppt_h"/>
                                          </p:val>
                                        </p:tav>
                                      </p:tavLst>
                                    </p:anim>
                                    <p:animEffect transition="in" filter="fade">
                                      <p:cBhvr>
                                        <p:cTn id="88" dur="300"/>
                                        <p:tgtEl>
                                          <p:spTgt spid="18455"/>
                                        </p:tgtEl>
                                      </p:cBhvr>
                                    </p:animEffect>
                                  </p:childTnLst>
                                </p:cTn>
                              </p:par>
                              <p:par>
                                <p:cTn id="89" presetID="6" presetClass="emph" presetSubtype="0" autoRev="1" fill="hold" grpId="1" nodeType="withEffect">
                                  <p:stCondLst>
                                    <p:cond delay="700"/>
                                  </p:stCondLst>
                                  <p:childTnLst>
                                    <p:animScale>
                                      <p:cBhvr>
                                        <p:cTn id="90" dur="150" fill="hold"/>
                                        <p:tgtEl>
                                          <p:spTgt spid="1845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18439"/>
                                        </p:tgtEl>
                                        <p:attrNameLst>
                                          <p:attrName>style.visibility</p:attrName>
                                        </p:attrNameLst>
                                      </p:cBhvr>
                                      <p:to>
                                        <p:strVal val="visible"/>
                                      </p:to>
                                    </p:set>
                                    <p:animEffect transition="in" filter="wipe(right)">
                                      <p:cBhvr>
                                        <p:cTn id="93" dur="500"/>
                                        <p:tgtEl>
                                          <p:spTgt spid="1843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18450"/>
                                        </p:tgtEl>
                                        <p:attrNameLst>
                                          <p:attrName>style.visibility</p:attrName>
                                        </p:attrNameLst>
                                      </p:cBhvr>
                                      <p:to>
                                        <p:strVal val="visible"/>
                                      </p:to>
                                    </p:set>
                                    <p:anim calcmode="lin" valueType="num">
                                      <p:cBhvr additive="base">
                                        <p:cTn id="96" dur="750" fill="hold"/>
                                        <p:tgtEl>
                                          <p:spTgt spid="18450"/>
                                        </p:tgtEl>
                                        <p:attrNameLst>
                                          <p:attrName>ppt_x</p:attrName>
                                        </p:attrNameLst>
                                      </p:cBhvr>
                                      <p:tavLst>
                                        <p:tav tm="0">
                                          <p:val>
                                            <p:strVal val="0-#ppt_w/2"/>
                                          </p:val>
                                        </p:tav>
                                        <p:tav tm="100000">
                                          <p:val>
                                            <p:strVal val="#ppt_x"/>
                                          </p:val>
                                        </p:tav>
                                      </p:tavLst>
                                    </p:anim>
                                    <p:anim calcmode="lin" valueType="num">
                                      <p:cBhvr additive="base">
                                        <p:cTn id="97" dur="750" fill="hold"/>
                                        <p:tgtEl>
                                          <p:spTgt spid="1845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8442"/>
                                        </p:tgtEl>
                                        <p:attrNameLst>
                                          <p:attrName>style.visibility</p:attrName>
                                        </p:attrNameLst>
                                      </p:cBhvr>
                                      <p:to>
                                        <p:strVal val="visible"/>
                                      </p:to>
                                    </p:set>
                                    <p:animEffect transition="in" filter="wipe(right)">
                                      <p:cBhvr>
                                        <p:cTn id="100" dur="500"/>
                                        <p:tgtEl>
                                          <p:spTgt spid="1844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8449"/>
                                        </p:tgtEl>
                                        <p:attrNameLst>
                                          <p:attrName>style.visibility</p:attrName>
                                        </p:attrNameLst>
                                      </p:cBhvr>
                                      <p:to>
                                        <p:strVal val="visible"/>
                                      </p:to>
                                    </p:set>
                                    <p:anim calcmode="lin" valueType="num">
                                      <p:cBhvr additive="base">
                                        <p:cTn id="103" dur="750" fill="hold"/>
                                        <p:tgtEl>
                                          <p:spTgt spid="18449"/>
                                        </p:tgtEl>
                                        <p:attrNameLst>
                                          <p:attrName>ppt_x</p:attrName>
                                        </p:attrNameLst>
                                      </p:cBhvr>
                                      <p:tavLst>
                                        <p:tav tm="0">
                                          <p:val>
                                            <p:strVal val="0-#ppt_w/2"/>
                                          </p:val>
                                        </p:tav>
                                        <p:tav tm="100000">
                                          <p:val>
                                            <p:strVal val="#ppt_x"/>
                                          </p:val>
                                        </p:tav>
                                      </p:tavLst>
                                    </p:anim>
                                    <p:anim calcmode="lin" valueType="num">
                                      <p:cBhvr additive="base">
                                        <p:cTn id="104" dur="750" fill="hold"/>
                                        <p:tgtEl>
                                          <p:spTgt spid="1844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8440"/>
                                        </p:tgtEl>
                                        <p:attrNameLst>
                                          <p:attrName>style.visibility</p:attrName>
                                        </p:attrNameLst>
                                      </p:cBhvr>
                                      <p:to>
                                        <p:strVal val="visible"/>
                                      </p:to>
                                    </p:set>
                                    <p:animEffect transition="in" filter="wipe(left)">
                                      <p:cBhvr>
                                        <p:cTn id="107" dur="500"/>
                                        <p:tgtEl>
                                          <p:spTgt spid="1844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8447"/>
                                        </p:tgtEl>
                                        <p:attrNameLst>
                                          <p:attrName>style.visibility</p:attrName>
                                        </p:attrNameLst>
                                      </p:cBhvr>
                                      <p:to>
                                        <p:strVal val="visible"/>
                                      </p:to>
                                    </p:set>
                                    <p:anim calcmode="lin" valueType="num">
                                      <p:cBhvr additive="base">
                                        <p:cTn id="110" dur="750" fill="hold"/>
                                        <p:tgtEl>
                                          <p:spTgt spid="18447"/>
                                        </p:tgtEl>
                                        <p:attrNameLst>
                                          <p:attrName>ppt_x</p:attrName>
                                        </p:attrNameLst>
                                      </p:cBhvr>
                                      <p:tavLst>
                                        <p:tav tm="0">
                                          <p:val>
                                            <p:strVal val="1+#ppt_w/2"/>
                                          </p:val>
                                        </p:tav>
                                        <p:tav tm="100000">
                                          <p:val>
                                            <p:strVal val="#ppt_x"/>
                                          </p:val>
                                        </p:tav>
                                      </p:tavLst>
                                    </p:anim>
                                    <p:anim calcmode="lin" valueType="num">
                                      <p:cBhvr additive="base">
                                        <p:cTn id="111" dur="750" fill="hold"/>
                                        <p:tgtEl>
                                          <p:spTgt spid="1844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8441"/>
                                        </p:tgtEl>
                                        <p:attrNameLst>
                                          <p:attrName>style.visibility</p:attrName>
                                        </p:attrNameLst>
                                      </p:cBhvr>
                                      <p:to>
                                        <p:strVal val="visible"/>
                                      </p:to>
                                    </p:set>
                                    <p:animEffect transition="in" filter="wipe(left)">
                                      <p:cBhvr>
                                        <p:cTn id="114" dur="500"/>
                                        <p:tgtEl>
                                          <p:spTgt spid="1844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448"/>
                                        </p:tgtEl>
                                        <p:attrNameLst>
                                          <p:attrName>style.visibility</p:attrName>
                                        </p:attrNameLst>
                                      </p:cBhvr>
                                      <p:to>
                                        <p:strVal val="visible"/>
                                      </p:to>
                                    </p:set>
                                    <p:anim calcmode="lin" valueType="num">
                                      <p:cBhvr additive="base">
                                        <p:cTn id="117" dur="750" fill="hold"/>
                                        <p:tgtEl>
                                          <p:spTgt spid="18448"/>
                                        </p:tgtEl>
                                        <p:attrNameLst>
                                          <p:attrName>ppt_x</p:attrName>
                                        </p:attrNameLst>
                                      </p:cBhvr>
                                      <p:tavLst>
                                        <p:tav tm="0">
                                          <p:val>
                                            <p:strVal val="1+#ppt_w/2"/>
                                          </p:val>
                                        </p:tav>
                                        <p:tav tm="100000">
                                          <p:val>
                                            <p:strVal val="#ppt_x"/>
                                          </p:val>
                                        </p:tav>
                                      </p:tavLst>
                                    </p:anim>
                                    <p:anim calcmode="lin" valueType="num">
                                      <p:cBhvr additive="base">
                                        <p:cTn id="118" dur="750" fill="hold"/>
                                        <p:tgtEl>
                                          <p:spTgt spid="184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4" grpId="1" animBg="1"/>
      <p:bldP spid="18435" grpId="0" animBg="1"/>
      <p:bldP spid="18435" grpId="1" animBg="1"/>
      <p:bldP spid="18436" grpId="0" animBg="1"/>
      <p:bldP spid="18436" grpId="1" animBg="1"/>
      <p:bldP spid="18437" grpId="0" animBg="1"/>
      <p:bldP spid="18437" grpId="1" animBg="1"/>
      <p:bldP spid="18438" grpId="0" animBg="1"/>
      <p:bldP spid="18438" grpId="1"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p:bldP spid="18448" grpId="0"/>
      <p:bldP spid="18449" grpId="0"/>
      <p:bldP spid="18450" grpId="0"/>
      <p:bldP spid="18451" grpId="0" animBg="1"/>
      <p:bldP spid="18451" grpId="1" animBg="1"/>
      <p:bldP spid="18455" grpId="0" animBg="1"/>
      <p:bldP spid="18455" grpId="1" animBg="1"/>
      <p:bldP spid="18459" grpId="0" animBg="1"/>
      <p:bldP spid="1845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a:xfrm>
            <a:off x="973468" y="1940560"/>
            <a:ext cx="7308061" cy="1099557"/>
            <a:chOff x="1212082" y="2089253"/>
            <a:chExt cx="5401827" cy="812594"/>
          </a:xfrm>
          <a:solidFill>
            <a:srgbClr val="FF9400"/>
          </a:solidFill>
        </p:grpSpPr>
        <p:sp>
          <p:nvSpPr>
            <p:cNvPr id="16" name="Freeform 15"/>
            <p:cNvSpPr>
              <a:spLocks noChangeAspect="1"/>
            </p:cNvSpPr>
            <p:nvPr/>
          </p:nvSpPr>
          <p:spPr>
            <a:xfrm>
              <a:off x="5166109"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Freeform 16"/>
            <p:cNvSpPr>
              <a:spLocks noChangeAspect="1"/>
            </p:cNvSpPr>
            <p:nvPr/>
          </p:nvSpPr>
          <p:spPr>
            <a:xfrm>
              <a:off x="3848100"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Freeform 17"/>
            <p:cNvSpPr>
              <a:spLocks noChangeAspect="1"/>
            </p:cNvSpPr>
            <p:nvPr/>
          </p:nvSpPr>
          <p:spPr>
            <a:xfrm>
              <a:off x="2530091"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reeform 18"/>
            <p:cNvSpPr>
              <a:spLocks noChangeAspect="1"/>
            </p:cNvSpPr>
            <p:nvPr/>
          </p:nvSpPr>
          <p:spPr>
            <a:xfrm>
              <a:off x="1212082" y="2089253"/>
              <a:ext cx="1447800" cy="812594"/>
            </a:xfrm>
            <a:custGeom>
              <a:avLst/>
              <a:gdLst>
                <a:gd name="connsiteX0" fmla="*/ 723900 w 1447800"/>
                <a:gd name="connsiteY0" fmla="*/ 0 h 812594"/>
                <a:gd name="connsiteX1" fmla="*/ 782950 w 1447800"/>
                <a:gd name="connsiteY1" fmla="*/ 2982 h 812594"/>
                <a:gd name="connsiteX2" fmla="*/ 1447800 w 1447800"/>
                <a:gd name="connsiteY2" fmla="*/ 739727 h 812594"/>
                <a:gd name="connsiteX3" fmla="*/ 1446025 w 1447800"/>
                <a:gd name="connsiteY3" fmla="*/ 739727 h 812594"/>
                <a:gd name="connsiteX4" fmla="*/ 1447800 w 1447800"/>
                <a:gd name="connsiteY4" fmla="*/ 744013 h 812594"/>
                <a:gd name="connsiteX5" fmla="*/ 1379220 w 1447800"/>
                <a:gd name="connsiteY5" fmla="*/ 812593 h 812594"/>
                <a:gd name="connsiteX6" fmla="*/ 1310640 w 1447800"/>
                <a:gd name="connsiteY6" fmla="*/ 744013 h 812594"/>
                <a:gd name="connsiteX7" fmla="*/ 1312415 w 1447800"/>
                <a:gd name="connsiteY7" fmla="*/ 739727 h 812594"/>
                <a:gd name="connsiteX8" fmla="*/ 1309234 w 1447800"/>
                <a:gd name="connsiteY8" fmla="*/ 739727 h 812594"/>
                <a:gd name="connsiteX9" fmla="*/ 1309430 w 1447800"/>
                <a:gd name="connsiteY9" fmla="*/ 737778 h 812594"/>
                <a:gd name="connsiteX10" fmla="*/ 827039 w 1447800"/>
                <a:gd name="connsiteY10" fmla="*/ 145904 h 812594"/>
                <a:gd name="connsiteX11" fmla="*/ 723900 w 1447800"/>
                <a:gd name="connsiteY11" fmla="*/ 135507 h 812594"/>
                <a:gd name="connsiteX12" fmla="*/ 723900 w 1447800"/>
                <a:gd name="connsiteY12" fmla="*/ 135508 h 812594"/>
                <a:gd name="connsiteX13" fmla="*/ 620761 w 1447800"/>
                <a:gd name="connsiteY13" fmla="*/ 145905 h 812594"/>
                <a:gd name="connsiteX14" fmla="*/ 138370 w 1447800"/>
                <a:gd name="connsiteY14" fmla="*/ 737779 h 812594"/>
                <a:gd name="connsiteX15" fmla="*/ 138566 w 1447800"/>
                <a:gd name="connsiteY15" fmla="*/ 739728 h 812594"/>
                <a:gd name="connsiteX16" fmla="*/ 135385 w 1447800"/>
                <a:gd name="connsiteY16" fmla="*/ 739728 h 812594"/>
                <a:gd name="connsiteX17" fmla="*/ 137160 w 1447800"/>
                <a:gd name="connsiteY17" fmla="*/ 744014 h 812594"/>
                <a:gd name="connsiteX18" fmla="*/ 68580 w 1447800"/>
                <a:gd name="connsiteY18" fmla="*/ 812594 h 812594"/>
                <a:gd name="connsiteX19" fmla="*/ 0 w 1447800"/>
                <a:gd name="connsiteY19" fmla="*/ 744014 h 812594"/>
                <a:gd name="connsiteX20" fmla="*/ 1775 w 1447800"/>
                <a:gd name="connsiteY20" fmla="*/ 739728 h 812594"/>
                <a:gd name="connsiteX21" fmla="*/ 0 w 1447800"/>
                <a:gd name="connsiteY21" fmla="*/ 739728 h 812594"/>
                <a:gd name="connsiteX22" fmla="*/ 664850 w 1447800"/>
                <a:gd name="connsiteY22" fmla="*/ 2983 h 812594"/>
                <a:gd name="connsiteX23" fmla="*/ 723900 w 1447800"/>
                <a:gd name="connsiteY23" fmla="*/ 1 h 812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47800" h="812594">
                  <a:moveTo>
                    <a:pt x="723900" y="0"/>
                  </a:moveTo>
                  <a:lnTo>
                    <a:pt x="782950" y="2982"/>
                  </a:lnTo>
                  <a:cubicBezTo>
                    <a:pt x="1156386" y="40906"/>
                    <a:pt x="1447800" y="356285"/>
                    <a:pt x="1447800" y="739727"/>
                  </a:cubicBezTo>
                  <a:lnTo>
                    <a:pt x="1446025" y="739727"/>
                  </a:lnTo>
                  <a:lnTo>
                    <a:pt x="1447800" y="744013"/>
                  </a:lnTo>
                  <a:cubicBezTo>
                    <a:pt x="1447800" y="781889"/>
                    <a:pt x="1417096" y="812593"/>
                    <a:pt x="1379220" y="812593"/>
                  </a:cubicBezTo>
                  <a:cubicBezTo>
                    <a:pt x="1341344" y="812593"/>
                    <a:pt x="1310640" y="781889"/>
                    <a:pt x="1310640" y="744013"/>
                  </a:cubicBezTo>
                  <a:lnTo>
                    <a:pt x="1312415" y="739727"/>
                  </a:lnTo>
                  <a:lnTo>
                    <a:pt x="1309234" y="739727"/>
                  </a:lnTo>
                  <a:lnTo>
                    <a:pt x="1309430" y="737778"/>
                  </a:lnTo>
                  <a:cubicBezTo>
                    <a:pt x="1309430" y="445824"/>
                    <a:pt x="1102339" y="202239"/>
                    <a:pt x="827039" y="145904"/>
                  </a:cubicBezTo>
                  <a:lnTo>
                    <a:pt x="723900" y="135507"/>
                  </a:lnTo>
                  <a:lnTo>
                    <a:pt x="723900" y="135508"/>
                  </a:lnTo>
                  <a:lnTo>
                    <a:pt x="620761" y="145905"/>
                  </a:lnTo>
                  <a:cubicBezTo>
                    <a:pt x="345461" y="202240"/>
                    <a:pt x="138370" y="445825"/>
                    <a:pt x="138370" y="737779"/>
                  </a:cubicBezTo>
                  <a:lnTo>
                    <a:pt x="138566" y="739728"/>
                  </a:lnTo>
                  <a:lnTo>
                    <a:pt x="135385" y="739728"/>
                  </a:lnTo>
                  <a:lnTo>
                    <a:pt x="137160" y="744014"/>
                  </a:lnTo>
                  <a:cubicBezTo>
                    <a:pt x="137160" y="781890"/>
                    <a:pt x="106456" y="812594"/>
                    <a:pt x="68580" y="812594"/>
                  </a:cubicBezTo>
                  <a:cubicBezTo>
                    <a:pt x="30704" y="812594"/>
                    <a:pt x="0" y="781890"/>
                    <a:pt x="0" y="744014"/>
                  </a:cubicBezTo>
                  <a:lnTo>
                    <a:pt x="1775" y="739728"/>
                  </a:lnTo>
                  <a:lnTo>
                    <a:pt x="0" y="739728"/>
                  </a:lnTo>
                  <a:cubicBezTo>
                    <a:pt x="0" y="356286"/>
                    <a:pt x="291414" y="40907"/>
                    <a:pt x="664850" y="2983"/>
                  </a:cubicBezTo>
                  <a:lnTo>
                    <a:pt x="723900" y="1"/>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Oval 20"/>
          <p:cNvSpPr>
            <a:spLocks noChangeAspect="1"/>
          </p:cNvSpPr>
          <p:nvPr/>
        </p:nvSpPr>
        <p:spPr>
          <a:xfrm>
            <a:off x="1633479" y="1641472"/>
            <a:ext cx="679434" cy="691501"/>
          </a:xfrm>
          <a:prstGeom prst="ellipse">
            <a:avLst/>
          </a:prstGeom>
          <a:solidFill>
            <a:schemeClr val="accent1"/>
          </a:solidFill>
          <a:ln w="19050">
            <a:noFill/>
          </a:ln>
          <a:effectLst/>
        </p:spPr>
        <p:style>
          <a:lnRef idx="1">
            <a:schemeClr val="accent1"/>
          </a:lnRef>
          <a:fillRef idx="3">
            <a:schemeClr val="accent1"/>
          </a:fillRef>
          <a:effectRef idx="2">
            <a:schemeClr val="accent1"/>
          </a:effectRef>
          <a:fontRef idx="minor">
            <a:schemeClr val="lt1"/>
          </a:fontRef>
        </p:style>
        <p:txBody>
          <a:bodyPr lIns="65021" tIns="32510" rIns="65021" bIns="32510" rtlCol="0" anchor="ctr"/>
          <a:lstStyle/>
          <a:p>
            <a:pPr algn="ctr"/>
            <a:r>
              <a:rPr lang="en-US" sz="2000" dirty="0">
                <a:solidFill>
                  <a:schemeClr val="bg1"/>
                </a:solidFill>
                <a:latin typeface="Arial" panose="020B0604020202020204" pitchFamily="34" charset="0"/>
                <a:cs typeface="Arial" panose="020B0604020202020204" pitchFamily="34" charset="0"/>
              </a:rPr>
              <a:t>01</a:t>
            </a:r>
          </a:p>
        </p:txBody>
      </p:sp>
      <p:sp>
        <p:nvSpPr>
          <p:cNvPr id="22" name="Oval 21"/>
          <p:cNvSpPr>
            <a:spLocks noChangeAspect="1"/>
          </p:cNvSpPr>
          <p:nvPr/>
        </p:nvSpPr>
        <p:spPr>
          <a:xfrm>
            <a:off x="3467167" y="1641472"/>
            <a:ext cx="679434" cy="691501"/>
          </a:xfrm>
          <a:prstGeom prst="ellipse">
            <a:avLst/>
          </a:prstGeom>
          <a:solidFill>
            <a:schemeClr val="accent2"/>
          </a:solidFill>
          <a:ln w="19050">
            <a:noFill/>
          </a:ln>
          <a:effectLst/>
        </p:spPr>
        <p:style>
          <a:lnRef idx="1">
            <a:schemeClr val="accent1"/>
          </a:lnRef>
          <a:fillRef idx="3">
            <a:schemeClr val="accent1"/>
          </a:fillRef>
          <a:effectRef idx="2">
            <a:schemeClr val="accent1"/>
          </a:effectRef>
          <a:fontRef idx="minor">
            <a:schemeClr val="lt1"/>
          </a:fontRef>
        </p:style>
        <p:txBody>
          <a:bodyPr lIns="65021" tIns="32510" rIns="65021" bIns="32510" rtlCol="0" anchor="ctr"/>
          <a:lstStyle/>
          <a:p>
            <a:pPr algn="ctr"/>
            <a:r>
              <a:rPr lang="en-US" sz="2000" dirty="0">
                <a:solidFill>
                  <a:schemeClr val="bg1"/>
                </a:solidFill>
                <a:latin typeface="Arial" panose="020B0604020202020204" pitchFamily="34" charset="0"/>
                <a:cs typeface="Arial" panose="020B0604020202020204" pitchFamily="34" charset="0"/>
              </a:rPr>
              <a:t>02</a:t>
            </a:r>
          </a:p>
        </p:txBody>
      </p:sp>
      <p:sp>
        <p:nvSpPr>
          <p:cNvPr id="23" name="Oval 22"/>
          <p:cNvSpPr>
            <a:spLocks noChangeAspect="1"/>
          </p:cNvSpPr>
          <p:nvPr/>
        </p:nvSpPr>
        <p:spPr>
          <a:xfrm>
            <a:off x="5251598" y="1641472"/>
            <a:ext cx="679434" cy="691501"/>
          </a:xfrm>
          <a:prstGeom prst="ellipse">
            <a:avLst/>
          </a:prstGeom>
          <a:solidFill>
            <a:schemeClr val="accent3"/>
          </a:solidFill>
          <a:ln w="19050">
            <a:noFill/>
          </a:ln>
          <a:effectLst/>
        </p:spPr>
        <p:style>
          <a:lnRef idx="1">
            <a:schemeClr val="accent1"/>
          </a:lnRef>
          <a:fillRef idx="3">
            <a:schemeClr val="accent1"/>
          </a:fillRef>
          <a:effectRef idx="2">
            <a:schemeClr val="accent1"/>
          </a:effectRef>
          <a:fontRef idx="minor">
            <a:schemeClr val="lt1"/>
          </a:fontRef>
        </p:style>
        <p:txBody>
          <a:bodyPr lIns="65021" tIns="32510" rIns="65021" bIns="32510" rtlCol="0" anchor="ctr"/>
          <a:lstStyle/>
          <a:p>
            <a:pPr algn="ctr"/>
            <a:r>
              <a:rPr lang="en-US" sz="2000" dirty="0">
                <a:solidFill>
                  <a:schemeClr val="bg1"/>
                </a:solidFill>
                <a:latin typeface="Arial" panose="020B0604020202020204" pitchFamily="34" charset="0"/>
                <a:cs typeface="Arial" panose="020B0604020202020204" pitchFamily="34" charset="0"/>
              </a:rPr>
              <a:t>03</a:t>
            </a:r>
          </a:p>
        </p:txBody>
      </p:sp>
      <p:sp>
        <p:nvSpPr>
          <p:cNvPr id="24" name="Oval 23"/>
          <p:cNvSpPr>
            <a:spLocks noChangeAspect="1"/>
          </p:cNvSpPr>
          <p:nvPr/>
        </p:nvSpPr>
        <p:spPr>
          <a:xfrm>
            <a:off x="7023796" y="1641472"/>
            <a:ext cx="679434" cy="691501"/>
          </a:xfrm>
          <a:prstGeom prst="ellipse">
            <a:avLst/>
          </a:prstGeom>
          <a:solidFill>
            <a:schemeClr val="accent4"/>
          </a:solidFill>
          <a:ln w="19050">
            <a:noFill/>
          </a:ln>
          <a:effectLst/>
        </p:spPr>
        <p:style>
          <a:lnRef idx="1">
            <a:schemeClr val="accent1"/>
          </a:lnRef>
          <a:fillRef idx="3">
            <a:schemeClr val="accent1"/>
          </a:fillRef>
          <a:effectRef idx="2">
            <a:schemeClr val="accent1"/>
          </a:effectRef>
          <a:fontRef idx="minor">
            <a:schemeClr val="lt1"/>
          </a:fontRef>
        </p:style>
        <p:txBody>
          <a:bodyPr lIns="65021" tIns="32510" rIns="65021" bIns="32510" rtlCol="0" anchor="ctr"/>
          <a:lstStyle/>
          <a:p>
            <a:pPr algn="ctr"/>
            <a:r>
              <a:rPr lang="en-US" sz="2000" dirty="0">
                <a:solidFill>
                  <a:schemeClr val="bg1"/>
                </a:solidFill>
                <a:latin typeface="Arial" panose="020B0604020202020204" pitchFamily="34" charset="0"/>
                <a:cs typeface="Arial" panose="020B0604020202020204" pitchFamily="34" charset="0"/>
              </a:rPr>
              <a:t>04</a:t>
            </a:r>
          </a:p>
        </p:txBody>
      </p:sp>
      <p:sp>
        <p:nvSpPr>
          <p:cNvPr id="41" name="TextBox 23"/>
          <p:cNvSpPr txBox="1"/>
          <p:nvPr/>
        </p:nvSpPr>
        <p:spPr>
          <a:xfrm>
            <a:off x="821534" y="3939508"/>
            <a:ext cx="1792199"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2" name="TextBox 24"/>
          <p:cNvSpPr txBox="1"/>
          <p:nvPr/>
        </p:nvSpPr>
        <p:spPr>
          <a:xfrm>
            <a:off x="821534" y="36987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43" name="TextBox 23"/>
          <p:cNvSpPr txBox="1"/>
          <p:nvPr/>
        </p:nvSpPr>
        <p:spPr>
          <a:xfrm>
            <a:off x="2862565" y="3939508"/>
            <a:ext cx="1792199"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4" name="TextBox 24"/>
          <p:cNvSpPr txBox="1"/>
          <p:nvPr/>
        </p:nvSpPr>
        <p:spPr>
          <a:xfrm>
            <a:off x="2862565" y="36987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45" name="TextBox 23"/>
          <p:cNvSpPr txBox="1"/>
          <p:nvPr/>
        </p:nvSpPr>
        <p:spPr>
          <a:xfrm>
            <a:off x="4768130" y="3939508"/>
            <a:ext cx="1792199"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6" name="TextBox 24"/>
          <p:cNvSpPr txBox="1"/>
          <p:nvPr/>
        </p:nvSpPr>
        <p:spPr>
          <a:xfrm>
            <a:off x="4768129" y="36987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47" name="TextBox 23"/>
          <p:cNvSpPr txBox="1"/>
          <p:nvPr/>
        </p:nvSpPr>
        <p:spPr>
          <a:xfrm>
            <a:off x="6809161" y="3939508"/>
            <a:ext cx="1792199"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8" name="TextBox 24"/>
          <p:cNvSpPr txBox="1"/>
          <p:nvPr/>
        </p:nvSpPr>
        <p:spPr>
          <a:xfrm>
            <a:off x="6809161" y="3698713"/>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34251445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up)">
                                      <p:cBhvr>
                                        <p:cTn id="37" dur="500"/>
                                        <p:tgtEl>
                                          <p:spTgt spid="41"/>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ppt_y</p:attrName>
                                        </p:attrNameLst>
                                      </p:cBhvr>
                                      <p:tavLst>
                                        <p:tav tm="0">
                                          <p:val>
                                            <p:strVal val="#ppt_y-#ppt_h*1.125000"/>
                                          </p:val>
                                        </p:tav>
                                        <p:tav tm="100000">
                                          <p:val>
                                            <p:strVal val="#ppt_y"/>
                                          </p:val>
                                        </p:tav>
                                      </p:tavLst>
                                    </p:anim>
                                    <p:animEffect transition="in" filter="wipe(down)">
                                      <p:cBhvr>
                                        <p:cTn id="41" dur="500"/>
                                        <p:tgtEl>
                                          <p:spTgt spid="42"/>
                                        </p:tgtEl>
                                      </p:cBhvr>
                                    </p:animEffect>
                                  </p:childTnLst>
                                </p:cTn>
                              </p:par>
                            </p:childTnLst>
                          </p:cTn>
                        </p:par>
                        <p:par>
                          <p:cTn id="42" fill="hold">
                            <p:stCondLst>
                              <p:cond delay="2500"/>
                            </p:stCondLst>
                            <p:childTnLst>
                              <p:par>
                                <p:cTn id="43" presetID="1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p:tgtEl>
                                          <p:spTgt spid="43"/>
                                        </p:tgtEl>
                                        <p:attrNameLst>
                                          <p:attrName>ppt_y</p:attrName>
                                        </p:attrNameLst>
                                      </p:cBhvr>
                                      <p:tavLst>
                                        <p:tav tm="0">
                                          <p:val>
                                            <p:strVal val="#ppt_y+#ppt_h*1.125000"/>
                                          </p:val>
                                        </p:tav>
                                        <p:tav tm="100000">
                                          <p:val>
                                            <p:strVal val="#ppt_y"/>
                                          </p:val>
                                        </p:tav>
                                      </p:tavLst>
                                    </p:anim>
                                    <p:animEffect transition="in" filter="wipe(up)">
                                      <p:cBhvr>
                                        <p:cTn id="46" dur="500"/>
                                        <p:tgtEl>
                                          <p:spTgt spid="43"/>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down)">
                                      <p:cBhvr>
                                        <p:cTn id="50" dur="500"/>
                                        <p:tgtEl>
                                          <p:spTgt spid="44"/>
                                        </p:tgtEl>
                                      </p:cBhvr>
                                    </p:animEffect>
                                  </p:childTnLst>
                                </p:cTn>
                              </p:par>
                            </p:childTnLst>
                          </p:cTn>
                        </p:par>
                        <p:par>
                          <p:cTn id="51" fill="hold">
                            <p:stCondLst>
                              <p:cond delay="3000"/>
                            </p:stCondLst>
                            <p:childTnLst>
                              <p:par>
                                <p:cTn id="52" presetID="12" presetClass="entr" presetSubtype="4"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p:tgtEl>
                                          <p:spTgt spid="45"/>
                                        </p:tgtEl>
                                        <p:attrNameLst>
                                          <p:attrName>ppt_y</p:attrName>
                                        </p:attrNameLst>
                                      </p:cBhvr>
                                      <p:tavLst>
                                        <p:tav tm="0">
                                          <p:val>
                                            <p:strVal val="#ppt_y+#ppt_h*1.125000"/>
                                          </p:val>
                                        </p:tav>
                                        <p:tav tm="100000">
                                          <p:val>
                                            <p:strVal val="#ppt_y"/>
                                          </p:val>
                                        </p:tav>
                                      </p:tavLst>
                                    </p:anim>
                                    <p:animEffect transition="in" filter="wipe(up)">
                                      <p:cBhvr>
                                        <p:cTn id="55" dur="500"/>
                                        <p:tgtEl>
                                          <p:spTgt spid="45"/>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p:tgtEl>
                                          <p:spTgt spid="46"/>
                                        </p:tgtEl>
                                        <p:attrNameLst>
                                          <p:attrName>ppt_y</p:attrName>
                                        </p:attrNameLst>
                                      </p:cBhvr>
                                      <p:tavLst>
                                        <p:tav tm="0">
                                          <p:val>
                                            <p:strVal val="#ppt_y-#ppt_h*1.125000"/>
                                          </p:val>
                                        </p:tav>
                                        <p:tav tm="100000">
                                          <p:val>
                                            <p:strVal val="#ppt_y"/>
                                          </p:val>
                                        </p:tav>
                                      </p:tavLst>
                                    </p:anim>
                                    <p:animEffect transition="in" filter="wipe(down)">
                                      <p:cBhvr>
                                        <p:cTn id="59" dur="500"/>
                                        <p:tgtEl>
                                          <p:spTgt spid="46"/>
                                        </p:tgtEl>
                                      </p:cBhvr>
                                    </p:animEffect>
                                  </p:childTnLst>
                                </p:cTn>
                              </p:par>
                            </p:childTnLst>
                          </p:cTn>
                        </p:par>
                        <p:par>
                          <p:cTn id="60" fill="hold">
                            <p:stCondLst>
                              <p:cond delay="3500"/>
                            </p:stCondLst>
                            <p:childTnLst>
                              <p:par>
                                <p:cTn id="61" presetID="12" presetClass="entr" presetSubtype="4"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500"/>
                                        <p:tgtEl>
                                          <p:spTgt spid="47"/>
                                        </p:tgtEl>
                                        <p:attrNameLst>
                                          <p:attrName>ppt_y</p:attrName>
                                        </p:attrNameLst>
                                      </p:cBhvr>
                                      <p:tavLst>
                                        <p:tav tm="0">
                                          <p:val>
                                            <p:strVal val="#ppt_y+#ppt_h*1.125000"/>
                                          </p:val>
                                        </p:tav>
                                        <p:tav tm="100000">
                                          <p:val>
                                            <p:strVal val="#ppt_y"/>
                                          </p:val>
                                        </p:tav>
                                      </p:tavLst>
                                    </p:anim>
                                    <p:animEffect transition="in" filter="wipe(up)">
                                      <p:cBhvr>
                                        <p:cTn id="64" dur="500"/>
                                        <p:tgtEl>
                                          <p:spTgt spid="47"/>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additive="base">
                                        <p:cTn id="67" dur="500"/>
                                        <p:tgtEl>
                                          <p:spTgt spid="48"/>
                                        </p:tgtEl>
                                        <p:attrNameLst>
                                          <p:attrName>ppt_y</p:attrName>
                                        </p:attrNameLst>
                                      </p:cBhvr>
                                      <p:tavLst>
                                        <p:tav tm="0">
                                          <p:val>
                                            <p:strVal val="#ppt_y-#ppt_h*1.125000"/>
                                          </p:val>
                                        </p:tav>
                                        <p:tav tm="100000">
                                          <p:val>
                                            <p:strVal val="#ppt_y"/>
                                          </p:val>
                                        </p:tav>
                                      </p:tavLst>
                                    </p:anim>
                                    <p:animEffect transition="in" filter="wipe(down)">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41" grpId="0"/>
      <p:bldP spid="42" grpId="0"/>
      <p:bldP spid="43" grpId="0"/>
      <p:bldP spid="44" grpId="0"/>
      <p:bldP spid="45" grpId="0"/>
      <p:bldP spid="46" grpId="0"/>
      <p:bldP spid="47" grpId="0"/>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C78144C6-BA74-47E8-911D-2F51D3824A8B}"/>
              </a:ext>
            </a:extLst>
          </p:cNvPr>
          <p:cNvGrpSpPr/>
          <p:nvPr/>
        </p:nvGrpSpPr>
        <p:grpSpPr>
          <a:xfrm>
            <a:off x="3150226" y="1882635"/>
            <a:ext cx="1992167" cy="2292530"/>
            <a:chOff x="2884071" y="1238250"/>
            <a:chExt cx="3066183" cy="2858068"/>
          </a:xfrm>
        </p:grpSpPr>
        <p:sp>
          <p:nvSpPr>
            <p:cNvPr id="10" name="剪去对角的矩形 16">
              <a:extLst>
                <a:ext uri="{FF2B5EF4-FFF2-40B4-BE49-F238E27FC236}">
                  <a16:creationId xmlns:a16="http://schemas.microsoft.com/office/drawing/2014/main" id="{811BB91C-AB66-4674-B035-1F570C197D6A}"/>
                </a:ext>
              </a:extLst>
            </p:cNvPr>
            <p:cNvSpPr/>
            <p:nvPr/>
          </p:nvSpPr>
          <p:spPr>
            <a:xfrm>
              <a:off x="4537288" y="1238250"/>
              <a:ext cx="1410202" cy="806573"/>
            </a:xfrm>
            <a:prstGeom prst="snip2Diag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mn-ea"/>
              </a:endParaRPr>
            </a:p>
          </p:txBody>
        </p:sp>
        <p:sp>
          <p:nvSpPr>
            <p:cNvPr id="12" name="剪去同侧角的矩形 17">
              <a:extLst>
                <a:ext uri="{FF2B5EF4-FFF2-40B4-BE49-F238E27FC236}">
                  <a16:creationId xmlns:a16="http://schemas.microsoft.com/office/drawing/2014/main" id="{67C0395D-6732-4473-9687-02B3FD7963FF}"/>
                </a:ext>
              </a:extLst>
            </p:cNvPr>
            <p:cNvSpPr/>
            <p:nvPr/>
          </p:nvSpPr>
          <p:spPr>
            <a:xfrm rot="16200000" flipH="1">
              <a:off x="3185885" y="1981009"/>
              <a:ext cx="806573" cy="1410202"/>
            </a:xfrm>
            <a:prstGeom prst="snip2SameRect">
              <a:avLst>
                <a:gd name="adj1" fmla="val 17818"/>
                <a:gd name="adj2" fmla="val 0"/>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mn-ea"/>
              </a:endParaRPr>
            </a:p>
          </p:txBody>
        </p:sp>
        <p:sp>
          <p:nvSpPr>
            <p:cNvPr id="13" name="剪去对角的矩形 18">
              <a:extLst>
                <a:ext uri="{FF2B5EF4-FFF2-40B4-BE49-F238E27FC236}">
                  <a16:creationId xmlns:a16="http://schemas.microsoft.com/office/drawing/2014/main" id="{9DAFE16C-5437-4173-A29D-2E05EDA47B18}"/>
                </a:ext>
              </a:extLst>
            </p:cNvPr>
            <p:cNvSpPr/>
            <p:nvPr/>
          </p:nvSpPr>
          <p:spPr>
            <a:xfrm flipH="1">
              <a:off x="4540052" y="3289745"/>
              <a:ext cx="1410202" cy="806573"/>
            </a:xfrm>
            <a:prstGeom prst="snip2Diag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mn-ea"/>
              </a:endParaRPr>
            </a:p>
          </p:txBody>
        </p:sp>
        <p:sp>
          <p:nvSpPr>
            <p:cNvPr id="14" name="燕尾形 19">
              <a:extLst>
                <a:ext uri="{FF2B5EF4-FFF2-40B4-BE49-F238E27FC236}">
                  <a16:creationId xmlns:a16="http://schemas.microsoft.com/office/drawing/2014/main" id="{F94680A7-CEC3-437C-8FE2-DE3B5233481E}"/>
                </a:ext>
              </a:extLst>
            </p:cNvPr>
            <p:cNvSpPr/>
            <p:nvPr/>
          </p:nvSpPr>
          <p:spPr>
            <a:xfrm>
              <a:off x="4858060"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15" name="燕尾形 20">
              <a:extLst>
                <a:ext uri="{FF2B5EF4-FFF2-40B4-BE49-F238E27FC236}">
                  <a16:creationId xmlns:a16="http://schemas.microsoft.com/office/drawing/2014/main" id="{F4565B30-8D83-48A4-A29E-D4490BB551BE}"/>
                </a:ext>
              </a:extLst>
            </p:cNvPr>
            <p:cNvSpPr/>
            <p:nvPr/>
          </p:nvSpPr>
          <p:spPr>
            <a:xfrm>
              <a:off x="5145628"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16" name="燕尾形 21">
              <a:extLst>
                <a:ext uri="{FF2B5EF4-FFF2-40B4-BE49-F238E27FC236}">
                  <a16:creationId xmlns:a16="http://schemas.microsoft.com/office/drawing/2014/main" id="{29C59E71-26CB-4612-BB22-CB229EE807B7}"/>
                </a:ext>
              </a:extLst>
            </p:cNvPr>
            <p:cNvSpPr/>
            <p:nvPr/>
          </p:nvSpPr>
          <p:spPr>
            <a:xfrm>
              <a:off x="5417653" y="1430134"/>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17" name="燕尾形 22">
              <a:extLst>
                <a:ext uri="{FF2B5EF4-FFF2-40B4-BE49-F238E27FC236}">
                  <a16:creationId xmlns:a16="http://schemas.microsoft.com/office/drawing/2014/main" id="{3114CE06-86D2-4ACF-B6C8-9CF5D1F402FC}"/>
                </a:ext>
              </a:extLst>
            </p:cNvPr>
            <p:cNvSpPr/>
            <p:nvPr/>
          </p:nvSpPr>
          <p:spPr>
            <a:xfrm flipH="1">
              <a:off x="3207171"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18" name="燕尾形 23">
              <a:extLst>
                <a:ext uri="{FF2B5EF4-FFF2-40B4-BE49-F238E27FC236}">
                  <a16:creationId xmlns:a16="http://schemas.microsoft.com/office/drawing/2014/main" id="{3337E0E9-9485-4BD3-A09D-B30C9E833756}"/>
                </a:ext>
              </a:extLst>
            </p:cNvPr>
            <p:cNvSpPr/>
            <p:nvPr/>
          </p:nvSpPr>
          <p:spPr>
            <a:xfrm flipH="1">
              <a:off x="3494739"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19" name="燕尾形 24">
              <a:extLst>
                <a:ext uri="{FF2B5EF4-FFF2-40B4-BE49-F238E27FC236}">
                  <a16:creationId xmlns:a16="http://schemas.microsoft.com/office/drawing/2014/main" id="{AF40BE7D-84EC-4AD7-AC8B-08860A3E080E}"/>
                </a:ext>
              </a:extLst>
            </p:cNvPr>
            <p:cNvSpPr/>
            <p:nvPr/>
          </p:nvSpPr>
          <p:spPr>
            <a:xfrm flipH="1">
              <a:off x="3766764" y="2474708"/>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20" name="燕尾形 25">
              <a:extLst>
                <a:ext uri="{FF2B5EF4-FFF2-40B4-BE49-F238E27FC236}">
                  <a16:creationId xmlns:a16="http://schemas.microsoft.com/office/drawing/2014/main" id="{D1DD4D7B-2E96-4C50-9BCC-B043108C4FC4}"/>
                </a:ext>
              </a:extLst>
            </p:cNvPr>
            <p:cNvSpPr/>
            <p:nvPr/>
          </p:nvSpPr>
          <p:spPr>
            <a:xfrm>
              <a:off x="4854174"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21" name="燕尾形 26">
              <a:extLst>
                <a:ext uri="{FF2B5EF4-FFF2-40B4-BE49-F238E27FC236}">
                  <a16:creationId xmlns:a16="http://schemas.microsoft.com/office/drawing/2014/main" id="{BB69B099-7F5F-4BA4-AEBC-222206A5BC38}"/>
                </a:ext>
              </a:extLst>
            </p:cNvPr>
            <p:cNvSpPr/>
            <p:nvPr/>
          </p:nvSpPr>
          <p:spPr>
            <a:xfrm>
              <a:off x="5141742"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22" name="燕尾形 27">
              <a:extLst>
                <a:ext uri="{FF2B5EF4-FFF2-40B4-BE49-F238E27FC236}">
                  <a16:creationId xmlns:a16="http://schemas.microsoft.com/office/drawing/2014/main" id="{EB2151BE-CC21-4018-BF7E-B410E1E45954}"/>
                </a:ext>
              </a:extLst>
            </p:cNvPr>
            <p:cNvSpPr/>
            <p:nvPr/>
          </p:nvSpPr>
          <p:spPr>
            <a:xfrm>
              <a:off x="5413766" y="3488192"/>
              <a:ext cx="188863" cy="422803"/>
            </a:xfrm>
            <a:prstGeom prst="chevron">
              <a:avLst>
                <a:gd name="adj" fmla="val 7581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latin typeface="+mn-ea"/>
              </a:endParaRPr>
            </a:p>
          </p:txBody>
        </p:sp>
        <p:sp>
          <p:nvSpPr>
            <p:cNvPr id="23" name="圆角矩形 28">
              <a:extLst>
                <a:ext uri="{FF2B5EF4-FFF2-40B4-BE49-F238E27FC236}">
                  <a16:creationId xmlns:a16="http://schemas.microsoft.com/office/drawing/2014/main" id="{67E1AA0B-EF23-494B-A14E-3C0237CCD0DA}"/>
                </a:ext>
              </a:extLst>
            </p:cNvPr>
            <p:cNvSpPr/>
            <p:nvPr/>
          </p:nvSpPr>
          <p:spPr>
            <a:xfrm>
              <a:off x="4537288" y="2282822"/>
              <a:ext cx="1412966" cy="806573"/>
            </a:xfrm>
            <a:prstGeom prst="round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latin typeface="+mn-ea"/>
              </a:endParaRPr>
            </a:p>
          </p:txBody>
        </p:sp>
        <p:sp>
          <p:nvSpPr>
            <p:cNvPr id="24" name="矩形 23">
              <a:extLst>
                <a:ext uri="{FF2B5EF4-FFF2-40B4-BE49-F238E27FC236}">
                  <a16:creationId xmlns:a16="http://schemas.microsoft.com/office/drawing/2014/main" id="{E50CE2A2-AAA3-4280-81EB-7F80B732287E}"/>
                </a:ext>
              </a:extLst>
            </p:cNvPr>
            <p:cNvSpPr/>
            <p:nvPr/>
          </p:nvSpPr>
          <p:spPr>
            <a:xfrm rot="18952920">
              <a:off x="4080952" y="2041591"/>
              <a:ext cx="718922" cy="201747"/>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tx1">
                    <a:lumMod val="75000"/>
                    <a:lumOff val="25000"/>
                  </a:schemeClr>
                </a:solidFill>
                <a:latin typeface="+mn-ea"/>
              </a:endParaRPr>
            </a:p>
          </p:txBody>
        </p:sp>
        <p:sp>
          <p:nvSpPr>
            <p:cNvPr id="25" name="矩形 24">
              <a:extLst>
                <a:ext uri="{FF2B5EF4-FFF2-40B4-BE49-F238E27FC236}">
                  <a16:creationId xmlns:a16="http://schemas.microsoft.com/office/drawing/2014/main" id="{FE546865-219B-4A08-A92F-98A7F9225C08}"/>
                </a:ext>
              </a:extLst>
            </p:cNvPr>
            <p:cNvSpPr/>
            <p:nvPr/>
          </p:nvSpPr>
          <p:spPr>
            <a:xfrm rot="2647080" flipH="1">
              <a:off x="4049864" y="3081787"/>
              <a:ext cx="718922" cy="201747"/>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latin typeface="+mn-ea"/>
              </a:endParaRPr>
            </a:p>
          </p:txBody>
        </p:sp>
      </p:grpSp>
      <p:sp>
        <p:nvSpPr>
          <p:cNvPr id="26" name="TextBox 17">
            <a:extLst>
              <a:ext uri="{FF2B5EF4-FFF2-40B4-BE49-F238E27FC236}">
                <a16:creationId xmlns:a16="http://schemas.microsoft.com/office/drawing/2014/main" id="{D0BBB02A-B339-4900-A736-E98E9239AA14}"/>
              </a:ext>
            </a:extLst>
          </p:cNvPr>
          <p:cNvSpPr txBox="1"/>
          <p:nvPr/>
        </p:nvSpPr>
        <p:spPr>
          <a:xfrm>
            <a:off x="5208113" y="1884534"/>
            <a:ext cx="2190432" cy="72250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mn-ea"/>
              </a:rPr>
              <a:t>您的内容打在这里，或者通过复制您的文本后，在此框中选择粘贴，并选择只保留文字。</a:t>
            </a:r>
            <a:endParaRPr lang="en-US" altLang="zh-CN" sz="1050" dirty="0">
              <a:solidFill>
                <a:schemeClr val="tx1">
                  <a:lumMod val="75000"/>
                  <a:lumOff val="25000"/>
                </a:schemeClr>
              </a:solidFill>
              <a:latin typeface="+mn-ea"/>
            </a:endParaRPr>
          </a:p>
        </p:txBody>
      </p:sp>
      <p:grpSp>
        <p:nvGrpSpPr>
          <p:cNvPr id="27" name="组合 26">
            <a:extLst>
              <a:ext uri="{FF2B5EF4-FFF2-40B4-BE49-F238E27FC236}">
                <a16:creationId xmlns:a16="http://schemas.microsoft.com/office/drawing/2014/main" id="{7E58915B-CD68-40FF-81F5-923F916D8C5E}"/>
              </a:ext>
            </a:extLst>
          </p:cNvPr>
          <p:cNvGrpSpPr/>
          <p:nvPr/>
        </p:nvGrpSpPr>
        <p:grpSpPr>
          <a:xfrm>
            <a:off x="5215270" y="1464382"/>
            <a:ext cx="2118980" cy="405750"/>
            <a:chOff x="6007544" y="1079206"/>
            <a:chExt cx="2825306" cy="438210"/>
          </a:xfrm>
        </p:grpSpPr>
        <p:sp>
          <p:nvSpPr>
            <p:cNvPr id="28" name="TextBox 19">
              <a:extLst>
                <a:ext uri="{FF2B5EF4-FFF2-40B4-BE49-F238E27FC236}">
                  <a16:creationId xmlns:a16="http://schemas.microsoft.com/office/drawing/2014/main" id="{EF463E36-E32F-4C10-BD07-D66D8B552090}"/>
                </a:ext>
              </a:extLst>
            </p:cNvPr>
            <p:cNvSpPr txBox="1"/>
            <p:nvPr/>
          </p:nvSpPr>
          <p:spPr>
            <a:xfrm>
              <a:off x="6007544" y="1079206"/>
              <a:ext cx="1528624" cy="349018"/>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1500" dirty="0">
                  <a:solidFill>
                    <a:schemeClr val="accent2"/>
                  </a:solidFill>
                  <a:latin typeface="+mn-ea"/>
                </a:rPr>
                <a:t>您的小标题</a:t>
              </a:r>
            </a:p>
          </p:txBody>
        </p:sp>
        <p:cxnSp>
          <p:nvCxnSpPr>
            <p:cNvPr id="29" name="直接连接符 28">
              <a:extLst>
                <a:ext uri="{FF2B5EF4-FFF2-40B4-BE49-F238E27FC236}">
                  <a16:creationId xmlns:a16="http://schemas.microsoft.com/office/drawing/2014/main" id="{6AA1A1F4-13E9-4C96-8C2D-43EB93574EBD}"/>
                </a:ext>
              </a:extLst>
            </p:cNvPr>
            <p:cNvCxnSpPr/>
            <p:nvPr/>
          </p:nvCxnSpPr>
          <p:spPr>
            <a:xfrm>
              <a:off x="6102794" y="1517416"/>
              <a:ext cx="2730056" cy="0"/>
            </a:xfrm>
            <a:prstGeom prst="line">
              <a:avLst/>
            </a:prstGeom>
            <a:ln w="19050">
              <a:solidFill>
                <a:schemeClr val="accent2"/>
              </a:solidFill>
              <a:prstDash val="sysDash"/>
            </a:ln>
          </p:spPr>
          <p:style>
            <a:lnRef idx="1">
              <a:schemeClr val="accent1"/>
            </a:lnRef>
            <a:fillRef idx="0">
              <a:schemeClr val="accent1"/>
            </a:fillRef>
            <a:effectRef idx="0">
              <a:schemeClr val="accent1"/>
            </a:effectRef>
            <a:fontRef idx="minor">
              <a:schemeClr val="tx1"/>
            </a:fontRef>
          </p:style>
        </p:cxnSp>
      </p:grpSp>
      <p:sp>
        <p:nvSpPr>
          <p:cNvPr id="30" name="TextBox 21">
            <a:extLst>
              <a:ext uri="{FF2B5EF4-FFF2-40B4-BE49-F238E27FC236}">
                <a16:creationId xmlns:a16="http://schemas.microsoft.com/office/drawing/2014/main" id="{BB04834A-1DF3-408C-AFB6-BAA0B8E2C8C7}"/>
              </a:ext>
            </a:extLst>
          </p:cNvPr>
          <p:cNvSpPr txBox="1"/>
          <p:nvPr/>
        </p:nvSpPr>
        <p:spPr>
          <a:xfrm>
            <a:off x="5208113" y="3554650"/>
            <a:ext cx="2190432" cy="72250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mn-ea"/>
              </a:rPr>
              <a:t>您的内容打在这里，或者通过复制您的文本后，在此框中选择粘贴，并选择只保留文字。</a:t>
            </a:r>
            <a:endParaRPr lang="en-US" altLang="zh-CN" sz="1050" dirty="0">
              <a:solidFill>
                <a:schemeClr val="tx1">
                  <a:lumMod val="75000"/>
                  <a:lumOff val="25000"/>
                </a:schemeClr>
              </a:solidFill>
              <a:latin typeface="+mn-ea"/>
            </a:endParaRPr>
          </a:p>
        </p:txBody>
      </p:sp>
      <p:grpSp>
        <p:nvGrpSpPr>
          <p:cNvPr id="31" name="组合 30">
            <a:extLst>
              <a:ext uri="{FF2B5EF4-FFF2-40B4-BE49-F238E27FC236}">
                <a16:creationId xmlns:a16="http://schemas.microsoft.com/office/drawing/2014/main" id="{5924BC53-8841-4276-820D-AE6852072493}"/>
              </a:ext>
            </a:extLst>
          </p:cNvPr>
          <p:cNvGrpSpPr/>
          <p:nvPr/>
        </p:nvGrpSpPr>
        <p:grpSpPr>
          <a:xfrm>
            <a:off x="5215270" y="3134499"/>
            <a:ext cx="2118980" cy="405750"/>
            <a:chOff x="6007544" y="2882932"/>
            <a:chExt cx="2825306" cy="438210"/>
          </a:xfrm>
        </p:grpSpPr>
        <p:sp>
          <p:nvSpPr>
            <p:cNvPr id="32" name="TextBox 23">
              <a:extLst>
                <a:ext uri="{FF2B5EF4-FFF2-40B4-BE49-F238E27FC236}">
                  <a16:creationId xmlns:a16="http://schemas.microsoft.com/office/drawing/2014/main" id="{68F6C932-D869-4E89-B192-80FB79018FF3}"/>
                </a:ext>
              </a:extLst>
            </p:cNvPr>
            <p:cNvSpPr txBox="1"/>
            <p:nvPr/>
          </p:nvSpPr>
          <p:spPr>
            <a:xfrm>
              <a:off x="6007544" y="2882932"/>
              <a:ext cx="1528624" cy="349018"/>
            </a:xfrm>
            <a:prstGeom prst="rect">
              <a:avLst/>
            </a:prstGeom>
            <a:noFill/>
          </p:spPr>
          <p:txBody>
            <a:bodyPr wrap="none" rtlCol="0">
              <a:spAutoFit/>
            </a:bodyPr>
            <a:lstStyle>
              <a:defPPr>
                <a:defRPr lang="zh-CN"/>
              </a:defPPr>
              <a:lvl1pPr>
                <a:defRPr sz="2400" b="1">
                  <a:solidFill>
                    <a:schemeClr val="bg1">
                      <a:lumMod val="50000"/>
                    </a:schemeClr>
                  </a:solidFill>
                </a:defRPr>
              </a:lvl1pPr>
            </a:lstStyle>
            <a:p>
              <a:r>
                <a:rPr lang="zh-CN" altLang="en-US" sz="1500" dirty="0">
                  <a:solidFill>
                    <a:schemeClr val="accent3"/>
                  </a:solidFill>
                  <a:latin typeface="+mn-ea"/>
                </a:rPr>
                <a:t>您的小标题</a:t>
              </a:r>
            </a:p>
          </p:txBody>
        </p:sp>
        <p:cxnSp>
          <p:nvCxnSpPr>
            <p:cNvPr id="33" name="直接连接符 32">
              <a:extLst>
                <a:ext uri="{FF2B5EF4-FFF2-40B4-BE49-F238E27FC236}">
                  <a16:creationId xmlns:a16="http://schemas.microsoft.com/office/drawing/2014/main" id="{40F3EEC9-8569-4586-9981-E177A9893B2A}"/>
                </a:ext>
              </a:extLst>
            </p:cNvPr>
            <p:cNvCxnSpPr/>
            <p:nvPr/>
          </p:nvCxnSpPr>
          <p:spPr>
            <a:xfrm>
              <a:off x="6102794" y="3321142"/>
              <a:ext cx="2730056" cy="0"/>
            </a:xfrm>
            <a:prstGeom prst="line">
              <a:avLst/>
            </a:prstGeom>
            <a:ln w="19050">
              <a:solidFill>
                <a:schemeClr val="accent3"/>
              </a:solidFill>
              <a:prstDash val="sysDash"/>
            </a:ln>
          </p:spPr>
          <p:style>
            <a:lnRef idx="1">
              <a:schemeClr val="accent1"/>
            </a:lnRef>
            <a:fillRef idx="0">
              <a:schemeClr val="accent1"/>
            </a:fillRef>
            <a:effectRef idx="0">
              <a:schemeClr val="accent1"/>
            </a:effectRef>
            <a:fontRef idx="minor">
              <a:schemeClr val="tx1"/>
            </a:fontRef>
          </p:style>
        </p:cxnSp>
      </p:grpSp>
      <p:sp>
        <p:nvSpPr>
          <p:cNvPr id="34" name="TextBox 25">
            <a:extLst>
              <a:ext uri="{FF2B5EF4-FFF2-40B4-BE49-F238E27FC236}">
                <a16:creationId xmlns:a16="http://schemas.microsoft.com/office/drawing/2014/main" id="{3DA383D8-EE17-48EE-99CC-578DD1821FF1}"/>
              </a:ext>
            </a:extLst>
          </p:cNvPr>
          <p:cNvSpPr txBox="1"/>
          <p:nvPr/>
        </p:nvSpPr>
        <p:spPr>
          <a:xfrm>
            <a:off x="921694" y="2755021"/>
            <a:ext cx="2190432" cy="722505"/>
          </a:xfrm>
          <a:prstGeom prst="rect">
            <a:avLst/>
          </a:prstGeom>
          <a:noFill/>
        </p:spPr>
        <p:txBody>
          <a:bodyPr wrap="square" rtlCol="0">
            <a:spAutoFit/>
          </a:bodyPr>
          <a:lstStyle/>
          <a:p>
            <a:pPr algn="just">
              <a:lnSpc>
                <a:spcPct val="130000"/>
              </a:lnSpc>
            </a:pPr>
            <a:r>
              <a:rPr lang="zh-CN" altLang="en-US" sz="1050" dirty="0">
                <a:solidFill>
                  <a:schemeClr val="tx1">
                    <a:lumMod val="75000"/>
                    <a:lumOff val="25000"/>
                  </a:schemeClr>
                </a:solidFill>
                <a:latin typeface="+mn-ea"/>
              </a:rPr>
              <a:t>您的内容打在这里，或者通过复制您的文本后，在此框中选择粘贴，并选择只保留文字。</a:t>
            </a:r>
            <a:endParaRPr lang="en-US" altLang="zh-CN" sz="1050" dirty="0">
              <a:solidFill>
                <a:schemeClr val="tx1">
                  <a:lumMod val="75000"/>
                  <a:lumOff val="25000"/>
                </a:schemeClr>
              </a:solidFill>
              <a:latin typeface="+mn-ea"/>
            </a:endParaRPr>
          </a:p>
        </p:txBody>
      </p:sp>
      <p:grpSp>
        <p:nvGrpSpPr>
          <p:cNvPr id="35" name="组合 34">
            <a:extLst>
              <a:ext uri="{FF2B5EF4-FFF2-40B4-BE49-F238E27FC236}">
                <a16:creationId xmlns:a16="http://schemas.microsoft.com/office/drawing/2014/main" id="{36FBCFB2-CDC5-4B26-A3FD-B008C86B4ABA}"/>
              </a:ext>
            </a:extLst>
          </p:cNvPr>
          <p:cNvGrpSpPr/>
          <p:nvPr/>
        </p:nvGrpSpPr>
        <p:grpSpPr>
          <a:xfrm>
            <a:off x="1000289" y="2334870"/>
            <a:ext cx="2104692" cy="405750"/>
            <a:chOff x="387569" y="2019332"/>
            <a:chExt cx="2806256" cy="438210"/>
          </a:xfrm>
        </p:grpSpPr>
        <p:sp>
          <p:nvSpPr>
            <p:cNvPr id="36" name="TextBox 27">
              <a:extLst>
                <a:ext uri="{FF2B5EF4-FFF2-40B4-BE49-F238E27FC236}">
                  <a16:creationId xmlns:a16="http://schemas.microsoft.com/office/drawing/2014/main" id="{D3C40740-F2A4-4195-A598-161E95F4ED34}"/>
                </a:ext>
              </a:extLst>
            </p:cNvPr>
            <p:cNvSpPr txBox="1"/>
            <p:nvPr/>
          </p:nvSpPr>
          <p:spPr>
            <a:xfrm>
              <a:off x="1665201" y="2019332"/>
              <a:ext cx="1528624" cy="349018"/>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algn="r"/>
              <a:r>
                <a:rPr lang="zh-CN" altLang="en-US" sz="1500" dirty="0">
                  <a:solidFill>
                    <a:schemeClr val="accent1"/>
                  </a:solidFill>
                  <a:latin typeface="+mn-ea"/>
                </a:rPr>
                <a:t>您的小标题</a:t>
              </a:r>
            </a:p>
          </p:txBody>
        </p:sp>
        <p:cxnSp>
          <p:nvCxnSpPr>
            <p:cNvPr id="37" name="直接连接符 36">
              <a:extLst>
                <a:ext uri="{FF2B5EF4-FFF2-40B4-BE49-F238E27FC236}">
                  <a16:creationId xmlns:a16="http://schemas.microsoft.com/office/drawing/2014/main" id="{C39810F3-8B00-44C1-B014-4067A3CA15CF}"/>
                </a:ext>
              </a:extLst>
            </p:cNvPr>
            <p:cNvCxnSpPr/>
            <p:nvPr/>
          </p:nvCxnSpPr>
          <p:spPr>
            <a:xfrm>
              <a:off x="387569" y="2457542"/>
              <a:ext cx="2730056" cy="0"/>
            </a:xfrm>
            <a:prstGeom prst="line">
              <a:avLst/>
            </a:prstGeom>
            <a:ln w="190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39071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right)">
                                      <p:cBhvr>
                                        <p:cTn id="22" dur="500"/>
                                        <p:tgtEl>
                                          <p:spTgt spid="35"/>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arn(inVertical)">
                                      <p:cBhvr>
                                        <p:cTn id="26" dur="500"/>
                                        <p:tgtEl>
                                          <p:spTgt spid="34"/>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inVertical)">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547887" y="1650667"/>
            <a:ext cx="1771552" cy="1771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54" name="矩形 53"/>
          <p:cNvSpPr/>
          <p:nvPr/>
        </p:nvSpPr>
        <p:spPr>
          <a:xfrm>
            <a:off x="3137693" y="2808110"/>
            <a:ext cx="410193" cy="6144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55" name="矩形 54"/>
          <p:cNvSpPr/>
          <p:nvPr/>
        </p:nvSpPr>
        <p:spPr>
          <a:xfrm rot="16200000">
            <a:off x="4812998" y="3320526"/>
            <a:ext cx="410271" cy="6143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56" name="矩形 55"/>
          <p:cNvSpPr/>
          <p:nvPr/>
        </p:nvSpPr>
        <p:spPr>
          <a:xfrm rot="16200000">
            <a:off x="3653412" y="1144622"/>
            <a:ext cx="410271" cy="6143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57" name="矩形 56"/>
          <p:cNvSpPr/>
          <p:nvPr/>
        </p:nvSpPr>
        <p:spPr>
          <a:xfrm rot="10800000">
            <a:off x="5312325" y="1646225"/>
            <a:ext cx="410193" cy="6144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82" name="Freeform 167"/>
          <p:cNvSpPr>
            <a:spLocks noEditPoints="1"/>
          </p:cNvSpPr>
          <p:nvPr/>
        </p:nvSpPr>
        <p:spPr bwMode="auto">
          <a:xfrm>
            <a:off x="4098677" y="1807006"/>
            <a:ext cx="641396" cy="942113"/>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xtLst/>
        </p:spPr>
        <p:txBody>
          <a:bodyPr vert="horz" wrap="square" lIns="68573" tIns="34287" rIns="68573" bIns="34287" numCol="1" anchor="t" anchorCtr="0" compatLnSpc="1">
            <a:prstTxWarp prst="textNoShape">
              <a:avLst/>
            </a:prstTxWarp>
          </a:bodyPr>
          <a:lstStyle/>
          <a:p>
            <a:endParaRPr lang="zh-CN" altLang="en-US"/>
          </a:p>
        </p:txBody>
      </p:sp>
      <p:sp>
        <p:nvSpPr>
          <p:cNvPr id="83" name="文本框 82"/>
          <p:cNvSpPr txBox="1"/>
          <p:nvPr/>
        </p:nvSpPr>
        <p:spPr>
          <a:xfrm>
            <a:off x="3602151" y="2876464"/>
            <a:ext cx="1663025" cy="284577"/>
          </a:xfrm>
          <a:prstGeom prst="rect">
            <a:avLst/>
          </a:prstGeom>
          <a:noFill/>
          <a:ln>
            <a:noFill/>
          </a:ln>
        </p:spPr>
        <p:txBody>
          <a:bodyPr wrap="square" lIns="65021" tIns="32510" rIns="65021" bIns="32510"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DIGITALVIDEOS</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9" name="TextBox 23"/>
          <p:cNvSpPr txBox="1"/>
          <p:nvPr/>
        </p:nvSpPr>
        <p:spPr>
          <a:xfrm>
            <a:off x="5902964" y="1700829"/>
            <a:ext cx="2068263"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30" name="TextBox 24"/>
          <p:cNvSpPr txBox="1"/>
          <p:nvPr/>
        </p:nvSpPr>
        <p:spPr>
          <a:xfrm>
            <a:off x="6292793" y="1481319"/>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131" name="TextBox 23"/>
          <p:cNvSpPr txBox="1"/>
          <p:nvPr/>
        </p:nvSpPr>
        <p:spPr>
          <a:xfrm>
            <a:off x="5902964" y="3534085"/>
            <a:ext cx="2068263"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32" name="TextBox 24"/>
          <p:cNvSpPr txBox="1"/>
          <p:nvPr/>
        </p:nvSpPr>
        <p:spPr>
          <a:xfrm>
            <a:off x="6292793" y="3314575"/>
            <a:ext cx="11526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133" name="TextBox 23"/>
          <p:cNvSpPr txBox="1"/>
          <p:nvPr/>
        </p:nvSpPr>
        <p:spPr>
          <a:xfrm>
            <a:off x="576250" y="1700829"/>
            <a:ext cx="2068263" cy="619557"/>
          </a:xfrm>
          <a:prstGeom prst="rect">
            <a:avLst/>
          </a:prstGeom>
          <a:noFill/>
        </p:spPr>
        <p:txBody>
          <a:bodyPr wrap="square" lIns="65021" tIns="32510" rIns="65021" bIns="32510" rtlCol="0">
            <a:spAutoFit/>
          </a:bodyPr>
          <a:lstStyle/>
          <a:p>
            <a:pPr algn="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34" name="TextBox 24"/>
          <p:cNvSpPr txBox="1"/>
          <p:nvPr/>
        </p:nvSpPr>
        <p:spPr>
          <a:xfrm>
            <a:off x="1491832" y="1481319"/>
            <a:ext cx="1152681" cy="240795"/>
          </a:xfrm>
          <a:prstGeom prst="rect">
            <a:avLst/>
          </a:prstGeom>
          <a:noFill/>
        </p:spPr>
        <p:txBody>
          <a:bodyPr wrap="none" lIns="65021" tIns="32510" rIns="65021" bIns="32510"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135" name="TextBox 23"/>
          <p:cNvSpPr txBox="1"/>
          <p:nvPr/>
        </p:nvSpPr>
        <p:spPr>
          <a:xfrm>
            <a:off x="576250" y="3534085"/>
            <a:ext cx="2068263" cy="619557"/>
          </a:xfrm>
          <a:prstGeom prst="rect">
            <a:avLst/>
          </a:prstGeom>
          <a:noFill/>
        </p:spPr>
        <p:txBody>
          <a:bodyPr wrap="square" lIns="65021" tIns="32510" rIns="65021" bIns="32510" rtlCol="0">
            <a:spAutoFit/>
          </a:bodyPr>
          <a:lstStyle/>
          <a:p>
            <a:pPr algn="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136" name="TextBox 24"/>
          <p:cNvSpPr txBox="1"/>
          <p:nvPr/>
        </p:nvSpPr>
        <p:spPr>
          <a:xfrm>
            <a:off x="1491832" y="3314575"/>
            <a:ext cx="1152681" cy="240795"/>
          </a:xfrm>
          <a:prstGeom prst="rect">
            <a:avLst/>
          </a:prstGeom>
          <a:noFill/>
        </p:spPr>
        <p:txBody>
          <a:bodyPr wrap="none" lIns="65021" tIns="32510" rIns="65021" bIns="32510" rtlCol="0">
            <a:spAutoFit/>
          </a:bodyPr>
          <a:lstStyle/>
          <a:p>
            <a:pPr algn="r"/>
            <a:r>
              <a:rPr lang="zh-CN" altLang="en-US" sz="1100" dirty="0">
                <a:solidFill>
                  <a:schemeClr val="tx1">
                    <a:lumMod val="65000"/>
                    <a:lumOff val="35000"/>
                  </a:schemeClr>
                </a:solidFill>
                <a:ea typeface="微软雅黑" panose="020B0503020204020204" pitchFamily="34" charset="-122"/>
              </a:rPr>
              <a:t>请替换文字内容</a:t>
            </a:r>
          </a:p>
        </p:txBody>
      </p:sp>
      <p:sp>
        <p:nvSpPr>
          <p:cNvPr id="20" name="矩形 19"/>
          <p:cNvSpPr/>
          <p:nvPr/>
        </p:nvSpPr>
        <p:spPr>
          <a:xfrm>
            <a:off x="942776" y="599793"/>
            <a:ext cx="1590407" cy="284577"/>
          </a:xfrm>
          <a:prstGeom prst="rect">
            <a:avLst/>
          </a:prstGeom>
          <a:effectLst/>
        </p:spPr>
        <p:txBody>
          <a:bodyPr vert="horz" wrap="none" lIns="65021" tIns="32510" rIns="65021" bIns="32510">
            <a:spAutoFit/>
          </a:bodyPr>
          <a:lstStyle/>
          <a:p>
            <a:r>
              <a:rPr lang="zh-CN" altLang="en-US" sz="1400" dirty="0">
                <a:solidFill>
                  <a:srgbClr val="591F0E"/>
                </a:solidFill>
                <a:latin typeface="+mj-lt"/>
                <a:ea typeface="微软雅黑" panose="020B0503020204020204" pitchFamily="34" charset="-122"/>
              </a:rPr>
              <a:t>添加相关标题文字</a:t>
            </a:r>
          </a:p>
        </p:txBody>
      </p:sp>
    </p:spTree>
    <p:extLst>
      <p:ext uri="{BB962C8B-B14F-4D97-AF65-F5344CB8AC3E}">
        <p14:creationId xmlns:p14="http://schemas.microsoft.com/office/powerpoint/2010/main" val="16283338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 calcmode="lin" valueType="num">
                                      <p:cBhvr>
                                        <p:cTn id="9" dur="500" fill="hold"/>
                                        <p:tgtEl>
                                          <p:spTgt spid="53"/>
                                        </p:tgtEl>
                                        <p:attrNameLst>
                                          <p:attrName>style.rotation</p:attrName>
                                        </p:attrNameLst>
                                      </p:cBhvr>
                                      <p:tavLst>
                                        <p:tav tm="0">
                                          <p:val>
                                            <p:fltVal val="360"/>
                                          </p:val>
                                        </p:tav>
                                        <p:tav tm="100000">
                                          <p:val>
                                            <p:fltVal val="0"/>
                                          </p:val>
                                        </p:tav>
                                      </p:tavLst>
                                    </p:anim>
                                    <p:animEffect transition="in" filter="fade">
                                      <p:cBhvr>
                                        <p:cTn id="10" dur="500"/>
                                        <p:tgtEl>
                                          <p:spTgt spid="53"/>
                                        </p:tgtEl>
                                      </p:cBhvr>
                                    </p:animEffect>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down)">
                                      <p:cBhvr>
                                        <p:cTn id="14" dur="500"/>
                                        <p:tgtEl>
                                          <p:spTgt spid="5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right)">
                                      <p:cBhvr>
                                        <p:cTn id="17" dur="500"/>
                                        <p:tgtEl>
                                          <p:spTgt spid="54"/>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wipe(up)">
                                      <p:cBhvr>
                                        <p:cTn id="20" dur="500"/>
                                        <p:tgtEl>
                                          <p:spTgt spid="5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anim calcmode="lin" valueType="num">
                                      <p:cBhvr>
                                        <p:cTn id="28" dur="500" fill="hold"/>
                                        <p:tgtEl>
                                          <p:spTgt spid="82"/>
                                        </p:tgtEl>
                                        <p:attrNameLst>
                                          <p:attrName>ppt_x</p:attrName>
                                        </p:attrNameLst>
                                      </p:cBhvr>
                                      <p:tavLst>
                                        <p:tav tm="0">
                                          <p:val>
                                            <p:strVal val="#ppt_x"/>
                                          </p:val>
                                        </p:tav>
                                        <p:tav tm="100000">
                                          <p:val>
                                            <p:strVal val="#ppt_x"/>
                                          </p:val>
                                        </p:tav>
                                      </p:tavLst>
                                    </p:anim>
                                    <p:anim calcmode="lin" valueType="num">
                                      <p:cBhvr>
                                        <p:cTn id="29" dur="500" fill="hold"/>
                                        <p:tgtEl>
                                          <p:spTgt spid="82"/>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Effect transition="in" filter="fade">
                                      <p:cBhvr>
                                        <p:cTn id="35" dur="500"/>
                                        <p:tgtEl>
                                          <p:spTgt spid="83"/>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29"/>
                                        </p:tgtEl>
                                        <p:attrNameLst>
                                          <p:attrName>style.visibility</p:attrName>
                                        </p:attrNameLst>
                                      </p:cBhvr>
                                      <p:to>
                                        <p:strVal val="visible"/>
                                      </p:to>
                                    </p:set>
                                    <p:anim calcmode="lin" valueType="num">
                                      <p:cBhvr additive="base">
                                        <p:cTn id="39" dur="500"/>
                                        <p:tgtEl>
                                          <p:spTgt spid="129"/>
                                        </p:tgtEl>
                                        <p:attrNameLst>
                                          <p:attrName>ppt_y</p:attrName>
                                        </p:attrNameLst>
                                      </p:cBhvr>
                                      <p:tavLst>
                                        <p:tav tm="0">
                                          <p:val>
                                            <p:strVal val="#ppt_y+#ppt_h*1.125000"/>
                                          </p:val>
                                        </p:tav>
                                        <p:tav tm="100000">
                                          <p:val>
                                            <p:strVal val="#ppt_y"/>
                                          </p:val>
                                        </p:tav>
                                      </p:tavLst>
                                    </p:anim>
                                    <p:animEffect transition="in" filter="wipe(up)">
                                      <p:cBhvr>
                                        <p:cTn id="40" dur="500"/>
                                        <p:tgtEl>
                                          <p:spTgt spid="129"/>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130"/>
                                        </p:tgtEl>
                                        <p:attrNameLst>
                                          <p:attrName>style.visibility</p:attrName>
                                        </p:attrNameLst>
                                      </p:cBhvr>
                                      <p:to>
                                        <p:strVal val="visible"/>
                                      </p:to>
                                    </p:set>
                                    <p:anim calcmode="lin" valueType="num">
                                      <p:cBhvr additive="base">
                                        <p:cTn id="43" dur="500"/>
                                        <p:tgtEl>
                                          <p:spTgt spid="130"/>
                                        </p:tgtEl>
                                        <p:attrNameLst>
                                          <p:attrName>ppt_y</p:attrName>
                                        </p:attrNameLst>
                                      </p:cBhvr>
                                      <p:tavLst>
                                        <p:tav tm="0">
                                          <p:val>
                                            <p:strVal val="#ppt_y-#ppt_h*1.125000"/>
                                          </p:val>
                                        </p:tav>
                                        <p:tav tm="100000">
                                          <p:val>
                                            <p:strVal val="#ppt_y"/>
                                          </p:val>
                                        </p:tav>
                                      </p:tavLst>
                                    </p:anim>
                                    <p:animEffect transition="in" filter="wipe(down)">
                                      <p:cBhvr>
                                        <p:cTn id="44" dur="500"/>
                                        <p:tgtEl>
                                          <p:spTgt spid="130"/>
                                        </p:tgtEl>
                                      </p:cBhvr>
                                    </p:animEffect>
                                  </p:childTnLst>
                                </p:cTn>
                              </p:par>
                            </p:childTnLst>
                          </p:cTn>
                        </p:par>
                        <p:par>
                          <p:cTn id="45" fill="hold">
                            <p:stCondLst>
                              <p:cond delay="2500"/>
                            </p:stCondLst>
                            <p:childTnLst>
                              <p:par>
                                <p:cTn id="46" presetID="12" presetClass="entr" presetSubtype="4" fill="hold" grpId="0" nodeType="afterEffect">
                                  <p:stCondLst>
                                    <p:cond delay="0"/>
                                  </p:stCondLst>
                                  <p:childTnLst>
                                    <p:set>
                                      <p:cBhvr>
                                        <p:cTn id="47" dur="1" fill="hold">
                                          <p:stCondLst>
                                            <p:cond delay="0"/>
                                          </p:stCondLst>
                                        </p:cTn>
                                        <p:tgtEl>
                                          <p:spTgt spid="131"/>
                                        </p:tgtEl>
                                        <p:attrNameLst>
                                          <p:attrName>style.visibility</p:attrName>
                                        </p:attrNameLst>
                                      </p:cBhvr>
                                      <p:to>
                                        <p:strVal val="visible"/>
                                      </p:to>
                                    </p:set>
                                    <p:anim calcmode="lin" valueType="num">
                                      <p:cBhvr additive="base">
                                        <p:cTn id="48" dur="500"/>
                                        <p:tgtEl>
                                          <p:spTgt spid="131"/>
                                        </p:tgtEl>
                                        <p:attrNameLst>
                                          <p:attrName>ppt_y</p:attrName>
                                        </p:attrNameLst>
                                      </p:cBhvr>
                                      <p:tavLst>
                                        <p:tav tm="0">
                                          <p:val>
                                            <p:strVal val="#ppt_y+#ppt_h*1.125000"/>
                                          </p:val>
                                        </p:tav>
                                        <p:tav tm="100000">
                                          <p:val>
                                            <p:strVal val="#ppt_y"/>
                                          </p:val>
                                        </p:tav>
                                      </p:tavLst>
                                    </p:anim>
                                    <p:animEffect transition="in" filter="wipe(up)">
                                      <p:cBhvr>
                                        <p:cTn id="49" dur="500"/>
                                        <p:tgtEl>
                                          <p:spTgt spid="131"/>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132"/>
                                        </p:tgtEl>
                                        <p:attrNameLst>
                                          <p:attrName>style.visibility</p:attrName>
                                        </p:attrNameLst>
                                      </p:cBhvr>
                                      <p:to>
                                        <p:strVal val="visible"/>
                                      </p:to>
                                    </p:set>
                                    <p:anim calcmode="lin" valueType="num">
                                      <p:cBhvr additive="base">
                                        <p:cTn id="52" dur="500"/>
                                        <p:tgtEl>
                                          <p:spTgt spid="132"/>
                                        </p:tgtEl>
                                        <p:attrNameLst>
                                          <p:attrName>ppt_y</p:attrName>
                                        </p:attrNameLst>
                                      </p:cBhvr>
                                      <p:tavLst>
                                        <p:tav tm="0">
                                          <p:val>
                                            <p:strVal val="#ppt_y-#ppt_h*1.125000"/>
                                          </p:val>
                                        </p:tav>
                                        <p:tav tm="100000">
                                          <p:val>
                                            <p:strVal val="#ppt_y"/>
                                          </p:val>
                                        </p:tav>
                                      </p:tavLst>
                                    </p:anim>
                                    <p:animEffect transition="in" filter="wipe(down)">
                                      <p:cBhvr>
                                        <p:cTn id="53" dur="500"/>
                                        <p:tgtEl>
                                          <p:spTgt spid="132"/>
                                        </p:tgtEl>
                                      </p:cBhvr>
                                    </p:animEffect>
                                  </p:childTnLst>
                                </p:cTn>
                              </p:par>
                            </p:childTnLst>
                          </p:cTn>
                        </p:par>
                        <p:par>
                          <p:cTn id="54" fill="hold">
                            <p:stCondLst>
                              <p:cond delay="3000"/>
                            </p:stCondLst>
                            <p:childTnLst>
                              <p:par>
                                <p:cTn id="55" presetID="12" presetClass="entr" presetSubtype="4" fill="hold" grpId="0" nodeType="afterEffect">
                                  <p:stCondLst>
                                    <p:cond delay="0"/>
                                  </p:stCondLst>
                                  <p:childTnLst>
                                    <p:set>
                                      <p:cBhvr>
                                        <p:cTn id="56" dur="1" fill="hold">
                                          <p:stCondLst>
                                            <p:cond delay="0"/>
                                          </p:stCondLst>
                                        </p:cTn>
                                        <p:tgtEl>
                                          <p:spTgt spid="133"/>
                                        </p:tgtEl>
                                        <p:attrNameLst>
                                          <p:attrName>style.visibility</p:attrName>
                                        </p:attrNameLst>
                                      </p:cBhvr>
                                      <p:to>
                                        <p:strVal val="visible"/>
                                      </p:to>
                                    </p:set>
                                    <p:anim calcmode="lin" valueType="num">
                                      <p:cBhvr additive="base">
                                        <p:cTn id="57" dur="500"/>
                                        <p:tgtEl>
                                          <p:spTgt spid="133"/>
                                        </p:tgtEl>
                                        <p:attrNameLst>
                                          <p:attrName>ppt_y</p:attrName>
                                        </p:attrNameLst>
                                      </p:cBhvr>
                                      <p:tavLst>
                                        <p:tav tm="0">
                                          <p:val>
                                            <p:strVal val="#ppt_y+#ppt_h*1.125000"/>
                                          </p:val>
                                        </p:tav>
                                        <p:tav tm="100000">
                                          <p:val>
                                            <p:strVal val="#ppt_y"/>
                                          </p:val>
                                        </p:tav>
                                      </p:tavLst>
                                    </p:anim>
                                    <p:animEffect transition="in" filter="wipe(up)">
                                      <p:cBhvr>
                                        <p:cTn id="58" dur="500"/>
                                        <p:tgtEl>
                                          <p:spTgt spid="133"/>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134"/>
                                        </p:tgtEl>
                                        <p:attrNameLst>
                                          <p:attrName>style.visibility</p:attrName>
                                        </p:attrNameLst>
                                      </p:cBhvr>
                                      <p:to>
                                        <p:strVal val="visible"/>
                                      </p:to>
                                    </p:set>
                                    <p:anim calcmode="lin" valueType="num">
                                      <p:cBhvr additive="base">
                                        <p:cTn id="61" dur="500"/>
                                        <p:tgtEl>
                                          <p:spTgt spid="134"/>
                                        </p:tgtEl>
                                        <p:attrNameLst>
                                          <p:attrName>ppt_y</p:attrName>
                                        </p:attrNameLst>
                                      </p:cBhvr>
                                      <p:tavLst>
                                        <p:tav tm="0">
                                          <p:val>
                                            <p:strVal val="#ppt_y-#ppt_h*1.125000"/>
                                          </p:val>
                                        </p:tav>
                                        <p:tav tm="100000">
                                          <p:val>
                                            <p:strVal val="#ppt_y"/>
                                          </p:val>
                                        </p:tav>
                                      </p:tavLst>
                                    </p:anim>
                                    <p:animEffect transition="in" filter="wipe(down)">
                                      <p:cBhvr>
                                        <p:cTn id="62" dur="500"/>
                                        <p:tgtEl>
                                          <p:spTgt spid="134"/>
                                        </p:tgtEl>
                                      </p:cBhvr>
                                    </p:animEffect>
                                  </p:childTnLst>
                                </p:cTn>
                              </p:par>
                            </p:childTnLst>
                          </p:cTn>
                        </p:par>
                        <p:par>
                          <p:cTn id="63" fill="hold">
                            <p:stCondLst>
                              <p:cond delay="3500"/>
                            </p:stCondLst>
                            <p:childTnLst>
                              <p:par>
                                <p:cTn id="64" presetID="12" presetClass="entr" presetSubtype="4"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500"/>
                                        <p:tgtEl>
                                          <p:spTgt spid="135"/>
                                        </p:tgtEl>
                                        <p:attrNameLst>
                                          <p:attrName>ppt_y</p:attrName>
                                        </p:attrNameLst>
                                      </p:cBhvr>
                                      <p:tavLst>
                                        <p:tav tm="0">
                                          <p:val>
                                            <p:strVal val="#ppt_y+#ppt_h*1.125000"/>
                                          </p:val>
                                        </p:tav>
                                        <p:tav tm="100000">
                                          <p:val>
                                            <p:strVal val="#ppt_y"/>
                                          </p:val>
                                        </p:tav>
                                      </p:tavLst>
                                    </p:anim>
                                    <p:animEffect transition="in" filter="wipe(up)">
                                      <p:cBhvr>
                                        <p:cTn id="67" dur="500"/>
                                        <p:tgtEl>
                                          <p:spTgt spid="135"/>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500"/>
                                        <p:tgtEl>
                                          <p:spTgt spid="136"/>
                                        </p:tgtEl>
                                        <p:attrNameLst>
                                          <p:attrName>ppt_y</p:attrName>
                                        </p:attrNameLst>
                                      </p:cBhvr>
                                      <p:tavLst>
                                        <p:tav tm="0">
                                          <p:val>
                                            <p:strVal val="#ppt_y-#ppt_h*1.125000"/>
                                          </p:val>
                                        </p:tav>
                                        <p:tav tm="100000">
                                          <p:val>
                                            <p:strVal val="#ppt_y"/>
                                          </p:val>
                                        </p:tav>
                                      </p:tavLst>
                                    </p:anim>
                                    <p:animEffect transition="in" filter="wipe(down)">
                                      <p:cBhvr>
                                        <p:cTn id="71"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82" grpId="0" animBg="1"/>
      <p:bldP spid="83" grpId="0"/>
      <p:bldP spid="129" grpId="0"/>
      <p:bldP spid="130" grpId="0"/>
      <p:bldP spid="131" grpId="0"/>
      <p:bldP spid="132" grpId="0"/>
      <p:bldP spid="133" grpId="0"/>
      <p:bldP spid="134" grpId="0"/>
      <p:bldP spid="135" grpId="0"/>
      <p:bldP spid="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6">
            <a:extLst>
              <a:ext uri="{FF2B5EF4-FFF2-40B4-BE49-F238E27FC236}">
                <a16:creationId xmlns:a16="http://schemas.microsoft.com/office/drawing/2014/main" id="{A8A412E4-E541-4D25-95FC-03ABB5FBA555}"/>
              </a:ext>
            </a:extLst>
          </p:cNvPr>
          <p:cNvGrpSpPr>
            <a:grpSpLocks noChangeAspect="1"/>
          </p:cNvGrpSpPr>
          <p:nvPr/>
        </p:nvGrpSpPr>
        <p:grpSpPr bwMode="auto">
          <a:xfrm>
            <a:off x="4722918" y="1102579"/>
            <a:ext cx="3637550" cy="3008814"/>
            <a:chOff x="1158" y="478"/>
            <a:chExt cx="4397" cy="3637"/>
          </a:xfrm>
          <a:solidFill>
            <a:schemeClr val="accent2"/>
          </a:solidFill>
        </p:grpSpPr>
        <p:sp>
          <p:nvSpPr>
            <p:cNvPr id="10" name="Freeform 37">
              <a:extLst>
                <a:ext uri="{FF2B5EF4-FFF2-40B4-BE49-F238E27FC236}">
                  <a16:creationId xmlns:a16="http://schemas.microsoft.com/office/drawing/2014/main" id="{84A17CDE-5CB5-44EB-878B-029EDE225DA6}"/>
                </a:ext>
              </a:extLst>
            </p:cNvPr>
            <p:cNvSpPr>
              <a:spLocks noEditPoints="1"/>
            </p:cNvSpPr>
            <p:nvPr/>
          </p:nvSpPr>
          <p:spPr bwMode="auto">
            <a:xfrm>
              <a:off x="5143" y="2262"/>
              <a:ext cx="89" cy="88"/>
            </a:xfrm>
            <a:custGeom>
              <a:avLst/>
              <a:gdLst>
                <a:gd name="T0" fmla="*/ 59 w 59"/>
                <a:gd name="T1" fmla="*/ 29 h 58"/>
                <a:gd name="T2" fmla="*/ 29 w 59"/>
                <a:gd name="T3" fmla="*/ 58 h 58"/>
                <a:gd name="T4" fmla="*/ 0 w 59"/>
                <a:gd name="T5" fmla="*/ 29 h 58"/>
                <a:gd name="T6" fmla="*/ 29 w 59"/>
                <a:gd name="T7" fmla="*/ 0 h 58"/>
                <a:gd name="T8" fmla="*/ 59 w 59"/>
                <a:gd name="T9" fmla="*/ 29 h 58"/>
                <a:gd name="T10" fmla="*/ 59 w 59"/>
                <a:gd name="T11" fmla="*/ 29 h 58"/>
                <a:gd name="T12" fmla="*/ 59 w 59"/>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59" h="58">
                  <a:moveTo>
                    <a:pt x="59" y="29"/>
                  </a:moveTo>
                  <a:cubicBezTo>
                    <a:pt x="59" y="45"/>
                    <a:pt x="46" y="58"/>
                    <a:pt x="29" y="58"/>
                  </a:cubicBezTo>
                  <a:cubicBezTo>
                    <a:pt x="13" y="58"/>
                    <a:pt x="0" y="45"/>
                    <a:pt x="0" y="29"/>
                  </a:cubicBezTo>
                  <a:cubicBezTo>
                    <a:pt x="0" y="13"/>
                    <a:pt x="13" y="0"/>
                    <a:pt x="29" y="0"/>
                  </a:cubicBezTo>
                  <a:cubicBezTo>
                    <a:pt x="46" y="0"/>
                    <a:pt x="59" y="13"/>
                    <a:pt x="59" y="29"/>
                  </a:cubicBezTo>
                  <a:close/>
                  <a:moveTo>
                    <a:pt x="59" y="29"/>
                  </a:moveTo>
                  <a:cubicBezTo>
                    <a:pt x="59" y="29"/>
                    <a:pt x="59" y="29"/>
                    <a:pt x="59"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38">
              <a:extLst>
                <a:ext uri="{FF2B5EF4-FFF2-40B4-BE49-F238E27FC236}">
                  <a16:creationId xmlns:a16="http://schemas.microsoft.com/office/drawing/2014/main" id="{9813C1FA-AA36-42E7-ABC3-F3AD5A4F8CFD}"/>
                </a:ext>
              </a:extLst>
            </p:cNvPr>
            <p:cNvSpPr>
              <a:spLocks noEditPoints="1"/>
            </p:cNvSpPr>
            <p:nvPr/>
          </p:nvSpPr>
          <p:spPr bwMode="auto">
            <a:xfrm>
              <a:off x="5071" y="2369"/>
              <a:ext cx="236" cy="430"/>
            </a:xfrm>
            <a:custGeom>
              <a:avLst/>
              <a:gdLst>
                <a:gd name="T0" fmla="*/ 87 w 155"/>
                <a:gd name="T1" fmla="*/ 1 h 283"/>
                <a:gd name="T2" fmla="*/ 64 w 155"/>
                <a:gd name="T3" fmla="*/ 2 h 283"/>
                <a:gd name="T4" fmla="*/ 4 w 155"/>
                <a:gd name="T5" fmla="*/ 107 h 283"/>
                <a:gd name="T6" fmla="*/ 33 w 155"/>
                <a:gd name="T7" fmla="*/ 107 h 283"/>
                <a:gd name="T8" fmla="*/ 41 w 155"/>
                <a:gd name="T9" fmla="*/ 51 h 283"/>
                <a:gd name="T10" fmla="*/ 41 w 155"/>
                <a:gd name="T11" fmla="*/ 112 h 283"/>
                <a:gd name="T12" fmla="*/ 41 w 155"/>
                <a:gd name="T13" fmla="*/ 114 h 283"/>
                <a:gd name="T14" fmla="*/ 41 w 155"/>
                <a:gd name="T15" fmla="*/ 115 h 283"/>
                <a:gd name="T16" fmla="*/ 39 w 155"/>
                <a:gd name="T17" fmla="*/ 261 h 283"/>
                <a:gd name="T18" fmla="*/ 72 w 155"/>
                <a:gd name="T19" fmla="*/ 261 h 283"/>
                <a:gd name="T20" fmla="*/ 74 w 155"/>
                <a:gd name="T21" fmla="*/ 147 h 283"/>
                <a:gd name="T22" fmla="*/ 79 w 155"/>
                <a:gd name="T23" fmla="*/ 147 h 283"/>
                <a:gd name="T24" fmla="*/ 81 w 155"/>
                <a:gd name="T25" fmla="*/ 261 h 283"/>
                <a:gd name="T26" fmla="*/ 115 w 155"/>
                <a:gd name="T27" fmla="*/ 261 h 283"/>
                <a:gd name="T28" fmla="*/ 113 w 155"/>
                <a:gd name="T29" fmla="*/ 115 h 283"/>
                <a:gd name="T30" fmla="*/ 112 w 155"/>
                <a:gd name="T31" fmla="*/ 111 h 283"/>
                <a:gd name="T32" fmla="*/ 111 w 155"/>
                <a:gd name="T33" fmla="*/ 47 h 283"/>
                <a:gd name="T34" fmla="*/ 121 w 155"/>
                <a:gd name="T35" fmla="*/ 107 h 283"/>
                <a:gd name="T36" fmla="*/ 150 w 155"/>
                <a:gd name="T37" fmla="*/ 107 h 283"/>
                <a:gd name="T38" fmla="*/ 87 w 155"/>
                <a:gd name="T39" fmla="*/ 1 h 283"/>
                <a:gd name="T40" fmla="*/ 87 w 155"/>
                <a:gd name="T41" fmla="*/ 1 h 283"/>
                <a:gd name="T42" fmla="*/ 87 w 155"/>
                <a:gd name="T43" fmla="*/ 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283">
                  <a:moveTo>
                    <a:pt x="87" y="1"/>
                  </a:moveTo>
                  <a:cubicBezTo>
                    <a:pt x="79" y="0"/>
                    <a:pt x="71" y="0"/>
                    <a:pt x="64" y="2"/>
                  </a:cubicBezTo>
                  <a:cubicBezTo>
                    <a:pt x="15" y="7"/>
                    <a:pt x="0" y="64"/>
                    <a:pt x="4" y="107"/>
                  </a:cubicBezTo>
                  <a:cubicBezTo>
                    <a:pt x="6" y="126"/>
                    <a:pt x="35" y="126"/>
                    <a:pt x="33" y="107"/>
                  </a:cubicBezTo>
                  <a:cubicBezTo>
                    <a:pt x="32" y="91"/>
                    <a:pt x="32" y="68"/>
                    <a:pt x="41" y="51"/>
                  </a:cubicBezTo>
                  <a:cubicBezTo>
                    <a:pt x="41" y="112"/>
                    <a:pt x="41" y="112"/>
                    <a:pt x="41" y="112"/>
                  </a:cubicBezTo>
                  <a:cubicBezTo>
                    <a:pt x="41" y="113"/>
                    <a:pt x="41" y="114"/>
                    <a:pt x="41" y="114"/>
                  </a:cubicBezTo>
                  <a:cubicBezTo>
                    <a:pt x="41" y="115"/>
                    <a:pt x="41" y="115"/>
                    <a:pt x="41" y="115"/>
                  </a:cubicBezTo>
                  <a:cubicBezTo>
                    <a:pt x="41" y="164"/>
                    <a:pt x="41" y="213"/>
                    <a:pt x="39" y="261"/>
                  </a:cubicBezTo>
                  <a:cubicBezTo>
                    <a:pt x="38" y="283"/>
                    <a:pt x="71" y="283"/>
                    <a:pt x="72" y="261"/>
                  </a:cubicBezTo>
                  <a:cubicBezTo>
                    <a:pt x="74" y="223"/>
                    <a:pt x="74" y="185"/>
                    <a:pt x="74" y="147"/>
                  </a:cubicBezTo>
                  <a:cubicBezTo>
                    <a:pt x="76" y="147"/>
                    <a:pt x="77" y="147"/>
                    <a:pt x="79" y="147"/>
                  </a:cubicBezTo>
                  <a:cubicBezTo>
                    <a:pt x="79" y="185"/>
                    <a:pt x="80" y="223"/>
                    <a:pt x="81" y="261"/>
                  </a:cubicBezTo>
                  <a:cubicBezTo>
                    <a:pt x="82" y="283"/>
                    <a:pt x="116" y="283"/>
                    <a:pt x="115" y="261"/>
                  </a:cubicBezTo>
                  <a:cubicBezTo>
                    <a:pt x="113" y="213"/>
                    <a:pt x="113" y="164"/>
                    <a:pt x="113" y="115"/>
                  </a:cubicBezTo>
                  <a:cubicBezTo>
                    <a:pt x="113" y="114"/>
                    <a:pt x="112" y="112"/>
                    <a:pt x="112" y="111"/>
                  </a:cubicBezTo>
                  <a:cubicBezTo>
                    <a:pt x="112" y="90"/>
                    <a:pt x="111" y="69"/>
                    <a:pt x="111" y="47"/>
                  </a:cubicBezTo>
                  <a:cubicBezTo>
                    <a:pt x="122" y="64"/>
                    <a:pt x="122" y="90"/>
                    <a:pt x="121" y="107"/>
                  </a:cubicBezTo>
                  <a:cubicBezTo>
                    <a:pt x="119" y="126"/>
                    <a:pt x="148" y="126"/>
                    <a:pt x="150" y="107"/>
                  </a:cubicBezTo>
                  <a:cubicBezTo>
                    <a:pt x="155" y="63"/>
                    <a:pt x="138" y="5"/>
                    <a:pt x="87" y="1"/>
                  </a:cubicBezTo>
                  <a:close/>
                  <a:moveTo>
                    <a:pt x="87" y="1"/>
                  </a:moveTo>
                  <a:cubicBezTo>
                    <a:pt x="87" y="1"/>
                    <a:pt x="87" y="1"/>
                    <a:pt x="8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39">
              <a:extLst>
                <a:ext uri="{FF2B5EF4-FFF2-40B4-BE49-F238E27FC236}">
                  <a16:creationId xmlns:a16="http://schemas.microsoft.com/office/drawing/2014/main" id="{45B7C469-F9FD-4D02-99F6-1B4F02D7A8F9}"/>
                </a:ext>
              </a:extLst>
            </p:cNvPr>
            <p:cNvSpPr>
              <a:spLocks noEditPoints="1"/>
            </p:cNvSpPr>
            <p:nvPr/>
          </p:nvSpPr>
          <p:spPr bwMode="auto">
            <a:xfrm>
              <a:off x="4363" y="1553"/>
              <a:ext cx="338" cy="532"/>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40">
              <a:extLst>
                <a:ext uri="{FF2B5EF4-FFF2-40B4-BE49-F238E27FC236}">
                  <a16:creationId xmlns:a16="http://schemas.microsoft.com/office/drawing/2014/main" id="{4B2CA2ED-CC44-4523-97FF-1A09E6FBF973}"/>
                </a:ext>
              </a:extLst>
            </p:cNvPr>
            <p:cNvSpPr>
              <a:spLocks noChangeArrowheads="1"/>
            </p:cNvSpPr>
            <p:nvPr/>
          </p:nvSpPr>
          <p:spPr bwMode="auto">
            <a:xfrm>
              <a:off x="3520" y="2201"/>
              <a:ext cx="104" cy="10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41">
              <a:extLst>
                <a:ext uri="{FF2B5EF4-FFF2-40B4-BE49-F238E27FC236}">
                  <a16:creationId xmlns:a16="http://schemas.microsoft.com/office/drawing/2014/main" id="{8CD131D7-CD58-4752-819B-3B6C1383BB09}"/>
                </a:ext>
              </a:extLst>
            </p:cNvPr>
            <p:cNvSpPr>
              <a:spLocks/>
            </p:cNvSpPr>
            <p:nvPr/>
          </p:nvSpPr>
          <p:spPr bwMode="auto">
            <a:xfrm>
              <a:off x="3719" y="2480"/>
              <a:ext cx="193" cy="93"/>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42">
              <a:extLst>
                <a:ext uri="{FF2B5EF4-FFF2-40B4-BE49-F238E27FC236}">
                  <a16:creationId xmlns:a16="http://schemas.microsoft.com/office/drawing/2014/main" id="{4339D692-38B1-4531-AE0A-D3CC30AB323F}"/>
                </a:ext>
              </a:extLst>
            </p:cNvPr>
            <p:cNvSpPr>
              <a:spLocks/>
            </p:cNvSpPr>
            <p:nvPr/>
          </p:nvSpPr>
          <p:spPr bwMode="auto">
            <a:xfrm>
              <a:off x="3457" y="2263"/>
              <a:ext cx="374" cy="430"/>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3">
              <a:extLst>
                <a:ext uri="{FF2B5EF4-FFF2-40B4-BE49-F238E27FC236}">
                  <a16:creationId xmlns:a16="http://schemas.microsoft.com/office/drawing/2014/main" id="{592F601D-1768-4C7F-AB64-24CFD5CBA4FD}"/>
                </a:ext>
              </a:extLst>
            </p:cNvPr>
            <p:cNvSpPr>
              <a:spLocks noEditPoints="1"/>
            </p:cNvSpPr>
            <p:nvPr/>
          </p:nvSpPr>
          <p:spPr bwMode="auto">
            <a:xfrm>
              <a:off x="2816" y="1568"/>
              <a:ext cx="196" cy="120"/>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44">
              <a:extLst>
                <a:ext uri="{FF2B5EF4-FFF2-40B4-BE49-F238E27FC236}">
                  <a16:creationId xmlns:a16="http://schemas.microsoft.com/office/drawing/2014/main" id="{347A078E-0DD1-4694-8D9D-DA599D07F683}"/>
                </a:ext>
              </a:extLst>
            </p:cNvPr>
            <p:cNvSpPr>
              <a:spLocks noEditPoints="1"/>
            </p:cNvSpPr>
            <p:nvPr/>
          </p:nvSpPr>
          <p:spPr bwMode="auto">
            <a:xfrm>
              <a:off x="2566" y="1310"/>
              <a:ext cx="109" cy="111"/>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45">
              <a:extLst>
                <a:ext uri="{FF2B5EF4-FFF2-40B4-BE49-F238E27FC236}">
                  <a16:creationId xmlns:a16="http://schemas.microsoft.com/office/drawing/2014/main" id="{A4FCED5E-8B2D-409A-8185-17BB8AC00486}"/>
                </a:ext>
              </a:extLst>
            </p:cNvPr>
            <p:cNvSpPr>
              <a:spLocks noEditPoints="1"/>
            </p:cNvSpPr>
            <p:nvPr/>
          </p:nvSpPr>
          <p:spPr bwMode="auto">
            <a:xfrm>
              <a:off x="2511" y="1343"/>
              <a:ext cx="369" cy="415"/>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46">
              <a:extLst>
                <a:ext uri="{FF2B5EF4-FFF2-40B4-BE49-F238E27FC236}">
                  <a16:creationId xmlns:a16="http://schemas.microsoft.com/office/drawing/2014/main" id="{ED608F23-9DC0-43B4-9916-213AC608D65D}"/>
                </a:ext>
              </a:extLst>
            </p:cNvPr>
            <p:cNvSpPr>
              <a:spLocks noEditPoints="1"/>
            </p:cNvSpPr>
            <p:nvPr/>
          </p:nvSpPr>
          <p:spPr bwMode="auto">
            <a:xfrm>
              <a:off x="1771" y="492"/>
              <a:ext cx="116" cy="11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47">
              <a:extLst>
                <a:ext uri="{FF2B5EF4-FFF2-40B4-BE49-F238E27FC236}">
                  <a16:creationId xmlns:a16="http://schemas.microsoft.com/office/drawing/2014/main" id="{436B529E-C119-4A25-A3C3-6373102270CF}"/>
                </a:ext>
              </a:extLst>
            </p:cNvPr>
            <p:cNvSpPr>
              <a:spLocks noEditPoints="1"/>
            </p:cNvSpPr>
            <p:nvPr/>
          </p:nvSpPr>
          <p:spPr bwMode="auto">
            <a:xfrm>
              <a:off x="1654" y="478"/>
              <a:ext cx="350" cy="504"/>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48">
              <a:extLst>
                <a:ext uri="{FF2B5EF4-FFF2-40B4-BE49-F238E27FC236}">
                  <a16:creationId xmlns:a16="http://schemas.microsoft.com/office/drawing/2014/main" id="{54C6DD92-1F56-4905-BA9A-CA236E39FFDF}"/>
                </a:ext>
              </a:extLst>
            </p:cNvPr>
            <p:cNvSpPr>
              <a:spLocks noEditPoints="1"/>
            </p:cNvSpPr>
            <p:nvPr/>
          </p:nvSpPr>
          <p:spPr bwMode="auto">
            <a:xfrm>
              <a:off x="2941" y="2758"/>
              <a:ext cx="1364" cy="1357"/>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49">
              <a:extLst>
                <a:ext uri="{FF2B5EF4-FFF2-40B4-BE49-F238E27FC236}">
                  <a16:creationId xmlns:a16="http://schemas.microsoft.com/office/drawing/2014/main" id="{056924AA-131C-4A4C-B981-65F30837138C}"/>
                </a:ext>
              </a:extLst>
            </p:cNvPr>
            <p:cNvSpPr>
              <a:spLocks noEditPoints="1"/>
            </p:cNvSpPr>
            <p:nvPr/>
          </p:nvSpPr>
          <p:spPr bwMode="auto">
            <a:xfrm>
              <a:off x="1158" y="1076"/>
              <a:ext cx="1227" cy="1220"/>
            </a:xfrm>
            <a:custGeom>
              <a:avLst/>
              <a:gdLst>
                <a:gd name="T0" fmla="*/ 791 w 809"/>
                <a:gd name="T1" fmla="*/ 284 h 804"/>
                <a:gd name="T2" fmla="*/ 728 w 809"/>
                <a:gd name="T3" fmla="*/ 158 h 804"/>
                <a:gd name="T4" fmla="*/ 625 w 809"/>
                <a:gd name="T5" fmla="*/ 62 h 804"/>
                <a:gd name="T6" fmla="*/ 496 w 809"/>
                <a:gd name="T7" fmla="*/ 7 h 804"/>
                <a:gd name="T8" fmla="*/ 355 w 809"/>
                <a:gd name="T9" fmla="*/ 0 h 804"/>
                <a:gd name="T10" fmla="*/ 221 w 809"/>
                <a:gd name="T11" fmla="*/ 41 h 804"/>
                <a:gd name="T12" fmla="*/ 108 w 809"/>
                <a:gd name="T13" fmla="*/ 125 h 804"/>
                <a:gd name="T14" fmla="*/ 32 w 809"/>
                <a:gd name="T15" fmla="*/ 243 h 804"/>
                <a:gd name="T16" fmla="*/ 0 w 809"/>
                <a:gd name="T17" fmla="*/ 380 h 804"/>
                <a:gd name="T18" fmla="*/ 0 w 809"/>
                <a:gd name="T19" fmla="*/ 423 h 804"/>
                <a:gd name="T20" fmla="*/ 32 w 809"/>
                <a:gd name="T21" fmla="*/ 560 h 804"/>
                <a:gd name="T22" fmla="*/ 108 w 809"/>
                <a:gd name="T23" fmla="*/ 678 h 804"/>
                <a:gd name="T24" fmla="*/ 221 w 809"/>
                <a:gd name="T25" fmla="*/ 763 h 804"/>
                <a:gd name="T26" fmla="*/ 355 w 809"/>
                <a:gd name="T27" fmla="*/ 804 h 804"/>
                <a:gd name="T28" fmla="*/ 496 w 809"/>
                <a:gd name="T29" fmla="*/ 796 h 804"/>
                <a:gd name="T30" fmla="*/ 625 w 809"/>
                <a:gd name="T31" fmla="*/ 741 h 804"/>
                <a:gd name="T32" fmla="*/ 728 w 809"/>
                <a:gd name="T33" fmla="*/ 645 h 804"/>
                <a:gd name="T34" fmla="*/ 791 w 809"/>
                <a:gd name="T35" fmla="*/ 520 h 804"/>
                <a:gd name="T36" fmla="*/ 665 w 809"/>
                <a:gd name="T37" fmla="*/ 229 h 804"/>
                <a:gd name="T38" fmla="*/ 665 w 809"/>
                <a:gd name="T39" fmla="*/ 229 h 804"/>
                <a:gd name="T40" fmla="*/ 592 w 809"/>
                <a:gd name="T41" fmla="*/ 169 h 804"/>
                <a:gd name="T42" fmla="*/ 518 w 809"/>
                <a:gd name="T43" fmla="*/ 111 h 804"/>
                <a:gd name="T44" fmla="*/ 412 w 809"/>
                <a:gd name="T45" fmla="*/ 90 h 804"/>
                <a:gd name="T46" fmla="*/ 288 w 809"/>
                <a:gd name="T47" fmla="*/ 98 h 804"/>
                <a:gd name="T48" fmla="*/ 288 w 809"/>
                <a:gd name="T49" fmla="*/ 98 h 804"/>
                <a:gd name="T50" fmla="*/ 189 w 809"/>
                <a:gd name="T51" fmla="*/ 175 h 804"/>
                <a:gd name="T52" fmla="*/ 109 w 809"/>
                <a:gd name="T53" fmla="*/ 355 h 804"/>
                <a:gd name="T54" fmla="*/ 85 w 809"/>
                <a:gd name="T55" fmla="*/ 464 h 804"/>
                <a:gd name="T56" fmla="*/ 120 w 809"/>
                <a:gd name="T57" fmla="*/ 244 h 804"/>
                <a:gd name="T58" fmla="*/ 120 w 809"/>
                <a:gd name="T59" fmla="*/ 244 h 804"/>
                <a:gd name="T60" fmla="*/ 148 w 809"/>
                <a:gd name="T61" fmla="*/ 556 h 804"/>
                <a:gd name="T62" fmla="*/ 198 w 809"/>
                <a:gd name="T63" fmla="*/ 636 h 804"/>
                <a:gd name="T64" fmla="*/ 298 w 809"/>
                <a:gd name="T65" fmla="*/ 709 h 804"/>
                <a:gd name="T66" fmla="*/ 410 w 809"/>
                <a:gd name="T67" fmla="*/ 727 h 804"/>
                <a:gd name="T68" fmla="*/ 410 w 809"/>
                <a:gd name="T69" fmla="*/ 727 h 804"/>
                <a:gd name="T70" fmla="*/ 529 w 809"/>
                <a:gd name="T71" fmla="*/ 689 h 804"/>
                <a:gd name="T72" fmla="*/ 601 w 809"/>
                <a:gd name="T73" fmla="*/ 627 h 804"/>
                <a:gd name="T74" fmla="*/ 614 w 809"/>
                <a:gd name="T75" fmla="*/ 471 h 804"/>
                <a:gd name="T76" fmla="*/ 577 w 809"/>
                <a:gd name="T77" fmla="*/ 538 h 804"/>
                <a:gd name="T78" fmla="*/ 520 w 809"/>
                <a:gd name="T79" fmla="*/ 589 h 804"/>
                <a:gd name="T80" fmla="*/ 449 w 809"/>
                <a:gd name="T81" fmla="*/ 618 h 804"/>
                <a:gd name="T82" fmla="*/ 372 w 809"/>
                <a:gd name="T83" fmla="*/ 620 h 804"/>
                <a:gd name="T84" fmla="*/ 300 w 809"/>
                <a:gd name="T85" fmla="*/ 596 h 804"/>
                <a:gd name="T86" fmla="*/ 240 w 809"/>
                <a:gd name="T87" fmla="*/ 548 h 804"/>
                <a:gd name="T88" fmla="*/ 199 w 809"/>
                <a:gd name="T89" fmla="*/ 483 h 804"/>
                <a:gd name="T90" fmla="*/ 184 w 809"/>
                <a:gd name="T91" fmla="*/ 408 h 804"/>
                <a:gd name="T92" fmla="*/ 154 w 809"/>
                <a:gd name="T93" fmla="*/ 325 h 804"/>
                <a:gd name="T94" fmla="*/ 195 w 809"/>
                <a:gd name="T95" fmla="*/ 244 h 804"/>
                <a:gd name="T96" fmla="*/ 261 w 809"/>
                <a:gd name="T97" fmla="*/ 182 h 804"/>
                <a:gd name="T98" fmla="*/ 345 w 809"/>
                <a:gd name="T99" fmla="*/ 146 h 804"/>
                <a:gd name="T100" fmla="*/ 436 w 809"/>
                <a:gd name="T101" fmla="*/ 142 h 804"/>
                <a:gd name="T102" fmla="*/ 523 w 809"/>
                <a:gd name="T103" fmla="*/ 168 h 804"/>
                <a:gd name="T104" fmla="*/ 596 w 809"/>
                <a:gd name="T105" fmla="*/ 223 h 804"/>
                <a:gd name="T106" fmla="*/ 645 w 809"/>
                <a:gd name="T107" fmla="*/ 299 h 804"/>
                <a:gd name="T108" fmla="*/ 666 w 809"/>
                <a:gd name="T109" fmla="*/ 388 h 804"/>
                <a:gd name="T110" fmla="*/ 666 w 809"/>
                <a:gd name="T111" fmla="*/ 416 h 804"/>
                <a:gd name="T112" fmla="*/ 666 w 809"/>
                <a:gd name="T113" fmla="*/ 546 h 804"/>
                <a:gd name="T114" fmla="*/ 723 w 809"/>
                <a:gd name="T115" fmla="*/ 340 h 804"/>
                <a:gd name="T116" fmla="*/ 725 w 809"/>
                <a:gd name="T117" fmla="*/ 453 h 804"/>
                <a:gd name="T118" fmla="*/ 725 w 809"/>
                <a:gd name="T119" fmla="*/ 453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04">
                  <a:moveTo>
                    <a:pt x="745" y="402"/>
                  </a:moveTo>
                  <a:cubicBezTo>
                    <a:pt x="745" y="398"/>
                    <a:pt x="745" y="395"/>
                    <a:pt x="744" y="392"/>
                  </a:cubicBezTo>
                  <a:cubicBezTo>
                    <a:pt x="809" y="380"/>
                    <a:pt x="809" y="380"/>
                    <a:pt x="809" y="380"/>
                  </a:cubicBezTo>
                  <a:cubicBezTo>
                    <a:pt x="791" y="284"/>
                    <a:pt x="791" y="284"/>
                    <a:pt x="791" y="284"/>
                  </a:cubicBezTo>
                  <a:cubicBezTo>
                    <a:pt x="728" y="295"/>
                    <a:pt x="728" y="295"/>
                    <a:pt x="728" y="295"/>
                  </a:cubicBezTo>
                  <a:cubicBezTo>
                    <a:pt x="725" y="288"/>
                    <a:pt x="723" y="282"/>
                    <a:pt x="721" y="276"/>
                  </a:cubicBezTo>
                  <a:cubicBezTo>
                    <a:pt x="777" y="243"/>
                    <a:pt x="777" y="243"/>
                    <a:pt x="777" y="243"/>
                  </a:cubicBezTo>
                  <a:cubicBezTo>
                    <a:pt x="728" y="158"/>
                    <a:pt x="728" y="158"/>
                    <a:pt x="728" y="158"/>
                  </a:cubicBezTo>
                  <a:cubicBezTo>
                    <a:pt x="671" y="191"/>
                    <a:pt x="671" y="191"/>
                    <a:pt x="671" y="191"/>
                  </a:cubicBezTo>
                  <a:cubicBezTo>
                    <a:pt x="667" y="185"/>
                    <a:pt x="663" y="180"/>
                    <a:pt x="658" y="175"/>
                  </a:cubicBezTo>
                  <a:cubicBezTo>
                    <a:pt x="700" y="125"/>
                    <a:pt x="700" y="125"/>
                    <a:pt x="700" y="125"/>
                  </a:cubicBezTo>
                  <a:cubicBezTo>
                    <a:pt x="625" y="62"/>
                    <a:pt x="625" y="62"/>
                    <a:pt x="625" y="62"/>
                  </a:cubicBezTo>
                  <a:cubicBezTo>
                    <a:pt x="583" y="112"/>
                    <a:pt x="583" y="112"/>
                    <a:pt x="583" y="112"/>
                  </a:cubicBezTo>
                  <a:cubicBezTo>
                    <a:pt x="577" y="109"/>
                    <a:pt x="572" y="105"/>
                    <a:pt x="566" y="102"/>
                  </a:cubicBezTo>
                  <a:cubicBezTo>
                    <a:pt x="588" y="41"/>
                    <a:pt x="588" y="41"/>
                    <a:pt x="588" y="41"/>
                  </a:cubicBezTo>
                  <a:cubicBezTo>
                    <a:pt x="496" y="7"/>
                    <a:pt x="496" y="7"/>
                    <a:pt x="496" y="7"/>
                  </a:cubicBezTo>
                  <a:cubicBezTo>
                    <a:pt x="473" y="68"/>
                    <a:pt x="473" y="68"/>
                    <a:pt x="473" y="68"/>
                  </a:cubicBezTo>
                  <a:cubicBezTo>
                    <a:pt x="467" y="67"/>
                    <a:pt x="460" y="66"/>
                    <a:pt x="453" y="65"/>
                  </a:cubicBezTo>
                  <a:cubicBezTo>
                    <a:pt x="453" y="0"/>
                    <a:pt x="453" y="0"/>
                    <a:pt x="453" y="0"/>
                  </a:cubicBezTo>
                  <a:cubicBezTo>
                    <a:pt x="355" y="0"/>
                    <a:pt x="355" y="0"/>
                    <a:pt x="355" y="0"/>
                  </a:cubicBezTo>
                  <a:cubicBezTo>
                    <a:pt x="355" y="65"/>
                    <a:pt x="355" y="65"/>
                    <a:pt x="355" y="65"/>
                  </a:cubicBezTo>
                  <a:cubicBezTo>
                    <a:pt x="348" y="66"/>
                    <a:pt x="342" y="67"/>
                    <a:pt x="335" y="68"/>
                  </a:cubicBezTo>
                  <a:cubicBezTo>
                    <a:pt x="313" y="7"/>
                    <a:pt x="313" y="7"/>
                    <a:pt x="313" y="7"/>
                  </a:cubicBezTo>
                  <a:cubicBezTo>
                    <a:pt x="221" y="41"/>
                    <a:pt x="221" y="41"/>
                    <a:pt x="221" y="41"/>
                  </a:cubicBezTo>
                  <a:cubicBezTo>
                    <a:pt x="243" y="102"/>
                    <a:pt x="243" y="102"/>
                    <a:pt x="243" y="102"/>
                  </a:cubicBezTo>
                  <a:cubicBezTo>
                    <a:pt x="237" y="105"/>
                    <a:pt x="231" y="109"/>
                    <a:pt x="225" y="112"/>
                  </a:cubicBezTo>
                  <a:cubicBezTo>
                    <a:pt x="184" y="62"/>
                    <a:pt x="184" y="62"/>
                    <a:pt x="184" y="62"/>
                  </a:cubicBezTo>
                  <a:cubicBezTo>
                    <a:pt x="108" y="125"/>
                    <a:pt x="108" y="125"/>
                    <a:pt x="108" y="125"/>
                  </a:cubicBezTo>
                  <a:cubicBezTo>
                    <a:pt x="150" y="175"/>
                    <a:pt x="150" y="175"/>
                    <a:pt x="150" y="175"/>
                  </a:cubicBezTo>
                  <a:cubicBezTo>
                    <a:pt x="146" y="180"/>
                    <a:pt x="141" y="185"/>
                    <a:pt x="137" y="191"/>
                  </a:cubicBezTo>
                  <a:cubicBezTo>
                    <a:pt x="81" y="158"/>
                    <a:pt x="81" y="158"/>
                    <a:pt x="81" y="158"/>
                  </a:cubicBezTo>
                  <a:cubicBezTo>
                    <a:pt x="32" y="243"/>
                    <a:pt x="32" y="243"/>
                    <a:pt x="32" y="243"/>
                  </a:cubicBezTo>
                  <a:cubicBezTo>
                    <a:pt x="88" y="276"/>
                    <a:pt x="88" y="276"/>
                    <a:pt x="88" y="276"/>
                  </a:cubicBezTo>
                  <a:cubicBezTo>
                    <a:pt x="85" y="282"/>
                    <a:pt x="83" y="288"/>
                    <a:pt x="81" y="295"/>
                  </a:cubicBezTo>
                  <a:cubicBezTo>
                    <a:pt x="17" y="284"/>
                    <a:pt x="17" y="284"/>
                    <a:pt x="17" y="284"/>
                  </a:cubicBezTo>
                  <a:cubicBezTo>
                    <a:pt x="0" y="380"/>
                    <a:pt x="0" y="380"/>
                    <a:pt x="0" y="380"/>
                  </a:cubicBezTo>
                  <a:cubicBezTo>
                    <a:pt x="64" y="392"/>
                    <a:pt x="64" y="392"/>
                    <a:pt x="64" y="392"/>
                  </a:cubicBezTo>
                  <a:cubicBezTo>
                    <a:pt x="64" y="395"/>
                    <a:pt x="64" y="398"/>
                    <a:pt x="64" y="402"/>
                  </a:cubicBezTo>
                  <a:cubicBezTo>
                    <a:pt x="64" y="405"/>
                    <a:pt x="64" y="408"/>
                    <a:pt x="64" y="412"/>
                  </a:cubicBezTo>
                  <a:cubicBezTo>
                    <a:pt x="0" y="423"/>
                    <a:pt x="0" y="423"/>
                    <a:pt x="0" y="423"/>
                  </a:cubicBezTo>
                  <a:cubicBezTo>
                    <a:pt x="17" y="520"/>
                    <a:pt x="17" y="520"/>
                    <a:pt x="17" y="520"/>
                  </a:cubicBezTo>
                  <a:cubicBezTo>
                    <a:pt x="81" y="509"/>
                    <a:pt x="81" y="509"/>
                    <a:pt x="81" y="509"/>
                  </a:cubicBezTo>
                  <a:cubicBezTo>
                    <a:pt x="83" y="515"/>
                    <a:pt x="85" y="521"/>
                    <a:pt x="88" y="528"/>
                  </a:cubicBezTo>
                  <a:cubicBezTo>
                    <a:pt x="32" y="560"/>
                    <a:pt x="32" y="560"/>
                    <a:pt x="32" y="560"/>
                  </a:cubicBezTo>
                  <a:cubicBezTo>
                    <a:pt x="81" y="645"/>
                    <a:pt x="81" y="645"/>
                    <a:pt x="81" y="645"/>
                  </a:cubicBezTo>
                  <a:cubicBezTo>
                    <a:pt x="137" y="613"/>
                    <a:pt x="137" y="613"/>
                    <a:pt x="137" y="613"/>
                  </a:cubicBezTo>
                  <a:cubicBezTo>
                    <a:pt x="141" y="618"/>
                    <a:pt x="146" y="623"/>
                    <a:pt x="150" y="628"/>
                  </a:cubicBezTo>
                  <a:cubicBezTo>
                    <a:pt x="108" y="678"/>
                    <a:pt x="108" y="678"/>
                    <a:pt x="108" y="678"/>
                  </a:cubicBezTo>
                  <a:cubicBezTo>
                    <a:pt x="184" y="741"/>
                    <a:pt x="184" y="741"/>
                    <a:pt x="184" y="741"/>
                  </a:cubicBezTo>
                  <a:cubicBezTo>
                    <a:pt x="225" y="691"/>
                    <a:pt x="225" y="691"/>
                    <a:pt x="225" y="691"/>
                  </a:cubicBezTo>
                  <a:cubicBezTo>
                    <a:pt x="231" y="695"/>
                    <a:pt x="237" y="698"/>
                    <a:pt x="243" y="702"/>
                  </a:cubicBezTo>
                  <a:cubicBezTo>
                    <a:pt x="221" y="763"/>
                    <a:pt x="221" y="763"/>
                    <a:pt x="221" y="763"/>
                  </a:cubicBezTo>
                  <a:cubicBezTo>
                    <a:pt x="313" y="796"/>
                    <a:pt x="313" y="796"/>
                    <a:pt x="313" y="796"/>
                  </a:cubicBezTo>
                  <a:cubicBezTo>
                    <a:pt x="335" y="735"/>
                    <a:pt x="335" y="735"/>
                    <a:pt x="335" y="735"/>
                  </a:cubicBezTo>
                  <a:cubicBezTo>
                    <a:pt x="342" y="737"/>
                    <a:pt x="348" y="738"/>
                    <a:pt x="355" y="739"/>
                  </a:cubicBezTo>
                  <a:cubicBezTo>
                    <a:pt x="355" y="804"/>
                    <a:pt x="355" y="804"/>
                    <a:pt x="355" y="804"/>
                  </a:cubicBezTo>
                  <a:cubicBezTo>
                    <a:pt x="453" y="804"/>
                    <a:pt x="453" y="804"/>
                    <a:pt x="453" y="804"/>
                  </a:cubicBezTo>
                  <a:cubicBezTo>
                    <a:pt x="453" y="739"/>
                    <a:pt x="453" y="739"/>
                    <a:pt x="453" y="739"/>
                  </a:cubicBezTo>
                  <a:cubicBezTo>
                    <a:pt x="460" y="738"/>
                    <a:pt x="467" y="737"/>
                    <a:pt x="473" y="735"/>
                  </a:cubicBezTo>
                  <a:cubicBezTo>
                    <a:pt x="496" y="796"/>
                    <a:pt x="496" y="796"/>
                    <a:pt x="496" y="796"/>
                  </a:cubicBezTo>
                  <a:cubicBezTo>
                    <a:pt x="588" y="763"/>
                    <a:pt x="588" y="763"/>
                    <a:pt x="588" y="763"/>
                  </a:cubicBezTo>
                  <a:cubicBezTo>
                    <a:pt x="566" y="702"/>
                    <a:pt x="566" y="702"/>
                    <a:pt x="566" y="702"/>
                  </a:cubicBezTo>
                  <a:cubicBezTo>
                    <a:pt x="572" y="698"/>
                    <a:pt x="577" y="695"/>
                    <a:pt x="583" y="691"/>
                  </a:cubicBezTo>
                  <a:cubicBezTo>
                    <a:pt x="625" y="741"/>
                    <a:pt x="625" y="741"/>
                    <a:pt x="625" y="741"/>
                  </a:cubicBezTo>
                  <a:cubicBezTo>
                    <a:pt x="700" y="678"/>
                    <a:pt x="700" y="678"/>
                    <a:pt x="700" y="678"/>
                  </a:cubicBezTo>
                  <a:cubicBezTo>
                    <a:pt x="658" y="628"/>
                    <a:pt x="658" y="628"/>
                    <a:pt x="658" y="628"/>
                  </a:cubicBezTo>
                  <a:cubicBezTo>
                    <a:pt x="663" y="623"/>
                    <a:pt x="667" y="618"/>
                    <a:pt x="671" y="613"/>
                  </a:cubicBezTo>
                  <a:cubicBezTo>
                    <a:pt x="728" y="645"/>
                    <a:pt x="728" y="645"/>
                    <a:pt x="728" y="645"/>
                  </a:cubicBezTo>
                  <a:cubicBezTo>
                    <a:pt x="777" y="560"/>
                    <a:pt x="777" y="560"/>
                    <a:pt x="777" y="560"/>
                  </a:cubicBezTo>
                  <a:cubicBezTo>
                    <a:pt x="721" y="528"/>
                    <a:pt x="721" y="528"/>
                    <a:pt x="721" y="528"/>
                  </a:cubicBezTo>
                  <a:cubicBezTo>
                    <a:pt x="723" y="521"/>
                    <a:pt x="725" y="515"/>
                    <a:pt x="728" y="509"/>
                  </a:cubicBezTo>
                  <a:cubicBezTo>
                    <a:pt x="791" y="520"/>
                    <a:pt x="791" y="520"/>
                    <a:pt x="791" y="520"/>
                  </a:cubicBezTo>
                  <a:cubicBezTo>
                    <a:pt x="808" y="423"/>
                    <a:pt x="808" y="423"/>
                    <a:pt x="808" y="423"/>
                  </a:cubicBezTo>
                  <a:cubicBezTo>
                    <a:pt x="744" y="412"/>
                    <a:pt x="744" y="412"/>
                    <a:pt x="744" y="412"/>
                  </a:cubicBezTo>
                  <a:cubicBezTo>
                    <a:pt x="745" y="408"/>
                    <a:pt x="745" y="405"/>
                    <a:pt x="745" y="402"/>
                  </a:cubicBezTo>
                  <a:close/>
                  <a:moveTo>
                    <a:pt x="665" y="229"/>
                  </a:moveTo>
                  <a:cubicBezTo>
                    <a:pt x="671" y="226"/>
                    <a:pt x="679" y="228"/>
                    <a:pt x="683" y="234"/>
                  </a:cubicBezTo>
                  <a:cubicBezTo>
                    <a:pt x="687" y="241"/>
                    <a:pt x="684" y="248"/>
                    <a:pt x="678" y="252"/>
                  </a:cubicBezTo>
                  <a:cubicBezTo>
                    <a:pt x="672" y="256"/>
                    <a:pt x="664" y="254"/>
                    <a:pt x="660" y="247"/>
                  </a:cubicBezTo>
                  <a:cubicBezTo>
                    <a:pt x="657" y="241"/>
                    <a:pt x="659" y="233"/>
                    <a:pt x="665" y="229"/>
                  </a:cubicBezTo>
                  <a:close/>
                  <a:moveTo>
                    <a:pt x="591" y="151"/>
                  </a:moveTo>
                  <a:cubicBezTo>
                    <a:pt x="595" y="145"/>
                    <a:pt x="603" y="144"/>
                    <a:pt x="609" y="149"/>
                  </a:cubicBezTo>
                  <a:cubicBezTo>
                    <a:pt x="614" y="154"/>
                    <a:pt x="615" y="162"/>
                    <a:pt x="611" y="167"/>
                  </a:cubicBezTo>
                  <a:cubicBezTo>
                    <a:pt x="606" y="173"/>
                    <a:pt x="598" y="174"/>
                    <a:pt x="592" y="169"/>
                  </a:cubicBezTo>
                  <a:cubicBezTo>
                    <a:pt x="587" y="164"/>
                    <a:pt x="586" y="156"/>
                    <a:pt x="591" y="151"/>
                  </a:cubicBezTo>
                  <a:close/>
                  <a:moveTo>
                    <a:pt x="493" y="102"/>
                  </a:moveTo>
                  <a:cubicBezTo>
                    <a:pt x="496" y="95"/>
                    <a:pt x="503" y="92"/>
                    <a:pt x="510" y="94"/>
                  </a:cubicBezTo>
                  <a:cubicBezTo>
                    <a:pt x="517" y="97"/>
                    <a:pt x="520" y="104"/>
                    <a:pt x="518" y="111"/>
                  </a:cubicBezTo>
                  <a:cubicBezTo>
                    <a:pt x="515" y="118"/>
                    <a:pt x="508" y="121"/>
                    <a:pt x="501" y="119"/>
                  </a:cubicBezTo>
                  <a:cubicBezTo>
                    <a:pt x="494" y="116"/>
                    <a:pt x="491" y="109"/>
                    <a:pt x="493" y="102"/>
                  </a:cubicBezTo>
                  <a:close/>
                  <a:moveTo>
                    <a:pt x="399" y="77"/>
                  </a:moveTo>
                  <a:cubicBezTo>
                    <a:pt x="406" y="77"/>
                    <a:pt x="412" y="82"/>
                    <a:pt x="412" y="90"/>
                  </a:cubicBezTo>
                  <a:cubicBezTo>
                    <a:pt x="412" y="97"/>
                    <a:pt x="406" y="103"/>
                    <a:pt x="399" y="103"/>
                  </a:cubicBezTo>
                  <a:cubicBezTo>
                    <a:pt x="391" y="103"/>
                    <a:pt x="386" y="97"/>
                    <a:pt x="386" y="90"/>
                  </a:cubicBezTo>
                  <a:cubicBezTo>
                    <a:pt x="386" y="82"/>
                    <a:pt x="391" y="77"/>
                    <a:pt x="399" y="77"/>
                  </a:cubicBezTo>
                  <a:close/>
                  <a:moveTo>
                    <a:pt x="288" y="98"/>
                  </a:moveTo>
                  <a:cubicBezTo>
                    <a:pt x="295" y="96"/>
                    <a:pt x="302" y="99"/>
                    <a:pt x="304" y="106"/>
                  </a:cubicBezTo>
                  <a:cubicBezTo>
                    <a:pt x="307" y="113"/>
                    <a:pt x="303" y="120"/>
                    <a:pt x="297" y="123"/>
                  </a:cubicBezTo>
                  <a:cubicBezTo>
                    <a:pt x="290" y="125"/>
                    <a:pt x="282" y="122"/>
                    <a:pt x="280" y="115"/>
                  </a:cubicBezTo>
                  <a:cubicBezTo>
                    <a:pt x="277" y="108"/>
                    <a:pt x="281" y="101"/>
                    <a:pt x="288" y="98"/>
                  </a:cubicBezTo>
                  <a:close/>
                  <a:moveTo>
                    <a:pt x="191" y="156"/>
                  </a:moveTo>
                  <a:cubicBezTo>
                    <a:pt x="196" y="152"/>
                    <a:pt x="205" y="152"/>
                    <a:pt x="209" y="158"/>
                  </a:cubicBezTo>
                  <a:cubicBezTo>
                    <a:pt x="214" y="163"/>
                    <a:pt x="213" y="172"/>
                    <a:pt x="208" y="176"/>
                  </a:cubicBezTo>
                  <a:cubicBezTo>
                    <a:pt x="202" y="181"/>
                    <a:pt x="194" y="180"/>
                    <a:pt x="189" y="175"/>
                  </a:cubicBezTo>
                  <a:cubicBezTo>
                    <a:pt x="185" y="169"/>
                    <a:pt x="185" y="161"/>
                    <a:pt x="191" y="156"/>
                  </a:cubicBezTo>
                  <a:close/>
                  <a:moveTo>
                    <a:pt x="83" y="351"/>
                  </a:moveTo>
                  <a:cubicBezTo>
                    <a:pt x="84" y="344"/>
                    <a:pt x="91" y="339"/>
                    <a:pt x="98" y="340"/>
                  </a:cubicBezTo>
                  <a:cubicBezTo>
                    <a:pt x="105" y="341"/>
                    <a:pt x="110" y="348"/>
                    <a:pt x="109" y="355"/>
                  </a:cubicBezTo>
                  <a:cubicBezTo>
                    <a:pt x="108" y="362"/>
                    <a:pt x="101" y="367"/>
                    <a:pt x="94" y="366"/>
                  </a:cubicBezTo>
                  <a:cubicBezTo>
                    <a:pt x="87" y="365"/>
                    <a:pt x="82" y="358"/>
                    <a:pt x="83" y="351"/>
                  </a:cubicBezTo>
                  <a:close/>
                  <a:moveTo>
                    <a:pt x="100" y="474"/>
                  </a:moveTo>
                  <a:cubicBezTo>
                    <a:pt x="93" y="476"/>
                    <a:pt x="86" y="471"/>
                    <a:pt x="85" y="464"/>
                  </a:cubicBezTo>
                  <a:cubicBezTo>
                    <a:pt x="84" y="457"/>
                    <a:pt x="89" y="450"/>
                    <a:pt x="96" y="449"/>
                  </a:cubicBezTo>
                  <a:cubicBezTo>
                    <a:pt x="103" y="447"/>
                    <a:pt x="110" y="452"/>
                    <a:pt x="111" y="459"/>
                  </a:cubicBezTo>
                  <a:cubicBezTo>
                    <a:pt x="112" y="466"/>
                    <a:pt x="107" y="473"/>
                    <a:pt x="100" y="474"/>
                  </a:cubicBezTo>
                  <a:close/>
                  <a:moveTo>
                    <a:pt x="120" y="244"/>
                  </a:moveTo>
                  <a:cubicBezTo>
                    <a:pt x="124" y="238"/>
                    <a:pt x="131" y="236"/>
                    <a:pt x="138" y="239"/>
                  </a:cubicBezTo>
                  <a:cubicBezTo>
                    <a:pt x="144" y="243"/>
                    <a:pt x="146" y="251"/>
                    <a:pt x="143" y="257"/>
                  </a:cubicBezTo>
                  <a:cubicBezTo>
                    <a:pt x="139" y="263"/>
                    <a:pt x="131" y="266"/>
                    <a:pt x="125" y="262"/>
                  </a:cubicBezTo>
                  <a:cubicBezTo>
                    <a:pt x="118" y="258"/>
                    <a:pt x="116" y="250"/>
                    <a:pt x="120" y="244"/>
                  </a:cubicBezTo>
                  <a:close/>
                  <a:moveTo>
                    <a:pt x="143" y="574"/>
                  </a:moveTo>
                  <a:cubicBezTo>
                    <a:pt x="137" y="578"/>
                    <a:pt x="129" y="575"/>
                    <a:pt x="126" y="569"/>
                  </a:cubicBezTo>
                  <a:cubicBezTo>
                    <a:pt x="122" y="563"/>
                    <a:pt x="124" y="555"/>
                    <a:pt x="130" y="551"/>
                  </a:cubicBezTo>
                  <a:cubicBezTo>
                    <a:pt x="137" y="548"/>
                    <a:pt x="145" y="550"/>
                    <a:pt x="148" y="556"/>
                  </a:cubicBezTo>
                  <a:cubicBezTo>
                    <a:pt x="152" y="562"/>
                    <a:pt x="150" y="570"/>
                    <a:pt x="143" y="574"/>
                  </a:cubicBezTo>
                  <a:close/>
                  <a:moveTo>
                    <a:pt x="218" y="653"/>
                  </a:moveTo>
                  <a:cubicBezTo>
                    <a:pt x="213" y="658"/>
                    <a:pt x="205" y="659"/>
                    <a:pt x="200" y="654"/>
                  </a:cubicBezTo>
                  <a:cubicBezTo>
                    <a:pt x="194" y="650"/>
                    <a:pt x="193" y="642"/>
                    <a:pt x="198" y="636"/>
                  </a:cubicBezTo>
                  <a:cubicBezTo>
                    <a:pt x="203" y="630"/>
                    <a:pt x="211" y="630"/>
                    <a:pt x="216" y="634"/>
                  </a:cubicBezTo>
                  <a:cubicBezTo>
                    <a:pt x="222" y="639"/>
                    <a:pt x="223" y="647"/>
                    <a:pt x="218" y="653"/>
                  </a:cubicBezTo>
                  <a:close/>
                  <a:moveTo>
                    <a:pt x="315" y="701"/>
                  </a:moveTo>
                  <a:cubicBezTo>
                    <a:pt x="313" y="708"/>
                    <a:pt x="305" y="712"/>
                    <a:pt x="298" y="709"/>
                  </a:cubicBezTo>
                  <a:cubicBezTo>
                    <a:pt x="292" y="707"/>
                    <a:pt x="288" y="699"/>
                    <a:pt x="291" y="692"/>
                  </a:cubicBezTo>
                  <a:cubicBezTo>
                    <a:pt x="293" y="686"/>
                    <a:pt x="301" y="682"/>
                    <a:pt x="307" y="685"/>
                  </a:cubicBezTo>
                  <a:cubicBezTo>
                    <a:pt x="314" y="687"/>
                    <a:pt x="318" y="695"/>
                    <a:pt x="315" y="701"/>
                  </a:cubicBezTo>
                  <a:close/>
                  <a:moveTo>
                    <a:pt x="410" y="727"/>
                  </a:moveTo>
                  <a:cubicBezTo>
                    <a:pt x="403" y="727"/>
                    <a:pt x="397" y="721"/>
                    <a:pt x="397" y="714"/>
                  </a:cubicBezTo>
                  <a:cubicBezTo>
                    <a:pt x="397" y="707"/>
                    <a:pt x="403" y="701"/>
                    <a:pt x="410" y="701"/>
                  </a:cubicBezTo>
                  <a:cubicBezTo>
                    <a:pt x="417" y="701"/>
                    <a:pt x="423" y="707"/>
                    <a:pt x="423" y="714"/>
                  </a:cubicBezTo>
                  <a:cubicBezTo>
                    <a:pt x="423" y="721"/>
                    <a:pt x="417" y="727"/>
                    <a:pt x="410" y="727"/>
                  </a:cubicBezTo>
                  <a:close/>
                  <a:moveTo>
                    <a:pt x="521" y="705"/>
                  </a:moveTo>
                  <a:cubicBezTo>
                    <a:pt x="514" y="708"/>
                    <a:pt x="506" y="704"/>
                    <a:pt x="504" y="697"/>
                  </a:cubicBezTo>
                  <a:cubicBezTo>
                    <a:pt x="502" y="691"/>
                    <a:pt x="505" y="683"/>
                    <a:pt x="512" y="681"/>
                  </a:cubicBezTo>
                  <a:cubicBezTo>
                    <a:pt x="519" y="678"/>
                    <a:pt x="526" y="682"/>
                    <a:pt x="529" y="689"/>
                  </a:cubicBezTo>
                  <a:cubicBezTo>
                    <a:pt x="531" y="695"/>
                    <a:pt x="528" y="703"/>
                    <a:pt x="521" y="705"/>
                  </a:cubicBezTo>
                  <a:close/>
                  <a:moveTo>
                    <a:pt x="618" y="647"/>
                  </a:moveTo>
                  <a:cubicBezTo>
                    <a:pt x="612" y="652"/>
                    <a:pt x="604" y="651"/>
                    <a:pt x="599" y="646"/>
                  </a:cubicBezTo>
                  <a:cubicBezTo>
                    <a:pt x="595" y="640"/>
                    <a:pt x="595" y="632"/>
                    <a:pt x="601" y="627"/>
                  </a:cubicBezTo>
                  <a:cubicBezTo>
                    <a:pt x="606" y="622"/>
                    <a:pt x="615" y="623"/>
                    <a:pt x="619" y="629"/>
                  </a:cubicBezTo>
                  <a:cubicBezTo>
                    <a:pt x="624" y="634"/>
                    <a:pt x="623" y="642"/>
                    <a:pt x="618" y="647"/>
                  </a:cubicBezTo>
                  <a:close/>
                  <a:moveTo>
                    <a:pt x="655" y="478"/>
                  </a:moveTo>
                  <a:cubicBezTo>
                    <a:pt x="614" y="471"/>
                    <a:pt x="614" y="471"/>
                    <a:pt x="614" y="471"/>
                  </a:cubicBezTo>
                  <a:cubicBezTo>
                    <a:pt x="612" y="475"/>
                    <a:pt x="611" y="479"/>
                    <a:pt x="609" y="483"/>
                  </a:cubicBezTo>
                  <a:cubicBezTo>
                    <a:pt x="645" y="504"/>
                    <a:pt x="645" y="504"/>
                    <a:pt x="645" y="504"/>
                  </a:cubicBezTo>
                  <a:cubicBezTo>
                    <a:pt x="614" y="559"/>
                    <a:pt x="614" y="559"/>
                    <a:pt x="614" y="559"/>
                  </a:cubicBezTo>
                  <a:cubicBezTo>
                    <a:pt x="577" y="538"/>
                    <a:pt x="577" y="538"/>
                    <a:pt x="577" y="538"/>
                  </a:cubicBezTo>
                  <a:cubicBezTo>
                    <a:pt x="575" y="542"/>
                    <a:pt x="572" y="545"/>
                    <a:pt x="569" y="548"/>
                  </a:cubicBezTo>
                  <a:cubicBezTo>
                    <a:pt x="596" y="581"/>
                    <a:pt x="596" y="581"/>
                    <a:pt x="596" y="581"/>
                  </a:cubicBezTo>
                  <a:cubicBezTo>
                    <a:pt x="547" y="621"/>
                    <a:pt x="547" y="621"/>
                    <a:pt x="547" y="621"/>
                  </a:cubicBezTo>
                  <a:cubicBezTo>
                    <a:pt x="520" y="589"/>
                    <a:pt x="520" y="589"/>
                    <a:pt x="520" y="589"/>
                  </a:cubicBezTo>
                  <a:cubicBezTo>
                    <a:pt x="516" y="592"/>
                    <a:pt x="513" y="594"/>
                    <a:pt x="509" y="596"/>
                  </a:cubicBezTo>
                  <a:cubicBezTo>
                    <a:pt x="523" y="635"/>
                    <a:pt x="523" y="635"/>
                    <a:pt x="523" y="635"/>
                  </a:cubicBezTo>
                  <a:cubicBezTo>
                    <a:pt x="463" y="657"/>
                    <a:pt x="463" y="657"/>
                    <a:pt x="463" y="657"/>
                  </a:cubicBezTo>
                  <a:cubicBezTo>
                    <a:pt x="449" y="618"/>
                    <a:pt x="449" y="618"/>
                    <a:pt x="449" y="618"/>
                  </a:cubicBezTo>
                  <a:cubicBezTo>
                    <a:pt x="445" y="618"/>
                    <a:pt x="440" y="619"/>
                    <a:pt x="436" y="620"/>
                  </a:cubicBezTo>
                  <a:cubicBezTo>
                    <a:pt x="436" y="662"/>
                    <a:pt x="436" y="662"/>
                    <a:pt x="436" y="662"/>
                  </a:cubicBezTo>
                  <a:cubicBezTo>
                    <a:pt x="372" y="662"/>
                    <a:pt x="372" y="662"/>
                    <a:pt x="372" y="662"/>
                  </a:cubicBezTo>
                  <a:cubicBezTo>
                    <a:pt x="372" y="620"/>
                    <a:pt x="372" y="620"/>
                    <a:pt x="372" y="620"/>
                  </a:cubicBezTo>
                  <a:cubicBezTo>
                    <a:pt x="368" y="619"/>
                    <a:pt x="364" y="618"/>
                    <a:pt x="360" y="618"/>
                  </a:cubicBezTo>
                  <a:cubicBezTo>
                    <a:pt x="345" y="657"/>
                    <a:pt x="345" y="657"/>
                    <a:pt x="345" y="657"/>
                  </a:cubicBezTo>
                  <a:cubicBezTo>
                    <a:pt x="285" y="635"/>
                    <a:pt x="285" y="635"/>
                    <a:pt x="285" y="635"/>
                  </a:cubicBezTo>
                  <a:cubicBezTo>
                    <a:pt x="300" y="596"/>
                    <a:pt x="300" y="596"/>
                    <a:pt x="300" y="596"/>
                  </a:cubicBezTo>
                  <a:cubicBezTo>
                    <a:pt x="296" y="594"/>
                    <a:pt x="292" y="592"/>
                    <a:pt x="288" y="589"/>
                  </a:cubicBezTo>
                  <a:cubicBezTo>
                    <a:pt x="261" y="621"/>
                    <a:pt x="261" y="621"/>
                    <a:pt x="261" y="621"/>
                  </a:cubicBezTo>
                  <a:cubicBezTo>
                    <a:pt x="213" y="581"/>
                    <a:pt x="213" y="581"/>
                    <a:pt x="213" y="581"/>
                  </a:cubicBezTo>
                  <a:cubicBezTo>
                    <a:pt x="240" y="548"/>
                    <a:pt x="240" y="548"/>
                    <a:pt x="240" y="548"/>
                  </a:cubicBezTo>
                  <a:cubicBezTo>
                    <a:pt x="237" y="545"/>
                    <a:pt x="234" y="542"/>
                    <a:pt x="231" y="538"/>
                  </a:cubicBezTo>
                  <a:cubicBezTo>
                    <a:pt x="195" y="559"/>
                    <a:pt x="195" y="559"/>
                    <a:pt x="195" y="559"/>
                  </a:cubicBezTo>
                  <a:cubicBezTo>
                    <a:pt x="163" y="504"/>
                    <a:pt x="163" y="504"/>
                    <a:pt x="163" y="504"/>
                  </a:cubicBezTo>
                  <a:cubicBezTo>
                    <a:pt x="199" y="483"/>
                    <a:pt x="199" y="483"/>
                    <a:pt x="199" y="483"/>
                  </a:cubicBezTo>
                  <a:cubicBezTo>
                    <a:pt x="198" y="479"/>
                    <a:pt x="196" y="475"/>
                    <a:pt x="195" y="471"/>
                  </a:cubicBezTo>
                  <a:cubicBezTo>
                    <a:pt x="154" y="478"/>
                    <a:pt x="154" y="478"/>
                    <a:pt x="154" y="478"/>
                  </a:cubicBezTo>
                  <a:cubicBezTo>
                    <a:pt x="143" y="416"/>
                    <a:pt x="143" y="416"/>
                    <a:pt x="143" y="416"/>
                  </a:cubicBezTo>
                  <a:cubicBezTo>
                    <a:pt x="184" y="408"/>
                    <a:pt x="184" y="408"/>
                    <a:pt x="184" y="408"/>
                  </a:cubicBezTo>
                  <a:cubicBezTo>
                    <a:pt x="184" y="406"/>
                    <a:pt x="184" y="404"/>
                    <a:pt x="184" y="402"/>
                  </a:cubicBezTo>
                  <a:cubicBezTo>
                    <a:pt x="184" y="400"/>
                    <a:pt x="184" y="397"/>
                    <a:pt x="184" y="395"/>
                  </a:cubicBezTo>
                  <a:cubicBezTo>
                    <a:pt x="143" y="388"/>
                    <a:pt x="143" y="388"/>
                    <a:pt x="143" y="388"/>
                  </a:cubicBezTo>
                  <a:cubicBezTo>
                    <a:pt x="154" y="325"/>
                    <a:pt x="154" y="325"/>
                    <a:pt x="154" y="325"/>
                  </a:cubicBezTo>
                  <a:cubicBezTo>
                    <a:pt x="195" y="333"/>
                    <a:pt x="195" y="333"/>
                    <a:pt x="195" y="333"/>
                  </a:cubicBezTo>
                  <a:cubicBezTo>
                    <a:pt x="196" y="328"/>
                    <a:pt x="198" y="324"/>
                    <a:pt x="199" y="320"/>
                  </a:cubicBezTo>
                  <a:cubicBezTo>
                    <a:pt x="163" y="299"/>
                    <a:pt x="163" y="299"/>
                    <a:pt x="163" y="299"/>
                  </a:cubicBezTo>
                  <a:cubicBezTo>
                    <a:pt x="195" y="244"/>
                    <a:pt x="195" y="244"/>
                    <a:pt x="195" y="244"/>
                  </a:cubicBezTo>
                  <a:cubicBezTo>
                    <a:pt x="231" y="265"/>
                    <a:pt x="231" y="265"/>
                    <a:pt x="231" y="265"/>
                  </a:cubicBezTo>
                  <a:cubicBezTo>
                    <a:pt x="234" y="262"/>
                    <a:pt x="237" y="258"/>
                    <a:pt x="240" y="255"/>
                  </a:cubicBezTo>
                  <a:cubicBezTo>
                    <a:pt x="213" y="223"/>
                    <a:pt x="213" y="223"/>
                    <a:pt x="213" y="223"/>
                  </a:cubicBezTo>
                  <a:cubicBezTo>
                    <a:pt x="261" y="182"/>
                    <a:pt x="261" y="182"/>
                    <a:pt x="261" y="182"/>
                  </a:cubicBezTo>
                  <a:cubicBezTo>
                    <a:pt x="288" y="214"/>
                    <a:pt x="288" y="214"/>
                    <a:pt x="288" y="214"/>
                  </a:cubicBezTo>
                  <a:cubicBezTo>
                    <a:pt x="292" y="212"/>
                    <a:pt x="296" y="210"/>
                    <a:pt x="300" y="208"/>
                  </a:cubicBezTo>
                  <a:cubicBezTo>
                    <a:pt x="285" y="168"/>
                    <a:pt x="285" y="168"/>
                    <a:pt x="285" y="168"/>
                  </a:cubicBezTo>
                  <a:cubicBezTo>
                    <a:pt x="345" y="146"/>
                    <a:pt x="345" y="146"/>
                    <a:pt x="345" y="146"/>
                  </a:cubicBezTo>
                  <a:cubicBezTo>
                    <a:pt x="359" y="186"/>
                    <a:pt x="359" y="186"/>
                    <a:pt x="359" y="186"/>
                  </a:cubicBezTo>
                  <a:cubicBezTo>
                    <a:pt x="364" y="185"/>
                    <a:pt x="368" y="184"/>
                    <a:pt x="372" y="184"/>
                  </a:cubicBezTo>
                  <a:cubicBezTo>
                    <a:pt x="372" y="142"/>
                    <a:pt x="372" y="142"/>
                    <a:pt x="372" y="142"/>
                  </a:cubicBezTo>
                  <a:cubicBezTo>
                    <a:pt x="436" y="142"/>
                    <a:pt x="436" y="142"/>
                    <a:pt x="436" y="142"/>
                  </a:cubicBezTo>
                  <a:cubicBezTo>
                    <a:pt x="436" y="184"/>
                    <a:pt x="436" y="184"/>
                    <a:pt x="436" y="184"/>
                  </a:cubicBezTo>
                  <a:cubicBezTo>
                    <a:pt x="440" y="184"/>
                    <a:pt x="445" y="185"/>
                    <a:pt x="449" y="186"/>
                  </a:cubicBezTo>
                  <a:cubicBezTo>
                    <a:pt x="463" y="146"/>
                    <a:pt x="463" y="146"/>
                    <a:pt x="463" y="146"/>
                  </a:cubicBezTo>
                  <a:cubicBezTo>
                    <a:pt x="523" y="168"/>
                    <a:pt x="523" y="168"/>
                    <a:pt x="523" y="168"/>
                  </a:cubicBezTo>
                  <a:cubicBezTo>
                    <a:pt x="509" y="208"/>
                    <a:pt x="509" y="208"/>
                    <a:pt x="509" y="208"/>
                  </a:cubicBezTo>
                  <a:cubicBezTo>
                    <a:pt x="513" y="210"/>
                    <a:pt x="516" y="212"/>
                    <a:pt x="520" y="214"/>
                  </a:cubicBezTo>
                  <a:cubicBezTo>
                    <a:pt x="547" y="182"/>
                    <a:pt x="547" y="182"/>
                    <a:pt x="547" y="182"/>
                  </a:cubicBezTo>
                  <a:cubicBezTo>
                    <a:pt x="596" y="223"/>
                    <a:pt x="596" y="223"/>
                    <a:pt x="596" y="223"/>
                  </a:cubicBezTo>
                  <a:cubicBezTo>
                    <a:pt x="569" y="255"/>
                    <a:pt x="569" y="255"/>
                    <a:pt x="569" y="255"/>
                  </a:cubicBezTo>
                  <a:cubicBezTo>
                    <a:pt x="572" y="258"/>
                    <a:pt x="575" y="262"/>
                    <a:pt x="577" y="265"/>
                  </a:cubicBezTo>
                  <a:cubicBezTo>
                    <a:pt x="614" y="244"/>
                    <a:pt x="614" y="244"/>
                    <a:pt x="614" y="244"/>
                  </a:cubicBezTo>
                  <a:cubicBezTo>
                    <a:pt x="645" y="299"/>
                    <a:pt x="645" y="299"/>
                    <a:pt x="645" y="299"/>
                  </a:cubicBezTo>
                  <a:cubicBezTo>
                    <a:pt x="609" y="320"/>
                    <a:pt x="609" y="320"/>
                    <a:pt x="609" y="320"/>
                  </a:cubicBezTo>
                  <a:cubicBezTo>
                    <a:pt x="611" y="324"/>
                    <a:pt x="612" y="328"/>
                    <a:pt x="614" y="333"/>
                  </a:cubicBezTo>
                  <a:cubicBezTo>
                    <a:pt x="655" y="325"/>
                    <a:pt x="655" y="325"/>
                    <a:pt x="655" y="325"/>
                  </a:cubicBezTo>
                  <a:cubicBezTo>
                    <a:pt x="666" y="388"/>
                    <a:pt x="666" y="388"/>
                    <a:pt x="666" y="388"/>
                  </a:cubicBezTo>
                  <a:cubicBezTo>
                    <a:pt x="625" y="395"/>
                    <a:pt x="625" y="395"/>
                    <a:pt x="625" y="395"/>
                  </a:cubicBezTo>
                  <a:cubicBezTo>
                    <a:pt x="625" y="397"/>
                    <a:pt x="625" y="400"/>
                    <a:pt x="625" y="402"/>
                  </a:cubicBezTo>
                  <a:cubicBezTo>
                    <a:pt x="625" y="404"/>
                    <a:pt x="625" y="406"/>
                    <a:pt x="625" y="408"/>
                  </a:cubicBezTo>
                  <a:cubicBezTo>
                    <a:pt x="666" y="416"/>
                    <a:pt x="666" y="416"/>
                    <a:pt x="666" y="416"/>
                  </a:cubicBezTo>
                  <a:lnTo>
                    <a:pt x="655" y="478"/>
                  </a:lnTo>
                  <a:close/>
                  <a:moveTo>
                    <a:pt x="689" y="559"/>
                  </a:moveTo>
                  <a:cubicBezTo>
                    <a:pt x="685" y="566"/>
                    <a:pt x="677" y="568"/>
                    <a:pt x="671" y="564"/>
                  </a:cubicBezTo>
                  <a:cubicBezTo>
                    <a:pt x="665" y="561"/>
                    <a:pt x="662" y="553"/>
                    <a:pt x="666" y="546"/>
                  </a:cubicBezTo>
                  <a:cubicBezTo>
                    <a:pt x="670" y="540"/>
                    <a:pt x="678" y="538"/>
                    <a:pt x="684" y="542"/>
                  </a:cubicBezTo>
                  <a:cubicBezTo>
                    <a:pt x="690" y="545"/>
                    <a:pt x="692" y="553"/>
                    <a:pt x="689" y="559"/>
                  </a:cubicBezTo>
                  <a:close/>
                  <a:moveTo>
                    <a:pt x="708" y="329"/>
                  </a:moveTo>
                  <a:cubicBezTo>
                    <a:pt x="715" y="328"/>
                    <a:pt x="722" y="333"/>
                    <a:pt x="723" y="340"/>
                  </a:cubicBezTo>
                  <a:cubicBezTo>
                    <a:pt x="725" y="347"/>
                    <a:pt x="720" y="354"/>
                    <a:pt x="713" y="355"/>
                  </a:cubicBezTo>
                  <a:cubicBezTo>
                    <a:pt x="706" y="356"/>
                    <a:pt x="699" y="351"/>
                    <a:pt x="698" y="344"/>
                  </a:cubicBezTo>
                  <a:cubicBezTo>
                    <a:pt x="696" y="337"/>
                    <a:pt x="701" y="330"/>
                    <a:pt x="708" y="329"/>
                  </a:cubicBezTo>
                  <a:close/>
                  <a:moveTo>
                    <a:pt x="725" y="453"/>
                  </a:moveTo>
                  <a:cubicBezTo>
                    <a:pt x="724" y="460"/>
                    <a:pt x="717" y="464"/>
                    <a:pt x="710" y="463"/>
                  </a:cubicBezTo>
                  <a:cubicBezTo>
                    <a:pt x="703" y="462"/>
                    <a:pt x="698" y="455"/>
                    <a:pt x="700" y="448"/>
                  </a:cubicBezTo>
                  <a:cubicBezTo>
                    <a:pt x="701" y="441"/>
                    <a:pt x="708" y="436"/>
                    <a:pt x="715" y="437"/>
                  </a:cubicBezTo>
                  <a:cubicBezTo>
                    <a:pt x="722" y="439"/>
                    <a:pt x="727" y="445"/>
                    <a:pt x="725" y="4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0">
              <a:extLst>
                <a:ext uri="{FF2B5EF4-FFF2-40B4-BE49-F238E27FC236}">
                  <a16:creationId xmlns:a16="http://schemas.microsoft.com/office/drawing/2014/main" id="{3E9A1B80-065A-4908-9829-E08D49C07BC2}"/>
                </a:ext>
              </a:extLst>
            </p:cNvPr>
            <p:cNvSpPr>
              <a:spLocks noEditPoints="1"/>
            </p:cNvSpPr>
            <p:nvPr/>
          </p:nvSpPr>
          <p:spPr bwMode="auto">
            <a:xfrm>
              <a:off x="4017" y="2136"/>
              <a:ext cx="1007" cy="1000"/>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51">
              <a:extLst>
                <a:ext uri="{FF2B5EF4-FFF2-40B4-BE49-F238E27FC236}">
                  <a16:creationId xmlns:a16="http://schemas.microsoft.com/office/drawing/2014/main" id="{29190D31-9015-40A6-A594-CBA6FABDA637}"/>
                </a:ext>
              </a:extLst>
            </p:cNvPr>
            <p:cNvSpPr>
              <a:spLocks noEditPoints="1"/>
            </p:cNvSpPr>
            <p:nvPr/>
          </p:nvSpPr>
          <p:spPr bwMode="auto">
            <a:xfrm>
              <a:off x="4822" y="2854"/>
              <a:ext cx="733" cy="730"/>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Line 52">
              <a:extLst>
                <a:ext uri="{FF2B5EF4-FFF2-40B4-BE49-F238E27FC236}">
                  <a16:creationId xmlns:a16="http://schemas.microsoft.com/office/drawing/2014/main" id="{8D9FECB6-607E-4299-8482-9EE2486AA6BF}"/>
                </a:ext>
              </a:extLst>
            </p:cNvPr>
            <p:cNvSpPr>
              <a:spLocks noChangeShapeType="1"/>
            </p:cNvSpPr>
            <p:nvPr/>
          </p:nvSpPr>
          <p:spPr bwMode="auto">
            <a:xfrm>
              <a:off x="5214" y="3151"/>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Line 53">
              <a:extLst>
                <a:ext uri="{FF2B5EF4-FFF2-40B4-BE49-F238E27FC236}">
                  <a16:creationId xmlns:a16="http://schemas.microsoft.com/office/drawing/2014/main" id="{B3FE44B0-A343-4A02-A693-5D0BA14B4121}"/>
                </a:ext>
              </a:extLst>
            </p:cNvPr>
            <p:cNvSpPr>
              <a:spLocks noChangeShapeType="1"/>
            </p:cNvSpPr>
            <p:nvPr/>
          </p:nvSpPr>
          <p:spPr bwMode="auto">
            <a:xfrm>
              <a:off x="5214" y="3151"/>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4">
              <a:extLst>
                <a:ext uri="{FF2B5EF4-FFF2-40B4-BE49-F238E27FC236}">
                  <a16:creationId xmlns:a16="http://schemas.microsoft.com/office/drawing/2014/main" id="{97E39C52-720E-4596-AD2E-62733EE226FC}"/>
                </a:ext>
              </a:extLst>
            </p:cNvPr>
            <p:cNvSpPr>
              <a:spLocks noEditPoints="1"/>
            </p:cNvSpPr>
            <p:nvPr/>
          </p:nvSpPr>
          <p:spPr bwMode="auto">
            <a:xfrm>
              <a:off x="2150" y="1818"/>
              <a:ext cx="1214" cy="1209"/>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55">
              <a:extLst>
                <a:ext uri="{FF2B5EF4-FFF2-40B4-BE49-F238E27FC236}">
                  <a16:creationId xmlns:a16="http://schemas.microsoft.com/office/drawing/2014/main" id="{B7A829E3-89C8-4921-BB3E-43B32433E0F5}"/>
                </a:ext>
              </a:extLst>
            </p:cNvPr>
            <p:cNvSpPr>
              <a:spLocks noEditPoints="1"/>
            </p:cNvSpPr>
            <p:nvPr/>
          </p:nvSpPr>
          <p:spPr bwMode="auto">
            <a:xfrm>
              <a:off x="2355" y="2020"/>
              <a:ext cx="804" cy="805"/>
            </a:xfrm>
            <a:custGeom>
              <a:avLst/>
              <a:gdLst>
                <a:gd name="T0" fmla="*/ 265 w 530"/>
                <a:gd name="T1" fmla="*/ 0 h 530"/>
                <a:gd name="T2" fmla="*/ 0 w 530"/>
                <a:gd name="T3" fmla="*/ 265 h 530"/>
                <a:gd name="T4" fmla="*/ 265 w 530"/>
                <a:gd name="T5" fmla="*/ 530 h 530"/>
                <a:gd name="T6" fmla="*/ 530 w 530"/>
                <a:gd name="T7" fmla="*/ 265 h 530"/>
                <a:gd name="T8" fmla="*/ 265 w 530"/>
                <a:gd name="T9" fmla="*/ 0 h 530"/>
                <a:gd name="T10" fmla="*/ 265 w 530"/>
                <a:gd name="T11" fmla="*/ 476 h 530"/>
                <a:gd name="T12" fmla="*/ 54 w 530"/>
                <a:gd name="T13" fmla="*/ 265 h 530"/>
                <a:gd name="T14" fmla="*/ 265 w 530"/>
                <a:gd name="T15" fmla="*/ 54 h 530"/>
                <a:gd name="T16" fmla="*/ 476 w 530"/>
                <a:gd name="T17" fmla="*/ 265 h 530"/>
                <a:gd name="T18" fmla="*/ 265 w 530"/>
                <a:gd name="T19" fmla="*/ 476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0" h="530">
                  <a:moveTo>
                    <a:pt x="265" y="0"/>
                  </a:moveTo>
                  <a:cubicBezTo>
                    <a:pt x="119" y="0"/>
                    <a:pt x="0" y="119"/>
                    <a:pt x="0" y="265"/>
                  </a:cubicBezTo>
                  <a:cubicBezTo>
                    <a:pt x="0" y="411"/>
                    <a:pt x="119" y="530"/>
                    <a:pt x="265" y="530"/>
                  </a:cubicBezTo>
                  <a:cubicBezTo>
                    <a:pt x="411" y="530"/>
                    <a:pt x="530" y="411"/>
                    <a:pt x="530" y="265"/>
                  </a:cubicBezTo>
                  <a:cubicBezTo>
                    <a:pt x="530" y="119"/>
                    <a:pt x="411" y="0"/>
                    <a:pt x="265" y="0"/>
                  </a:cubicBezTo>
                  <a:close/>
                  <a:moveTo>
                    <a:pt x="265" y="476"/>
                  </a:moveTo>
                  <a:cubicBezTo>
                    <a:pt x="148" y="476"/>
                    <a:pt x="54" y="382"/>
                    <a:pt x="54" y="265"/>
                  </a:cubicBezTo>
                  <a:cubicBezTo>
                    <a:pt x="54" y="148"/>
                    <a:pt x="148" y="54"/>
                    <a:pt x="265" y="54"/>
                  </a:cubicBezTo>
                  <a:cubicBezTo>
                    <a:pt x="381" y="54"/>
                    <a:pt x="476" y="148"/>
                    <a:pt x="476" y="265"/>
                  </a:cubicBezTo>
                  <a:cubicBezTo>
                    <a:pt x="476" y="382"/>
                    <a:pt x="381" y="476"/>
                    <a:pt x="265" y="47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56">
              <a:extLst>
                <a:ext uri="{FF2B5EF4-FFF2-40B4-BE49-F238E27FC236}">
                  <a16:creationId xmlns:a16="http://schemas.microsoft.com/office/drawing/2014/main" id="{4D29757F-6F1C-4D2F-B529-A0F4D2461F55}"/>
                </a:ext>
              </a:extLst>
            </p:cNvPr>
            <p:cNvSpPr>
              <a:spLocks noEditPoints="1"/>
            </p:cNvSpPr>
            <p:nvPr/>
          </p:nvSpPr>
          <p:spPr bwMode="auto">
            <a:xfrm>
              <a:off x="2451" y="2116"/>
              <a:ext cx="613" cy="613"/>
            </a:xfrm>
            <a:custGeom>
              <a:avLst/>
              <a:gdLst>
                <a:gd name="T0" fmla="*/ 202 w 404"/>
                <a:gd name="T1" fmla="*/ 0 h 404"/>
                <a:gd name="T2" fmla="*/ 0 w 404"/>
                <a:gd name="T3" fmla="*/ 202 h 404"/>
                <a:gd name="T4" fmla="*/ 202 w 404"/>
                <a:gd name="T5" fmla="*/ 404 h 404"/>
                <a:gd name="T6" fmla="*/ 404 w 404"/>
                <a:gd name="T7" fmla="*/ 202 h 404"/>
                <a:gd name="T8" fmla="*/ 202 w 404"/>
                <a:gd name="T9" fmla="*/ 0 h 404"/>
                <a:gd name="T10" fmla="*/ 202 w 404"/>
                <a:gd name="T11" fmla="*/ 232 h 404"/>
                <a:gd name="T12" fmla="*/ 172 w 404"/>
                <a:gd name="T13" fmla="*/ 202 h 404"/>
                <a:gd name="T14" fmla="*/ 202 w 404"/>
                <a:gd name="T15" fmla="*/ 172 h 404"/>
                <a:gd name="T16" fmla="*/ 232 w 404"/>
                <a:gd name="T17" fmla="*/ 202 h 404"/>
                <a:gd name="T18" fmla="*/ 202 w 404"/>
                <a:gd name="T19" fmla="*/ 23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4" h="404">
                  <a:moveTo>
                    <a:pt x="202" y="0"/>
                  </a:moveTo>
                  <a:cubicBezTo>
                    <a:pt x="90" y="0"/>
                    <a:pt x="0" y="90"/>
                    <a:pt x="0" y="202"/>
                  </a:cubicBezTo>
                  <a:cubicBezTo>
                    <a:pt x="0" y="314"/>
                    <a:pt x="90" y="404"/>
                    <a:pt x="202" y="404"/>
                  </a:cubicBezTo>
                  <a:cubicBezTo>
                    <a:pt x="313" y="404"/>
                    <a:pt x="404" y="314"/>
                    <a:pt x="404" y="202"/>
                  </a:cubicBezTo>
                  <a:cubicBezTo>
                    <a:pt x="404" y="90"/>
                    <a:pt x="313" y="0"/>
                    <a:pt x="202" y="0"/>
                  </a:cubicBezTo>
                  <a:close/>
                  <a:moveTo>
                    <a:pt x="202" y="232"/>
                  </a:moveTo>
                  <a:cubicBezTo>
                    <a:pt x="185" y="232"/>
                    <a:pt x="172" y="219"/>
                    <a:pt x="172" y="202"/>
                  </a:cubicBezTo>
                  <a:cubicBezTo>
                    <a:pt x="172" y="185"/>
                    <a:pt x="185" y="172"/>
                    <a:pt x="202" y="172"/>
                  </a:cubicBezTo>
                  <a:cubicBezTo>
                    <a:pt x="218" y="172"/>
                    <a:pt x="232" y="185"/>
                    <a:pt x="232" y="202"/>
                  </a:cubicBezTo>
                  <a:cubicBezTo>
                    <a:pt x="232" y="219"/>
                    <a:pt x="218" y="232"/>
                    <a:pt x="202" y="23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9" rIns="68576" bIns="34289" numCol="1" anchor="t" anchorCtr="0" compatLnSpc="1">
              <a:prstTxWarp prst="textNoShape">
                <a:avLst/>
              </a:prstTxWarp>
            </a:bodyPr>
            <a:lstStyle/>
            <a:p>
              <a:endParaRPr lang="en-US" sz="128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Rectangle 148">
            <a:extLst>
              <a:ext uri="{FF2B5EF4-FFF2-40B4-BE49-F238E27FC236}">
                <a16:creationId xmlns:a16="http://schemas.microsoft.com/office/drawing/2014/main" id="{54900FAE-5E56-4679-98AA-E2A50EC888D7}"/>
              </a:ext>
            </a:extLst>
          </p:cNvPr>
          <p:cNvSpPr/>
          <p:nvPr/>
        </p:nvSpPr>
        <p:spPr>
          <a:xfrm>
            <a:off x="1061226" y="1316480"/>
            <a:ext cx="471766" cy="471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Arial" panose="020B0604020202020204" pitchFamily="34" charset="0"/>
            </a:endParaRPr>
          </a:p>
        </p:txBody>
      </p:sp>
      <p:sp>
        <p:nvSpPr>
          <p:cNvPr id="32" name="Rectangle 149">
            <a:extLst>
              <a:ext uri="{FF2B5EF4-FFF2-40B4-BE49-F238E27FC236}">
                <a16:creationId xmlns:a16="http://schemas.microsoft.com/office/drawing/2014/main" id="{5A2FE1B6-E42C-43C8-AC25-3511D6C2431E}"/>
              </a:ext>
            </a:extLst>
          </p:cNvPr>
          <p:cNvSpPr/>
          <p:nvPr/>
        </p:nvSpPr>
        <p:spPr>
          <a:xfrm>
            <a:off x="1061226" y="2007499"/>
            <a:ext cx="471766" cy="471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ym typeface="Arial" panose="020B0604020202020204" pitchFamily="34" charset="0"/>
            </a:endParaRPr>
          </a:p>
        </p:txBody>
      </p:sp>
      <p:sp>
        <p:nvSpPr>
          <p:cNvPr id="33" name="Rectangle 150">
            <a:extLst>
              <a:ext uri="{FF2B5EF4-FFF2-40B4-BE49-F238E27FC236}">
                <a16:creationId xmlns:a16="http://schemas.microsoft.com/office/drawing/2014/main" id="{EEDDF80B-3D32-403F-B400-C40C582EB515}"/>
              </a:ext>
            </a:extLst>
          </p:cNvPr>
          <p:cNvSpPr/>
          <p:nvPr/>
        </p:nvSpPr>
        <p:spPr>
          <a:xfrm>
            <a:off x="1061226" y="2694470"/>
            <a:ext cx="471766" cy="471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Arial" panose="020B0604020202020204" pitchFamily="34" charset="0"/>
            </a:endParaRPr>
          </a:p>
        </p:txBody>
      </p:sp>
      <p:sp>
        <p:nvSpPr>
          <p:cNvPr id="34" name="Rectangle 151">
            <a:extLst>
              <a:ext uri="{FF2B5EF4-FFF2-40B4-BE49-F238E27FC236}">
                <a16:creationId xmlns:a16="http://schemas.microsoft.com/office/drawing/2014/main" id="{D0D9D83D-9B67-487D-9176-55AE60C5314C}"/>
              </a:ext>
            </a:extLst>
          </p:cNvPr>
          <p:cNvSpPr/>
          <p:nvPr/>
        </p:nvSpPr>
        <p:spPr>
          <a:xfrm>
            <a:off x="1061226" y="3382087"/>
            <a:ext cx="471766" cy="471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ym typeface="Arial" panose="020B0604020202020204" pitchFamily="34" charset="0"/>
            </a:endParaRPr>
          </a:p>
        </p:txBody>
      </p:sp>
      <p:sp>
        <p:nvSpPr>
          <p:cNvPr id="35" name="TextBox 152">
            <a:extLst>
              <a:ext uri="{FF2B5EF4-FFF2-40B4-BE49-F238E27FC236}">
                <a16:creationId xmlns:a16="http://schemas.microsoft.com/office/drawing/2014/main" id="{294E7198-65DC-4B21-B157-4E9A111BF919}"/>
              </a:ext>
            </a:extLst>
          </p:cNvPr>
          <p:cNvSpPr txBox="1"/>
          <p:nvPr/>
        </p:nvSpPr>
        <p:spPr>
          <a:xfrm>
            <a:off x="1714118" y="1494964"/>
            <a:ext cx="2512593" cy="507831"/>
          </a:xfrm>
          <a:prstGeom prst="rect">
            <a:avLst/>
          </a:prstGeom>
          <a:noFill/>
        </p:spPr>
        <p:txBody>
          <a:bodyPr wrap="square">
            <a:spAutoFit/>
          </a:bodyPr>
          <a:lstStyle/>
          <a:p>
            <a:pPr>
              <a:defRPr/>
            </a:pP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sp>
        <p:nvSpPr>
          <p:cNvPr id="36" name="TextBox 153">
            <a:extLst>
              <a:ext uri="{FF2B5EF4-FFF2-40B4-BE49-F238E27FC236}">
                <a16:creationId xmlns:a16="http://schemas.microsoft.com/office/drawing/2014/main" id="{8F40BF90-3AE0-438D-BC39-6DA8E02D023F}"/>
              </a:ext>
            </a:extLst>
          </p:cNvPr>
          <p:cNvSpPr txBox="1"/>
          <p:nvPr/>
        </p:nvSpPr>
        <p:spPr>
          <a:xfrm>
            <a:off x="1709917" y="1219682"/>
            <a:ext cx="1457522" cy="334515"/>
          </a:xfrm>
          <a:prstGeom prst="rect">
            <a:avLst/>
          </a:prstGeom>
          <a:noFill/>
        </p:spPr>
        <p:txBody>
          <a:bodyPr wrap="square" rtlCol="0" anchor="ctr">
            <a:spAutoFit/>
          </a:bodyPr>
          <a:lstStyle/>
          <a:p>
            <a:pPr>
              <a:lnSpc>
                <a:spcPct val="150000"/>
              </a:lnSpc>
            </a:pPr>
            <a:r>
              <a:rPr lang="zh-CN" altLang="en-US" sz="1049" b="1" dirty="0">
                <a:solidFill>
                  <a:schemeClr val="accent1"/>
                </a:solidFill>
                <a:latin typeface="+mn-ea"/>
                <a:cs typeface="Clear Sans" panose="020B0503030202020304" pitchFamily="34" charset="0"/>
                <a:sym typeface="Arial" panose="020B0604020202020204" pitchFamily="34" charset="0"/>
              </a:rPr>
              <a:t>请替换文字内容</a:t>
            </a:r>
            <a:endParaRPr lang="en-US" sz="1049" b="1" dirty="0">
              <a:solidFill>
                <a:schemeClr val="accent1"/>
              </a:solidFill>
              <a:latin typeface="+mn-ea"/>
              <a:cs typeface="Clear Sans" panose="020B0503030202020304" pitchFamily="34" charset="0"/>
              <a:sym typeface="Arial" panose="020B0604020202020204" pitchFamily="34" charset="0"/>
            </a:endParaRPr>
          </a:p>
        </p:txBody>
      </p:sp>
      <p:sp>
        <p:nvSpPr>
          <p:cNvPr id="37" name="TextBox 154">
            <a:extLst>
              <a:ext uri="{FF2B5EF4-FFF2-40B4-BE49-F238E27FC236}">
                <a16:creationId xmlns:a16="http://schemas.microsoft.com/office/drawing/2014/main" id="{C0C50955-F9F1-4F28-9151-CB85119A534C}"/>
              </a:ext>
            </a:extLst>
          </p:cNvPr>
          <p:cNvSpPr txBox="1"/>
          <p:nvPr/>
        </p:nvSpPr>
        <p:spPr>
          <a:xfrm>
            <a:off x="1714118" y="2179737"/>
            <a:ext cx="2512593" cy="507831"/>
          </a:xfrm>
          <a:prstGeom prst="rect">
            <a:avLst/>
          </a:prstGeom>
          <a:noFill/>
        </p:spPr>
        <p:txBody>
          <a:bodyPr wrap="square">
            <a:spAutoFit/>
          </a:bodyPr>
          <a:lstStyle/>
          <a:p>
            <a:pPr>
              <a:defRPr/>
            </a:pP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sp>
        <p:nvSpPr>
          <p:cNvPr id="38" name="TextBox 155">
            <a:extLst>
              <a:ext uri="{FF2B5EF4-FFF2-40B4-BE49-F238E27FC236}">
                <a16:creationId xmlns:a16="http://schemas.microsoft.com/office/drawing/2014/main" id="{B2982FA1-4825-4549-A8F8-D71FFBDEB196}"/>
              </a:ext>
            </a:extLst>
          </p:cNvPr>
          <p:cNvSpPr txBox="1"/>
          <p:nvPr/>
        </p:nvSpPr>
        <p:spPr>
          <a:xfrm>
            <a:off x="1709917" y="1904456"/>
            <a:ext cx="1457522" cy="334515"/>
          </a:xfrm>
          <a:prstGeom prst="rect">
            <a:avLst/>
          </a:prstGeom>
          <a:noFill/>
        </p:spPr>
        <p:txBody>
          <a:bodyPr wrap="square" rtlCol="0" anchor="ctr">
            <a:spAutoFit/>
          </a:bodyPr>
          <a:lstStyle/>
          <a:p>
            <a:pPr>
              <a:lnSpc>
                <a:spcPct val="150000"/>
              </a:lnSpc>
            </a:pPr>
            <a:r>
              <a:rPr lang="zh-CN" altLang="en-US" sz="1049" b="1" dirty="0">
                <a:solidFill>
                  <a:schemeClr val="accent2"/>
                </a:solidFill>
                <a:latin typeface="+mn-ea"/>
                <a:cs typeface="Clear Sans" panose="020B0503030202020304" pitchFamily="34" charset="0"/>
                <a:sym typeface="Arial" panose="020B0604020202020204" pitchFamily="34" charset="0"/>
              </a:rPr>
              <a:t>请替换文字内容</a:t>
            </a:r>
            <a:endParaRPr lang="en-US" sz="1049" b="1" dirty="0">
              <a:solidFill>
                <a:schemeClr val="accent2"/>
              </a:solidFill>
              <a:latin typeface="+mn-ea"/>
              <a:cs typeface="Clear Sans" panose="020B0503030202020304" pitchFamily="34" charset="0"/>
              <a:sym typeface="Arial" panose="020B0604020202020204" pitchFamily="34" charset="0"/>
            </a:endParaRPr>
          </a:p>
        </p:txBody>
      </p:sp>
      <p:sp>
        <p:nvSpPr>
          <p:cNvPr id="39" name="TextBox 156">
            <a:extLst>
              <a:ext uri="{FF2B5EF4-FFF2-40B4-BE49-F238E27FC236}">
                <a16:creationId xmlns:a16="http://schemas.microsoft.com/office/drawing/2014/main" id="{7F03B9CD-7F4A-4DF2-AC43-17A881BC880D}"/>
              </a:ext>
            </a:extLst>
          </p:cNvPr>
          <p:cNvSpPr txBox="1"/>
          <p:nvPr/>
        </p:nvSpPr>
        <p:spPr>
          <a:xfrm>
            <a:off x="1714118" y="2856492"/>
            <a:ext cx="2512593" cy="507831"/>
          </a:xfrm>
          <a:prstGeom prst="rect">
            <a:avLst/>
          </a:prstGeom>
          <a:noFill/>
        </p:spPr>
        <p:txBody>
          <a:bodyPr wrap="square">
            <a:spAutoFit/>
          </a:bodyPr>
          <a:lstStyle/>
          <a:p>
            <a:pPr>
              <a:defRPr/>
            </a:pP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sp>
        <p:nvSpPr>
          <p:cNvPr id="40" name="TextBox 157">
            <a:extLst>
              <a:ext uri="{FF2B5EF4-FFF2-40B4-BE49-F238E27FC236}">
                <a16:creationId xmlns:a16="http://schemas.microsoft.com/office/drawing/2014/main" id="{828F0BB7-2057-4E06-9388-54CAB0B8F371}"/>
              </a:ext>
            </a:extLst>
          </p:cNvPr>
          <p:cNvSpPr txBox="1"/>
          <p:nvPr/>
        </p:nvSpPr>
        <p:spPr>
          <a:xfrm>
            <a:off x="1709917" y="2581211"/>
            <a:ext cx="1457522" cy="334515"/>
          </a:xfrm>
          <a:prstGeom prst="rect">
            <a:avLst/>
          </a:prstGeom>
          <a:noFill/>
        </p:spPr>
        <p:txBody>
          <a:bodyPr wrap="square" rtlCol="0" anchor="ctr">
            <a:spAutoFit/>
          </a:bodyPr>
          <a:lstStyle/>
          <a:p>
            <a:pPr>
              <a:lnSpc>
                <a:spcPct val="150000"/>
              </a:lnSpc>
            </a:pPr>
            <a:r>
              <a:rPr lang="zh-CN" altLang="en-US" sz="1049" b="1" dirty="0">
                <a:solidFill>
                  <a:schemeClr val="accent3"/>
                </a:solidFill>
                <a:latin typeface="+mn-ea"/>
                <a:cs typeface="Clear Sans" panose="020B0503030202020304" pitchFamily="34" charset="0"/>
                <a:sym typeface="Arial" panose="020B0604020202020204" pitchFamily="34" charset="0"/>
              </a:rPr>
              <a:t>请替换文字内容</a:t>
            </a:r>
            <a:endParaRPr lang="en-US" sz="1049" b="1" dirty="0">
              <a:solidFill>
                <a:schemeClr val="accent3"/>
              </a:solidFill>
              <a:latin typeface="+mn-ea"/>
              <a:cs typeface="Clear Sans" panose="020B0503030202020304" pitchFamily="34" charset="0"/>
              <a:sym typeface="Arial" panose="020B0604020202020204" pitchFamily="34" charset="0"/>
            </a:endParaRPr>
          </a:p>
        </p:txBody>
      </p:sp>
      <p:sp>
        <p:nvSpPr>
          <p:cNvPr id="41" name="TextBox 158">
            <a:extLst>
              <a:ext uri="{FF2B5EF4-FFF2-40B4-BE49-F238E27FC236}">
                <a16:creationId xmlns:a16="http://schemas.microsoft.com/office/drawing/2014/main" id="{5C200687-548A-4AC6-9B09-D1D146DB0723}"/>
              </a:ext>
            </a:extLst>
          </p:cNvPr>
          <p:cNvSpPr txBox="1"/>
          <p:nvPr/>
        </p:nvSpPr>
        <p:spPr>
          <a:xfrm>
            <a:off x="1714118" y="3529780"/>
            <a:ext cx="2512593" cy="507831"/>
          </a:xfrm>
          <a:prstGeom prst="rect">
            <a:avLst/>
          </a:prstGeom>
          <a:noFill/>
        </p:spPr>
        <p:txBody>
          <a:bodyPr wrap="square">
            <a:spAutoFit/>
          </a:bodyPr>
          <a:lstStyle/>
          <a:p>
            <a:pPr>
              <a:defRPr/>
            </a:pP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sp>
        <p:nvSpPr>
          <p:cNvPr id="42" name="TextBox 159">
            <a:extLst>
              <a:ext uri="{FF2B5EF4-FFF2-40B4-BE49-F238E27FC236}">
                <a16:creationId xmlns:a16="http://schemas.microsoft.com/office/drawing/2014/main" id="{1E66602C-7FA8-4EEB-8D40-ED4375ACCA8D}"/>
              </a:ext>
            </a:extLst>
          </p:cNvPr>
          <p:cNvSpPr txBox="1"/>
          <p:nvPr/>
        </p:nvSpPr>
        <p:spPr>
          <a:xfrm>
            <a:off x="1709917" y="3254498"/>
            <a:ext cx="1457522" cy="334515"/>
          </a:xfrm>
          <a:prstGeom prst="rect">
            <a:avLst/>
          </a:prstGeom>
          <a:noFill/>
        </p:spPr>
        <p:txBody>
          <a:bodyPr wrap="square" rtlCol="0" anchor="ctr">
            <a:spAutoFit/>
          </a:bodyPr>
          <a:lstStyle/>
          <a:p>
            <a:pPr>
              <a:lnSpc>
                <a:spcPct val="150000"/>
              </a:lnSpc>
            </a:pPr>
            <a:r>
              <a:rPr lang="zh-CN" altLang="en-US" sz="1049" b="1" dirty="0">
                <a:solidFill>
                  <a:schemeClr val="accent4"/>
                </a:solidFill>
                <a:latin typeface="+mn-ea"/>
                <a:cs typeface="Clear Sans" panose="020B0503030202020304" pitchFamily="34" charset="0"/>
                <a:sym typeface="Arial" panose="020B0604020202020204" pitchFamily="34" charset="0"/>
              </a:rPr>
              <a:t>请替换文字内容</a:t>
            </a:r>
            <a:endParaRPr lang="en-US" sz="1049" b="1" dirty="0">
              <a:solidFill>
                <a:schemeClr val="accent4"/>
              </a:solidFill>
              <a:latin typeface="+mn-ea"/>
              <a:cs typeface="Clear Sans" panose="020B0503030202020304" pitchFamily="34" charset="0"/>
              <a:sym typeface="Arial" panose="020B0604020202020204" pitchFamily="34" charset="0"/>
            </a:endParaRPr>
          </a:p>
        </p:txBody>
      </p:sp>
    </p:spTree>
    <p:extLst>
      <p:ext uri="{BB962C8B-B14F-4D97-AF65-F5344CB8AC3E}">
        <p14:creationId xmlns:p14="http://schemas.microsoft.com/office/powerpoint/2010/main" val="14946927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500"/>
                                        <p:tgtEl>
                                          <p:spTgt spid="39"/>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p:bldP spid="36" grpId="0"/>
      <p:bldP spid="37" grpId="0"/>
      <p:bldP spid="38"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C:\Users\Administrator\Desktop\185d2aab601904906e3b21ff9bdadd30.png">
            <a:extLst>
              <a:ext uri="{FF2B5EF4-FFF2-40B4-BE49-F238E27FC236}">
                <a16:creationId xmlns:a16="http://schemas.microsoft.com/office/drawing/2014/main" id="{7F988C90-14B3-4064-99A4-B11B7FC86409}"/>
              </a:ext>
            </a:extLst>
          </p:cNvPr>
          <p:cNvPicPr>
            <a:picLocks noChangeAspect="1" noChangeArrowheads="1"/>
          </p:cNvPicPr>
          <p:nvPr/>
        </p:nvPicPr>
        <p:blipFill>
          <a:blip r:embed="rId2" cstate="print"/>
          <a:srcRect/>
          <a:stretch>
            <a:fillRect/>
          </a:stretch>
        </p:blipFill>
        <p:spPr bwMode="auto">
          <a:xfrm>
            <a:off x="-1410" y="-349753"/>
            <a:ext cx="9144000" cy="1963649"/>
          </a:xfrm>
          <a:prstGeom prst="rect">
            <a:avLst/>
          </a:prstGeom>
          <a:noFill/>
        </p:spPr>
      </p:pic>
      <p:pic>
        <p:nvPicPr>
          <p:cNvPr id="3" name="Picture 2" descr="C:\Users\Administrator\Desktop\d352779af3c12085918e1f8187fc1523.png"/>
          <p:cNvPicPr>
            <a:picLocks noChangeAspect="1" noChangeArrowheads="1"/>
          </p:cNvPicPr>
          <p:nvPr/>
        </p:nvPicPr>
        <p:blipFill>
          <a:blip r:embed="rId3" cstate="print"/>
          <a:srcRect t="31893"/>
          <a:stretch>
            <a:fillRect/>
          </a:stretch>
        </p:blipFill>
        <p:spPr bwMode="auto">
          <a:xfrm>
            <a:off x="1411" y="2031418"/>
            <a:ext cx="9141179" cy="3112877"/>
          </a:xfrm>
          <a:prstGeom prst="rect">
            <a:avLst/>
          </a:prstGeom>
          <a:noFill/>
        </p:spPr>
      </p:pic>
      <p:sp>
        <p:nvSpPr>
          <p:cNvPr id="6" name="TextBox 6">
            <a:extLst>
              <a:ext uri="{FF2B5EF4-FFF2-40B4-BE49-F238E27FC236}">
                <a16:creationId xmlns:a16="http://schemas.microsoft.com/office/drawing/2014/main" id="{90B1358F-0632-4183-B4A2-6CB9EA17AB89}"/>
              </a:ext>
            </a:extLst>
          </p:cNvPr>
          <p:cNvSpPr txBox="1"/>
          <p:nvPr/>
        </p:nvSpPr>
        <p:spPr>
          <a:xfrm>
            <a:off x="2231740" y="2031418"/>
            <a:ext cx="5259773" cy="830997"/>
          </a:xfrm>
          <a:prstGeom prst="rect">
            <a:avLst/>
          </a:prstGeom>
          <a:noFill/>
        </p:spPr>
        <p:txBody>
          <a:bodyPr wrap="none" rtlCol="0">
            <a:spAutoFit/>
          </a:bodyPr>
          <a:lstStyle/>
          <a:p>
            <a:r>
              <a:rPr lang="zh-CN" altLang="en-US" sz="4800" dirty="0">
                <a:solidFill>
                  <a:srgbClr val="C00000"/>
                </a:solidFill>
                <a:latin typeface="华文琥珀" panose="02010800040101010101" pitchFamily="2" charset="-122"/>
                <a:ea typeface="华文琥珀" panose="02010800040101010101" pitchFamily="2" charset="-122"/>
              </a:rPr>
              <a:t>谢谢您的聆听 再见</a:t>
            </a:r>
          </a:p>
        </p:txBody>
      </p:sp>
      <p:sp>
        <p:nvSpPr>
          <p:cNvPr id="10" name="TextBox 5">
            <a:hlinkClick r:id="" action="ppaction://hlinkshowjump?jump=nextslide"/>
            <a:extLst>
              <a:ext uri="{FF2B5EF4-FFF2-40B4-BE49-F238E27FC236}">
                <a16:creationId xmlns:a16="http://schemas.microsoft.com/office/drawing/2014/main" id="{2FB1CB4D-C9D6-4D08-86A5-DD1A46C626E6}"/>
              </a:ext>
            </a:extLst>
          </p:cNvPr>
          <p:cNvSpPr txBox="1">
            <a:spLocks noChangeArrowheads="1"/>
          </p:cNvSpPr>
          <p:nvPr/>
        </p:nvSpPr>
        <p:spPr bwMode="auto">
          <a:xfrm>
            <a:off x="2663788" y="2968588"/>
            <a:ext cx="4536504" cy="276999"/>
          </a:xfrm>
          <a:prstGeom prst="rect">
            <a:avLst/>
          </a:prstGeom>
          <a:noFill/>
          <a:ln w="9525">
            <a:noFill/>
            <a:miter lim="800000"/>
            <a:headEnd/>
            <a:tailEnd/>
          </a:ln>
        </p:spPr>
        <p:txBody>
          <a:bodyPr wrap="square">
            <a:spAutoFit/>
          </a:bodyPr>
          <a:lstStyle/>
          <a:p>
            <a:pPr fontAlgn="auto">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sym typeface="微软雅黑" pitchFamily="34" charset="-122"/>
              </a:rPr>
              <a:t>适用于工作总结、工作计划、党课、两学一做、一件换色等</a:t>
            </a:r>
          </a:p>
        </p:txBody>
      </p:sp>
      <p:sp>
        <p:nvSpPr>
          <p:cNvPr id="11" name="文本框 66">
            <a:extLst>
              <a:ext uri="{FF2B5EF4-FFF2-40B4-BE49-F238E27FC236}">
                <a16:creationId xmlns:a16="http://schemas.microsoft.com/office/drawing/2014/main" id="{335D3722-88C8-4CD4-AC18-412E4D4B5B26}"/>
              </a:ext>
            </a:extLst>
          </p:cNvPr>
          <p:cNvSpPr txBox="1">
            <a:spLocks noChangeArrowheads="1"/>
          </p:cNvSpPr>
          <p:nvPr/>
        </p:nvSpPr>
        <p:spPr bwMode="auto">
          <a:xfrm>
            <a:off x="2303748" y="3317595"/>
            <a:ext cx="4968552"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685800">
              <a:lnSpc>
                <a:spcPct val="130000"/>
              </a:lnSpc>
              <a:defRPr/>
            </a:pPr>
            <a:r>
              <a:rPr lang="zh-CN" altLang="en-US" sz="700" dirty="0">
                <a:solidFill>
                  <a:schemeClr val="tx1">
                    <a:lumMod val="50000"/>
                    <a:lumOff val="50000"/>
                  </a:schemeClr>
                </a:solidFill>
                <a:sym typeface="+mn-ea"/>
              </a:rPr>
              <a: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textHere to add your text, mainly to avoid large sections o</a:t>
            </a:r>
            <a:r>
              <a:rPr lang="en-US" altLang="zh-CN" sz="700" dirty="0">
                <a:solidFill>
                  <a:schemeClr val="tx1">
                    <a:lumMod val="50000"/>
                    <a:lumOff val="50000"/>
                  </a:schemeClr>
                </a:solidFill>
                <a:sym typeface="+mn-ea"/>
              </a:rPr>
              <a:t>f </a:t>
            </a:r>
            <a:r>
              <a:rPr lang="zh-CN" altLang="en-US" sz="700" dirty="0">
                <a:solidFill>
                  <a:schemeClr val="tx1">
                    <a:lumMod val="50000"/>
                    <a:lumOff val="50000"/>
                  </a:schemeClr>
                </a:solidFill>
                <a:sym typeface="+mn-ea"/>
              </a:rPr>
              <a:t>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r>
              <a:rPr lang="en-US" altLang="zh-CN" sz="700" dirty="0">
                <a:solidFill>
                  <a:schemeClr val="tx1">
                    <a:lumMod val="50000"/>
                    <a:lumOff val="50000"/>
                  </a:schemeClr>
                </a:solidFill>
                <a:sym typeface="+mn-ea"/>
              </a:rPr>
              <a:t>.</a:t>
            </a:r>
            <a:r>
              <a:rPr lang="zh-CN" altLang="en-US" sz="700" dirty="0">
                <a:solidFill>
                  <a:schemeClr val="tx1">
                    <a:lumMod val="50000"/>
                    <a:lumOff val="50000"/>
                  </a:schemeClr>
                </a:solidFill>
                <a:sym typeface="+mn-ea"/>
              </a:rPr>
              <a:t>Here to add your text</a:t>
            </a:r>
            <a:endParaRPr lang="zh-CN" altLang="en-US" sz="7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a:p>
            <a:pPr algn="ctr" defTabSz="685800">
              <a:lnSpc>
                <a:spcPct val="130000"/>
              </a:lnSpc>
              <a:defRPr/>
            </a:pPr>
            <a:endParaRPr lang="zh-CN" altLang="en-US" sz="700" dirty="0">
              <a:solidFill>
                <a:schemeClr val="tx1">
                  <a:lumMod val="50000"/>
                  <a:lumOff val="50000"/>
                </a:schemeClr>
              </a:solidFill>
              <a:latin typeface="Arial" panose="020B0604020202020204" pitchFamily="34" charset="0"/>
              <a:ea typeface="微软雅黑" panose="020B0503020204020204" charset="-122"/>
              <a:cs typeface="Arial" panose="020B0604020202020204" pitchFamily="34" charset="0"/>
              <a:sym typeface="+mn-ea"/>
            </a:endParaRPr>
          </a:p>
        </p:txBody>
      </p:sp>
    </p:spTree>
    <p:extLst>
      <p:ext uri="{BB962C8B-B14F-4D97-AF65-F5344CB8AC3E}">
        <p14:creationId xmlns:p14="http://schemas.microsoft.com/office/powerpoint/2010/main" val="23006102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3" presetClass="entr" presetSubtype="288"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2300" fill="hold"/>
                                        <p:tgtEl>
                                          <p:spTgt spid="13"/>
                                        </p:tgtEl>
                                        <p:attrNameLst>
                                          <p:attrName>ppt_w</p:attrName>
                                        </p:attrNameLst>
                                      </p:cBhvr>
                                      <p:tavLst>
                                        <p:tav tm="0">
                                          <p:val>
                                            <p:strVal val="4/3*#ppt_w"/>
                                          </p:val>
                                        </p:tav>
                                        <p:tav tm="100000">
                                          <p:val>
                                            <p:strVal val="#ppt_w"/>
                                          </p:val>
                                        </p:tav>
                                      </p:tavLst>
                                    </p:anim>
                                    <p:anim calcmode="lin" valueType="num">
                                      <p:cBhvr>
                                        <p:cTn id="13" dur="2300" fill="hold"/>
                                        <p:tgtEl>
                                          <p:spTgt spid="13"/>
                                        </p:tgtEl>
                                        <p:attrNameLst>
                                          <p:attrName>ppt_h</p:attrName>
                                        </p:attrNameLst>
                                      </p:cBhvr>
                                      <p:tavLst>
                                        <p:tav tm="0">
                                          <p:val>
                                            <p:strVal val="4/3*#ppt_h"/>
                                          </p:val>
                                        </p:tav>
                                        <p:tav tm="100000">
                                          <p:val>
                                            <p:strVal val="#ppt_h"/>
                                          </p:val>
                                        </p:tav>
                                      </p:tavLst>
                                    </p:anim>
                                  </p:childTnLst>
                                </p:cTn>
                              </p:par>
                              <p:par>
                                <p:cTn id="14" presetID="2" presetClass="entr" presetSubtype="2" fill="hold" grpId="0" nodeType="withEffect">
                                  <p:stCondLst>
                                    <p:cond delay="7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1000" fill="hold"/>
                                        <p:tgtEl>
                                          <p:spTgt spid="6"/>
                                        </p:tgtEl>
                                        <p:attrNameLst>
                                          <p:attrName>ppt_x</p:attrName>
                                        </p:attrNameLst>
                                      </p:cBhvr>
                                      <p:tavLst>
                                        <p:tav tm="0">
                                          <p:val>
                                            <p:strVal val="1+#ppt_w/2"/>
                                          </p:val>
                                        </p:tav>
                                        <p:tav tm="100000">
                                          <p:val>
                                            <p:strVal val="#ppt_x"/>
                                          </p:val>
                                        </p:tav>
                                      </p:tavLst>
                                    </p:anim>
                                    <p:anim calcmode="lin" valueType="num">
                                      <p:cBhvr additive="base">
                                        <p:cTn id="17" dur="10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300"/>
                            </p:stCondLst>
                            <p:childTnLst>
                              <p:par>
                                <p:cTn id="25" presetID="22" presetClass="entr" presetSubtype="4" fill="hold" grpId="0" nodeType="afterEffect">
                                  <p:stCondLst>
                                    <p:cond delay="0"/>
                                  </p:stCondLst>
                                  <p:iterate type="lt">
                                    <p:tmPct val="0"/>
                                  </p:iterate>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41965" y="1857622"/>
            <a:ext cx="2412833" cy="71374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3959932" y="1857622"/>
            <a:ext cx="4849614" cy="713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930809" y="1867458"/>
            <a:ext cx="669083" cy="669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128"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41805" y="1997641"/>
            <a:ext cx="3910615"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2" descr="C:\Users\Administrator\Desktop\185d2aab601904906e3b21ff9bdadd30.png">
            <a:extLst>
              <a:ext uri="{FF2B5EF4-FFF2-40B4-BE49-F238E27FC236}">
                <a16:creationId xmlns:a16="http://schemas.microsoft.com/office/drawing/2014/main" id="{69DFE182-AA2E-4C50-9184-407939951661}"/>
              </a:ext>
            </a:extLst>
          </p:cNvPr>
          <p:cNvPicPr>
            <a:picLocks noChangeAspect="1" noChangeArrowheads="1"/>
          </p:cNvPicPr>
          <p:nvPr/>
        </p:nvPicPr>
        <p:blipFill>
          <a:blip r:embed="rId4" cstate="print"/>
          <a:srcRect/>
          <a:stretch>
            <a:fillRect/>
          </a:stretch>
        </p:blipFill>
        <p:spPr bwMode="auto">
          <a:xfrm>
            <a:off x="15364" y="3040596"/>
            <a:ext cx="9144000" cy="1963649"/>
          </a:xfrm>
          <a:prstGeom prst="rect">
            <a:avLst/>
          </a:prstGeom>
          <a:noFill/>
        </p:spPr>
      </p:pic>
    </p:spTree>
    <p:extLst>
      <p:ext uri="{BB962C8B-B14F-4D97-AF65-F5344CB8AC3E}">
        <p14:creationId xmlns:p14="http://schemas.microsoft.com/office/powerpoint/2010/main" val="20169234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4517993" y="1423765"/>
            <a:ext cx="0" cy="288071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 name="组合 48"/>
          <p:cNvGrpSpPr/>
          <p:nvPr/>
        </p:nvGrpSpPr>
        <p:grpSpPr>
          <a:xfrm>
            <a:off x="4211959" y="1067213"/>
            <a:ext cx="612068" cy="612151"/>
            <a:chOff x="3714631" y="870654"/>
            <a:chExt cx="612068" cy="612068"/>
          </a:xfrm>
          <a:scene3d>
            <a:camera prst="orthographicFront">
              <a:rot lat="0" lon="0" rev="0"/>
            </a:camera>
            <a:lightRig rig="glow" dir="t">
              <a:rot lat="0" lon="0" rev="4800000"/>
            </a:lightRig>
          </a:scene3d>
        </p:grpSpPr>
        <p:sp>
          <p:nvSpPr>
            <p:cNvPr id="50" name="椭圆 49"/>
            <p:cNvSpPr/>
            <p:nvPr/>
          </p:nvSpPr>
          <p:spPr>
            <a:xfrm>
              <a:off x="3714631" y="870654"/>
              <a:ext cx="612068" cy="612068"/>
            </a:xfrm>
            <a:prstGeom prst="ellipse">
              <a:avLst/>
            </a:prstGeom>
            <a:solidFill>
              <a:schemeClr val="accent1"/>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3783261" y="1022799"/>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a:solidFill>
                    <a:schemeClr val="bg1"/>
                  </a:solidFill>
                  <a:latin typeface="微软雅黑" pitchFamily="34" charset="-122"/>
                  <a:ea typeface="微软雅黑" pitchFamily="34" charset="-122"/>
                </a:rPr>
                <a:t>7</a:t>
              </a:r>
              <a:r>
                <a:rPr lang="zh-CN" altLang="en-US" sz="1400" b="1" dirty="0">
                  <a:solidFill>
                    <a:schemeClr val="bg1"/>
                  </a:solidFill>
                  <a:latin typeface="微软雅黑" pitchFamily="34" charset="-122"/>
                  <a:ea typeface="微软雅黑" pitchFamily="34" charset="-122"/>
                </a:rPr>
                <a:t>月</a:t>
              </a:r>
            </a:p>
          </p:txBody>
        </p:sp>
      </p:grpSp>
      <p:grpSp>
        <p:nvGrpSpPr>
          <p:cNvPr id="4" name="组合 51"/>
          <p:cNvGrpSpPr/>
          <p:nvPr/>
        </p:nvGrpSpPr>
        <p:grpSpPr>
          <a:xfrm>
            <a:off x="4211959" y="2027449"/>
            <a:ext cx="612068" cy="612151"/>
            <a:chOff x="3707904" y="1851670"/>
            <a:chExt cx="612068" cy="612068"/>
          </a:xfrm>
          <a:scene3d>
            <a:camera prst="orthographicFront">
              <a:rot lat="0" lon="0" rev="0"/>
            </a:camera>
            <a:lightRig rig="glow" dir="t">
              <a:rot lat="0" lon="0" rev="4800000"/>
            </a:lightRig>
          </a:scene3d>
        </p:grpSpPr>
        <p:sp>
          <p:nvSpPr>
            <p:cNvPr id="53" name="椭圆 52"/>
            <p:cNvSpPr/>
            <p:nvPr/>
          </p:nvSpPr>
          <p:spPr>
            <a:xfrm>
              <a:off x="3707904" y="1851670"/>
              <a:ext cx="612068" cy="612068"/>
            </a:xfrm>
            <a:prstGeom prst="ellipse">
              <a:avLst/>
            </a:prstGeom>
            <a:solidFill>
              <a:schemeClr val="accent2"/>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776532" y="2003815"/>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a:solidFill>
                    <a:schemeClr val="bg1"/>
                  </a:solidFill>
                  <a:latin typeface="微软雅黑" pitchFamily="34" charset="-122"/>
                  <a:ea typeface="微软雅黑" pitchFamily="34" charset="-122"/>
                </a:rPr>
                <a:t>8</a:t>
              </a:r>
              <a:r>
                <a:rPr lang="zh-CN" altLang="en-US" sz="1400" b="1" dirty="0">
                  <a:solidFill>
                    <a:schemeClr val="bg1"/>
                  </a:solidFill>
                  <a:latin typeface="微软雅黑" pitchFamily="34" charset="-122"/>
                  <a:ea typeface="微软雅黑" pitchFamily="34" charset="-122"/>
                </a:rPr>
                <a:t>月</a:t>
              </a:r>
            </a:p>
          </p:txBody>
        </p:sp>
      </p:grpSp>
      <p:grpSp>
        <p:nvGrpSpPr>
          <p:cNvPr id="5" name="组合 54"/>
          <p:cNvGrpSpPr/>
          <p:nvPr/>
        </p:nvGrpSpPr>
        <p:grpSpPr>
          <a:xfrm>
            <a:off x="4211959" y="2987685"/>
            <a:ext cx="612068" cy="612151"/>
            <a:chOff x="3701177" y="2832686"/>
            <a:chExt cx="612068" cy="612068"/>
          </a:xfrm>
          <a:scene3d>
            <a:camera prst="orthographicFront">
              <a:rot lat="0" lon="0" rev="0"/>
            </a:camera>
            <a:lightRig rig="glow" dir="t">
              <a:rot lat="0" lon="0" rev="4800000"/>
            </a:lightRig>
          </a:scene3d>
        </p:grpSpPr>
        <p:sp>
          <p:nvSpPr>
            <p:cNvPr id="56" name="椭圆 55"/>
            <p:cNvSpPr/>
            <p:nvPr/>
          </p:nvSpPr>
          <p:spPr>
            <a:xfrm>
              <a:off x="3701177" y="2832686"/>
              <a:ext cx="612068" cy="612068"/>
            </a:xfrm>
            <a:prstGeom prst="ellipse">
              <a:avLst/>
            </a:prstGeom>
            <a:solidFill>
              <a:schemeClr val="accent3"/>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3769805" y="2984831"/>
              <a:ext cx="474810"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a:solidFill>
                    <a:schemeClr val="bg1"/>
                  </a:solidFill>
                  <a:latin typeface="微软雅黑" pitchFamily="34" charset="-122"/>
                  <a:ea typeface="微软雅黑" pitchFamily="34" charset="-122"/>
                </a:rPr>
                <a:t>9</a:t>
              </a:r>
              <a:r>
                <a:rPr lang="zh-CN" altLang="en-US" sz="1400" b="1" dirty="0">
                  <a:solidFill>
                    <a:schemeClr val="bg1"/>
                  </a:solidFill>
                  <a:latin typeface="微软雅黑" pitchFamily="34" charset="-122"/>
                  <a:ea typeface="微软雅黑" pitchFamily="34" charset="-122"/>
                </a:rPr>
                <a:t>月</a:t>
              </a:r>
            </a:p>
          </p:txBody>
        </p:sp>
      </p:grpSp>
      <p:grpSp>
        <p:nvGrpSpPr>
          <p:cNvPr id="6" name="组合 57"/>
          <p:cNvGrpSpPr/>
          <p:nvPr/>
        </p:nvGrpSpPr>
        <p:grpSpPr>
          <a:xfrm>
            <a:off x="4211959" y="3947922"/>
            <a:ext cx="612068" cy="612151"/>
            <a:chOff x="3694450" y="3813702"/>
            <a:chExt cx="612068" cy="612068"/>
          </a:xfrm>
          <a:scene3d>
            <a:camera prst="orthographicFront">
              <a:rot lat="0" lon="0" rev="0"/>
            </a:camera>
            <a:lightRig rig="glow" dir="t">
              <a:rot lat="0" lon="0" rev="4800000"/>
            </a:lightRig>
          </a:scene3d>
        </p:grpSpPr>
        <p:sp>
          <p:nvSpPr>
            <p:cNvPr id="59" name="椭圆 58"/>
            <p:cNvSpPr/>
            <p:nvPr/>
          </p:nvSpPr>
          <p:spPr>
            <a:xfrm>
              <a:off x="3694450" y="3813702"/>
              <a:ext cx="612068" cy="612068"/>
            </a:xfrm>
            <a:prstGeom prst="ellipse">
              <a:avLst/>
            </a:prstGeom>
            <a:solidFill>
              <a:schemeClr val="accent4"/>
            </a:solidFill>
            <a:ln>
              <a:no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707774" y="3965847"/>
              <a:ext cx="585418" cy="307777"/>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pPr algn="ctr"/>
              <a:r>
                <a:rPr lang="en-US" altLang="zh-CN" sz="1400" b="1" dirty="0">
                  <a:solidFill>
                    <a:schemeClr val="bg1"/>
                  </a:solidFill>
                  <a:latin typeface="微软雅黑" pitchFamily="34" charset="-122"/>
                  <a:ea typeface="微软雅黑" pitchFamily="34" charset="-122"/>
                </a:rPr>
                <a:t>10</a:t>
              </a:r>
              <a:r>
                <a:rPr lang="zh-CN" altLang="en-US" sz="1400" b="1" dirty="0">
                  <a:solidFill>
                    <a:schemeClr val="bg1"/>
                  </a:solidFill>
                  <a:latin typeface="微软雅黑" pitchFamily="34" charset="-122"/>
                  <a:ea typeface="微软雅黑" pitchFamily="34" charset="-122"/>
                </a:rPr>
                <a:t>月</a:t>
              </a:r>
            </a:p>
          </p:txBody>
        </p:sp>
      </p:grpSp>
      <p:sp>
        <p:nvSpPr>
          <p:cNvPr id="61" name="矩形 60"/>
          <p:cNvSpPr/>
          <p:nvPr/>
        </p:nvSpPr>
        <p:spPr>
          <a:xfrm>
            <a:off x="4968045" y="988643"/>
            <a:ext cx="2916325" cy="307819"/>
          </a:xfrm>
          <a:prstGeom prst="rect">
            <a:avLst/>
          </a:prstGeom>
        </p:spPr>
        <p:txBody>
          <a:bodyPr wrap="square" lIns="91442" tIns="45721" rIns="91442" bIns="45721">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68043" y="1310979"/>
            <a:ext cx="2916324" cy="492376"/>
          </a:xfrm>
          <a:prstGeom prst="rect">
            <a:avLst/>
          </a:prstGeom>
          <a:noFill/>
        </p:spPr>
        <p:txBody>
          <a:bodyPr wrap="square" lIns="91442" tIns="45721" rIns="91442" bIns="45721" rtlCol="0">
            <a:spAutoFit/>
          </a:bodyPr>
          <a:lstStyle/>
          <a:p>
            <a:pP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64" name="矩形 63"/>
          <p:cNvSpPr/>
          <p:nvPr/>
        </p:nvSpPr>
        <p:spPr>
          <a:xfrm>
            <a:off x="4968045" y="2862311"/>
            <a:ext cx="2916325" cy="307819"/>
          </a:xfrm>
          <a:prstGeom prst="rect">
            <a:avLst/>
          </a:prstGeom>
        </p:spPr>
        <p:txBody>
          <a:bodyPr wrap="square" lIns="91442" tIns="45721" rIns="91442" bIns="45721">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4968043" y="3184649"/>
            <a:ext cx="2916324" cy="492376"/>
          </a:xfrm>
          <a:prstGeom prst="rect">
            <a:avLst/>
          </a:prstGeom>
          <a:noFill/>
        </p:spPr>
        <p:txBody>
          <a:bodyPr wrap="square" lIns="91442" tIns="45721" rIns="91442" bIns="45721" rtlCol="0">
            <a:spAutoFit/>
          </a:bodyPr>
          <a:lstStyle/>
          <a:p>
            <a:pP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66" name="矩形 65"/>
          <p:cNvSpPr/>
          <p:nvPr/>
        </p:nvSpPr>
        <p:spPr>
          <a:xfrm>
            <a:off x="1115615" y="1967058"/>
            <a:ext cx="2916325" cy="307819"/>
          </a:xfrm>
          <a:prstGeom prst="rect">
            <a:avLst/>
          </a:prstGeom>
        </p:spPr>
        <p:txBody>
          <a:bodyPr wrap="square" lIns="91442" tIns="45721" rIns="91442" bIns="45721">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115615" y="2289394"/>
            <a:ext cx="2916324" cy="492376"/>
          </a:xfrm>
          <a:prstGeom prst="rect">
            <a:avLst/>
          </a:prstGeom>
          <a:noFill/>
        </p:spPr>
        <p:txBody>
          <a:bodyPr wrap="square" lIns="91442" tIns="45721" rIns="91442" bIns="45721" rtlCol="0">
            <a:spAutoFit/>
          </a:bodyPr>
          <a:lstStyle/>
          <a:p>
            <a:pPr algn="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
        <p:nvSpPr>
          <p:cNvPr id="68" name="矩形 67"/>
          <p:cNvSpPr/>
          <p:nvPr/>
        </p:nvSpPr>
        <p:spPr>
          <a:xfrm>
            <a:off x="1115615" y="3870183"/>
            <a:ext cx="2916325" cy="307819"/>
          </a:xfrm>
          <a:prstGeom prst="rect">
            <a:avLst/>
          </a:prstGeom>
        </p:spPr>
        <p:txBody>
          <a:bodyPr wrap="square" lIns="91442" tIns="45721" rIns="91442" bIns="45721">
            <a:spAutoFit/>
          </a:bodyPr>
          <a:lstStyle/>
          <a:p>
            <a:pPr algn="r"/>
            <a:r>
              <a:rPr lang="zh-CN" altLang="en-US" sz="1400" b="1" dirty="0">
                <a:solidFill>
                  <a:schemeClr val="tx1">
                    <a:lumMod val="65000"/>
                    <a:lumOff val="35000"/>
                  </a:schemeClr>
                </a:solidFill>
                <a:latin typeface="微软雅黑" pitchFamily="34" charset="-122"/>
                <a:ea typeface="微软雅黑" pitchFamily="34" charset="-122"/>
              </a:rPr>
              <a:t>点击添加文字说明</a:t>
            </a:r>
            <a:endParaRPr lang="en-US" altLang="zh-CN" sz="14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115615" y="4192521"/>
            <a:ext cx="2916324" cy="492376"/>
          </a:xfrm>
          <a:prstGeom prst="rect">
            <a:avLst/>
          </a:prstGeom>
          <a:noFill/>
        </p:spPr>
        <p:txBody>
          <a:bodyPr wrap="square" lIns="91442" tIns="45721" rIns="91442" bIns="45721" rtlCol="0">
            <a:spAutoFit/>
          </a:bodyPr>
          <a:lstStyle/>
          <a:p>
            <a:pPr algn="r">
              <a:lnSpc>
                <a:spcPct val="130000"/>
              </a:lnSpc>
              <a:spcBef>
                <a:spcPts val="600"/>
              </a:spcBef>
            </a:pPr>
            <a:r>
              <a:rPr lang="zh-CN" altLang="en-US" sz="1000" dirty="0">
                <a:solidFill>
                  <a:schemeClr val="tx1">
                    <a:lumMod val="65000"/>
                    <a:lumOff val="35000"/>
                  </a:schemeClr>
                </a:solidFill>
                <a:latin typeface="微软雅黑" pitchFamily="34" charset="-122"/>
                <a:ea typeface="微软雅黑" pitchFamily="34" charset="-122"/>
              </a:rPr>
              <a:t>点击此处添加文本内容点击此处添加文本内容点击此处添加文本内容</a:t>
            </a:r>
          </a:p>
        </p:txBody>
      </p:sp>
    </p:spTree>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6000"/>
                                        <p:tgtEl>
                                          <p:spTgt spid="48"/>
                                        </p:tgtEl>
                                      </p:cBhvr>
                                    </p:animEffect>
                                  </p:childTnLst>
                                </p:cTn>
                              </p:par>
                              <p:par>
                                <p:cTn id="8" presetID="23" presetClass="entr" presetSubtype="288"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strVal val="4/3*#ppt_w"/>
                                          </p:val>
                                        </p:tav>
                                        <p:tav tm="100000">
                                          <p:val>
                                            <p:strVal val="#ppt_w"/>
                                          </p:val>
                                        </p:tav>
                                      </p:tavLst>
                                    </p:anim>
                                    <p:anim calcmode="lin" valueType="num">
                                      <p:cBhvr>
                                        <p:cTn id="11" dur="500" fill="hold"/>
                                        <p:tgtEl>
                                          <p:spTgt spid="3"/>
                                        </p:tgtEl>
                                        <p:attrNameLst>
                                          <p:attrName>ppt_h</p:attrName>
                                        </p:attrNameLst>
                                      </p:cBhvr>
                                      <p:tavLst>
                                        <p:tav tm="0">
                                          <p:val>
                                            <p:strVal val="4/3*#ppt_h"/>
                                          </p:val>
                                        </p:tav>
                                        <p:tav tm="100000">
                                          <p:val>
                                            <p:strVal val="#ppt_h"/>
                                          </p:val>
                                        </p:tav>
                                      </p:tavLst>
                                    </p:anim>
                                  </p:childTnLst>
                                </p:cTn>
                              </p:par>
                              <p:par>
                                <p:cTn id="12" presetID="17" presetClass="entr" presetSubtype="1" fill="hold" grpId="0" nodeType="withEffect">
                                  <p:stCondLst>
                                    <p:cond delay="750"/>
                                  </p:stCondLst>
                                  <p:iterate type="lt">
                                    <p:tmPct val="10000"/>
                                  </p:iterate>
                                  <p:childTnLst>
                                    <p:set>
                                      <p:cBhvr>
                                        <p:cTn id="13" dur="1" fill="hold">
                                          <p:stCondLst>
                                            <p:cond delay="0"/>
                                          </p:stCondLst>
                                        </p:cTn>
                                        <p:tgtEl>
                                          <p:spTgt spid="61"/>
                                        </p:tgtEl>
                                        <p:attrNameLst>
                                          <p:attrName>style.visibility</p:attrName>
                                        </p:attrNameLst>
                                      </p:cBhvr>
                                      <p:to>
                                        <p:strVal val="visible"/>
                                      </p:to>
                                    </p:set>
                                    <p:anim calcmode="lin" valueType="num">
                                      <p:cBhvr>
                                        <p:cTn id="14" dur="500" fill="hold"/>
                                        <p:tgtEl>
                                          <p:spTgt spid="61"/>
                                        </p:tgtEl>
                                        <p:attrNameLst>
                                          <p:attrName>ppt_x</p:attrName>
                                        </p:attrNameLst>
                                      </p:cBhvr>
                                      <p:tavLst>
                                        <p:tav tm="0">
                                          <p:val>
                                            <p:strVal val="#ppt_x"/>
                                          </p:val>
                                        </p:tav>
                                        <p:tav tm="100000">
                                          <p:val>
                                            <p:strVal val="#ppt_x"/>
                                          </p:val>
                                        </p:tav>
                                      </p:tavLst>
                                    </p:anim>
                                    <p:anim calcmode="lin" valueType="num">
                                      <p:cBhvr>
                                        <p:cTn id="15" dur="500" fill="hold"/>
                                        <p:tgtEl>
                                          <p:spTgt spid="61"/>
                                        </p:tgtEl>
                                        <p:attrNameLst>
                                          <p:attrName>ppt_y</p:attrName>
                                        </p:attrNameLst>
                                      </p:cBhvr>
                                      <p:tavLst>
                                        <p:tav tm="0">
                                          <p:val>
                                            <p:strVal val="#ppt_y-#ppt_h/2"/>
                                          </p:val>
                                        </p:tav>
                                        <p:tav tm="100000">
                                          <p:val>
                                            <p:strVal val="#ppt_y"/>
                                          </p:val>
                                        </p:tav>
                                      </p:tavLst>
                                    </p:anim>
                                    <p:anim calcmode="lin" valueType="num">
                                      <p:cBhvr>
                                        <p:cTn id="16" dur="500" fill="hold"/>
                                        <p:tgtEl>
                                          <p:spTgt spid="61"/>
                                        </p:tgtEl>
                                        <p:attrNameLst>
                                          <p:attrName>ppt_w</p:attrName>
                                        </p:attrNameLst>
                                      </p:cBhvr>
                                      <p:tavLst>
                                        <p:tav tm="0">
                                          <p:val>
                                            <p:strVal val="#ppt_w"/>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150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500"/>
                                        <p:tgtEl>
                                          <p:spTgt spid="63"/>
                                        </p:tgtEl>
                                      </p:cBhvr>
                                    </p:animEffect>
                                  </p:childTnLst>
                                </p:cTn>
                              </p:par>
                              <p:par>
                                <p:cTn id="21" presetID="23" presetClass="entr" presetSubtype="288" fill="hold" nodeType="withEffect">
                                  <p:stCondLst>
                                    <p:cond delay="1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strVal val="4/3*#ppt_w"/>
                                          </p:val>
                                        </p:tav>
                                        <p:tav tm="100000">
                                          <p:val>
                                            <p:strVal val="#ppt_w"/>
                                          </p:val>
                                        </p:tav>
                                      </p:tavLst>
                                    </p:anim>
                                    <p:anim calcmode="lin" valueType="num">
                                      <p:cBhvr>
                                        <p:cTn id="24" dur="500" fill="hold"/>
                                        <p:tgtEl>
                                          <p:spTgt spid="4"/>
                                        </p:tgtEl>
                                        <p:attrNameLst>
                                          <p:attrName>ppt_h</p:attrName>
                                        </p:attrNameLst>
                                      </p:cBhvr>
                                      <p:tavLst>
                                        <p:tav tm="0">
                                          <p:val>
                                            <p:strVal val="4/3*#ppt_h"/>
                                          </p:val>
                                        </p:tav>
                                        <p:tav tm="100000">
                                          <p:val>
                                            <p:strVal val="#ppt_h"/>
                                          </p:val>
                                        </p:tav>
                                      </p:tavLst>
                                    </p:anim>
                                  </p:childTnLst>
                                </p:cTn>
                              </p:par>
                              <p:par>
                                <p:cTn id="25" presetID="17" presetClass="entr" presetSubtype="1" fill="hold" grpId="0" nodeType="withEffect">
                                  <p:stCondLst>
                                    <p:cond delay="2000"/>
                                  </p:stCondLst>
                                  <p:iterate type="lt">
                                    <p:tmPct val="10000"/>
                                  </p:iterate>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ppt_x</p:attrName>
                                        </p:attrNameLst>
                                      </p:cBhvr>
                                      <p:tavLst>
                                        <p:tav tm="0">
                                          <p:val>
                                            <p:strVal val="#ppt_x"/>
                                          </p:val>
                                        </p:tav>
                                        <p:tav tm="100000">
                                          <p:val>
                                            <p:strVal val="#ppt_x"/>
                                          </p:val>
                                        </p:tav>
                                      </p:tavLst>
                                    </p:anim>
                                    <p:anim calcmode="lin" valueType="num">
                                      <p:cBhvr>
                                        <p:cTn id="28" dur="500" fill="hold"/>
                                        <p:tgtEl>
                                          <p:spTgt spid="66"/>
                                        </p:tgtEl>
                                        <p:attrNameLst>
                                          <p:attrName>ppt_y</p:attrName>
                                        </p:attrNameLst>
                                      </p:cBhvr>
                                      <p:tavLst>
                                        <p:tav tm="0">
                                          <p:val>
                                            <p:strVal val="#ppt_y-#ppt_h/2"/>
                                          </p:val>
                                        </p:tav>
                                        <p:tav tm="100000">
                                          <p:val>
                                            <p:strVal val="#ppt_y"/>
                                          </p:val>
                                        </p:tav>
                                      </p:tavLst>
                                    </p:anim>
                                    <p:anim calcmode="lin" valueType="num">
                                      <p:cBhvr>
                                        <p:cTn id="29" dur="500" fill="hold"/>
                                        <p:tgtEl>
                                          <p:spTgt spid="66"/>
                                        </p:tgtEl>
                                        <p:attrNameLst>
                                          <p:attrName>ppt_w</p:attrName>
                                        </p:attrNameLst>
                                      </p:cBhvr>
                                      <p:tavLst>
                                        <p:tav tm="0">
                                          <p:val>
                                            <p:strVal val="#ppt_w"/>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23" presetClass="entr" presetSubtype="288" fill="hold" nodeType="withEffect">
                                  <p:stCondLst>
                                    <p:cond delay="275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strVal val="4/3*#ppt_w"/>
                                          </p:val>
                                        </p:tav>
                                        <p:tav tm="100000">
                                          <p:val>
                                            <p:strVal val="#ppt_w"/>
                                          </p:val>
                                        </p:tav>
                                      </p:tavLst>
                                    </p:anim>
                                    <p:anim calcmode="lin" valueType="num">
                                      <p:cBhvr>
                                        <p:cTn id="37" dur="500" fill="hold"/>
                                        <p:tgtEl>
                                          <p:spTgt spid="5"/>
                                        </p:tgtEl>
                                        <p:attrNameLst>
                                          <p:attrName>ppt_h</p:attrName>
                                        </p:attrNameLst>
                                      </p:cBhvr>
                                      <p:tavLst>
                                        <p:tav tm="0">
                                          <p:val>
                                            <p:strVal val="4/3*#ppt_h"/>
                                          </p:val>
                                        </p:tav>
                                        <p:tav tm="100000">
                                          <p:val>
                                            <p:strVal val="#ppt_h"/>
                                          </p:val>
                                        </p:tav>
                                      </p:tavLst>
                                    </p:anim>
                                  </p:childTnLst>
                                </p:cTn>
                              </p:par>
                              <p:par>
                                <p:cTn id="38" presetID="17" presetClass="entr" presetSubtype="1" fill="hold" grpId="0" nodeType="withEffect">
                                  <p:stCondLst>
                                    <p:cond delay="3250"/>
                                  </p:stCondLst>
                                  <p:iterate type="lt">
                                    <p:tmPct val="10000"/>
                                  </p:iterate>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ppt_x</p:attrName>
                                        </p:attrNameLst>
                                      </p:cBhvr>
                                      <p:tavLst>
                                        <p:tav tm="0">
                                          <p:val>
                                            <p:strVal val="#ppt_x"/>
                                          </p:val>
                                        </p:tav>
                                        <p:tav tm="100000">
                                          <p:val>
                                            <p:strVal val="#ppt_x"/>
                                          </p:val>
                                        </p:tav>
                                      </p:tavLst>
                                    </p:anim>
                                    <p:anim calcmode="lin" valueType="num">
                                      <p:cBhvr>
                                        <p:cTn id="41" dur="500" fill="hold"/>
                                        <p:tgtEl>
                                          <p:spTgt spid="64"/>
                                        </p:tgtEl>
                                        <p:attrNameLst>
                                          <p:attrName>ppt_y</p:attrName>
                                        </p:attrNameLst>
                                      </p:cBhvr>
                                      <p:tavLst>
                                        <p:tav tm="0">
                                          <p:val>
                                            <p:strVal val="#ppt_y-#ppt_h/2"/>
                                          </p:val>
                                        </p:tav>
                                        <p:tav tm="100000">
                                          <p:val>
                                            <p:strVal val="#ppt_y"/>
                                          </p:val>
                                        </p:tav>
                                      </p:tavLst>
                                    </p:anim>
                                    <p:anim calcmode="lin" valueType="num">
                                      <p:cBhvr>
                                        <p:cTn id="42" dur="500" fill="hold"/>
                                        <p:tgtEl>
                                          <p:spTgt spid="64"/>
                                        </p:tgtEl>
                                        <p:attrNameLst>
                                          <p:attrName>ppt_w</p:attrName>
                                        </p:attrNameLst>
                                      </p:cBhvr>
                                      <p:tavLst>
                                        <p:tav tm="0">
                                          <p:val>
                                            <p:strVal val="#ppt_w"/>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400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cTn>
                              </p:par>
                              <p:par>
                                <p:cTn id="47" presetID="23" presetClass="entr" presetSubtype="288" fill="hold" nodeType="withEffect">
                                  <p:stCondLst>
                                    <p:cond delay="400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strVal val="4/3*#ppt_w"/>
                                          </p:val>
                                        </p:tav>
                                        <p:tav tm="100000">
                                          <p:val>
                                            <p:strVal val="#ppt_w"/>
                                          </p:val>
                                        </p:tav>
                                      </p:tavLst>
                                    </p:anim>
                                    <p:anim calcmode="lin" valueType="num">
                                      <p:cBhvr>
                                        <p:cTn id="50" dur="500" fill="hold"/>
                                        <p:tgtEl>
                                          <p:spTgt spid="6"/>
                                        </p:tgtEl>
                                        <p:attrNameLst>
                                          <p:attrName>ppt_h</p:attrName>
                                        </p:attrNameLst>
                                      </p:cBhvr>
                                      <p:tavLst>
                                        <p:tav tm="0">
                                          <p:val>
                                            <p:strVal val="4/3*#ppt_h"/>
                                          </p:val>
                                        </p:tav>
                                        <p:tav tm="100000">
                                          <p:val>
                                            <p:strVal val="#ppt_h"/>
                                          </p:val>
                                        </p:tav>
                                      </p:tavLst>
                                    </p:anim>
                                  </p:childTnLst>
                                </p:cTn>
                              </p:par>
                              <p:par>
                                <p:cTn id="51" presetID="17" presetClass="entr" presetSubtype="1" fill="hold" grpId="0" nodeType="withEffect">
                                  <p:stCondLst>
                                    <p:cond delay="4500"/>
                                  </p:stCondLst>
                                  <p:iterate type="lt">
                                    <p:tmPct val="10000"/>
                                  </p:iterate>
                                  <p:childTnLst>
                                    <p:set>
                                      <p:cBhvr>
                                        <p:cTn id="52" dur="1" fill="hold">
                                          <p:stCondLst>
                                            <p:cond delay="0"/>
                                          </p:stCondLst>
                                        </p:cTn>
                                        <p:tgtEl>
                                          <p:spTgt spid="68"/>
                                        </p:tgtEl>
                                        <p:attrNameLst>
                                          <p:attrName>style.visibility</p:attrName>
                                        </p:attrNameLst>
                                      </p:cBhvr>
                                      <p:to>
                                        <p:strVal val="visible"/>
                                      </p:to>
                                    </p:set>
                                    <p:anim calcmode="lin" valueType="num">
                                      <p:cBhvr>
                                        <p:cTn id="53" dur="500" fill="hold"/>
                                        <p:tgtEl>
                                          <p:spTgt spid="68"/>
                                        </p:tgtEl>
                                        <p:attrNameLst>
                                          <p:attrName>ppt_x</p:attrName>
                                        </p:attrNameLst>
                                      </p:cBhvr>
                                      <p:tavLst>
                                        <p:tav tm="0">
                                          <p:val>
                                            <p:strVal val="#ppt_x"/>
                                          </p:val>
                                        </p:tav>
                                        <p:tav tm="100000">
                                          <p:val>
                                            <p:strVal val="#ppt_x"/>
                                          </p:val>
                                        </p:tav>
                                      </p:tavLst>
                                    </p:anim>
                                    <p:anim calcmode="lin" valueType="num">
                                      <p:cBhvr>
                                        <p:cTn id="54" dur="500" fill="hold"/>
                                        <p:tgtEl>
                                          <p:spTgt spid="68"/>
                                        </p:tgtEl>
                                        <p:attrNameLst>
                                          <p:attrName>ppt_y</p:attrName>
                                        </p:attrNameLst>
                                      </p:cBhvr>
                                      <p:tavLst>
                                        <p:tav tm="0">
                                          <p:val>
                                            <p:strVal val="#ppt_y-#ppt_h/2"/>
                                          </p:val>
                                        </p:tav>
                                        <p:tav tm="100000">
                                          <p:val>
                                            <p:strVal val="#ppt_y"/>
                                          </p:val>
                                        </p:tav>
                                      </p:tavLst>
                                    </p:anim>
                                    <p:anim calcmode="lin" valueType="num">
                                      <p:cBhvr>
                                        <p:cTn id="55" dur="500" fill="hold"/>
                                        <p:tgtEl>
                                          <p:spTgt spid="68"/>
                                        </p:tgtEl>
                                        <p:attrNameLst>
                                          <p:attrName>ppt_w</p:attrName>
                                        </p:attrNameLst>
                                      </p:cBhvr>
                                      <p:tavLst>
                                        <p:tav tm="0">
                                          <p:val>
                                            <p:strVal val="#ppt_w"/>
                                          </p:val>
                                        </p:tav>
                                        <p:tav tm="100000">
                                          <p:val>
                                            <p:strVal val="#ppt_w"/>
                                          </p:val>
                                        </p:tav>
                                      </p:tavLst>
                                    </p:anim>
                                    <p:anim calcmode="lin" valueType="num">
                                      <p:cBhvr>
                                        <p:cTn id="56" dur="500" fill="hold"/>
                                        <p:tgtEl>
                                          <p:spTgt spid="68"/>
                                        </p:tgtEl>
                                        <p:attrNameLst>
                                          <p:attrName>ppt_h</p:attrName>
                                        </p:attrNameLst>
                                      </p:cBhvr>
                                      <p:tavLst>
                                        <p:tav tm="0">
                                          <p:val>
                                            <p:fltVal val="0"/>
                                          </p:val>
                                        </p:tav>
                                        <p:tav tm="100000">
                                          <p:val>
                                            <p:strVal val="#ppt_h"/>
                                          </p:val>
                                        </p:tav>
                                      </p:tavLst>
                                    </p:anim>
                                  </p:childTnLst>
                                </p:cTn>
                              </p:par>
                              <p:par>
                                <p:cTn id="57" presetID="10" presetClass="entr" presetSubtype="0" fill="hold" grpId="0" nodeType="withEffect">
                                  <p:stCondLst>
                                    <p:cond delay="52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3" grpId="0"/>
      <p:bldP spid="64" grpId="0"/>
      <p:bldP spid="65" grpId="0"/>
      <p:bldP spid="66" grpId="0"/>
      <p:bldP spid="67" grpId="0"/>
      <p:bldP spid="68" grpId="0"/>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5637" y="1155646"/>
            <a:ext cx="3555760" cy="1512285"/>
            <a:chOff x="374320" y="1484784"/>
            <a:chExt cx="4740396" cy="2016224"/>
          </a:xfrm>
        </p:grpSpPr>
        <p:sp>
          <p:nvSpPr>
            <p:cNvPr id="3" name="Rounded Rectangle 27"/>
            <p:cNvSpPr>
              <a:spLocks noChangeArrowheads="1"/>
            </p:cNvSpPr>
            <p:nvPr/>
          </p:nvSpPr>
          <p:spPr bwMode="auto">
            <a:xfrm rot="16200000" flipH="1">
              <a:off x="1751015" y="137310"/>
              <a:ext cx="1987003" cy="4740393"/>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kern="0" dirty="0">
                <a:solidFill>
                  <a:srgbClr val="FFFFFF"/>
                </a:solidFill>
                <a:latin typeface="+mn-ea"/>
              </a:endParaRPr>
            </a:p>
          </p:txBody>
        </p:sp>
        <p:sp>
          <p:nvSpPr>
            <p:cNvPr id="4" name="Round Same Side Corner Rectangle 141"/>
            <p:cNvSpPr/>
            <p:nvPr/>
          </p:nvSpPr>
          <p:spPr bwMode="auto">
            <a:xfrm>
              <a:off x="374323" y="1484784"/>
              <a:ext cx="4740393" cy="578569"/>
            </a:xfrm>
            <a:prstGeom prst="round2SameRect">
              <a:avLst>
                <a:gd name="adj1" fmla="val 27778"/>
                <a:gd name="adj2" fmla="val 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kern="0" dirty="0">
                <a:solidFill>
                  <a:srgbClr val="FFFFFF"/>
                </a:solidFill>
                <a:latin typeface="+mn-ea"/>
              </a:endParaRPr>
            </a:p>
          </p:txBody>
        </p:sp>
        <p:sp>
          <p:nvSpPr>
            <p:cNvPr id="5" name="Rektangel 76"/>
            <p:cNvSpPr>
              <a:spLocks noChangeArrowheads="1"/>
            </p:cNvSpPr>
            <p:nvPr/>
          </p:nvSpPr>
          <p:spPr bwMode="auto">
            <a:xfrm>
              <a:off x="1273052" y="1591970"/>
              <a:ext cx="2520279" cy="41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4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点击添加标题内容</a:t>
              </a:r>
            </a:p>
          </p:txBody>
        </p:sp>
        <p:grpSp>
          <p:nvGrpSpPr>
            <p:cNvPr id="6" name="组合 5"/>
            <p:cNvGrpSpPr/>
            <p:nvPr/>
          </p:nvGrpSpPr>
          <p:grpSpPr>
            <a:xfrm>
              <a:off x="552971" y="1516460"/>
              <a:ext cx="504000" cy="561473"/>
              <a:chOff x="631492" y="2376015"/>
              <a:chExt cx="504000" cy="561473"/>
            </a:xfrm>
          </p:grpSpPr>
          <p:sp>
            <p:nvSpPr>
              <p:cNvPr id="8"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9" name="Tekstboks 54"/>
              <p:cNvSpPr txBox="1">
                <a:spLocks noChangeArrowheads="1"/>
              </p:cNvSpPr>
              <p:nvPr/>
            </p:nvSpPr>
            <p:spPr bwMode="auto">
              <a:xfrm>
                <a:off x="677310" y="2383534"/>
                <a:ext cx="444937" cy="55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ea typeface="+mn-ea"/>
                    <a:cs typeface="Arial" panose="020B0604020202020204" pitchFamily="34" charset="0"/>
                  </a:rPr>
                  <a:t>1</a:t>
                </a:r>
              </a:p>
            </p:txBody>
          </p:sp>
        </p:grpSp>
        <p:sp>
          <p:nvSpPr>
            <p:cNvPr id="7" name="Tekstboks 72"/>
            <p:cNvSpPr txBox="1">
              <a:spLocks noChangeArrowheads="1"/>
            </p:cNvSpPr>
            <p:nvPr/>
          </p:nvSpPr>
          <p:spPr bwMode="auto">
            <a:xfrm>
              <a:off x="415265" y="2132857"/>
              <a:ext cx="4663679" cy="861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20000"/>
                </a:lnSpc>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企业文化是企业的粘合剂，可以把员工紧紧地团结在一起，使他们目的明确、协调一致。从而能够形成强大的凝聚力，也就是我们常说的“拧成一股绳”，“劲儿往一处使”。</a:t>
              </a:r>
            </a:p>
          </p:txBody>
        </p:sp>
      </p:grpSp>
      <p:grpSp>
        <p:nvGrpSpPr>
          <p:cNvPr id="18" name="组合 17"/>
          <p:cNvGrpSpPr/>
          <p:nvPr/>
        </p:nvGrpSpPr>
        <p:grpSpPr>
          <a:xfrm>
            <a:off x="4832617" y="1155646"/>
            <a:ext cx="3564398" cy="1512284"/>
            <a:chOff x="374321" y="1484784"/>
            <a:chExt cx="4751911" cy="2016223"/>
          </a:xfrm>
        </p:grpSpPr>
        <p:sp>
          <p:nvSpPr>
            <p:cNvPr id="19" name="Rounded Rectangle 27"/>
            <p:cNvSpPr>
              <a:spLocks noChangeArrowheads="1"/>
            </p:cNvSpPr>
            <p:nvPr/>
          </p:nvSpPr>
          <p:spPr bwMode="auto">
            <a:xfrm rot="16200000" flipH="1">
              <a:off x="1756774" y="131551"/>
              <a:ext cx="1987003" cy="475191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kern="0" dirty="0">
                <a:solidFill>
                  <a:srgbClr val="FFFFFF"/>
                </a:solidFill>
                <a:latin typeface="+mn-ea"/>
              </a:endParaRPr>
            </a:p>
          </p:txBody>
        </p:sp>
        <p:sp>
          <p:nvSpPr>
            <p:cNvPr id="20" name="Round Same Side Corner Rectangle 141"/>
            <p:cNvSpPr/>
            <p:nvPr/>
          </p:nvSpPr>
          <p:spPr bwMode="auto">
            <a:xfrm>
              <a:off x="374322" y="1484784"/>
              <a:ext cx="4751910" cy="578569"/>
            </a:xfrm>
            <a:prstGeom prst="round2SameRect">
              <a:avLst>
                <a:gd name="adj1" fmla="val 27778"/>
                <a:gd name="adj2" fmla="val 0"/>
              </a:avLst>
            </a:prstGeom>
            <a:solidFill>
              <a:srgbClr val="CD6D0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kern="0" dirty="0">
                <a:solidFill>
                  <a:srgbClr val="FFFFFF"/>
                </a:solidFill>
                <a:latin typeface="+mn-ea"/>
              </a:endParaRPr>
            </a:p>
          </p:txBody>
        </p:sp>
        <p:sp>
          <p:nvSpPr>
            <p:cNvPr id="21" name="Rektangel 76"/>
            <p:cNvSpPr>
              <a:spLocks noChangeArrowheads="1"/>
            </p:cNvSpPr>
            <p:nvPr/>
          </p:nvSpPr>
          <p:spPr bwMode="auto">
            <a:xfrm>
              <a:off x="1273052" y="1591970"/>
              <a:ext cx="2520279" cy="41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4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点击添加标题内容</a:t>
              </a:r>
            </a:p>
          </p:txBody>
        </p:sp>
        <p:grpSp>
          <p:nvGrpSpPr>
            <p:cNvPr id="22" name="组合 21"/>
            <p:cNvGrpSpPr/>
            <p:nvPr/>
          </p:nvGrpSpPr>
          <p:grpSpPr>
            <a:xfrm>
              <a:off x="552971" y="1516460"/>
              <a:ext cx="504000" cy="561473"/>
              <a:chOff x="631492" y="2376015"/>
              <a:chExt cx="504000" cy="561473"/>
            </a:xfrm>
          </p:grpSpPr>
          <p:sp>
            <p:nvSpPr>
              <p:cNvPr id="24"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25" name="Tekstboks 54"/>
              <p:cNvSpPr txBox="1">
                <a:spLocks noChangeArrowheads="1"/>
              </p:cNvSpPr>
              <p:nvPr/>
            </p:nvSpPr>
            <p:spPr bwMode="auto">
              <a:xfrm>
                <a:off x="677310" y="2383534"/>
                <a:ext cx="444937" cy="55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ea typeface="+mn-ea"/>
                    <a:cs typeface="Arial" panose="020B0604020202020204" pitchFamily="34" charset="0"/>
                  </a:rPr>
                  <a:t>2</a:t>
                </a:r>
              </a:p>
            </p:txBody>
          </p:sp>
        </p:grpSp>
        <p:sp>
          <p:nvSpPr>
            <p:cNvPr id="23" name="Tekstboks 72"/>
            <p:cNvSpPr txBox="1">
              <a:spLocks noChangeArrowheads="1"/>
            </p:cNvSpPr>
            <p:nvPr/>
          </p:nvSpPr>
          <p:spPr bwMode="auto">
            <a:xfrm>
              <a:off x="415266" y="2132857"/>
              <a:ext cx="3491999" cy="110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20000"/>
                </a:lnSpc>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企业的愿景、使命、价值观与企业精神，能够为企业提供具有长远意义的、更大范围的正确方向，为企业在市场竞争中基本竞争战略和政策的制定提供依据。</a:t>
              </a:r>
            </a:p>
          </p:txBody>
        </p:sp>
      </p:grpSp>
      <p:grpSp>
        <p:nvGrpSpPr>
          <p:cNvPr id="26" name="组合 25"/>
          <p:cNvGrpSpPr/>
          <p:nvPr/>
        </p:nvGrpSpPr>
        <p:grpSpPr>
          <a:xfrm>
            <a:off x="835638" y="2991992"/>
            <a:ext cx="3583029" cy="1512284"/>
            <a:chOff x="374321" y="1484784"/>
            <a:chExt cx="4776749" cy="2016223"/>
          </a:xfrm>
        </p:grpSpPr>
        <p:sp>
          <p:nvSpPr>
            <p:cNvPr id="27" name="Rounded Rectangle 27"/>
            <p:cNvSpPr>
              <a:spLocks noChangeArrowheads="1"/>
            </p:cNvSpPr>
            <p:nvPr/>
          </p:nvSpPr>
          <p:spPr bwMode="auto">
            <a:xfrm rot="16200000" flipH="1">
              <a:off x="1769194" y="119131"/>
              <a:ext cx="1987003" cy="4776749"/>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kern="0" dirty="0">
                <a:solidFill>
                  <a:srgbClr val="FFFFFF"/>
                </a:solidFill>
                <a:latin typeface="+mn-ea"/>
              </a:endParaRPr>
            </a:p>
          </p:txBody>
        </p:sp>
        <p:sp>
          <p:nvSpPr>
            <p:cNvPr id="28" name="Round Same Side Corner Rectangle 141"/>
            <p:cNvSpPr/>
            <p:nvPr/>
          </p:nvSpPr>
          <p:spPr bwMode="auto">
            <a:xfrm>
              <a:off x="374322" y="1484784"/>
              <a:ext cx="4776748" cy="578569"/>
            </a:xfrm>
            <a:prstGeom prst="round2SameRect">
              <a:avLst>
                <a:gd name="adj1" fmla="val 27778"/>
                <a:gd name="adj2" fmla="val 0"/>
              </a:avLst>
            </a:prstGeom>
            <a:solidFill>
              <a:srgbClr val="CD6D0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kern="0" dirty="0">
                <a:solidFill>
                  <a:srgbClr val="FFFFFF"/>
                </a:solidFill>
                <a:latin typeface="+mn-ea"/>
              </a:endParaRPr>
            </a:p>
          </p:txBody>
        </p:sp>
        <p:sp>
          <p:nvSpPr>
            <p:cNvPr id="29" name="Rektangel 76"/>
            <p:cNvSpPr>
              <a:spLocks noChangeArrowheads="1"/>
            </p:cNvSpPr>
            <p:nvPr/>
          </p:nvSpPr>
          <p:spPr bwMode="auto">
            <a:xfrm>
              <a:off x="1273052" y="1591970"/>
              <a:ext cx="2520279" cy="41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4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点击添加标题内容</a:t>
              </a:r>
            </a:p>
          </p:txBody>
        </p:sp>
        <p:grpSp>
          <p:nvGrpSpPr>
            <p:cNvPr id="30" name="组合 29"/>
            <p:cNvGrpSpPr/>
            <p:nvPr/>
          </p:nvGrpSpPr>
          <p:grpSpPr>
            <a:xfrm>
              <a:off x="552971" y="1516460"/>
              <a:ext cx="504000" cy="561473"/>
              <a:chOff x="631492" y="2376015"/>
              <a:chExt cx="504000" cy="561473"/>
            </a:xfrm>
          </p:grpSpPr>
          <p:sp>
            <p:nvSpPr>
              <p:cNvPr id="3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33" name="Tekstboks 54"/>
              <p:cNvSpPr txBox="1">
                <a:spLocks noChangeArrowheads="1"/>
              </p:cNvSpPr>
              <p:nvPr/>
            </p:nvSpPr>
            <p:spPr bwMode="auto">
              <a:xfrm>
                <a:off x="677310" y="2383534"/>
                <a:ext cx="444937" cy="55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ea typeface="+mn-ea"/>
                    <a:cs typeface="Arial" panose="020B0604020202020204" pitchFamily="34" charset="0"/>
                  </a:rPr>
                  <a:t>4</a:t>
                </a:r>
              </a:p>
            </p:txBody>
          </p:sp>
        </p:grpSp>
        <p:sp>
          <p:nvSpPr>
            <p:cNvPr id="31" name="Tekstboks 72"/>
            <p:cNvSpPr txBox="1">
              <a:spLocks noChangeArrowheads="1"/>
            </p:cNvSpPr>
            <p:nvPr/>
          </p:nvSpPr>
          <p:spPr bwMode="auto">
            <a:xfrm>
              <a:off x="415266" y="2132857"/>
              <a:ext cx="4699446" cy="861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20000"/>
                </a:lnSpc>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企业文化对那些不利于企业长远发展的不该做、不能做的行为，常常发挥一种“软约束”的作用，为企业提供“免疫”功能，更具有持久的约束力和控制力。</a:t>
              </a:r>
            </a:p>
          </p:txBody>
        </p:sp>
      </p:grpSp>
      <p:grpSp>
        <p:nvGrpSpPr>
          <p:cNvPr id="34" name="组合 33"/>
          <p:cNvGrpSpPr/>
          <p:nvPr/>
        </p:nvGrpSpPr>
        <p:grpSpPr>
          <a:xfrm>
            <a:off x="4832618" y="2991992"/>
            <a:ext cx="3591810" cy="1512284"/>
            <a:chOff x="374322" y="1484784"/>
            <a:chExt cx="4788456" cy="2016223"/>
          </a:xfrm>
        </p:grpSpPr>
        <p:sp>
          <p:nvSpPr>
            <p:cNvPr id="3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chemeClr val="bg1">
                  <a:lumMod val="50000"/>
                </a:schemeClr>
              </a:solidFill>
              <a:round/>
            </a:ln>
          </p:spPr>
          <p:txBody>
            <a:bodyPr anchor="ctr"/>
            <a:lstStyle/>
            <a:p>
              <a:pPr algn="ctr">
                <a:defRPr/>
              </a:pPr>
              <a:endParaRPr lang="en-US" kern="0" dirty="0">
                <a:solidFill>
                  <a:srgbClr val="FFFFFF"/>
                </a:solidFill>
                <a:latin typeface="+mn-ea"/>
              </a:endParaRPr>
            </a:p>
          </p:txBody>
        </p:sp>
        <p:sp>
          <p:nvSpPr>
            <p:cNvPr id="36" name="Round Same Side Corner Rectangle 141"/>
            <p:cNvSpPr/>
            <p:nvPr/>
          </p:nvSpPr>
          <p:spPr bwMode="auto">
            <a:xfrm>
              <a:off x="374322" y="1484784"/>
              <a:ext cx="4788456" cy="578569"/>
            </a:xfrm>
            <a:prstGeom prst="round2SameRect">
              <a:avLst>
                <a:gd name="adj1" fmla="val 27778"/>
                <a:gd name="adj2" fmla="val 0"/>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kern="0" dirty="0">
                <a:solidFill>
                  <a:srgbClr val="FFFFFF"/>
                </a:solidFill>
                <a:latin typeface="+mn-ea"/>
              </a:endParaRPr>
            </a:p>
          </p:txBody>
        </p:sp>
        <p:sp>
          <p:nvSpPr>
            <p:cNvPr id="37" name="Rektangel 76"/>
            <p:cNvSpPr>
              <a:spLocks noChangeArrowheads="1"/>
            </p:cNvSpPr>
            <p:nvPr/>
          </p:nvSpPr>
          <p:spPr bwMode="auto">
            <a:xfrm>
              <a:off x="1273052" y="1591970"/>
              <a:ext cx="2520279" cy="41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defRPr/>
              </a:pPr>
              <a:r>
                <a:rPr lang="zh-CN" altLang="en-US" sz="1400" kern="0" noProof="1">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点击添加标题内容</a:t>
              </a:r>
            </a:p>
          </p:txBody>
        </p:sp>
        <p:grpSp>
          <p:nvGrpSpPr>
            <p:cNvPr id="38" name="组合 37"/>
            <p:cNvGrpSpPr/>
            <p:nvPr/>
          </p:nvGrpSpPr>
          <p:grpSpPr>
            <a:xfrm>
              <a:off x="552971" y="1516460"/>
              <a:ext cx="504000" cy="561473"/>
              <a:chOff x="631492" y="2376015"/>
              <a:chExt cx="504000" cy="561473"/>
            </a:xfrm>
          </p:grpSpPr>
          <p:sp>
            <p:nvSpPr>
              <p:cNvPr id="4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p>
                <a:pPr algn="ctr">
                  <a:defRPr/>
                </a:pPr>
                <a:endParaRPr lang="en-US" kern="0" dirty="0">
                  <a:solidFill>
                    <a:srgbClr val="FFFFFF"/>
                  </a:solidFill>
                  <a:latin typeface="+mn-ea"/>
                </a:endParaRPr>
              </a:p>
            </p:txBody>
          </p:sp>
          <p:sp>
            <p:nvSpPr>
              <p:cNvPr id="41" name="Tekstboks 54"/>
              <p:cNvSpPr txBox="1">
                <a:spLocks noChangeArrowheads="1"/>
              </p:cNvSpPr>
              <p:nvPr/>
            </p:nvSpPr>
            <p:spPr bwMode="auto">
              <a:xfrm>
                <a:off x="677310" y="2383534"/>
                <a:ext cx="444937" cy="55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defRPr/>
                </a:pPr>
                <a:r>
                  <a:rPr lang="da-DK" sz="2100" b="1" kern="0" dirty="0">
                    <a:solidFill>
                      <a:schemeClr val="tx1">
                        <a:lumMod val="85000"/>
                        <a:lumOff val="15000"/>
                      </a:schemeClr>
                    </a:solidFill>
                    <a:ea typeface="+mn-ea"/>
                    <a:cs typeface="Arial" panose="020B0604020202020204" pitchFamily="34" charset="0"/>
                  </a:rPr>
                  <a:t>5</a:t>
                </a:r>
              </a:p>
            </p:txBody>
          </p:sp>
        </p:grpSp>
        <p:sp>
          <p:nvSpPr>
            <p:cNvPr id="39" name="Tekstboks 72"/>
            <p:cNvSpPr txBox="1">
              <a:spLocks noChangeArrowheads="1"/>
            </p:cNvSpPr>
            <p:nvPr/>
          </p:nvSpPr>
          <p:spPr bwMode="auto">
            <a:xfrm>
              <a:off x="415266" y="2132857"/>
              <a:ext cx="4710965" cy="1107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MS PGothic" panose="020B0600070205080204" charset="-128"/>
                </a:defRPr>
              </a:lvl1pPr>
              <a:lvl2pPr marL="742950" indent="-285750" eaLnBrk="0" hangingPunct="0">
                <a:defRPr>
                  <a:solidFill>
                    <a:schemeClr val="tx1"/>
                  </a:solidFill>
                  <a:latin typeface="Arial" panose="020B0604020202020204" pitchFamily="34" charset="0"/>
                  <a:ea typeface="MS PGothic" panose="020B0600070205080204" charset="-128"/>
                </a:defRPr>
              </a:lvl2pPr>
              <a:lvl3pPr marL="1143000" indent="-228600" eaLnBrk="0" hangingPunct="0">
                <a:defRPr>
                  <a:solidFill>
                    <a:schemeClr val="tx1"/>
                  </a:solidFill>
                  <a:latin typeface="Arial" panose="020B0604020202020204" pitchFamily="34" charset="0"/>
                  <a:ea typeface="MS PGothic" panose="020B0600070205080204" charset="-128"/>
                </a:defRPr>
              </a:lvl3pPr>
              <a:lvl4pPr marL="1600200" indent="-228600" eaLnBrk="0" hangingPunct="0">
                <a:defRPr>
                  <a:solidFill>
                    <a:schemeClr val="tx1"/>
                  </a:solidFill>
                  <a:latin typeface="Arial" panose="020B0604020202020204" pitchFamily="34" charset="0"/>
                  <a:ea typeface="MS PGothic" panose="020B0600070205080204" charset="-128"/>
                </a:defRPr>
              </a:lvl4pPr>
              <a:lvl5pPr marL="2057400" indent="-228600" eaLnBrk="0" hangingPunct="0">
                <a:defRPr>
                  <a:solidFill>
                    <a:schemeClr val="tx1"/>
                  </a:solidFill>
                  <a:latin typeface="Arial" panose="020B0604020202020204" pitchFamily="34" charset="0"/>
                  <a:ea typeface="MS PGothic" panose="020B060007020508020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charset="-128"/>
                </a:defRPr>
              </a:lvl9pPr>
            </a:lstStyle>
            <a:p>
              <a:pPr eaLnBrk="1" hangingPunct="1">
                <a:lnSpc>
                  <a:spcPct val="120000"/>
                </a:lnSpc>
                <a:defRPr/>
              </a:pPr>
              <a:r>
                <a:rPr lang="zh-CN" altLang="en-US" sz="1000" kern="0" dirty="0">
                  <a:solidFill>
                    <a:schemeClr val="tx1">
                      <a:lumMod val="50000"/>
                      <a:lumOff val="50000"/>
                    </a:schemeClr>
                  </a:solidFill>
                  <a:latin typeface="微软雅黑" panose="020B0503020204020204" pitchFamily="34" charset="-122"/>
                  <a:ea typeface="微软雅黑" panose="020B0503020204020204" pitchFamily="34" charset="-122"/>
                </a:rPr>
                <a:t>企业文化会通过各种渠道对社会产生影响。企业文化的传播将帮助企业树立良好的公众形象，提升企业的社会知名度和美誉度。优秀的企业文化也将对社会文化的发展产生重要的影响。</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00"/>
                                  </p:stCondLst>
                                  <p:childTnLst>
                                    <p:set>
                                      <p:cBhvr>
                                        <p:cTn id="11" dur="1" fill="hold">
                                          <p:stCondLst>
                                            <p:cond delay="0"/>
                                          </p:stCondLst>
                                        </p:cTn>
                                        <p:tgtEl>
                                          <p:spTgt spid="18"/>
                                        </p:tgtEl>
                                        <p:attrNameLst>
                                          <p:attrName>style.visibility</p:attrName>
                                        </p:attrNameLst>
                                      </p:cBhvr>
                                      <p:to>
                                        <p:strVal val="visible"/>
                                      </p:to>
                                    </p:set>
                                    <p:animScale>
                                      <p:cBhvr>
                                        <p:cTn id="1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8"/>
                                        </p:tgtEl>
                                        <p:attrNameLst>
                                          <p:attrName>ppt_x</p:attrName>
                                          <p:attrName>ppt_y</p:attrName>
                                        </p:attrNameLst>
                                      </p:cBhvr>
                                    </p:animMotion>
                                    <p:animEffect transition="in" filter="fade">
                                      <p:cBhvr>
                                        <p:cTn id="14" dur="1000"/>
                                        <p:tgtEl>
                                          <p:spTgt spid="18"/>
                                        </p:tgtEl>
                                      </p:cBhvr>
                                    </p:animEffect>
                                  </p:childTnLst>
                                </p:cTn>
                              </p:par>
                              <p:par>
                                <p:cTn id="15" presetID="52" presetClass="entr" presetSubtype="0" fill="hold" nodeType="withEffect">
                                  <p:stCondLst>
                                    <p:cond delay="600"/>
                                  </p:stCondLst>
                                  <p:childTnLst>
                                    <p:set>
                                      <p:cBhvr>
                                        <p:cTn id="16" dur="1" fill="hold">
                                          <p:stCondLst>
                                            <p:cond delay="0"/>
                                          </p:stCondLst>
                                        </p:cTn>
                                        <p:tgtEl>
                                          <p:spTgt spid="26"/>
                                        </p:tgtEl>
                                        <p:attrNameLst>
                                          <p:attrName>style.visibility</p:attrName>
                                        </p:attrNameLst>
                                      </p:cBhvr>
                                      <p:to>
                                        <p:strVal val="visible"/>
                                      </p:to>
                                    </p:set>
                                    <p:animScale>
                                      <p:cBhvr>
                                        <p:cTn id="1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6"/>
                                        </p:tgtEl>
                                        <p:attrNameLst>
                                          <p:attrName>ppt_x</p:attrName>
                                          <p:attrName>ppt_y</p:attrName>
                                        </p:attrNameLst>
                                      </p:cBhvr>
                                    </p:animMotion>
                                    <p:animEffect transition="in" filter="fade">
                                      <p:cBhvr>
                                        <p:cTn id="19" dur="1000"/>
                                        <p:tgtEl>
                                          <p:spTgt spid="26"/>
                                        </p:tgtEl>
                                      </p:cBhvr>
                                    </p:animEffect>
                                  </p:childTnLst>
                                </p:cTn>
                              </p:par>
                              <p:par>
                                <p:cTn id="20" presetID="52" presetClass="entr" presetSubtype="0" fill="hold" nodeType="withEffect">
                                  <p:stCondLst>
                                    <p:cond delay="800"/>
                                  </p:stCondLst>
                                  <p:childTnLst>
                                    <p:set>
                                      <p:cBhvr>
                                        <p:cTn id="21" dur="1" fill="hold">
                                          <p:stCondLst>
                                            <p:cond delay="0"/>
                                          </p:stCondLst>
                                        </p:cTn>
                                        <p:tgtEl>
                                          <p:spTgt spid="34"/>
                                        </p:tgtEl>
                                        <p:attrNameLst>
                                          <p:attrName>style.visibility</p:attrName>
                                        </p:attrNameLst>
                                      </p:cBhvr>
                                      <p:to>
                                        <p:strVal val="visible"/>
                                      </p:to>
                                    </p:set>
                                    <p:animScale>
                                      <p:cBhvr>
                                        <p:cTn id="2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34"/>
                                        </p:tgtEl>
                                        <p:attrNameLst>
                                          <p:attrName>ppt_x</p:attrName>
                                          <p:attrName>ppt_y</p:attrName>
                                        </p:attrNameLst>
                                      </p:cBhvr>
                                    </p:animMotion>
                                    <p:animEffect transition="in" filter="fade">
                                      <p:cBhvr>
                                        <p:cTn id="24"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17263" y="860602"/>
            <a:ext cx="3510534" cy="1878209"/>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16" name="矩形 15"/>
          <p:cNvSpPr/>
          <p:nvPr/>
        </p:nvSpPr>
        <p:spPr>
          <a:xfrm>
            <a:off x="701426" y="2723437"/>
            <a:ext cx="2718446" cy="187820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endParaRPr lang="zh-CN" altLang="en-US"/>
          </a:p>
        </p:txBody>
      </p:sp>
      <p:sp>
        <p:nvSpPr>
          <p:cNvPr id="11" name="矩形 10"/>
          <p:cNvSpPr/>
          <p:nvPr/>
        </p:nvSpPr>
        <p:spPr bwMode="auto">
          <a:xfrm>
            <a:off x="3419872" y="2727500"/>
            <a:ext cx="5220580" cy="1878209"/>
          </a:xfrm>
          <a:prstGeom prst="rect">
            <a:avLst/>
          </a:prstGeom>
          <a:noFill/>
        </p:spPr>
        <p:txBody>
          <a:bodyPr wrap="square" lIns="135009" tIns="35103" rIns="27002" bIns="32516" rtlCol="0" anchor="ctr" anchorCtr="0">
            <a:noAutofit/>
          </a:bodyPr>
          <a:lstStyle/>
          <a:p>
            <a:pPr>
              <a:lnSpc>
                <a:spcPct val="150000"/>
              </a:lnSpc>
              <a:spcBef>
                <a:spcPts val="450"/>
              </a:spcBef>
              <a:buClr>
                <a:schemeClr val="bg1"/>
              </a:buClr>
              <a:buSzPct val="80000"/>
            </a:pPr>
            <a:endParaRPr lang="zh-CN" altLang="en-US" sz="1000" dirty="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8" name="直接连接符 17"/>
          <p:cNvCxnSpPr/>
          <p:nvPr/>
        </p:nvCxnSpPr>
        <p:spPr>
          <a:xfrm>
            <a:off x="3765510" y="3194369"/>
            <a:ext cx="368681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863588" y="996828"/>
            <a:ext cx="1321401" cy="254488"/>
          </a:xfrm>
          <a:prstGeom prst="rect">
            <a:avLst/>
          </a:prstGeom>
        </p:spPr>
        <p:txBody>
          <a:bodyPr vert="horz" lIns="68585" tIns="34293" rIns="68585" bIns="3429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863587" y="1273938"/>
            <a:ext cx="3853453" cy="1054722"/>
          </a:xfrm>
          <a:prstGeom prst="rect">
            <a:avLst/>
          </a:prstGeom>
        </p:spPr>
        <p:txBody>
          <a:bodyPr vert="horz" lIns="68585" tIns="34293" rIns="68585" bIns="3429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endParaRPr lang="en-US" altLang="zh-CN" sz="6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Content Placeholder 2"/>
          <p:cNvSpPr txBox="1">
            <a:spLocks/>
          </p:cNvSpPr>
          <p:nvPr/>
        </p:nvSpPr>
        <p:spPr>
          <a:xfrm>
            <a:off x="3670875" y="2946666"/>
            <a:ext cx="1321401" cy="254488"/>
          </a:xfrm>
          <a:prstGeom prst="rect">
            <a:avLst/>
          </a:prstGeom>
        </p:spPr>
        <p:txBody>
          <a:bodyPr vert="horz" lIns="68585" tIns="34293" rIns="68585" bIns="3429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a:spLocks/>
          </p:cNvSpPr>
          <p:nvPr/>
        </p:nvSpPr>
        <p:spPr>
          <a:xfrm>
            <a:off x="3670875" y="3223775"/>
            <a:ext cx="3853453" cy="1054722"/>
          </a:xfrm>
          <a:prstGeom prst="rect">
            <a:avLst/>
          </a:prstGeom>
        </p:spPr>
        <p:txBody>
          <a:bodyPr vert="horz" lIns="68585" tIns="34293" rIns="68585" bIns="34293"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endParaRPr lang="en-US" altLang="zh-CN" sz="6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2174012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par>
                                <p:cTn id="11" presetID="22" presetClass="entr" presetSubtype="8" fill="hold" grpId="0" nodeType="withEffect" nodePh="1">
                                  <p:stCondLst>
                                    <p:cond delay="75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1000"/>
                                        <p:tgtEl>
                                          <p:spTgt spid="11"/>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750"/>
                                        <p:tgtEl>
                                          <p:spTgt spid="22"/>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750"/>
                                        <p:tgtEl>
                                          <p:spTgt spid="26"/>
                                        </p:tgtEl>
                                      </p:cBhvr>
                                    </p:animEffect>
                                  </p:childTnLst>
                                </p:cTn>
                              </p:par>
                            </p:childTnLst>
                          </p:cTn>
                        </p:par>
                        <p:par>
                          <p:cTn id="22" fill="hold">
                            <p:stCondLst>
                              <p:cond delay="325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750"/>
                                        <p:tgtEl>
                                          <p:spTgt spid="27"/>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1" grpId="0"/>
      <p:bldP spid="22"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20" name="Freeform 28"/>
          <p:cNvSpPr/>
          <p:nvPr/>
        </p:nvSpPr>
        <p:spPr bwMode="auto">
          <a:xfrm>
            <a:off x="5154613" y="3181593"/>
            <a:ext cx="914400" cy="539823"/>
          </a:xfrm>
          <a:custGeom>
            <a:avLst/>
            <a:gdLst>
              <a:gd name="T0" fmla="*/ 0 w 576"/>
              <a:gd name="T1" fmla="*/ 340 h 340"/>
              <a:gd name="T2" fmla="*/ 576 w 576"/>
              <a:gd name="T3" fmla="*/ 340 h 340"/>
              <a:gd name="T4" fmla="*/ 576 w 576"/>
              <a:gd name="T5" fmla="*/ 0 h 340"/>
            </a:gdLst>
            <a:ahLst/>
            <a:cxnLst>
              <a:cxn ang="0">
                <a:pos x="T0" y="T1"/>
              </a:cxn>
              <a:cxn ang="0">
                <a:pos x="T2" y="T3"/>
              </a:cxn>
              <a:cxn ang="0">
                <a:pos x="T4" y="T5"/>
              </a:cxn>
            </a:cxnLst>
            <a:rect l="0" t="0" r="r" b="b"/>
            <a:pathLst>
              <a:path w="576" h="340">
                <a:moveTo>
                  <a:pt x="0" y="340"/>
                </a:moveTo>
                <a:lnTo>
                  <a:pt x="576" y="340"/>
                </a:lnTo>
                <a:lnTo>
                  <a:pt x="576" y="0"/>
                </a:lnTo>
              </a:path>
            </a:pathLst>
          </a:custGeom>
          <a:noFill/>
          <a:ln w="6350" cap="flat">
            <a:solidFill>
              <a:schemeClr val="accent3"/>
            </a:solidFill>
            <a:prstDash val="dash"/>
            <a:miter lim="800000"/>
            <a:tailEnd type="oval" w="sm" len="sm"/>
          </a:ln>
          <a:extLst>
            <a:ext uri="{909E8E84-426E-40DD-AFC4-6F175D3DCCD1}">
              <a14:hiddenFill xmlns:a14="http://schemas.microsoft.com/office/drawing/2010/main">
                <a:solidFill>
                  <a:srgbClr val="FFFFFF"/>
                </a:solidFill>
              </a14:hiddenFill>
            </a:ext>
          </a:extLst>
        </p:spPr>
        <p:txBody>
          <a:bodyPr lIns="68577" tIns="34289" rIns="68577" bIns="34289"/>
          <a:lstStyle/>
          <a:p>
            <a:endParaRPr lang="zh-CN" altLang="en-US" dirty="0"/>
          </a:p>
        </p:txBody>
      </p:sp>
      <p:sp>
        <p:nvSpPr>
          <p:cNvPr id="33821" name="Line 29"/>
          <p:cNvSpPr>
            <a:spLocks noChangeShapeType="1"/>
          </p:cNvSpPr>
          <p:nvPr/>
        </p:nvSpPr>
        <p:spPr bwMode="auto">
          <a:xfrm>
            <a:off x="5154613" y="1554184"/>
            <a:ext cx="914400" cy="0"/>
          </a:xfrm>
          <a:prstGeom prst="line">
            <a:avLst/>
          </a:prstGeom>
          <a:noFill/>
          <a:ln w="6350">
            <a:solidFill>
              <a:schemeClr val="accent1"/>
            </a:solidFill>
            <a:prstDash val="dash"/>
            <a:miter lim="800000"/>
            <a:tailEnd type="oval" w="sm" len="sm"/>
          </a:ln>
          <a:extLst>
            <a:ext uri="{909E8E84-426E-40DD-AFC4-6F175D3DCCD1}">
              <a14:hiddenFill xmlns:a14="http://schemas.microsoft.com/office/drawing/2010/main">
                <a:noFill/>
              </a14:hiddenFill>
            </a:ext>
          </a:extLst>
        </p:spPr>
        <p:txBody>
          <a:bodyPr lIns="68577" tIns="34289" rIns="68577" bIns="34289"/>
          <a:lstStyle/>
          <a:p>
            <a:endParaRPr lang="zh-CN" altLang="en-US" dirty="0"/>
          </a:p>
        </p:txBody>
      </p:sp>
      <p:sp>
        <p:nvSpPr>
          <p:cNvPr id="33822" name="Freeform 30"/>
          <p:cNvSpPr/>
          <p:nvPr/>
        </p:nvSpPr>
        <p:spPr bwMode="auto">
          <a:xfrm>
            <a:off x="5154613" y="2020972"/>
            <a:ext cx="914400" cy="346122"/>
          </a:xfrm>
          <a:custGeom>
            <a:avLst/>
            <a:gdLst>
              <a:gd name="T0" fmla="*/ 0 w 576"/>
              <a:gd name="T1" fmla="*/ 0 h 218"/>
              <a:gd name="T2" fmla="*/ 576 w 576"/>
              <a:gd name="T3" fmla="*/ 0 h 218"/>
              <a:gd name="T4" fmla="*/ 576 w 576"/>
              <a:gd name="T5" fmla="*/ 218 h 218"/>
            </a:gdLst>
            <a:ahLst/>
            <a:cxnLst>
              <a:cxn ang="0">
                <a:pos x="T0" y="T1"/>
              </a:cxn>
              <a:cxn ang="0">
                <a:pos x="T2" y="T3"/>
              </a:cxn>
              <a:cxn ang="0">
                <a:pos x="T4" y="T5"/>
              </a:cxn>
            </a:cxnLst>
            <a:rect l="0" t="0" r="r" b="b"/>
            <a:pathLst>
              <a:path w="576" h="218">
                <a:moveTo>
                  <a:pt x="0" y="0"/>
                </a:moveTo>
                <a:lnTo>
                  <a:pt x="576" y="0"/>
                </a:lnTo>
                <a:lnTo>
                  <a:pt x="576" y="218"/>
                </a:lnTo>
              </a:path>
            </a:pathLst>
          </a:custGeom>
          <a:noFill/>
          <a:ln w="6350" cap="flat">
            <a:solidFill>
              <a:schemeClr val="accent2"/>
            </a:solidFill>
            <a:prstDash val="dash"/>
            <a:miter lim="800000"/>
            <a:tailEnd type="oval" w="sm" len="sm"/>
          </a:ln>
          <a:extLst>
            <a:ext uri="{909E8E84-426E-40DD-AFC4-6F175D3DCCD1}">
              <a14:hiddenFill xmlns:a14="http://schemas.microsoft.com/office/drawing/2010/main">
                <a:solidFill>
                  <a:srgbClr val="FFFFFF"/>
                </a:solidFill>
              </a14:hiddenFill>
            </a:ext>
          </a:extLst>
        </p:spPr>
        <p:txBody>
          <a:bodyPr lIns="68577" tIns="34289" rIns="68577" bIns="34289"/>
          <a:lstStyle/>
          <a:p>
            <a:endParaRPr lang="zh-CN" altLang="en-US" dirty="0"/>
          </a:p>
        </p:txBody>
      </p:sp>
      <p:grpSp>
        <p:nvGrpSpPr>
          <p:cNvPr id="2" name="Group 78"/>
          <p:cNvGrpSpPr/>
          <p:nvPr/>
        </p:nvGrpSpPr>
        <p:grpSpPr bwMode="auto">
          <a:xfrm>
            <a:off x="4572000" y="1190598"/>
            <a:ext cx="676275" cy="3394534"/>
            <a:chOff x="2880" y="712"/>
            <a:chExt cx="426" cy="2138"/>
          </a:xfrm>
        </p:grpSpPr>
        <p:sp>
          <p:nvSpPr>
            <p:cNvPr id="33825" name="Rectangle 33"/>
            <p:cNvSpPr>
              <a:spLocks noChangeArrowheads="1"/>
            </p:cNvSpPr>
            <p:nvPr/>
          </p:nvSpPr>
          <p:spPr bwMode="auto">
            <a:xfrm>
              <a:off x="2940" y="771"/>
              <a:ext cx="307" cy="1535"/>
            </a:xfrm>
            <a:prstGeom prst="rect">
              <a:avLst/>
            </a:prstGeom>
            <a:noFill/>
            <a:ln w="6350">
              <a:solidFill>
                <a:srgbClr val="5B7A1F"/>
              </a:solidFill>
              <a:prstDash val="dash"/>
              <a:miter lim="800000"/>
            </a:ln>
            <a:extLst>
              <a:ext uri="{909E8E84-426E-40DD-AFC4-6F175D3DCCD1}">
                <a14:hiddenFill xmlns:a14="http://schemas.microsoft.com/office/drawing/2010/main">
                  <a:solidFill>
                    <a:srgbClr val="FFFFFF"/>
                  </a:solidFill>
                </a14:hiddenFill>
              </a:ext>
            </a:extLst>
          </p:spPr>
          <p:txBody>
            <a:bodyPr/>
            <a:lstStyle/>
            <a:p>
              <a:endParaRPr lang="zh-CN" altLang="en-US" dirty="0"/>
            </a:p>
          </p:txBody>
        </p:sp>
        <p:sp>
          <p:nvSpPr>
            <p:cNvPr id="33826" name="Freeform 34"/>
            <p:cNvSpPr/>
            <p:nvPr/>
          </p:nvSpPr>
          <p:spPr bwMode="auto">
            <a:xfrm>
              <a:off x="2940" y="771"/>
              <a:ext cx="307" cy="1535"/>
            </a:xfrm>
            <a:custGeom>
              <a:avLst/>
              <a:gdLst>
                <a:gd name="T0" fmla="*/ 307 w 307"/>
                <a:gd name="T1" fmla="*/ 0 h 1535"/>
                <a:gd name="T2" fmla="*/ 0 w 307"/>
                <a:gd name="T3" fmla="*/ 217 h 1535"/>
                <a:gd name="T4" fmla="*/ 143 w 307"/>
                <a:gd name="T5" fmla="*/ 321 h 1535"/>
                <a:gd name="T6" fmla="*/ 307 w 307"/>
                <a:gd name="T7" fmla="*/ 464 h 1535"/>
                <a:gd name="T8" fmla="*/ 143 w 307"/>
                <a:gd name="T9" fmla="*/ 631 h 1535"/>
                <a:gd name="T10" fmla="*/ 0 w 307"/>
                <a:gd name="T11" fmla="*/ 853 h 1535"/>
                <a:gd name="T12" fmla="*/ 111 w 307"/>
                <a:gd name="T13" fmla="*/ 1058 h 1535"/>
                <a:gd name="T14" fmla="*/ 307 w 307"/>
                <a:gd name="T15" fmla="*/ 957 h 1535"/>
                <a:gd name="T16" fmla="*/ 126 w 307"/>
                <a:gd name="T17" fmla="*/ 1269 h 1535"/>
                <a:gd name="T18" fmla="*/ 307 w 307"/>
                <a:gd name="T19" fmla="*/ 1535 h 1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535">
                  <a:moveTo>
                    <a:pt x="307" y="0"/>
                  </a:moveTo>
                  <a:lnTo>
                    <a:pt x="0" y="217"/>
                  </a:lnTo>
                  <a:lnTo>
                    <a:pt x="143" y="321"/>
                  </a:lnTo>
                  <a:lnTo>
                    <a:pt x="307" y="464"/>
                  </a:lnTo>
                  <a:lnTo>
                    <a:pt x="143" y="631"/>
                  </a:lnTo>
                  <a:lnTo>
                    <a:pt x="0" y="853"/>
                  </a:lnTo>
                  <a:lnTo>
                    <a:pt x="111" y="1058"/>
                  </a:lnTo>
                  <a:lnTo>
                    <a:pt x="307" y="957"/>
                  </a:lnTo>
                  <a:lnTo>
                    <a:pt x="126" y="1269"/>
                  </a:lnTo>
                  <a:lnTo>
                    <a:pt x="307" y="1535"/>
                  </a:lnTo>
                </a:path>
              </a:pathLst>
            </a:custGeom>
            <a:noFill/>
            <a:ln w="6350" cap="flat">
              <a:solidFill>
                <a:srgbClr val="5B7A1F"/>
              </a:solidFill>
              <a:prstDash val="dash"/>
              <a:miter lim="800000"/>
            </a:ln>
            <a:extLst>
              <a:ext uri="{909E8E84-426E-40DD-AFC4-6F175D3DCCD1}">
                <a14:hiddenFill xmlns:a14="http://schemas.microsoft.com/office/drawing/2010/main">
                  <a:solidFill>
                    <a:srgbClr val="FFFFFF"/>
                  </a:solidFill>
                </a14:hiddenFill>
              </a:ext>
            </a:extLst>
          </p:spPr>
          <p:txBody>
            <a:bodyPr/>
            <a:lstStyle/>
            <a:p>
              <a:endParaRPr lang="zh-CN" altLang="en-US" dirty="0"/>
            </a:p>
          </p:txBody>
        </p:sp>
        <p:sp>
          <p:nvSpPr>
            <p:cNvPr id="33827" name="Freeform 35"/>
            <p:cNvSpPr/>
            <p:nvPr/>
          </p:nvSpPr>
          <p:spPr bwMode="auto">
            <a:xfrm>
              <a:off x="2940" y="2040"/>
              <a:ext cx="307" cy="266"/>
            </a:xfrm>
            <a:custGeom>
              <a:avLst/>
              <a:gdLst>
                <a:gd name="T0" fmla="*/ 0 w 307"/>
                <a:gd name="T1" fmla="*/ 266 h 266"/>
                <a:gd name="T2" fmla="*/ 126 w 307"/>
                <a:gd name="T3" fmla="*/ 0 h 266"/>
                <a:gd name="T4" fmla="*/ 307 w 307"/>
                <a:gd name="T5" fmla="*/ 64 h 266"/>
              </a:gdLst>
              <a:ahLst/>
              <a:cxnLst>
                <a:cxn ang="0">
                  <a:pos x="T0" y="T1"/>
                </a:cxn>
                <a:cxn ang="0">
                  <a:pos x="T2" y="T3"/>
                </a:cxn>
                <a:cxn ang="0">
                  <a:pos x="T4" y="T5"/>
                </a:cxn>
              </a:cxnLst>
              <a:rect l="0" t="0" r="r" b="b"/>
              <a:pathLst>
                <a:path w="307" h="266">
                  <a:moveTo>
                    <a:pt x="0" y="266"/>
                  </a:moveTo>
                  <a:lnTo>
                    <a:pt x="126" y="0"/>
                  </a:lnTo>
                  <a:lnTo>
                    <a:pt x="307" y="64"/>
                  </a:lnTo>
                </a:path>
              </a:pathLst>
            </a:custGeom>
            <a:noFill/>
            <a:ln w="6350" cap="flat">
              <a:solidFill>
                <a:srgbClr val="5B7A1F"/>
              </a:solidFill>
              <a:prstDash val="dash"/>
              <a:miter lim="800000"/>
            </a:ln>
            <a:extLst>
              <a:ext uri="{909E8E84-426E-40DD-AFC4-6F175D3DCCD1}">
                <a14:hiddenFill xmlns:a14="http://schemas.microsoft.com/office/drawing/2010/main">
                  <a:solidFill>
                    <a:srgbClr val="FFFFFF"/>
                  </a:solidFill>
                </a14:hiddenFill>
              </a:ext>
            </a:extLst>
          </p:spPr>
          <p:txBody>
            <a:bodyPr/>
            <a:lstStyle/>
            <a:p>
              <a:endParaRPr lang="zh-CN" altLang="en-US" dirty="0"/>
            </a:p>
          </p:txBody>
        </p:sp>
        <p:sp>
          <p:nvSpPr>
            <p:cNvPr id="33828" name="Freeform 36"/>
            <p:cNvSpPr/>
            <p:nvPr/>
          </p:nvSpPr>
          <p:spPr bwMode="auto">
            <a:xfrm>
              <a:off x="2940" y="941"/>
              <a:ext cx="307" cy="683"/>
            </a:xfrm>
            <a:custGeom>
              <a:avLst/>
              <a:gdLst>
                <a:gd name="T0" fmla="*/ 0 w 307"/>
                <a:gd name="T1" fmla="*/ 683 h 683"/>
                <a:gd name="T2" fmla="*/ 307 w 307"/>
                <a:gd name="T3" fmla="*/ 553 h 683"/>
                <a:gd name="T4" fmla="*/ 143 w 307"/>
                <a:gd name="T5" fmla="*/ 461 h 683"/>
                <a:gd name="T6" fmla="*/ 0 w 307"/>
                <a:gd name="T7" fmla="*/ 345 h 683"/>
                <a:gd name="T8" fmla="*/ 143 w 307"/>
                <a:gd name="T9" fmla="*/ 151 h 683"/>
                <a:gd name="T10" fmla="*/ 307 w 307"/>
                <a:gd name="T11" fmla="*/ 0 h 683"/>
              </a:gdLst>
              <a:ahLst/>
              <a:cxnLst>
                <a:cxn ang="0">
                  <a:pos x="T0" y="T1"/>
                </a:cxn>
                <a:cxn ang="0">
                  <a:pos x="T2" y="T3"/>
                </a:cxn>
                <a:cxn ang="0">
                  <a:pos x="T4" y="T5"/>
                </a:cxn>
                <a:cxn ang="0">
                  <a:pos x="T6" y="T7"/>
                </a:cxn>
                <a:cxn ang="0">
                  <a:pos x="T8" y="T9"/>
                </a:cxn>
                <a:cxn ang="0">
                  <a:pos x="T10" y="T11"/>
                </a:cxn>
              </a:cxnLst>
              <a:rect l="0" t="0" r="r" b="b"/>
              <a:pathLst>
                <a:path w="307" h="683">
                  <a:moveTo>
                    <a:pt x="0" y="683"/>
                  </a:moveTo>
                  <a:lnTo>
                    <a:pt x="307" y="553"/>
                  </a:lnTo>
                  <a:lnTo>
                    <a:pt x="143" y="461"/>
                  </a:lnTo>
                  <a:lnTo>
                    <a:pt x="0" y="345"/>
                  </a:lnTo>
                  <a:lnTo>
                    <a:pt x="143" y="151"/>
                  </a:lnTo>
                  <a:lnTo>
                    <a:pt x="307" y="0"/>
                  </a:lnTo>
                </a:path>
              </a:pathLst>
            </a:custGeom>
            <a:noFill/>
            <a:ln w="6350" cap="flat">
              <a:solidFill>
                <a:srgbClr val="5B7A1F"/>
              </a:solidFill>
              <a:prstDash val="dash"/>
              <a:miter lim="800000"/>
            </a:ln>
            <a:extLst>
              <a:ext uri="{909E8E84-426E-40DD-AFC4-6F175D3DCCD1}">
                <a14:hiddenFill xmlns:a14="http://schemas.microsoft.com/office/drawing/2010/main">
                  <a:solidFill>
                    <a:srgbClr val="FFFFFF"/>
                  </a:solidFill>
                </a14:hiddenFill>
              </a:ext>
            </a:extLst>
          </p:spPr>
          <p:txBody>
            <a:bodyPr/>
            <a:lstStyle/>
            <a:p>
              <a:endParaRPr lang="zh-CN" altLang="en-US" dirty="0"/>
            </a:p>
          </p:txBody>
        </p:sp>
        <p:sp>
          <p:nvSpPr>
            <p:cNvPr id="33829" name="Oval 37"/>
            <p:cNvSpPr>
              <a:spLocks noChangeArrowheads="1"/>
            </p:cNvSpPr>
            <p:nvPr/>
          </p:nvSpPr>
          <p:spPr bwMode="auto">
            <a:xfrm>
              <a:off x="2880" y="712"/>
              <a:ext cx="119" cy="119"/>
            </a:xfrm>
            <a:prstGeom prst="ellipse">
              <a:avLst/>
            </a:prstGeom>
            <a:solidFill>
              <a:schemeClr val="accent2"/>
            </a:solidFill>
            <a:ln>
              <a:solidFill>
                <a:schemeClr val="accent2"/>
              </a:solidFill>
            </a:ln>
            <a:extLst/>
          </p:spPr>
          <p:txBody>
            <a:bodyPr/>
            <a:lstStyle/>
            <a:p>
              <a:endParaRPr lang="zh-CN" altLang="en-US" dirty="0"/>
            </a:p>
          </p:txBody>
        </p:sp>
        <p:sp>
          <p:nvSpPr>
            <p:cNvPr id="33830" name="Oval 38"/>
            <p:cNvSpPr>
              <a:spLocks noChangeArrowheads="1"/>
            </p:cNvSpPr>
            <p:nvPr/>
          </p:nvSpPr>
          <p:spPr bwMode="auto">
            <a:xfrm>
              <a:off x="3023" y="1034"/>
              <a:ext cx="119" cy="117"/>
            </a:xfrm>
            <a:prstGeom prst="ellipse">
              <a:avLst/>
            </a:prstGeom>
            <a:solidFill>
              <a:schemeClr val="accent1"/>
            </a:solidFill>
            <a:ln>
              <a:solidFill>
                <a:schemeClr val="accent1"/>
              </a:solidFill>
            </a:ln>
            <a:extLst/>
          </p:spPr>
          <p:txBody>
            <a:bodyPr/>
            <a:lstStyle/>
            <a:p>
              <a:endParaRPr lang="zh-CN" altLang="en-US" dirty="0"/>
            </a:p>
          </p:txBody>
        </p:sp>
        <p:sp>
          <p:nvSpPr>
            <p:cNvPr id="33831" name="Oval 39"/>
            <p:cNvSpPr>
              <a:spLocks noChangeArrowheads="1"/>
            </p:cNvSpPr>
            <p:nvPr/>
          </p:nvSpPr>
          <p:spPr bwMode="auto">
            <a:xfrm>
              <a:off x="3023" y="1343"/>
              <a:ext cx="119" cy="118"/>
            </a:xfrm>
            <a:prstGeom prst="ellipse">
              <a:avLst/>
            </a:prstGeom>
            <a:solidFill>
              <a:schemeClr val="accent1"/>
            </a:solidFill>
            <a:ln>
              <a:solidFill>
                <a:schemeClr val="accent1"/>
              </a:solidFill>
            </a:ln>
            <a:extLst/>
          </p:spPr>
          <p:txBody>
            <a:bodyPr/>
            <a:lstStyle/>
            <a:p>
              <a:endParaRPr lang="zh-CN" altLang="en-US" dirty="0"/>
            </a:p>
          </p:txBody>
        </p:sp>
        <p:sp>
          <p:nvSpPr>
            <p:cNvPr id="33832" name="Oval 40"/>
            <p:cNvSpPr>
              <a:spLocks noChangeArrowheads="1"/>
            </p:cNvSpPr>
            <p:nvPr/>
          </p:nvSpPr>
          <p:spPr bwMode="auto">
            <a:xfrm>
              <a:off x="2880" y="1565"/>
              <a:ext cx="119" cy="118"/>
            </a:xfrm>
            <a:prstGeom prst="ellipse">
              <a:avLst/>
            </a:prstGeom>
            <a:solidFill>
              <a:schemeClr val="accent2"/>
            </a:solidFill>
            <a:ln>
              <a:solidFill>
                <a:schemeClr val="accent2"/>
              </a:solidFill>
            </a:ln>
            <a:extLst/>
          </p:spPr>
          <p:txBody>
            <a:bodyPr/>
            <a:lstStyle/>
            <a:p>
              <a:endParaRPr lang="zh-CN" altLang="en-US" dirty="0"/>
            </a:p>
          </p:txBody>
        </p:sp>
        <p:sp>
          <p:nvSpPr>
            <p:cNvPr id="33833" name="Oval 41"/>
            <p:cNvSpPr>
              <a:spLocks noChangeArrowheads="1"/>
            </p:cNvSpPr>
            <p:nvPr/>
          </p:nvSpPr>
          <p:spPr bwMode="auto">
            <a:xfrm>
              <a:off x="2992" y="1772"/>
              <a:ext cx="117" cy="117"/>
            </a:xfrm>
            <a:prstGeom prst="ellipse">
              <a:avLst/>
            </a:prstGeom>
            <a:solidFill>
              <a:schemeClr val="accent1"/>
            </a:solidFill>
            <a:ln>
              <a:solidFill>
                <a:schemeClr val="accent1"/>
              </a:solidFill>
            </a:ln>
            <a:extLst/>
          </p:spPr>
          <p:txBody>
            <a:bodyPr/>
            <a:lstStyle/>
            <a:p>
              <a:endParaRPr lang="zh-CN" altLang="en-US" dirty="0"/>
            </a:p>
          </p:txBody>
        </p:sp>
        <p:sp>
          <p:nvSpPr>
            <p:cNvPr id="33834" name="Oval 42"/>
            <p:cNvSpPr>
              <a:spLocks noChangeArrowheads="1"/>
            </p:cNvSpPr>
            <p:nvPr/>
          </p:nvSpPr>
          <p:spPr bwMode="auto">
            <a:xfrm>
              <a:off x="3190" y="1176"/>
              <a:ext cx="116" cy="118"/>
            </a:xfrm>
            <a:prstGeom prst="ellipse">
              <a:avLst/>
            </a:prstGeom>
            <a:solidFill>
              <a:schemeClr val="accent2"/>
            </a:solidFill>
            <a:ln>
              <a:solidFill>
                <a:schemeClr val="accent2"/>
              </a:solidFill>
            </a:ln>
            <a:extLst/>
          </p:spPr>
          <p:txBody>
            <a:bodyPr/>
            <a:lstStyle/>
            <a:p>
              <a:endParaRPr lang="zh-CN" altLang="en-US" dirty="0"/>
            </a:p>
          </p:txBody>
        </p:sp>
        <p:sp>
          <p:nvSpPr>
            <p:cNvPr id="33835" name="Oval 43"/>
            <p:cNvSpPr>
              <a:spLocks noChangeArrowheads="1"/>
            </p:cNvSpPr>
            <p:nvPr/>
          </p:nvSpPr>
          <p:spPr bwMode="auto">
            <a:xfrm>
              <a:off x="3190" y="1670"/>
              <a:ext cx="116" cy="117"/>
            </a:xfrm>
            <a:prstGeom prst="ellipse">
              <a:avLst/>
            </a:prstGeom>
            <a:solidFill>
              <a:schemeClr val="accent2"/>
            </a:solidFill>
            <a:ln>
              <a:solidFill>
                <a:schemeClr val="accent2"/>
              </a:solidFill>
            </a:ln>
            <a:extLst/>
          </p:spPr>
          <p:txBody>
            <a:bodyPr/>
            <a:lstStyle/>
            <a:p>
              <a:endParaRPr lang="zh-CN" altLang="en-US" dirty="0"/>
            </a:p>
          </p:txBody>
        </p:sp>
        <p:sp>
          <p:nvSpPr>
            <p:cNvPr id="33836" name="Oval 44"/>
            <p:cNvSpPr>
              <a:spLocks noChangeArrowheads="1"/>
            </p:cNvSpPr>
            <p:nvPr/>
          </p:nvSpPr>
          <p:spPr bwMode="auto">
            <a:xfrm>
              <a:off x="3009" y="1981"/>
              <a:ext cx="116" cy="118"/>
            </a:xfrm>
            <a:prstGeom prst="ellipse">
              <a:avLst/>
            </a:prstGeom>
            <a:solidFill>
              <a:schemeClr val="accent1"/>
            </a:solidFill>
            <a:ln>
              <a:solidFill>
                <a:schemeClr val="accent1"/>
              </a:solidFill>
            </a:ln>
            <a:extLst/>
          </p:spPr>
          <p:txBody>
            <a:bodyPr/>
            <a:lstStyle/>
            <a:p>
              <a:endParaRPr lang="zh-CN" altLang="en-US" dirty="0"/>
            </a:p>
          </p:txBody>
        </p:sp>
        <p:sp>
          <p:nvSpPr>
            <p:cNvPr id="33837" name="Oval 45"/>
            <p:cNvSpPr>
              <a:spLocks noChangeArrowheads="1"/>
            </p:cNvSpPr>
            <p:nvPr/>
          </p:nvSpPr>
          <p:spPr bwMode="auto">
            <a:xfrm>
              <a:off x="3190" y="712"/>
              <a:ext cx="116" cy="119"/>
            </a:xfrm>
            <a:prstGeom prst="ellipse">
              <a:avLst/>
            </a:prstGeom>
            <a:solidFill>
              <a:schemeClr val="accent2"/>
            </a:solidFill>
            <a:ln>
              <a:solidFill>
                <a:schemeClr val="accent2"/>
              </a:solidFill>
            </a:ln>
            <a:extLst/>
          </p:spPr>
          <p:txBody>
            <a:bodyPr/>
            <a:lstStyle/>
            <a:p>
              <a:endParaRPr lang="zh-CN" altLang="en-US" dirty="0"/>
            </a:p>
          </p:txBody>
        </p:sp>
        <p:sp>
          <p:nvSpPr>
            <p:cNvPr id="33838" name="Oval 46"/>
            <p:cNvSpPr>
              <a:spLocks noChangeArrowheads="1"/>
            </p:cNvSpPr>
            <p:nvPr/>
          </p:nvSpPr>
          <p:spPr bwMode="auto">
            <a:xfrm>
              <a:off x="3053" y="730"/>
              <a:ext cx="82" cy="83"/>
            </a:xfrm>
            <a:prstGeom prst="ellipse">
              <a:avLst/>
            </a:prstGeom>
            <a:solidFill>
              <a:schemeClr val="accent1"/>
            </a:solidFill>
            <a:ln>
              <a:solidFill>
                <a:schemeClr val="accent1"/>
              </a:solidFill>
            </a:ln>
            <a:extLst/>
          </p:spPr>
          <p:txBody>
            <a:bodyPr/>
            <a:lstStyle/>
            <a:p>
              <a:endParaRPr lang="zh-CN" altLang="en-US" dirty="0"/>
            </a:p>
          </p:txBody>
        </p:sp>
        <p:sp>
          <p:nvSpPr>
            <p:cNvPr id="33839" name="Oval 47"/>
            <p:cNvSpPr>
              <a:spLocks noChangeArrowheads="1"/>
            </p:cNvSpPr>
            <p:nvPr/>
          </p:nvSpPr>
          <p:spPr bwMode="auto">
            <a:xfrm>
              <a:off x="2880" y="2247"/>
              <a:ext cx="119" cy="118"/>
            </a:xfrm>
            <a:prstGeom prst="ellipse">
              <a:avLst/>
            </a:prstGeom>
            <a:solidFill>
              <a:schemeClr val="accent2"/>
            </a:solidFill>
            <a:ln>
              <a:solidFill>
                <a:schemeClr val="accent2"/>
              </a:solidFill>
            </a:ln>
            <a:extLst/>
          </p:spPr>
          <p:txBody>
            <a:bodyPr/>
            <a:lstStyle/>
            <a:p>
              <a:endParaRPr lang="zh-CN" altLang="en-US" dirty="0"/>
            </a:p>
          </p:txBody>
        </p:sp>
        <p:sp>
          <p:nvSpPr>
            <p:cNvPr id="33840" name="Oval 48"/>
            <p:cNvSpPr>
              <a:spLocks noChangeArrowheads="1"/>
            </p:cNvSpPr>
            <p:nvPr/>
          </p:nvSpPr>
          <p:spPr bwMode="auto">
            <a:xfrm>
              <a:off x="3190" y="2247"/>
              <a:ext cx="116" cy="118"/>
            </a:xfrm>
            <a:prstGeom prst="ellipse">
              <a:avLst/>
            </a:prstGeom>
            <a:solidFill>
              <a:schemeClr val="accent3"/>
            </a:solidFill>
            <a:ln>
              <a:solidFill>
                <a:schemeClr val="accent3"/>
              </a:solidFill>
            </a:ln>
            <a:extLst/>
          </p:spPr>
          <p:txBody>
            <a:bodyPr/>
            <a:lstStyle/>
            <a:p>
              <a:endParaRPr lang="zh-CN" altLang="en-US" dirty="0"/>
            </a:p>
          </p:txBody>
        </p:sp>
        <p:sp>
          <p:nvSpPr>
            <p:cNvPr id="33841" name="Oval 49"/>
            <p:cNvSpPr>
              <a:spLocks noChangeArrowheads="1"/>
            </p:cNvSpPr>
            <p:nvPr/>
          </p:nvSpPr>
          <p:spPr bwMode="auto">
            <a:xfrm>
              <a:off x="3053" y="2265"/>
              <a:ext cx="82" cy="82"/>
            </a:xfrm>
            <a:prstGeom prst="ellipse">
              <a:avLst/>
            </a:prstGeom>
            <a:solidFill>
              <a:schemeClr val="accent1"/>
            </a:solidFill>
            <a:ln>
              <a:solidFill>
                <a:schemeClr val="accent1"/>
              </a:solidFill>
            </a:ln>
            <a:extLst/>
          </p:spPr>
          <p:txBody>
            <a:bodyPr/>
            <a:lstStyle/>
            <a:p>
              <a:endParaRPr lang="zh-CN" altLang="en-US" dirty="0"/>
            </a:p>
          </p:txBody>
        </p:sp>
        <p:sp>
          <p:nvSpPr>
            <p:cNvPr id="33842" name="Oval 50"/>
            <p:cNvSpPr>
              <a:spLocks noChangeArrowheads="1"/>
            </p:cNvSpPr>
            <p:nvPr/>
          </p:nvSpPr>
          <p:spPr bwMode="auto">
            <a:xfrm>
              <a:off x="2880" y="939"/>
              <a:ext cx="83" cy="82"/>
            </a:xfrm>
            <a:prstGeom prst="ellipse">
              <a:avLst/>
            </a:prstGeom>
            <a:solidFill>
              <a:schemeClr val="accent1"/>
            </a:solidFill>
            <a:ln>
              <a:solidFill>
                <a:schemeClr val="accent1"/>
              </a:solidFill>
            </a:ln>
            <a:extLst/>
          </p:spPr>
          <p:txBody>
            <a:bodyPr/>
            <a:lstStyle/>
            <a:p>
              <a:endParaRPr lang="zh-CN" altLang="en-US" dirty="0"/>
            </a:p>
          </p:txBody>
        </p:sp>
        <p:sp>
          <p:nvSpPr>
            <p:cNvPr id="33843" name="Oval 51"/>
            <p:cNvSpPr>
              <a:spLocks noChangeArrowheads="1"/>
            </p:cNvSpPr>
            <p:nvPr/>
          </p:nvSpPr>
          <p:spPr bwMode="auto">
            <a:xfrm>
              <a:off x="2898" y="1245"/>
              <a:ext cx="83" cy="82"/>
            </a:xfrm>
            <a:prstGeom prst="ellipse">
              <a:avLst/>
            </a:prstGeom>
            <a:solidFill>
              <a:schemeClr val="accent2"/>
            </a:solidFill>
            <a:ln>
              <a:solidFill>
                <a:schemeClr val="accent2"/>
              </a:solidFill>
            </a:ln>
            <a:extLst/>
          </p:spPr>
          <p:txBody>
            <a:bodyPr/>
            <a:lstStyle/>
            <a:p>
              <a:endParaRPr lang="zh-CN" altLang="en-US" dirty="0"/>
            </a:p>
          </p:txBody>
        </p:sp>
        <p:sp>
          <p:nvSpPr>
            <p:cNvPr id="33844" name="Oval 52"/>
            <p:cNvSpPr>
              <a:spLocks noChangeArrowheads="1"/>
            </p:cNvSpPr>
            <p:nvPr/>
          </p:nvSpPr>
          <p:spPr bwMode="auto">
            <a:xfrm>
              <a:off x="2898" y="1893"/>
              <a:ext cx="83" cy="83"/>
            </a:xfrm>
            <a:prstGeom prst="ellipse">
              <a:avLst/>
            </a:prstGeom>
            <a:solidFill>
              <a:schemeClr val="accent1"/>
            </a:solidFill>
            <a:ln>
              <a:solidFill>
                <a:schemeClr val="accent1"/>
              </a:solidFill>
            </a:ln>
            <a:extLst/>
          </p:spPr>
          <p:txBody>
            <a:bodyPr/>
            <a:lstStyle/>
            <a:p>
              <a:endParaRPr lang="zh-CN" altLang="en-US" dirty="0"/>
            </a:p>
          </p:txBody>
        </p:sp>
        <p:sp>
          <p:nvSpPr>
            <p:cNvPr id="33845" name="Oval 53"/>
            <p:cNvSpPr>
              <a:spLocks noChangeArrowheads="1"/>
            </p:cNvSpPr>
            <p:nvPr/>
          </p:nvSpPr>
          <p:spPr bwMode="auto">
            <a:xfrm>
              <a:off x="3208" y="900"/>
              <a:ext cx="80" cy="82"/>
            </a:xfrm>
            <a:prstGeom prst="ellipse">
              <a:avLst/>
            </a:prstGeom>
            <a:solidFill>
              <a:schemeClr val="accent1"/>
            </a:solidFill>
            <a:ln>
              <a:solidFill>
                <a:schemeClr val="accent1"/>
              </a:solidFill>
            </a:ln>
            <a:extLst/>
          </p:spPr>
          <p:txBody>
            <a:bodyPr/>
            <a:lstStyle/>
            <a:p>
              <a:endParaRPr lang="zh-CN" altLang="en-US" dirty="0"/>
            </a:p>
          </p:txBody>
        </p:sp>
        <p:sp>
          <p:nvSpPr>
            <p:cNvPr id="33846" name="Oval 54"/>
            <p:cNvSpPr>
              <a:spLocks noChangeArrowheads="1"/>
            </p:cNvSpPr>
            <p:nvPr/>
          </p:nvSpPr>
          <p:spPr bwMode="auto">
            <a:xfrm>
              <a:off x="3208" y="1453"/>
              <a:ext cx="80" cy="82"/>
            </a:xfrm>
            <a:prstGeom prst="ellipse">
              <a:avLst/>
            </a:prstGeom>
            <a:solidFill>
              <a:schemeClr val="accent1"/>
            </a:solidFill>
            <a:ln>
              <a:solidFill>
                <a:schemeClr val="accent1"/>
              </a:solidFill>
            </a:ln>
            <a:extLst/>
          </p:spPr>
          <p:txBody>
            <a:bodyPr/>
            <a:lstStyle/>
            <a:p>
              <a:endParaRPr lang="zh-CN" altLang="en-US" dirty="0"/>
            </a:p>
          </p:txBody>
        </p:sp>
        <p:sp>
          <p:nvSpPr>
            <p:cNvPr id="33847" name="Oval 55"/>
            <p:cNvSpPr>
              <a:spLocks noChangeArrowheads="1"/>
            </p:cNvSpPr>
            <p:nvPr/>
          </p:nvSpPr>
          <p:spPr bwMode="auto">
            <a:xfrm>
              <a:off x="3208" y="2063"/>
              <a:ext cx="80" cy="82"/>
            </a:xfrm>
            <a:prstGeom prst="ellipse">
              <a:avLst/>
            </a:prstGeom>
            <a:solidFill>
              <a:schemeClr val="accent2"/>
            </a:solidFill>
            <a:ln>
              <a:solidFill>
                <a:schemeClr val="accent2"/>
              </a:solidFill>
            </a:ln>
            <a:extLst/>
          </p:spPr>
          <p:txBody>
            <a:bodyPr/>
            <a:lstStyle/>
            <a:p>
              <a:endParaRPr lang="zh-CN" altLang="en-US" dirty="0"/>
            </a:p>
          </p:txBody>
        </p:sp>
        <p:grpSp>
          <p:nvGrpSpPr>
            <p:cNvPr id="3" name="Group 56"/>
            <p:cNvGrpSpPr/>
            <p:nvPr/>
          </p:nvGrpSpPr>
          <p:grpSpPr bwMode="auto">
            <a:xfrm>
              <a:off x="2940" y="2431"/>
              <a:ext cx="307" cy="419"/>
              <a:chOff x="2963" y="2431"/>
              <a:chExt cx="307" cy="419"/>
            </a:xfrm>
          </p:grpSpPr>
          <p:sp>
            <p:nvSpPr>
              <p:cNvPr id="33849" name="Freeform 57"/>
              <p:cNvSpPr/>
              <p:nvPr/>
            </p:nvSpPr>
            <p:spPr bwMode="auto">
              <a:xfrm>
                <a:off x="3068" y="2715"/>
                <a:ext cx="99" cy="135"/>
              </a:xfrm>
              <a:custGeom>
                <a:avLst/>
                <a:gdLst>
                  <a:gd name="T0" fmla="*/ 0 w 60"/>
                  <a:gd name="T1" fmla="*/ 0 h 82"/>
                  <a:gd name="T2" fmla="*/ 30 w 60"/>
                  <a:gd name="T3" fmla="*/ 82 h 82"/>
                  <a:gd name="T4" fmla="*/ 60 w 60"/>
                  <a:gd name="T5" fmla="*/ 0 h 82"/>
                  <a:gd name="T6" fmla="*/ 30 w 60"/>
                  <a:gd name="T7" fmla="*/ 3 h 82"/>
                  <a:gd name="T8" fmla="*/ 0 w 60"/>
                  <a:gd name="T9" fmla="*/ 0 h 82"/>
                </a:gdLst>
                <a:ahLst/>
                <a:cxnLst>
                  <a:cxn ang="0">
                    <a:pos x="T0" y="T1"/>
                  </a:cxn>
                  <a:cxn ang="0">
                    <a:pos x="T2" y="T3"/>
                  </a:cxn>
                  <a:cxn ang="0">
                    <a:pos x="T4" y="T5"/>
                  </a:cxn>
                  <a:cxn ang="0">
                    <a:pos x="T6" y="T7"/>
                  </a:cxn>
                  <a:cxn ang="0">
                    <a:pos x="T8" y="T9"/>
                  </a:cxn>
                </a:cxnLst>
                <a:rect l="0" t="0" r="r" b="b"/>
                <a:pathLst>
                  <a:path w="60" h="82">
                    <a:moveTo>
                      <a:pt x="0" y="0"/>
                    </a:moveTo>
                    <a:cubicBezTo>
                      <a:pt x="30" y="82"/>
                      <a:pt x="30" y="82"/>
                      <a:pt x="30" y="82"/>
                    </a:cubicBezTo>
                    <a:cubicBezTo>
                      <a:pt x="60" y="0"/>
                      <a:pt x="60" y="0"/>
                      <a:pt x="60" y="0"/>
                    </a:cubicBezTo>
                    <a:cubicBezTo>
                      <a:pt x="50" y="2"/>
                      <a:pt x="40" y="3"/>
                      <a:pt x="30" y="3"/>
                    </a:cubicBezTo>
                    <a:cubicBezTo>
                      <a:pt x="20" y="3"/>
                      <a:pt x="10" y="2"/>
                      <a:pt x="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50" name="Freeform 58"/>
              <p:cNvSpPr/>
              <p:nvPr/>
            </p:nvSpPr>
            <p:spPr bwMode="auto">
              <a:xfrm>
                <a:off x="2963" y="2431"/>
                <a:ext cx="307" cy="289"/>
              </a:xfrm>
              <a:custGeom>
                <a:avLst/>
                <a:gdLst>
                  <a:gd name="T0" fmla="*/ 0 w 187"/>
                  <a:gd name="T1" fmla="*/ 0 h 176"/>
                  <a:gd name="T2" fmla="*/ 64 w 187"/>
                  <a:gd name="T3" fmla="*/ 173 h 176"/>
                  <a:gd name="T4" fmla="*/ 94 w 187"/>
                  <a:gd name="T5" fmla="*/ 176 h 176"/>
                  <a:gd name="T6" fmla="*/ 124 w 187"/>
                  <a:gd name="T7" fmla="*/ 173 h 176"/>
                  <a:gd name="T8" fmla="*/ 187 w 187"/>
                  <a:gd name="T9" fmla="*/ 0 h 176"/>
                  <a:gd name="T10" fmla="*/ 0 w 187"/>
                  <a:gd name="T11" fmla="*/ 0 h 176"/>
                </a:gdLst>
                <a:ahLst/>
                <a:cxnLst>
                  <a:cxn ang="0">
                    <a:pos x="T0" y="T1"/>
                  </a:cxn>
                  <a:cxn ang="0">
                    <a:pos x="T2" y="T3"/>
                  </a:cxn>
                  <a:cxn ang="0">
                    <a:pos x="T4" y="T5"/>
                  </a:cxn>
                  <a:cxn ang="0">
                    <a:pos x="T6" y="T7"/>
                  </a:cxn>
                  <a:cxn ang="0">
                    <a:pos x="T8" y="T9"/>
                  </a:cxn>
                  <a:cxn ang="0">
                    <a:pos x="T10" y="T11"/>
                  </a:cxn>
                </a:cxnLst>
                <a:rect l="0" t="0" r="r" b="b"/>
                <a:pathLst>
                  <a:path w="187" h="176">
                    <a:moveTo>
                      <a:pt x="0" y="0"/>
                    </a:moveTo>
                    <a:cubicBezTo>
                      <a:pt x="64" y="173"/>
                      <a:pt x="64" y="173"/>
                      <a:pt x="64" y="173"/>
                    </a:cubicBezTo>
                    <a:cubicBezTo>
                      <a:pt x="74" y="175"/>
                      <a:pt x="84" y="176"/>
                      <a:pt x="94" y="176"/>
                    </a:cubicBezTo>
                    <a:cubicBezTo>
                      <a:pt x="104" y="176"/>
                      <a:pt x="114" y="175"/>
                      <a:pt x="124" y="173"/>
                    </a:cubicBezTo>
                    <a:cubicBezTo>
                      <a:pt x="187" y="0"/>
                      <a:pt x="187" y="0"/>
                      <a:pt x="187" y="0"/>
                    </a:cubicBezTo>
                    <a:lnTo>
                      <a:pt x="0" y="0"/>
                    </a:lnTo>
                    <a:close/>
                  </a:path>
                </a:pathLst>
              </a:custGeom>
              <a:solidFill>
                <a:srgbClr val="F0D6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grpSp>
      </p:grpSp>
      <p:grpSp>
        <p:nvGrpSpPr>
          <p:cNvPr id="4" name="组合 4"/>
          <p:cNvGrpSpPr/>
          <p:nvPr/>
        </p:nvGrpSpPr>
        <p:grpSpPr>
          <a:xfrm>
            <a:off x="2552700" y="3653302"/>
            <a:ext cx="579120" cy="579198"/>
            <a:chOff x="5360" y="7669"/>
            <a:chExt cx="1216" cy="1216"/>
          </a:xfrm>
        </p:grpSpPr>
        <p:sp>
          <p:nvSpPr>
            <p:cNvPr id="33853" name="Oval 61"/>
            <p:cNvSpPr>
              <a:spLocks noChangeArrowheads="1"/>
            </p:cNvSpPr>
            <p:nvPr/>
          </p:nvSpPr>
          <p:spPr bwMode="auto">
            <a:xfrm>
              <a:off x="5360" y="7669"/>
              <a:ext cx="1217" cy="1217"/>
            </a:xfrm>
            <a:prstGeom prst="ellipse">
              <a:avLst/>
            </a:prstGeom>
            <a:solidFill>
              <a:schemeClr val="accent3"/>
            </a:solidFill>
            <a:ln>
              <a:solidFill>
                <a:schemeClr val="accent3"/>
              </a:solidFill>
            </a:ln>
            <a:effectLst>
              <a:outerShdw blurRad="63500" dist="63500" dir="2700000" algn="tl" rotWithShape="0">
                <a:prstClr val="black">
                  <a:alpha val="10000"/>
                </a:prstClr>
              </a:outerShdw>
            </a:effectLst>
          </p:spPr>
          <p:txBody>
            <a:bodyPr/>
            <a:lstStyle/>
            <a:p>
              <a:pPr algn="ctr"/>
              <a:endParaRPr lang="zh-CN" altLang="en-US" dirty="0">
                <a:solidFill>
                  <a:schemeClr val="bg1"/>
                </a:solidFill>
                <a:latin typeface="Impact" panose="020B0806030902050204" charset="0"/>
              </a:endParaRPr>
            </a:p>
          </p:txBody>
        </p:sp>
        <p:grpSp>
          <p:nvGrpSpPr>
            <p:cNvPr id="5" name="Group 62"/>
            <p:cNvGrpSpPr/>
            <p:nvPr/>
          </p:nvGrpSpPr>
          <p:grpSpPr bwMode="auto">
            <a:xfrm>
              <a:off x="5760" y="8002"/>
              <a:ext cx="423" cy="537"/>
              <a:chOff x="2234" y="2038"/>
              <a:chExt cx="127" cy="161"/>
            </a:xfrm>
          </p:grpSpPr>
          <p:sp>
            <p:nvSpPr>
              <p:cNvPr id="33855" name="Freeform 63"/>
              <p:cNvSpPr/>
              <p:nvPr/>
            </p:nvSpPr>
            <p:spPr bwMode="auto">
              <a:xfrm>
                <a:off x="2234" y="2038"/>
                <a:ext cx="127" cy="161"/>
              </a:xfrm>
              <a:custGeom>
                <a:avLst/>
                <a:gdLst>
                  <a:gd name="T0" fmla="*/ 17 w 77"/>
                  <a:gd name="T1" fmla="*/ 90 h 98"/>
                  <a:gd name="T2" fmla="*/ 9 w 77"/>
                  <a:gd name="T3" fmla="*/ 90 h 98"/>
                  <a:gd name="T4" fmla="*/ 9 w 77"/>
                  <a:gd name="T5" fmla="*/ 8 h 98"/>
                  <a:gd name="T6" fmla="*/ 72 w 77"/>
                  <a:gd name="T7" fmla="*/ 8 h 98"/>
                  <a:gd name="T8" fmla="*/ 77 w 77"/>
                  <a:gd name="T9" fmla="*/ 4 h 98"/>
                  <a:gd name="T10" fmla="*/ 72 w 77"/>
                  <a:gd name="T11" fmla="*/ 0 h 98"/>
                  <a:gd name="T12" fmla="*/ 4 w 77"/>
                  <a:gd name="T13" fmla="*/ 0 h 98"/>
                  <a:gd name="T14" fmla="*/ 0 w 77"/>
                  <a:gd name="T15" fmla="*/ 4 h 98"/>
                  <a:gd name="T16" fmla="*/ 0 w 77"/>
                  <a:gd name="T17" fmla="*/ 94 h 98"/>
                  <a:gd name="T18" fmla="*/ 4 w 77"/>
                  <a:gd name="T19" fmla="*/ 98 h 98"/>
                  <a:gd name="T20" fmla="*/ 17 w 77"/>
                  <a:gd name="T21" fmla="*/ 98 h 98"/>
                  <a:gd name="T22" fmla="*/ 21 w 77"/>
                  <a:gd name="T23" fmla="*/ 94 h 98"/>
                  <a:gd name="T24" fmla="*/ 17 w 77"/>
                  <a:gd name="T2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98">
                    <a:moveTo>
                      <a:pt x="17" y="90"/>
                    </a:moveTo>
                    <a:cubicBezTo>
                      <a:pt x="9" y="90"/>
                      <a:pt x="9" y="90"/>
                      <a:pt x="9" y="90"/>
                    </a:cubicBezTo>
                    <a:cubicBezTo>
                      <a:pt x="9" y="8"/>
                      <a:pt x="9" y="8"/>
                      <a:pt x="9" y="8"/>
                    </a:cubicBezTo>
                    <a:cubicBezTo>
                      <a:pt x="72" y="8"/>
                      <a:pt x="72" y="8"/>
                      <a:pt x="72" y="8"/>
                    </a:cubicBezTo>
                    <a:cubicBezTo>
                      <a:pt x="75" y="8"/>
                      <a:pt x="77" y="6"/>
                      <a:pt x="77" y="4"/>
                    </a:cubicBezTo>
                    <a:cubicBezTo>
                      <a:pt x="77" y="1"/>
                      <a:pt x="75" y="0"/>
                      <a:pt x="72" y="0"/>
                    </a:cubicBezTo>
                    <a:cubicBezTo>
                      <a:pt x="4" y="0"/>
                      <a:pt x="4" y="0"/>
                      <a:pt x="4" y="0"/>
                    </a:cubicBezTo>
                    <a:cubicBezTo>
                      <a:pt x="2" y="0"/>
                      <a:pt x="0" y="1"/>
                      <a:pt x="0" y="4"/>
                    </a:cubicBezTo>
                    <a:cubicBezTo>
                      <a:pt x="0" y="94"/>
                      <a:pt x="0" y="94"/>
                      <a:pt x="0" y="94"/>
                    </a:cubicBezTo>
                    <a:cubicBezTo>
                      <a:pt x="0" y="97"/>
                      <a:pt x="2" y="98"/>
                      <a:pt x="4" y="98"/>
                    </a:cubicBezTo>
                    <a:cubicBezTo>
                      <a:pt x="17" y="98"/>
                      <a:pt x="17" y="98"/>
                      <a:pt x="17" y="98"/>
                    </a:cubicBezTo>
                    <a:cubicBezTo>
                      <a:pt x="19" y="98"/>
                      <a:pt x="21" y="97"/>
                      <a:pt x="21" y="94"/>
                    </a:cubicBezTo>
                    <a:cubicBezTo>
                      <a:pt x="21" y="92"/>
                      <a:pt x="19" y="90"/>
                      <a:pt x="17" y="9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56" name="Freeform 64"/>
              <p:cNvSpPr/>
              <p:nvPr/>
            </p:nvSpPr>
            <p:spPr bwMode="auto">
              <a:xfrm>
                <a:off x="2313" y="2132"/>
                <a:ext cx="48" cy="67"/>
              </a:xfrm>
              <a:custGeom>
                <a:avLst/>
                <a:gdLst>
                  <a:gd name="T0" fmla="*/ 24 w 29"/>
                  <a:gd name="T1" fmla="*/ 0 h 41"/>
                  <a:gd name="T2" fmla="*/ 20 w 29"/>
                  <a:gd name="T3" fmla="*/ 5 h 41"/>
                  <a:gd name="T4" fmla="*/ 20 w 29"/>
                  <a:gd name="T5" fmla="*/ 33 h 41"/>
                  <a:gd name="T6" fmla="*/ 4 w 29"/>
                  <a:gd name="T7" fmla="*/ 33 h 41"/>
                  <a:gd name="T8" fmla="*/ 0 w 29"/>
                  <a:gd name="T9" fmla="*/ 37 h 41"/>
                  <a:gd name="T10" fmla="*/ 4 w 29"/>
                  <a:gd name="T11" fmla="*/ 41 h 41"/>
                  <a:gd name="T12" fmla="*/ 24 w 29"/>
                  <a:gd name="T13" fmla="*/ 41 h 41"/>
                  <a:gd name="T14" fmla="*/ 27 w 29"/>
                  <a:gd name="T15" fmla="*/ 40 h 41"/>
                  <a:gd name="T16" fmla="*/ 29 w 29"/>
                  <a:gd name="T17" fmla="*/ 37 h 41"/>
                  <a:gd name="T18" fmla="*/ 29 w 29"/>
                  <a:gd name="T19" fmla="*/ 5 h 41"/>
                  <a:gd name="T20" fmla="*/ 24 w 29"/>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41">
                    <a:moveTo>
                      <a:pt x="24" y="0"/>
                    </a:moveTo>
                    <a:cubicBezTo>
                      <a:pt x="22" y="0"/>
                      <a:pt x="20" y="2"/>
                      <a:pt x="20" y="5"/>
                    </a:cubicBezTo>
                    <a:cubicBezTo>
                      <a:pt x="20" y="33"/>
                      <a:pt x="20" y="33"/>
                      <a:pt x="20" y="33"/>
                    </a:cubicBezTo>
                    <a:cubicBezTo>
                      <a:pt x="4" y="33"/>
                      <a:pt x="4" y="33"/>
                      <a:pt x="4" y="33"/>
                    </a:cubicBezTo>
                    <a:cubicBezTo>
                      <a:pt x="2" y="33"/>
                      <a:pt x="0" y="35"/>
                      <a:pt x="0" y="37"/>
                    </a:cubicBezTo>
                    <a:cubicBezTo>
                      <a:pt x="0" y="40"/>
                      <a:pt x="2" y="41"/>
                      <a:pt x="4" y="41"/>
                    </a:cubicBezTo>
                    <a:cubicBezTo>
                      <a:pt x="24" y="41"/>
                      <a:pt x="24" y="41"/>
                      <a:pt x="24" y="41"/>
                    </a:cubicBezTo>
                    <a:cubicBezTo>
                      <a:pt x="26" y="41"/>
                      <a:pt x="27" y="41"/>
                      <a:pt x="27" y="40"/>
                    </a:cubicBezTo>
                    <a:cubicBezTo>
                      <a:pt x="28" y="39"/>
                      <a:pt x="29" y="38"/>
                      <a:pt x="29" y="37"/>
                    </a:cubicBezTo>
                    <a:cubicBezTo>
                      <a:pt x="29" y="5"/>
                      <a:pt x="29" y="5"/>
                      <a:pt x="29" y="5"/>
                    </a:cubicBezTo>
                    <a:cubicBezTo>
                      <a:pt x="29" y="2"/>
                      <a:pt x="27"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57" name="Freeform 65"/>
              <p:cNvSpPr>
                <a:spLocks noEditPoints="1"/>
              </p:cNvSpPr>
              <p:nvPr/>
            </p:nvSpPr>
            <p:spPr bwMode="auto">
              <a:xfrm>
                <a:off x="2279" y="2071"/>
                <a:ext cx="78" cy="115"/>
              </a:xfrm>
              <a:custGeom>
                <a:avLst/>
                <a:gdLst>
                  <a:gd name="T0" fmla="*/ 42 w 48"/>
                  <a:gd name="T1" fmla="*/ 2 h 70"/>
                  <a:gd name="T2" fmla="*/ 37 w 48"/>
                  <a:gd name="T3" fmla="*/ 0 h 70"/>
                  <a:gd name="T4" fmla="*/ 28 w 48"/>
                  <a:gd name="T5" fmla="*/ 5 h 70"/>
                  <a:gd name="T6" fmla="*/ 1 w 48"/>
                  <a:gd name="T7" fmla="*/ 53 h 70"/>
                  <a:gd name="T8" fmla="*/ 0 w 48"/>
                  <a:gd name="T9" fmla="*/ 55 h 70"/>
                  <a:gd name="T10" fmla="*/ 1 w 48"/>
                  <a:gd name="T11" fmla="*/ 66 h 70"/>
                  <a:gd name="T12" fmla="*/ 3 w 48"/>
                  <a:gd name="T13" fmla="*/ 69 h 70"/>
                  <a:gd name="T14" fmla="*/ 5 w 48"/>
                  <a:gd name="T15" fmla="*/ 70 h 70"/>
                  <a:gd name="T16" fmla="*/ 7 w 48"/>
                  <a:gd name="T17" fmla="*/ 69 h 70"/>
                  <a:gd name="T18" fmla="*/ 17 w 48"/>
                  <a:gd name="T19" fmla="*/ 64 h 70"/>
                  <a:gd name="T20" fmla="*/ 18 w 48"/>
                  <a:gd name="T21" fmla="*/ 63 h 70"/>
                  <a:gd name="T22" fmla="*/ 46 w 48"/>
                  <a:gd name="T23" fmla="*/ 15 h 70"/>
                  <a:gd name="T24" fmla="*/ 42 w 48"/>
                  <a:gd name="T25" fmla="*/ 2 h 70"/>
                  <a:gd name="T26" fmla="*/ 38 w 48"/>
                  <a:gd name="T27" fmla="*/ 11 h 70"/>
                  <a:gd name="T28" fmla="*/ 11 w 48"/>
                  <a:gd name="T29" fmla="*/ 57 h 70"/>
                  <a:gd name="T30" fmla="*/ 9 w 48"/>
                  <a:gd name="T31" fmla="*/ 59 h 70"/>
                  <a:gd name="T32" fmla="*/ 9 w 48"/>
                  <a:gd name="T33" fmla="*/ 56 h 70"/>
                  <a:gd name="T34" fmla="*/ 36 w 48"/>
                  <a:gd name="T35" fmla="*/ 9 h 70"/>
                  <a:gd name="T36" fmla="*/ 38 w 48"/>
                  <a:gd name="T37" fmla="*/ 9 h 70"/>
                  <a:gd name="T38" fmla="*/ 38 w 48"/>
                  <a:gd name="T3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70">
                    <a:moveTo>
                      <a:pt x="42" y="2"/>
                    </a:moveTo>
                    <a:cubicBezTo>
                      <a:pt x="40" y="1"/>
                      <a:pt x="39" y="0"/>
                      <a:pt x="37" y="0"/>
                    </a:cubicBezTo>
                    <a:cubicBezTo>
                      <a:pt x="33" y="0"/>
                      <a:pt x="30" y="2"/>
                      <a:pt x="28" y="5"/>
                    </a:cubicBezTo>
                    <a:cubicBezTo>
                      <a:pt x="1" y="53"/>
                      <a:pt x="1" y="53"/>
                      <a:pt x="1" y="53"/>
                    </a:cubicBezTo>
                    <a:cubicBezTo>
                      <a:pt x="0" y="53"/>
                      <a:pt x="0" y="54"/>
                      <a:pt x="0" y="55"/>
                    </a:cubicBezTo>
                    <a:cubicBezTo>
                      <a:pt x="1" y="66"/>
                      <a:pt x="1" y="66"/>
                      <a:pt x="1" y="66"/>
                    </a:cubicBezTo>
                    <a:cubicBezTo>
                      <a:pt x="1" y="67"/>
                      <a:pt x="2" y="69"/>
                      <a:pt x="3" y="69"/>
                    </a:cubicBezTo>
                    <a:cubicBezTo>
                      <a:pt x="3" y="70"/>
                      <a:pt x="4" y="70"/>
                      <a:pt x="5" y="70"/>
                    </a:cubicBezTo>
                    <a:cubicBezTo>
                      <a:pt x="6" y="70"/>
                      <a:pt x="6" y="70"/>
                      <a:pt x="7" y="69"/>
                    </a:cubicBezTo>
                    <a:cubicBezTo>
                      <a:pt x="17" y="64"/>
                      <a:pt x="17" y="64"/>
                      <a:pt x="17" y="64"/>
                    </a:cubicBezTo>
                    <a:cubicBezTo>
                      <a:pt x="17" y="64"/>
                      <a:pt x="18" y="63"/>
                      <a:pt x="18" y="63"/>
                    </a:cubicBezTo>
                    <a:cubicBezTo>
                      <a:pt x="46" y="15"/>
                      <a:pt x="46" y="15"/>
                      <a:pt x="46" y="15"/>
                    </a:cubicBezTo>
                    <a:cubicBezTo>
                      <a:pt x="48" y="10"/>
                      <a:pt x="47" y="4"/>
                      <a:pt x="42" y="2"/>
                    </a:cubicBezTo>
                    <a:moveTo>
                      <a:pt x="38" y="11"/>
                    </a:moveTo>
                    <a:cubicBezTo>
                      <a:pt x="11" y="57"/>
                      <a:pt x="11" y="57"/>
                      <a:pt x="11" y="57"/>
                    </a:cubicBezTo>
                    <a:cubicBezTo>
                      <a:pt x="9" y="59"/>
                      <a:pt x="9" y="59"/>
                      <a:pt x="9" y="59"/>
                    </a:cubicBezTo>
                    <a:cubicBezTo>
                      <a:pt x="9" y="56"/>
                      <a:pt x="9" y="56"/>
                      <a:pt x="9" y="56"/>
                    </a:cubicBezTo>
                    <a:cubicBezTo>
                      <a:pt x="36" y="9"/>
                      <a:pt x="36" y="9"/>
                      <a:pt x="36" y="9"/>
                    </a:cubicBezTo>
                    <a:cubicBezTo>
                      <a:pt x="36" y="9"/>
                      <a:pt x="37" y="8"/>
                      <a:pt x="38" y="9"/>
                    </a:cubicBezTo>
                    <a:cubicBezTo>
                      <a:pt x="38" y="9"/>
                      <a:pt x="39" y="10"/>
                      <a:pt x="38" y="1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58" name="Freeform 66"/>
              <p:cNvSpPr/>
              <p:nvPr/>
            </p:nvSpPr>
            <p:spPr bwMode="auto">
              <a:xfrm>
                <a:off x="2257" y="2084"/>
                <a:ext cx="49" cy="13"/>
              </a:xfrm>
              <a:custGeom>
                <a:avLst/>
                <a:gdLst>
                  <a:gd name="T0" fmla="*/ 30 w 30"/>
                  <a:gd name="T1" fmla="*/ 4 h 8"/>
                  <a:gd name="T2" fmla="*/ 26 w 30"/>
                  <a:gd name="T3" fmla="*/ 0 h 8"/>
                  <a:gd name="T4" fmla="*/ 4 w 30"/>
                  <a:gd name="T5" fmla="*/ 0 h 8"/>
                  <a:gd name="T6" fmla="*/ 0 w 30"/>
                  <a:gd name="T7" fmla="*/ 4 h 8"/>
                  <a:gd name="T8" fmla="*/ 4 w 30"/>
                  <a:gd name="T9" fmla="*/ 8 h 8"/>
                  <a:gd name="T10" fmla="*/ 26 w 30"/>
                  <a:gd name="T11" fmla="*/ 8 h 8"/>
                  <a:gd name="T12" fmla="*/ 30 w 3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30" h="8">
                    <a:moveTo>
                      <a:pt x="30" y="4"/>
                    </a:moveTo>
                    <a:cubicBezTo>
                      <a:pt x="30" y="2"/>
                      <a:pt x="28" y="0"/>
                      <a:pt x="26" y="0"/>
                    </a:cubicBezTo>
                    <a:cubicBezTo>
                      <a:pt x="4" y="0"/>
                      <a:pt x="4" y="0"/>
                      <a:pt x="4" y="0"/>
                    </a:cubicBezTo>
                    <a:cubicBezTo>
                      <a:pt x="2" y="0"/>
                      <a:pt x="0" y="2"/>
                      <a:pt x="0" y="4"/>
                    </a:cubicBezTo>
                    <a:cubicBezTo>
                      <a:pt x="0" y="6"/>
                      <a:pt x="2" y="8"/>
                      <a:pt x="4" y="8"/>
                    </a:cubicBezTo>
                    <a:cubicBezTo>
                      <a:pt x="26" y="8"/>
                      <a:pt x="26" y="8"/>
                      <a:pt x="26" y="8"/>
                    </a:cubicBezTo>
                    <a:cubicBezTo>
                      <a:pt x="28" y="8"/>
                      <a:pt x="30" y="6"/>
                      <a:pt x="3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59" name="Freeform 67"/>
              <p:cNvSpPr/>
              <p:nvPr/>
            </p:nvSpPr>
            <p:spPr bwMode="auto">
              <a:xfrm>
                <a:off x="2257" y="2110"/>
                <a:ext cx="31" cy="15"/>
              </a:xfrm>
              <a:custGeom>
                <a:avLst/>
                <a:gdLst>
                  <a:gd name="T0" fmla="*/ 4 w 19"/>
                  <a:gd name="T1" fmla="*/ 0 h 9"/>
                  <a:gd name="T2" fmla="*/ 0 w 19"/>
                  <a:gd name="T3" fmla="*/ 5 h 9"/>
                  <a:gd name="T4" fmla="*/ 4 w 19"/>
                  <a:gd name="T5" fmla="*/ 9 h 9"/>
                  <a:gd name="T6" fmla="*/ 15 w 19"/>
                  <a:gd name="T7" fmla="*/ 9 h 9"/>
                  <a:gd name="T8" fmla="*/ 19 w 19"/>
                  <a:gd name="T9" fmla="*/ 5 h 9"/>
                  <a:gd name="T10" fmla="*/ 15 w 19"/>
                  <a:gd name="T11" fmla="*/ 0 h 9"/>
                  <a:gd name="T12" fmla="*/ 4 w 1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9" h="9">
                    <a:moveTo>
                      <a:pt x="4" y="0"/>
                    </a:moveTo>
                    <a:cubicBezTo>
                      <a:pt x="2" y="0"/>
                      <a:pt x="0" y="2"/>
                      <a:pt x="0" y="5"/>
                    </a:cubicBezTo>
                    <a:cubicBezTo>
                      <a:pt x="0" y="7"/>
                      <a:pt x="2" y="9"/>
                      <a:pt x="4" y="9"/>
                    </a:cubicBezTo>
                    <a:cubicBezTo>
                      <a:pt x="15" y="9"/>
                      <a:pt x="15" y="9"/>
                      <a:pt x="15" y="9"/>
                    </a:cubicBezTo>
                    <a:cubicBezTo>
                      <a:pt x="17" y="9"/>
                      <a:pt x="19" y="7"/>
                      <a:pt x="19" y="5"/>
                    </a:cubicBezTo>
                    <a:cubicBezTo>
                      <a:pt x="19" y="2"/>
                      <a:pt x="17" y="0"/>
                      <a:pt x="15"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grpSp>
      </p:grpSp>
      <p:grpSp>
        <p:nvGrpSpPr>
          <p:cNvPr id="6" name="组合 2"/>
          <p:cNvGrpSpPr/>
          <p:nvPr/>
        </p:nvGrpSpPr>
        <p:grpSpPr>
          <a:xfrm>
            <a:off x="1619250" y="3653302"/>
            <a:ext cx="579120" cy="579198"/>
            <a:chOff x="3400" y="7669"/>
            <a:chExt cx="1216" cy="1216"/>
          </a:xfrm>
        </p:grpSpPr>
        <p:sp>
          <p:nvSpPr>
            <p:cNvPr id="33852" name="Oval 60"/>
            <p:cNvSpPr>
              <a:spLocks noChangeArrowheads="1"/>
            </p:cNvSpPr>
            <p:nvPr/>
          </p:nvSpPr>
          <p:spPr bwMode="auto">
            <a:xfrm>
              <a:off x="3400" y="7669"/>
              <a:ext cx="1217" cy="1217"/>
            </a:xfrm>
            <a:prstGeom prst="ellipse">
              <a:avLst/>
            </a:prstGeom>
            <a:solidFill>
              <a:schemeClr val="accent2"/>
            </a:solidFill>
            <a:ln>
              <a:solidFill>
                <a:schemeClr val="accent2"/>
              </a:solidFill>
            </a:ln>
            <a:effectLst>
              <a:outerShdw blurRad="63500" dist="63500" dir="2700000" algn="tl" rotWithShape="0">
                <a:prstClr val="black">
                  <a:alpha val="10000"/>
                </a:prstClr>
              </a:outerShdw>
            </a:effectLst>
          </p:spPr>
          <p:txBody>
            <a:bodyPr/>
            <a:lstStyle/>
            <a:p>
              <a:pPr algn="ctr"/>
              <a:endParaRPr lang="zh-CN" altLang="en-US" dirty="0">
                <a:solidFill>
                  <a:schemeClr val="bg1"/>
                </a:solidFill>
                <a:latin typeface="Impact" panose="020B0806030902050204" charset="0"/>
              </a:endParaRPr>
            </a:p>
          </p:txBody>
        </p:sp>
        <p:grpSp>
          <p:nvGrpSpPr>
            <p:cNvPr id="7" name="Group 68"/>
            <p:cNvGrpSpPr/>
            <p:nvPr/>
          </p:nvGrpSpPr>
          <p:grpSpPr bwMode="auto">
            <a:xfrm>
              <a:off x="3737" y="8032"/>
              <a:ext cx="543" cy="543"/>
              <a:chOff x="1714" y="2038"/>
              <a:chExt cx="163" cy="163"/>
            </a:xfrm>
            <a:solidFill>
              <a:schemeClr val="tx1">
                <a:lumMod val="85000"/>
                <a:lumOff val="15000"/>
              </a:schemeClr>
            </a:solidFill>
          </p:grpSpPr>
          <p:sp>
            <p:nvSpPr>
              <p:cNvPr id="33861" name="Freeform 69"/>
              <p:cNvSpPr>
                <a:spLocks noEditPoints="1"/>
              </p:cNvSpPr>
              <p:nvPr/>
            </p:nvSpPr>
            <p:spPr bwMode="auto">
              <a:xfrm>
                <a:off x="1714" y="2038"/>
                <a:ext cx="163" cy="163"/>
              </a:xfrm>
              <a:custGeom>
                <a:avLst/>
                <a:gdLst>
                  <a:gd name="T0" fmla="*/ 96 w 99"/>
                  <a:gd name="T1" fmla="*/ 39 h 99"/>
                  <a:gd name="T2" fmla="*/ 86 w 99"/>
                  <a:gd name="T3" fmla="*/ 33 h 99"/>
                  <a:gd name="T4" fmla="*/ 89 w 99"/>
                  <a:gd name="T5" fmla="*/ 21 h 99"/>
                  <a:gd name="T6" fmla="*/ 75 w 99"/>
                  <a:gd name="T7" fmla="*/ 10 h 99"/>
                  <a:gd name="T8" fmla="*/ 63 w 99"/>
                  <a:gd name="T9" fmla="*/ 12 h 99"/>
                  <a:gd name="T10" fmla="*/ 57 w 99"/>
                  <a:gd name="T11" fmla="*/ 1 h 99"/>
                  <a:gd name="T12" fmla="*/ 39 w 99"/>
                  <a:gd name="T13" fmla="*/ 4 h 99"/>
                  <a:gd name="T14" fmla="*/ 32 w 99"/>
                  <a:gd name="T15" fmla="*/ 13 h 99"/>
                  <a:gd name="T16" fmla="*/ 20 w 99"/>
                  <a:gd name="T17" fmla="*/ 10 h 99"/>
                  <a:gd name="T18" fmla="*/ 9 w 99"/>
                  <a:gd name="T19" fmla="*/ 25 h 99"/>
                  <a:gd name="T20" fmla="*/ 11 w 99"/>
                  <a:gd name="T21" fmla="*/ 36 h 99"/>
                  <a:gd name="T22" fmla="*/ 1 w 99"/>
                  <a:gd name="T23" fmla="*/ 43 h 99"/>
                  <a:gd name="T24" fmla="*/ 1 w 99"/>
                  <a:gd name="T25" fmla="*/ 58 h 99"/>
                  <a:gd name="T26" fmla="*/ 11 w 99"/>
                  <a:gd name="T27" fmla="*/ 64 h 99"/>
                  <a:gd name="T28" fmla="*/ 9 w 99"/>
                  <a:gd name="T29" fmla="*/ 75 h 99"/>
                  <a:gd name="T30" fmla="*/ 20 w 99"/>
                  <a:gd name="T31" fmla="*/ 90 h 99"/>
                  <a:gd name="T32" fmla="*/ 32 w 99"/>
                  <a:gd name="T33" fmla="*/ 87 h 99"/>
                  <a:gd name="T34" fmla="*/ 39 w 99"/>
                  <a:gd name="T35" fmla="*/ 96 h 99"/>
                  <a:gd name="T36" fmla="*/ 50 w 99"/>
                  <a:gd name="T37" fmla="*/ 99 h 99"/>
                  <a:gd name="T38" fmla="*/ 61 w 99"/>
                  <a:gd name="T39" fmla="*/ 96 h 99"/>
                  <a:gd name="T40" fmla="*/ 67 w 99"/>
                  <a:gd name="T41" fmla="*/ 87 h 99"/>
                  <a:gd name="T42" fmla="*/ 79 w 99"/>
                  <a:gd name="T43" fmla="*/ 90 h 99"/>
                  <a:gd name="T44" fmla="*/ 90 w 99"/>
                  <a:gd name="T45" fmla="*/ 75 h 99"/>
                  <a:gd name="T46" fmla="*/ 88 w 99"/>
                  <a:gd name="T47" fmla="*/ 64 h 99"/>
                  <a:gd name="T48" fmla="*/ 98 w 99"/>
                  <a:gd name="T49" fmla="*/ 58 h 99"/>
                  <a:gd name="T50" fmla="*/ 98 w 99"/>
                  <a:gd name="T51" fmla="*/ 43 h 99"/>
                  <a:gd name="T52" fmla="*/ 83 w 99"/>
                  <a:gd name="T53" fmla="*/ 56 h 99"/>
                  <a:gd name="T54" fmla="*/ 78 w 99"/>
                  <a:gd name="T55" fmla="*/ 65 h 99"/>
                  <a:gd name="T56" fmla="*/ 81 w 99"/>
                  <a:gd name="T57" fmla="*/ 76 h 99"/>
                  <a:gd name="T58" fmla="*/ 69 w 99"/>
                  <a:gd name="T59" fmla="*/ 78 h 99"/>
                  <a:gd name="T60" fmla="*/ 59 w 99"/>
                  <a:gd name="T61" fmla="*/ 81 h 99"/>
                  <a:gd name="T62" fmla="*/ 53 w 99"/>
                  <a:gd name="T63" fmla="*/ 91 h 99"/>
                  <a:gd name="T64" fmla="*/ 43 w 99"/>
                  <a:gd name="T65" fmla="*/ 83 h 99"/>
                  <a:gd name="T66" fmla="*/ 34 w 99"/>
                  <a:gd name="T67" fmla="*/ 78 h 99"/>
                  <a:gd name="T68" fmla="*/ 24 w 99"/>
                  <a:gd name="T69" fmla="*/ 81 h 99"/>
                  <a:gd name="T70" fmla="*/ 22 w 99"/>
                  <a:gd name="T71" fmla="*/ 69 h 99"/>
                  <a:gd name="T72" fmla="*/ 19 w 99"/>
                  <a:gd name="T73" fmla="*/ 59 h 99"/>
                  <a:gd name="T74" fmla="*/ 9 w 99"/>
                  <a:gd name="T75" fmla="*/ 54 h 99"/>
                  <a:gd name="T76" fmla="*/ 9 w 99"/>
                  <a:gd name="T77" fmla="*/ 46 h 99"/>
                  <a:gd name="T78" fmla="*/ 19 w 99"/>
                  <a:gd name="T79" fmla="*/ 41 h 99"/>
                  <a:gd name="T80" fmla="*/ 22 w 99"/>
                  <a:gd name="T81" fmla="*/ 31 h 99"/>
                  <a:gd name="T82" fmla="*/ 24 w 99"/>
                  <a:gd name="T83" fmla="*/ 19 h 99"/>
                  <a:gd name="T84" fmla="*/ 34 w 99"/>
                  <a:gd name="T85" fmla="*/ 22 h 99"/>
                  <a:gd name="T86" fmla="*/ 43 w 99"/>
                  <a:gd name="T87" fmla="*/ 17 h 99"/>
                  <a:gd name="T88" fmla="*/ 53 w 99"/>
                  <a:gd name="T89" fmla="*/ 9 h 99"/>
                  <a:gd name="T90" fmla="*/ 59 w 99"/>
                  <a:gd name="T91" fmla="*/ 19 h 99"/>
                  <a:gd name="T92" fmla="*/ 69 w 99"/>
                  <a:gd name="T93" fmla="*/ 22 h 99"/>
                  <a:gd name="T94" fmla="*/ 81 w 99"/>
                  <a:gd name="T95" fmla="*/ 24 h 99"/>
                  <a:gd name="T96" fmla="*/ 78 w 99"/>
                  <a:gd name="T97" fmla="*/ 35 h 99"/>
                  <a:gd name="T98" fmla="*/ 83 w 99"/>
                  <a:gd name="T99" fmla="*/ 44 h 99"/>
                  <a:gd name="T100" fmla="*/ 91 w 99"/>
                  <a:gd name="T101"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9">
                    <a:moveTo>
                      <a:pt x="98" y="43"/>
                    </a:moveTo>
                    <a:cubicBezTo>
                      <a:pt x="98" y="41"/>
                      <a:pt x="97" y="40"/>
                      <a:pt x="96" y="39"/>
                    </a:cubicBezTo>
                    <a:cubicBezTo>
                      <a:pt x="88" y="36"/>
                      <a:pt x="88" y="36"/>
                      <a:pt x="88" y="36"/>
                    </a:cubicBezTo>
                    <a:cubicBezTo>
                      <a:pt x="87" y="35"/>
                      <a:pt x="87" y="34"/>
                      <a:pt x="86" y="33"/>
                    </a:cubicBezTo>
                    <a:cubicBezTo>
                      <a:pt x="90" y="25"/>
                      <a:pt x="90" y="25"/>
                      <a:pt x="90" y="25"/>
                    </a:cubicBezTo>
                    <a:cubicBezTo>
                      <a:pt x="91" y="24"/>
                      <a:pt x="90" y="22"/>
                      <a:pt x="89" y="21"/>
                    </a:cubicBezTo>
                    <a:cubicBezTo>
                      <a:pt x="86" y="17"/>
                      <a:pt x="83" y="13"/>
                      <a:pt x="79" y="10"/>
                    </a:cubicBezTo>
                    <a:cubicBezTo>
                      <a:pt x="78" y="9"/>
                      <a:pt x="76" y="9"/>
                      <a:pt x="75" y="10"/>
                    </a:cubicBezTo>
                    <a:cubicBezTo>
                      <a:pt x="67" y="13"/>
                      <a:pt x="67" y="13"/>
                      <a:pt x="67" y="13"/>
                    </a:cubicBezTo>
                    <a:cubicBezTo>
                      <a:pt x="66" y="13"/>
                      <a:pt x="65" y="12"/>
                      <a:pt x="63" y="12"/>
                    </a:cubicBezTo>
                    <a:cubicBezTo>
                      <a:pt x="61" y="4"/>
                      <a:pt x="61" y="4"/>
                      <a:pt x="61" y="4"/>
                    </a:cubicBezTo>
                    <a:cubicBezTo>
                      <a:pt x="60" y="2"/>
                      <a:pt x="59" y="1"/>
                      <a:pt x="57" y="1"/>
                    </a:cubicBezTo>
                    <a:cubicBezTo>
                      <a:pt x="52" y="0"/>
                      <a:pt x="48" y="0"/>
                      <a:pt x="42" y="1"/>
                    </a:cubicBezTo>
                    <a:cubicBezTo>
                      <a:pt x="41" y="1"/>
                      <a:pt x="39" y="2"/>
                      <a:pt x="39" y="4"/>
                    </a:cubicBezTo>
                    <a:cubicBezTo>
                      <a:pt x="36" y="12"/>
                      <a:pt x="36" y="12"/>
                      <a:pt x="36" y="12"/>
                    </a:cubicBezTo>
                    <a:cubicBezTo>
                      <a:pt x="35" y="12"/>
                      <a:pt x="33" y="13"/>
                      <a:pt x="32" y="13"/>
                    </a:cubicBezTo>
                    <a:cubicBezTo>
                      <a:pt x="25" y="10"/>
                      <a:pt x="25" y="10"/>
                      <a:pt x="25" y="10"/>
                    </a:cubicBezTo>
                    <a:cubicBezTo>
                      <a:pt x="23" y="9"/>
                      <a:pt x="22" y="9"/>
                      <a:pt x="20" y="10"/>
                    </a:cubicBezTo>
                    <a:cubicBezTo>
                      <a:pt x="16" y="13"/>
                      <a:pt x="13" y="17"/>
                      <a:pt x="10" y="21"/>
                    </a:cubicBezTo>
                    <a:cubicBezTo>
                      <a:pt x="9" y="22"/>
                      <a:pt x="9" y="24"/>
                      <a:pt x="9" y="25"/>
                    </a:cubicBezTo>
                    <a:cubicBezTo>
                      <a:pt x="13" y="33"/>
                      <a:pt x="13" y="33"/>
                      <a:pt x="13" y="33"/>
                    </a:cubicBezTo>
                    <a:cubicBezTo>
                      <a:pt x="12" y="34"/>
                      <a:pt x="12" y="35"/>
                      <a:pt x="11" y="36"/>
                    </a:cubicBezTo>
                    <a:cubicBezTo>
                      <a:pt x="4" y="39"/>
                      <a:pt x="4" y="39"/>
                      <a:pt x="4" y="39"/>
                    </a:cubicBezTo>
                    <a:cubicBezTo>
                      <a:pt x="2" y="40"/>
                      <a:pt x="1" y="41"/>
                      <a:pt x="1" y="43"/>
                    </a:cubicBezTo>
                    <a:cubicBezTo>
                      <a:pt x="0" y="45"/>
                      <a:pt x="0" y="48"/>
                      <a:pt x="0" y="50"/>
                    </a:cubicBezTo>
                    <a:cubicBezTo>
                      <a:pt x="0" y="52"/>
                      <a:pt x="0" y="55"/>
                      <a:pt x="1" y="58"/>
                    </a:cubicBezTo>
                    <a:cubicBezTo>
                      <a:pt x="1" y="59"/>
                      <a:pt x="2" y="60"/>
                      <a:pt x="4" y="61"/>
                    </a:cubicBezTo>
                    <a:cubicBezTo>
                      <a:pt x="11" y="64"/>
                      <a:pt x="11" y="64"/>
                      <a:pt x="11" y="64"/>
                    </a:cubicBezTo>
                    <a:cubicBezTo>
                      <a:pt x="12" y="65"/>
                      <a:pt x="12" y="66"/>
                      <a:pt x="13" y="67"/>
                    </a:cubicBezTo>
                    <a:cubicBezTo>
                      <a:pt x="9" y="75"/>
                      <a:pt x="9" y="75"/>
                      <a:pt x="9" y="75"/>
                    </a:cubicBezTo>
                    <a:cubicBezTo>
                      <a:pt x="9" y="76"/>
                      <a:pt x="9" y="78"/>
                      <a:pt x="10" y="79"/>
                    </a:cubicBezTo>
                    <a:cubicBezTo>
                      <a:pt x="13" y="83"/>
                      <a:pt x="16" y="87"/>
                      <a:pt x="20" y="90"/>
                    </a:cubicBezTo>
                    <a:cubicBezTo>
                      <a:pt x="22" y="91"/>
                      <a:pt x="23" y="91"/>
                      <a:pt x="25" y="90"/>
                    </a:cubicBezTo>
                    <a:cubicBezTo>
                      <a:pt x="32" y="87"/>
                      <a:pt x="32" y="87"/>
                      <a:pt x="32" y="87"/>
                    </a:cubicBezTo>
                    <a:cubicBezTo>
                      <a:pt x="33" y="87"/>
                      <a:pt x="35" y="88"/>
                      <a:pt x="36" y="88"/>
                    </a:cubicBezTo>
                    <a:cubicBezTo>
                      <a:pt x="39" y="96"/>
                      <a:pt x="39" y="96"/>
                      <a:pt x="39" y="96"/>
                    </a:cubicBezTo>
                    <a:cubicBezTo>
                      <a:pt x="39" y="98"/>
                      <a:pt x="41" y="99"/>
                      <a:pt x="42" y="99"/>
                    </a:cubicBezTo>
                    <a:cubicBezTo>
                      <a:pt x="45" y="99"/>
                      <a:pt x="47" y="99"/>
                      <a:pt x="50" y="99"/>
                    </a:cubicBezTo>
                    <a:cubicBezTo>
                      <a:pt x="52" y="99"/>
                      <a:pt x="54" y="99"/>
                      <a:pt x="57" y="99"/>
                    </a:cubicBezTo>
                    <a:cubicBezTo>
                      <a:pt x="59" y="99"/>
                      <a:pt x="60" y="98"/>
                      <a:pt x="61" y="96"/>
                    </a:cubicBezTo>
                    <a:cubicBezTo>
                      <a:pt x="63" y="88"/>
                      <a:pt x="63" y="88"/>
                      <a:pt x="63" y="88"/>
                    </a:cubicBezTo>
                    <a:cubicBezTo>
                      <a:pt x="65" y="88"/>
                      <a:pt x="66" y="87"/>
                      <a:pt x="67" y="87"/>
                    </a:cubicBezTo>
                    <a:cubicBezTo>
                      <a:pt x="75" y="90"/>
                      <a:pt x="75" y="90"/>
                      <a:pt x="75" y="90"/>
                    </a:cubicBezTo>
                    <a:cubicBezTo>
                      <a:pt x="76" y="91"/>
                      <a:pt x="78" y="91"/>
                      <a:pt x="79" y="90"/>
                    </a:cubicBezTo>
                    <a:cubicBezTo>
                      <a:pt x="83" y="87"/>
                      <a:pt x="87" y="83"/>
                      <a:pt x="89" y="79"/>
                    </a:cubicBezTo>
                    <a:cubicBezTo>
                      <a:pt x="90" y="78"/>
                      <a:pt x="91" y="76"/>
                      <a:pt x="90" y="75"/>
                    </a:cubicBezTo>
                    <a:cubicBezTo>
                      <a:pt x="86" y="67"/>
                      <a:pt x="86" y="67"/>
                      <a:pt x="86" y="67"/>
                    </a:cubicBezTo>
                    <a:cubicBezTo>
                      <a:pt x="87" y="66"/>
                      <a:pt x="87" y="65"/>
                      <a:pt x="88" y="64"/>
                    </a:cubicBezTo>
                    <a:cubicBezTo>
                      <a:pt x="96" y="61"/>
                      <a:pt x="96" y="61"/>
                      <a:pt x="96" y="61"/>
                    </a:cubicBezTo>
                    <a:cubicBezTo>
                      <a:pt x="97" y="60"/>
                      <a:pt x="98" y="59"/>
                      <a:pt x="98" y="58"/>
                    </a:cubicBezTo>
                    <a:cubicBezTo>
                      <a:pt x="99" y="55"/>
                      <a:pt x="99" y="52"/>
                      <a:pt x="99" y="50"/>
                    </a:cubicBezTo>
                    <a:cubicBezTo>
                      <a:pt x="99" y="48"/>
                      <a:pt x="99" y="45"/>
                      <a:pt x="98" y="43"/>
                    </a:cubicBezTo>
                    <a:moveTo>
                      <a:pt x="90" y="54"/>
                    </a:moveTo>
                    <a:cubicBezTo>
                      <a:pt x="83" y="56"/>
                      <a:pt x="83" y="56"/>
                      <a:pt x="83" y="56"/>
                    </a:cubicBezTo>
                    <a:cubicBezTo>
                      <a:pt x="82" y="57"/>
                      <a:pt x="81" y="58"/>
                      <a:pt x="80" y="59"/>
                    </a:cubicBezTo>
                    <a:cubicBezTo>
                      <a:pt x="80" y="61"/>
                      <a:pt x="79" y="63"/>
                      <a:pt x="78" y="65"/>
                    </a:cubicBezTo>
                    <a:cubicBezTo>
                      <a:pt x="77" y="67"/>
                      <a:pt x="77" y="68"/>
                      <a:pt x="78" y="69"/>
                    </a:cubicBezTo>
                    <a:cubicBezTo>
                      <a:pt x="81" y="76"/>
                      <a:pt x="81" y="76"/>
                      <a:pt x="81" y="76"/>
                    </a:cubicBezTo>
                    <a:cubicBezTo>
                      <a:pt x="80" y="78"/>
                      <a:pt x="78" y="80"/>
                      <a:pt x="76" y="81"/>
                    </a:cubicBezTo>
                    <a:cubicBezTo>
                      <a:pt x="69" y="78"/>
                      <a:pt x="69" y="78"/>
                      <a:pt x="69" y="78"/>
                    </a:cubicBezTo>
                    <a:cubicBezTo>
                      <a:pt x="68" y="78"/>
                      <a:pt x="66" y="78"/>
                      <a:pt x="65" y="78"/>
                    </a:cubicBezTo>
                    <a:cubicBezTo>
                      <a:pt x="63" y="79"/>
                      <a:pt x="61" y="80"/>
                      <a:pt x="59" y="81"/>
                    </a:cubicBezTo>
                    <a:cubicBezTo>
                      <a:pt x="57" y="81"/>
                      <a:pt x="56" y="82"/>
                      <a:pt x="56" y="83"/>
                    </a:cubicBezTo>
                    <a:cubicBezTo>
                      <a:pt x="53" y="91"/>
                      <a:pt x="53" y="91"/>
                      <a:pt x="53" y="91"/>
                    </a:cubicBezTo>
                    <a:cubicBezTo>
                      <a:pt x="51" y="91"/>
                      <a:pt x="49" y="91"/>
                      <a:pt x="46" y="91"/>
                    </a:cubicBezTo>
                    <a:cubicBezTo>
                      <a:pt x="43" y="83"/>
                      <a:pt x="43" y="83"/>
                      <a:pt x="43" y="83"/>
                    </a:cubicBezTo>
                    <a:cubicBezTo>
                      <a:pt x="43" y="82"/>
                      <a:pt x="42" y="81"/>
                      <a:pt x="41" y="81"/>
                    </a:cubicBezTo>
                    <a:cubicBezTo>
                      <a:pt x="38" y="80"/>
                      <a:pt x="36" y="79"/>
                      <a:pt x="34" y="78"/>
                    </a:cubicBezTo>
                    <a:cubicBezTo>
                      <a:pt x="33" y="78"/>
                      <a:pt x="32" y="78"/>
                      <a:pt x="30" y="78"/>
                    </a:cubicBezTo>
                    <a:cubicBezTo>
                      <a:pt x="24" y="81"/>
                      <a:pt x="24" y="81"/>
                      <a:pt x="24" y="81"/>
                    </a:cubicBezTo>
                    <a:cubicBezTo>
                      <a:pt x="22" y="80"/>
                      <a:pt x="20" y="78"/>
                      <a:pt x="18" y="76"/>
                    </a:cubicBezTo>
                    <a:cubicBezTo>
                      <a:pt x="22" y="69"/>
                      <a:pt x="22" y="69"/>
                      <a:pt x="22" y="69"/>
                    </a:cubicBezTo>
                    <a:cubicBezTo>
                      <a:pt x="22" y="68"/>
                      <a:pt x="22" y="67"/>
                      <a:pt x="21" y="65"/>
                    </a:cubicBezTo>
                    <a:cubicBezTo>
                      <a:pt x="20" y="63"/>
                      <a:pt x="20" y="61"/>
                      <a:pt x="19" y="59"/>
                    </a:cubicBezTo>
                    <a:cubicBezTo>
                      <a:pt x="18" y="58"/>
                      <a:pt x="17" y="57"/>
                      <a:pt x="16" y="56"/>
                    </a:cubicBezTo>
                    <a:cubicBezTo>
                      <a:pt x="9" y="54"/>
                      <a:pt x="9" y="54"/>
                      <a:pt x="9" y="54"/>
                    </a:cubicBezTo>
                    <a:cubicBezTo>
                      <a:pt x="9" y="52"/>
                      <a:pt x="9" y="51"/>
                      <a:pt x="9" y="50"/>
                    </a:cubicBezTo>
                    <a:cubicBezTo>
                      <a:pt x="9" y="49"/>
                      <a:pt x="9" y="48"/>
                      <a:pt x="9" y="46"/>
                    </a:cubicBezTo>
                    <a:cubicBezTo>
                      <a:pt x="16" y="44"/>
                      <a:pt x="16" y="44"/>
                      <a:pt x="16" y="44"/>
                    </a:cubicBezTo>
                    <a:cubicBezTo>
                      <a:pt x="17" y="43"/>
                      <a:pt x="18" y="42"/>
                      <a:pt x="19" y="41"/>
                    </a:cubicBezTo>
                    <a:cubicBezTo>
                      <a:pt x="20" y="39"/>
                      <a:pt x="20" y="37"/>
                      <a:pt x="21" y="35"/>
                    </a:cubicBezTo>
                    <a:cubicBezTo>
                      <a:pt x="22" y="33"/>
                      <a:pt x="22" y="32"/>
                      <a:pt x="22" y="31"/>
                    </a:cubicBezTo>
                    <a:cubicBezTo>
                      <a:pt x="18" y="24"/>
                      <a:pt x="18" y="24"/>
                      <a:pt x="18" y="24"/>
                    </a:cubicBezTo>
                    <a:cubicBezTo>
                      <a:pt x="20" y="22"/>
                      <a:pt x="22" y="20"/>
                      <a:pt x="24" y="19"/>
                    </a:cubicBezTo>
                    <a:cubicBezTo>
                      <a:pt x="30" y="22"/>
                      <a:pt x="30" y="22"/>
                      <a:pt x="30" y="22"/>
                    </a:cubicBezTo>
                    <a:cubicBezTo>
                      <a:pt x="32" y="22"/>
                      <a:pt x="33" y="22"/>
                      <a:pt x="34" y="22"/>
                    </a:cubicBezTo>
                    <a:cubicBezTo>
                      <a:pt x="36" y="21"/>
                      <a:pt x="38" y="20"/>
                      <a:pt x="41" y="19"/>
                    </a:cubicBezTo>
                    <a:cubicBezTo>
                      <a:pt x="42" y="19"/>
                      <a:pt x="43" y="18"/>
                      <a:pt x="43" y="17"/>
                    </a:cubicBezTo>
                    <a:cubicBezTo>
                      <a:pt x="46" y="9"/>
                      <a:pt x="46" y="9"/>
                      <a:pt x="46" y="9"/>
                    </a:cubicBezTo>
                    <a:cubicBezTo>
                      <a:pt x="49" y="9"/>
                      <a:pt x="51" y="9"/>
                      <a:pt x="53" y="9"/>
                    </a:cubicBezTo>
                    <a:cubicBezTo>
                      <a:pt x="56" y="17"/>
                      <a:pt x="56" y="17"/>
                      <a:pt x="56" y="17"/>
                    </a:cubicBezTo>
                    <a:cubicBezTo>
                      <a:pt x="56" y="18"/>
                      <a:pt x="57" y="19"/>
                      <a:pt x="59" y="19"/>
                    </a:cubicBezTo>
                    <a:cubicBezTo>
                      <a:pt x="61" y="20"/>
                      <a:pt x="63" y="21"/>
                      <a:pt x="65" y="22"/>
                    </a:cubicBezTo>
                    <a:cubicBezTo>
                      <a:pt x="66" y="22"/>
                      <a:pt x="68" y="22"/>
                      <a:pt x="69" y="22"/>
                    </a:cubicBezTo>
                    <a:cubicBezTo>
                      <a:pt x="76" y="19"/>
                      <a:pt x="76" y="19"/>
                      <a:pt x="76" y="19"/>
                    </a:cubicBezTo>
                    <a:cubicBezTo>
                      <a:pt x="78" y="20"/>
                      <a:pt x="80" y="22"/>
                      <a:pt x="81" y="24"/>
                    </a:cubicBezTo>
                    <a:cubicBezTo>
                      <a:pt x="78" y="31"/>
                      <a:pt x="78" y="31"/>
                      <a:pt x="78" y="31"/>
                    </a:cubicBezTo>
                    <a:cubicBezTo>
                      <a:pt x="77" y="32"/>
                      <a:pt x="77" y="33"/>
                      <a:pt x="78" y="35"/>
                    </a:cubicBezTo>
                    <a:cubicBezTo>
                      <a:pt x="79" y="37"/>
                      <a:pt x="80" y="39"/>
                      <a:pt x="80" y="41"/>
                    </a:cubicBezTo>
                    <a:cubicBezTo>
                      <a:pt x="81" y="42"/>
                      <a:pt x="82" y="43"/>
                      <a:pt x="83" y="44"/>
                    </a:cubicBezTo>
                    <a:cubicBezTo>
                      <a:pt x="90" y="46"/>
                      <a:pt x="90" y="46"/>
                      <a:pt x="90" y="46"/>
                    </a:cubicBezTo>
                    <a:cubicBezTo>
                      <a:pt x="91" y="48"/>
                      <a:pt x="91" y="49"/>
                      <a:pt x="91" y="50"/>
                    </a:cubicBezTo>
                    <a:cubicBezTo>
                      <a:pt x="91" y="51"/>
                      <a:pt x="91" y="52"/>
                      <a:pt x="90" y="5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62" name="Freeform 70"/>
              <p:cNvSpPr>
                <a:spLocks noEditPoints="1"/>
              </p:cNvSpPr>
              <p:nvPr/>
            </p:nvSpPr>
            <p:spPr bwMode="auto">
              <a:xfrm>
                <a:off x="1764" y="2086"/>
                <a:ext cx="64" cy="65"/>
              </a:xfrm>
              <a:custGeom>
                <a:avLst/>
                <a:gdLst>
                  <a:gd name="T0" fmla="*/ 20 w 39"/>
                  <a:gd name="T1" fmla="*/ 0 h 40"/>
                  <a:gd name="T2" fmla="*/ 0 w 39"/>
                  <a:gd name="T3" fmla="*/ 20 h 40"/>
                  <a:gd name="T4" fmla="*/ 20 w 39"/>
                  <a:gd name="T5" fmla="*/ 40 h 40"/>
                  <a:gd name="T6" fmla="*/ 39 w 39"/>
                  <a:gd name="T7" fmla="*/ 20 h 40"/>
                  <a:gd name="T8" fmla="*/ 20 w 39"/>
                  <a:gd name="T9" fmla="*/ 0 h 40"/>
                  <a:gd name="T10" fmla="*/ 20 w 39"/>
                  <a:gd name="T11" fmla="*/ 31 h 40"/>
                  <a:gd name="T12" fmla="*/ 9 w 39"/>
                  <a:gd name="T13" fmla="*/ 20 h 40"/>
                  <a:gd name="T14" fmla="*/ 20 w 39"/>
                  <a:gd name="T15" fmla="*/ 9 h 40"/>
                  <a:gd name="T16" fmla="*/ 31 w 39"/>
                  <a:gd name="T17" fmla="*/ 20 h 40"/>
                  <a:gd name="T18" fmla="*/ 20 w 39"/>
                  <a:gd name="T1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20" y="0"/>
                    </a:moveTo>
                    <a:cubicBezTo>
                      <a:pt x="9" y="0"/>
                      <a:pt x="0" y="9"/>
                      <a:pt x="0" y="20"/>
                    </a:cubicBezTo>
                    <a:cubicBezTo>
                      <a:pt x="0" y="31"/>
                      <a:pt x="9" y="40"/>
                      <a:pt x="20" y="40"/>
                    </a:cubicBezTo>
                    <a:cubicBezTo>
                      <a:pt x="30" y="40"/>
                      <a:pt x="39" y="31"/>
                      <a:pt x="39" y="20"/>
                    </a:cubicBezTo>
                    <a:cubicBezTo>
                      <a:pt x="39" y="9"/>
                      <a:pt x="30" y="0"/>
                      <a:pt x="20" y="0"/>
                    </a:cubicBezTo>
                    <a:moveTo>
                      <a:pt x="20" y="31"/>
                    </a:moveTo>
                    <a:cubicBezTo>
                      <a:pt x="14" y="31"/>
                      <a:pt x="9" y="26"/>
                      <a:pt x="9" y="20"/>
                    </a:cubicBezTo>
                    <a:cubicBezTo>
                      <a:pt x="9" y="14"/>
                      <a:pt x="14" y="9"/>
                      <a:pt x="20" y="9"/>
                    </a:cubicBezTo>
                    <a:cubicBezTo>
                      <a:pt x="26" y="9"/>
                      <a:pt x="31" y="14"/>
                      <a:pt x="31" y="20"/>
                    </a:cubicBezTo>
                    <a:cubicBezTo>
                      <a:pt x="31" y="26"/>
                      <a:pt x="26" y="31"/>
                      <a:pt x="20" y="31"/>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grpSp>
      </p:grpSp>
      <p:grpSp>
        <p:nvGrpSpPr>
          <p:cNvPr id="8" name="组合 1"/>
          <p:cNvGrpSpPr/>
          <p:nvPr/>
        </p:nvGrpSpPr>
        <p:grpSpPr>
          <a:xfrm>
            <a:off x="684372" y="3653302"/>
            <a:ext cx="579120" cy="579198"/>
            <a:chOff x="1437" y="7669"/>
            <a:chExt cx="1216" cy="1216"/>
          </a:xfrm>
        </p:grpSpPr>
        <p:sp>
          <p:nvSpPr>
            <p:cNvPr id="33851" name="Oval 59"/>
            <p:cNvSpPr>
              <a:spLocks noChangeArrowheads="1"/>
            </p:cNvSpPr>
            <p:nvPr/>
          </p:nvSpPr>
          <p:spPr bwMode="auto">
            <a:xfrm>
              <a:off x="1437" y="7669"/>
              <a:ext cx="1217" cy="1217"/>
            </a:xfrm>
            <a:prstGeom prst="ellipse">
              <a:avLst/>
            </a:prstGeom>
            <a:solidFill>
              <a:schemeClr val="accent1"/>
            </a:solidFill>
            <a:ln>
              <a:noFill/>
            </a:ln>
            <a:effectLst>
              <a:outerShdw blurRad="63500" dist="63500" dir="2700000" algn="tl" rotWithShape="0">
                <a:prstClr val="black">
                  <a:alpha val="10000"/>
                </a:prstClr>
              </a:outerShdw>
            </a:effectLst>
          </p:spPr>
          <p:txBody>
            <a:bodyPr/>
            <a:lstStyle/>
            <a:p>
              <a:pPr algn="ctr"/>
              <a:endParaRPr lang="zh-CN" altLang="en-US" dirty="0">
                <a:solidFill>
                  <a:schemeClr val="bg1"/>
                </a:solidFill>
                <a:latin typeface="Impact" panose="020B0806030902050204" charset="0"/>
              </a:endParaRPr>
            </a:p>
          </p:txBody>
        </p:sp>
        <p:grpSp>
          <p:nvGrpSpPr>
            <p:cNvPr id="9" name="Group 71"/>
            <p:cNvGrpSpPr/>
            <p:nvPr/>
          </p:nvGrpSpPr>
          <p:grpSpPr bwMode="auto">
            <a:xfrm>
              <a:off x="1777" y="8009"/>
              <a:ext cx="537" cy="537"/>
              <a:chOff x="1215" y="2040"/>
              <a:chExt cx="161" cy="161"/>
            </a:xfrm>
            <a:solidFill>
              <a:schemeClr val="bg1">
                <a:lumMod val="65000"/>
              </a:schemeClr>
            </a:solidFill>
          </p:grpSpPr>
          <p:sp>
            <p:nvSpPr>
              <p:cNvPr id="33864" name="Freeform 72"/>
              <p:cNvSpPr/>
              <p:nvPr/>
            </p:nvSpPr>
            <p:spPr bwMode="auto">
              <a:xfrm>
                <a:off x="1215" y="2040"/>
                <a:ext cx="161" cy="116"/>
              </a:xfrm>
              <a:custGeom>
                <a:avLst/>
                <a:gdLst>
                  <a:gd name="T0" fmla="*/ 75 w 98"/>
                  <a:gd name="T1" fmla="*/ 26 h 71"/>
                  <a:gd name="T2" fmla="*/ 71 w 98"/>
                  <a:gd name="T3" fmla="*/ 26 h 71"/>
                  <a:gd name="T4" fmla="*/ 71 w 98"/>
                  <a:gd name="T5" fmla="*/ 24 h 71"/>
                  <a:gd name="T6" fmla="*/ 47 w 98"/>
                  <a:gd name="T7" fmla="*/ 0 h 71"/>
                  <a:gd name="T8" fmla="*/ 23 w 98"/>
                  <a:gd name="T9" fmla="*/ 20 h 71"/>
                  <a:gd name="T10" fmla="*/ 16 w 98"/>
                  <a:gd name="T11" fmla="*/ 21 h 71"/>
                  <a:gd name="T12" fmla="*/ 16 w 98"/>
                  <a:gd name="T13" fmla="*/ 21 h 71"/>
                  <a:gd name="T14" fmla="*/ 6 w 98"/>
                  <a:gd name="T15" fmla="*/ 35 h 71"/>
                  <a:gd name="T16" fmla="*/ 7 w 98"/>
                  <a:gd name="T17" fmla="*/ 42 h 71"/>
                  <a:gd name="T18" fmla="*/ 0 w 98"/>
                  <a:gd name="T19" fmla="*/ 55 h 71"/>
                  <a:gd name="T20" fmla="*/ 16 w 98"/>
                  <a:gd name="T21" fmla="*/ 71 h 71"/>
                  <a:gd name="T22" fmla="*/ 32 w 98"/>
                  <a:gd name="T23" fmla="*/ 71 h 71"/>
                  <a:gd name="T24" fmla="*/ 36 w 98"/>
                  <a:gd name="T25" fmla="*/ 66 h 71"/>
                  <a:gd name="T26" fmla="*/ 32 w 98"/>
                  <a:gd name="T27" fmla="*/ 62 h 71"/>
                  <a:gd name="T28" fmla="*/ 16 w 98"/>
                  <a:gd name="T29" fmla="*/ 62 h 71"/>
                  <a:gd name="T30" fmla="*/ 9 w 98"/>
                  <a:gd name="T31" fmla="*/ 55 h 71"/>
                  <a:gd name="T32" fmla="*/ 15 w 98"/>
                  <a:gd name="T33" fmla="*/ 48 h 71"/>
                  <a:gd name="T34" fmla="*/ 18 w 98"/>
                  <a:gd name="T35" fmla="*/ 45 h 71"/>
                  <a:gd name="T36" fmla="*/ 17 w 98"/>
                  <a:gd name="T37" fmla="*/ 41 h 71"/>
                  <a:gd name="T38" fmla="*/ 14 w 98"/>
                  <a:gd name="T39" fmla="*/ 35 h 71"/>
                  <a:gd name="T40" fmla="*/ 19 w 98"/>
                  <a:gd name="T41" fmla="*/ 28 h 71"/>
                  <a:gd name="T42" fmla="*/ 19 w 98"/>
                  <a:gd name="T43" fmla="*/ 28 h 71"/>
                  <a:gd name="T44" fmla="*/ 25 w 98"/>
                  <a:gd name="T45" fmla="*/ 29 h 71"/>
                  <a:gd name="T46" fmla="*/ 29 w 98"/>
                  <a:gd name="T47" fmla="*/ 29 h 71"/>
                  <a:gd name="T48" fmla="*/ 31 w 98"/>
                  <a:gd name="T49" fmla="*/ 25 h 71"/>
                  <a:gd name="T50" fmla="*/ 31 w 98"/>
                  <a:gd name="T51" fmla="*/ 24 h 71"/>
                  <a:gd name="T52" fmla="*/ 31 w 98"/>
                  <a:gd name="T53" fmla="*/ 24 h 71"/>
                  <a:gd name="T54" fmla="*/ 47 w 98"/>
                  <a:gd name="T55" fmla="*/ 8 h 71"/>
                  <a:gd name="T56" fmla="*/ 62 w 98"/>
                  <a:gd name="T57" fmla="*/ 24 h 71"/>
                  <a:gd name="T58" fmla="*/ 60 w 98"/>
                  <a:gd name="T59" fmla="*/ 32 h 71"/>
                  <a:gd name="T60" fmla="*/ 61 w 98"/>
                  <a:gd name="T61" fmla="*/ 37 h 71"/>
                  <a:gd name="T62" fmla="*/ 66 w 98"/>
                  <a:gd name="T63" fmla="*/ 37 h 71"/>
                  <a:gd name="T64" fmla="*/ 75 w 98"/>
                  <a:gd name="T65" fmla="*/ 34 h 71"/>
                  <a:gd name="T66" fmla="*/ 89 w 98"/>
                  <a:gd name="T67" fmla="*/ 48 h 71"/>
                  <a:gd name="T68" fmla="*/ 75 w 98"/>
                  <a:gd name="T69" fmla="*/ 62 h 71"/>
                  <a:gd name="T70" fmla="*/ 66 w 98"/>
                  <a:gd name="T71" fmla="*/ 62 h 71"/>
                  <a:gd name="T72" fmla="*/ 62 w 98"/>
                  <a:gd name="T73" fmla="*/ 66 h 71"/>
                  <a:gd name="T74" fmla="*/ 66 w 98"/>
                  <a:gd name="T75" fmla="*/ 71 h 71"/>
                  <a:gd name="T76" fmla="*/ 75 w 98"/>
                  <a:gd name="T77" fmla="*/ 71 h 71"/>
                  <a:gd name="T78" fmla="*/ 98 w 98"/>
                  <a:gd name="T79" fmla="*/ 48 h 71"/>
                  <a:gd name="T80" fmla="*/ 75 w 98"/>
                  <a:gd name="T81" fmla="*/ 2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8" h="71">
                    <a:moveTo>
                      <a:pt x="75" y="26"/>
                    </a:moveTo>
                    <a:cubicBezTo>
                      <a:pt x="74" y="26"/>
                      <a:pt x="72" y="26"/>
                      <a:pt x="71" y="26"/>
                    </a:cubicBezTo>
                    <a:cubicBezTo>
                      <a:pt x="71" y="25"/>
                      <a:pt x="71" y="25"/>
                      <a:pt x="71" y="24"/>
                    </a:cubicBezTo>
                    <a:cubicBezTo>
                      <a:pt x="71" y="10"/>
                      <a:pt x="60" y="0"/>
                      <a:pt x="47" y="0"/>
                    </a:cubicBezTo>
                    <a:cubicBezTo>
                      <a:pt x="35" y="0"/>
                      <a:pt x="25" y="8"/>
                      <a:pt x="23" y="20"/>
                    </a:cubicBezTo>
                    <a:cubicBezTo>
                      <a:pt x="20" y="19"/>
                      <a:pt x="18" y="20"/>
                      <a:pt x="16" y="21"/>
                    </a:cubicBezTo>
                    <a:cubicBezTo>
                      <a:pt x="16" y="21"/>
                      <a:pt x="16" y="21"/>
                      <a:pt x="16" y="21"/>
                    </a:cubicBezTo>
                    <a:cubicBezTo>
                      <a:pt x="10" y="23"/>
                      <a:pt x="6" y="29"/>
                      <a:pt x="6" y="35"/>
                    </a:cubicBezTo>
                    <a:cubicBezTo>
                      <a:pt x="6" y="37"/>
                      <a:pt x="6" y="40"/>
                      <a:pt x="7" y="42"/>
                    </a:cubicBezTo>
                    <a:cubicBezTo>
                      <a:pt x="3" y="45"/>
                      <a:pt x="0" y="50"/>
                      <a:pt x="0" y="55"/>
                    </a:cubicBezTo>
                    <a:cubicBezTo>
                      <a:pt x="0" y="64"/>
                      <a:pt x="7" y="71"/>
                      <a:pt x="16" y="71"/>
                    </a:cubicBezTo>
                    <a:cubicBezTo>
                      <a:pt x="32" y="71"/>
                      <a:pt x="32" y="71"/>
                      <a:pt x="32" y="71"/>
                    </a:cubicBezTo>
                    <a:cubicBezTo>
                      <a:pt x="34" y="71"/>
                      <a:pt x="36" y="69"/>
                      <a:pt x="36" y="66"/>
                    </a:cubicBezTo>
                    <a:cubicBezTo>
                      <a:pt x="36" y="64"/>
                      <a:pt x="34" y="62"/>
                      <a:pt x="32" y="62"/>
                    </a:cubicBezTo>
                    <a:cubicBezTo>
                      <a:pt x="16" y="62"/>
                      <a:pt x="16" y="62"/>
                      <a:pt x="16" y="62"/>
                    </a:cubicBezTo>
                    <a:cubicBezTo>
                      <a:pt x="12" y="62"/>
                      <a:pt x="9" y="59"/>
                      <a:pt x="9" y="55"/>
                    </a:cubicBezTo>
                    <a:cubicBezTo>
                      <a:pt x="9" y="52"/>
                      <a:pt x="11" y="49"/>
                      <a:pt x="15" y="48"/>
                    </a:cubicBezTo>
                    <a:cubicBezTo>
                      <a:pt x="16" y="48"/>
                      <a:pt x="18" y="47"/>
                      <a:pt x="18" y="45"/>
                    </a:cubicBezTo>
                    <a:cubicBezTo>
                      <a:pt x="19" y="43"/>
                      <a:pt x="18" y="42"/>
                      <a:pt x="17" y="41"/>
                    </a:cubicBezTo>
                    <a:cubicBezTo>
                      <a:pt x="15" y="39"/>
                      <a:pt x="14" y="37"/>
                      <a:pt x="14" y="35"/>
                    </a:cubicBezTo>
                    <a:cubicBezTo>
                      <a:pt x="14" y="32"/>
                      <a:pt x="16" y="29"/>
                      <a:pt x="19" y="28"/>
                    </a:cubicBezTo>
                    <a:cubicBezTo>
                      <a:pt x="19" y="28"/>
                      <a:pt x="19" y="28"/>
                      <a:pt x="19" y="28"/>
                    </a:cubicBezTo>
                    <a:cubicBezTo>
                      <a:pt x="21" y="28"/>
                      <a:pt x="23" y="28"/>
                      <a:pt x="25" y="29"/>
                    </a:cubicBezTo>
                    <a:cubicBezTo>
                      <a:pt x="26" y="30"/>
                      <a:pt x="28" y="30"/>
                      <a:pt x="29" y="29"/>
                    </a:cubicBezTo>
                    <a:cubicBezTo>
                      <a:pt x="30" y="28"/>
                      <a:pt x="31" y="27"/>
                      <a:pt x="31" y="25"/>
                    </a:cubicBezTo>
                    <a:cubicBezTo>
                      <a:pt x="31" y="25"/>
                      <a:pt x="31" y="24"/>
                      <a:pt x="31" y="24"/>
                    </a:cubicBezTo>
                    <a:cubicBezTo>
                      <a:pt x="31" y="24"/>
                      <a:pt x="31" y="24"/>
                      <a:pt x="31" y="24"/>
                    </a:cubicBezTo>
                    <a:cubicBezTo>
                      <a:pt x="31" y="15"/>
                      <a:pt x="38" y="8"/>
                      <a:pt x="47" y="8"/>
                    </a:cubicBezTo>
                    <a:cubicBezTo>
                      <a:pt x="55" y="8"/>
                      <a:pt x="62" y="15"/>
                      <a:pt x="62" y="24"/>
                    </a:cubicBezTo>
                    <a:cubicBezTo>
                      <a:pt x="62" y="27"/>
                      <a:pt x="62" y="29"/>
                      <a:pt x="60" y="32"/>
                    </a:cubicBezTo>
                    <a:cubicBezTo>
                      <a:pt x="59" y="34"/>
                      <a:pt x="59" y="36"/>
                      <a:pt x="61" y="37"/>
                    </a:cubicBezTo>
                    <a:cubicBezTo>
                      <a:pt x="62" y="39"/>
                      <a:pt x="65" y="39"/>
                      <a:pt x="66" y="37"/>
                    </a:cubicBezTo>
                    <a:cubicBezTo>
                      <a:pt x="68" y="36"/>
                      <a:pt x="71" y="34"/>
                      <a:pt x="75" y="34"/>
                    </a:cubicBezTo>
                    <a:cubicBezTo>
                      <a:pt x="83" y="34"/>
                      <a:pt x="89" y="40"/>
                      <a:pt x="89" y="48"/>
                    </a:cubicBezTo>
                    <a:cubicBezTo>
                      <a:pt x="89" y="56"/>
                      <a:pt x="83" y="62"/>
                      <a:pt x="75" y="62"/>
                    </a:cubicBezTo>
                    <a:cubicBezTo>
                      <a:pt x="66" y="62"/>
                      <a:pt x="66" y="62"/>
                      <a:pt x="66" y="62"/>
                    </a:cubicBezTo>
                    <a:cubicBezTo>
                      <a:pt x="64" y="62"/>
                      <a:pt x="62" y="64"/>
                      <a:pt x="62" y="66"/>
                    </a:cubicBezTo>
                    <a:cubicBezTo>
                      <a:pt x="62" y="69"/>
                      <a:pt x="64" y="71"/>
                      <a:pt x="66" y="71"/>
                    </a:cubicBezTo>
                    <a:cubicBezTo>
                      <a:pt x="75" y="71"/>
                      <a:pt x="75" y="71"/>
                      <a:pt x="75" y="71"/>
                    </a:cubicBezTo>
                    <a:cubicBezTo>
                      <a:pt x="88" y="71"/>
                      <a:pt x="98" y="60"/>
                      <a:pt x="98" y="48"/>
                    </a:cubicBezTo>
                    <a:cubicBezTo>
                      <a:pt x="98" y="36"/>
                      <a:pt x="88" y="26"/>
                      <a:pt x="75" y="2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sp>
            <p:nvSpPr>
              <p:cNvPr id="33865" name="Freeform 73"/>
              <p:cNvSpPr/>
              <p:nvPr/>
            </p:nvSpPr>
            <p:spPr bwMode="auto">
              <a:xfrm>
                <a:off x="1264" y="2104"/>
                <a:ext cx="62" cy="97"/>
              </a:xfrm>
              <a:custGeom>
                <a:avLst/>
                <a:gdLst>
                  <a:gd name="T0" fmla="*/ 30 w 38"/>
                  <a:gd name="T1" fmla="*/ 38 h 59"/>
                  <a:gd name="T2" fmla="*/ 23 w 38"/>
                  <a:gd name="T3" fmla="*/ 45 h 59"/>
                  <a:gd name="T4" fmla="*/ 23 w 38"/>
                  <a:gd name="T5" fmla="*/ 5 h 59"/>
                  <a:gd name="T6" fmla="*/ 19 w 38"/>
                  <a:gd name="T7" fmla="*/ 0 h 59"/>
                  <a:gd name="T8" fmla="*/ 15 w 38"/>
                  <a:gd name="T9" fmla="*/ 5 h 59"/>
                  <a:gd name="T10" fmla="*/ 15 w 38"/>
                  <a:gd name="T11" fmla="*/ 45 h 59"/>
                  <a:gd name="T12" fmla="*/ 8 w 38"/>
                  <a:gd name="T13" fmla="*/ 38 h 59"/>
                  <a:gd name="T14" fmla="*/ 2 w 38"/>
                  <a:gd name="T15" fmla="*/ 38 h 59"/>
                  <a:gd name="T16" fmla="*/ 2 w 38"/>
                  <a:gd name="T17" fmla="*/ 44 h 59"/>
                  <a:gd name="T18" fmla="*/ 16 w 38"/>
                  <a:gd name="T19" fmla="*/ 58 h 59"/>
                  <a:gd name="T20" fmla="*/ 19 w 38"/>
                  <a:gd name="T21" fmla="*/ 59 h 59"/>
                  <a:gd name="T22" fmla="*/ 22 w 38"/>
                  <a:gd name="T23" fmla="*/ 58 h 59"/>
                  <a:gd name="T24" fmla="*/ 36 w 38"/>
                  <a:gd name="T25" fmla="*/ 44 h 59"/>
                  <a:gd name="T26" fmla="*/ 36 w 38"/>
                  <a:gd name="T27" fmla="*/ 38 h 59"/>
                  <a:gd name="T28" fmla="*/ 30 w 38"/>
                  <a:gd name="T2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9">
                    <a:moveTo>
                      <a:pt x="30" y="38"/>
                    </a:moveTo>
                    <a:cubicBezTo>
                      <a:pt x="23" y="45"/>
                      <a:pt x="23" y="45"/>
                      <a:pt x="23" y="45"/>
                    </a:cubicBezTo>
                    <a:cubicBezTo>
                      <a:pt x="23" y="5"/>
                      <a:pt x="23" y="5"/>
                      <a:pt x="23" y="5"/>
                    </a:cubicBezTo>
                    <a:cubicBezTo>
                      <a:pt x="23" y="2"/>
                      <a:pt x="21" y="0"/>
                      <a:pt x="19" y="0"/>
                    </a:cubicBezTo>
                    <a:cubicBezTo>
                      <a:pt x="17" y="0"/>
                      <a:pt x="15" y="2"/>
                      <a:pt x="15" y="5"/>
                    </a:cubicBezTo>
                    <a:cubicBezTo>
                      <a:pt x="15" y="45"/>
                      <a:pt x="15" y="45"/>
                      <a:pt x="15" y="45"/>
                    </a:cubicBezTo>
                    <a:cubicBezTo>
                      <a:pt x="8" y="38"/>
                      <a:pt x="8" y="38"/>
                      <a:pt x="8" y="38"/>
                    </a:cubicBezTo>
                    <a:cubicBezTo>
                      <a:pt x="6" y="36"/>
                      <a:pt x="3" y="36"/>
                      <a:pt x="2" y="38"/>
                    </a:cubicBezTo>
                    <a:cubicBezTo>
                      <a:pt x="0" y="39"/>
                      <a:pt x="0" y="42"/>
                      <a:pt x="2" y="44"/>
                    </a:cubicBezTo>
                    <a:cubicBezTo>
                      <a:pt x="16" y="58"/>
                      <a:pt x="16" y="58"/>
                      <a:pt x="16" y="58"/>
                    </a:cubicBezTo>
                    <a:cubicBezTo>
                      <a:pt x="17" y="59"/>
                      <a:pt x="18" y="59"/>
                      <a:pt x="19" y="59"/>
                    </a:cubicBezTo>
                    <a:cubicBezTo>
                      <a:pt x="20" y="59"/>
                      <a:pt x="21" y="59"/>
                      <a:pt x="22" y="58"/>
                    </a:cubicBezTo>
                    <a:cubicBezTo>
                      <a:pt x="36" y="44"/>
                      <a:pt x="36" y="44"/>
                      <a:pt x="36" y="44"/>
                    </a:cubicBezTo>
                    <a:cubicBezTo>
                      <a:pt x="38" y="42"/>
                      <a:pt x="38" y="39"/>
                      <a:pt x="36" y="38"/>
                    </a:cubicBezTo>
                    <a:cubicBezTo>
                      <a:pt x="35" y="36"/>
                      <a:pt x="32" y="36"/>
                      <a:pt x="30" y="3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p>
            </p:txBody>
          </p:sp>
        </p:grpSp>
      </p:grpSp>
      <p:sp>
        <p:nvSpPr>
          <p:cNvPr id="33866" name="Rectangle 74"/>
          <p:cNvSpPr>
            <a:spLocks noChangeArrowheads="1"/>
          </p:cNvSpPr>
          <p:nvPr/>
        </p:nvSpPr>
        <p:spPr bwMode="auto">
          <a:xfrm>
            <a:off x="6191250" y="1482737"/>
            <a:ext cx="2447925" cy="55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添加文本标题</a:t>
            </a:r>
            <a:endParaRPr lang="en-US" altLang="en-US" sz="1200" dirty="0">
              <a:solidFill>
                <a:schemeClr val="accent1"/>
              </a:solidFill>
              <a:latin typeface="方正清刻本悦宋简体" panose="02000000000000000000" pitchFamily="2" charset="-122"/>
              <a:ea typeface="方正清刻本悦宋简体" panose="02000000000000000000" pitchFamily="2" charset="-122"/>
              <a:sym typeface="+mn-ea"/>
            </a:endParaRPr>
          </a:p>
          <a:p>
            <a:pPr defTabSz="684530">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8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3867" name="Rectangle 75"/>
          <p:cNvSpPr>
            <a:spLocks noChangeArrowheads="1"/>
          </p:cNvSpPr>
          <p:nvPr/>
        </p:nvSpPr>
        <p:spPr bwMode="auto">
          <a:xfrm>
            <a:off x="6191250" y="2286121"/>
            <a:ext cx="2447925" cy="55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添加文本标题</a:t>
            </a:r>
            <a:endParaRPr lang="en-US" altLang="en-US" sz="1200" dirty="0">
              <a:solidFill>
                <a:schemeClr val="accent1"/>
              </a:solidFill>
              <a:latin typeface="方正清刻本悦宋简体" panose="02000000000000000000" pitchFamily="2" charset="-122"/>
              <a:ea typeface="方正清刻本悦宋简体" panose="02000000000000000000" pitchFamily="2" charset="-122"/>
              <a:sym typeface="+mn-ea"/>
            </a:endParaRPr>
          </a:p>
          <a:p>
            <a:pPr defTabSz="684530">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8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3868" name="Rectangle 76"/>
          <p:cNvSpPr>
            <a:spLocks noChangeArrowheads="1"/>
          </p:cNvSpPr>
          <p:nvPr/>
        </p:nvSpPr>
        <p:spPr bwMode="auto">
          <a:xfrm>
            <a:off x="6191250" y="3105381"/>
            <a:ext cx="2447925" cy="55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添加文本标题</a:t>
            </a:r>
            <a:endParaRPr lang="en-US" altLang="en-US" sz="1200" dirty="0">
              <a:solidFill>
                <a:schemeClr val="accent1"/>
              </a:solidFill>
              <a:latin typeface="方正清刻本悦宋简体" panose="02000000000000000000" pitchFamily="2" charset="-122"/>
              <a:ea typeface="方正清刻本悦宋简体" panose="02000000000000000000" pitchFamily="2" charset="-122"/>
              <a:sym typeface="+mn-ea"/>
            </a:endParaRPr>
          </a:p>
          <a:p>
            <a:pPr defTabSz="684530">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8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33869" name="Rectangle 77"/>
          <p:cNvSpPr>
            <a:spLocks noChangeArrowheads="1"/>
          </p:cNvSpPr>
          <p:nvPr/>
        </p:nvSpPr>
        <p:spPr bwMode="auto">
          <a:xfrm>
            <a:off x="648245" y="1563712"/>
            <a:ext cx="3599775" cy="1918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accent1"/>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65000"/>
                  <a:lumOff val="35000"/>
                </a:schemeClr>
              </a:solidFill>
              <a:latin typeface="Arial" panose="020B0604020202020204" pitchFamily="34" charset="0"/>
              <a:ea typeface="Arial Unicode MS" panose="020B0604020202020204" charset="-122"/>
              <a:cs typeface="Arial" panose="020B0604020202020204" pitchFamily="34" charset="0"/>
              <a:sym typeface="+mn-ea"/>
            </a:endParaRPr>
          </a:p>
          <a:p>
            <a:pPr defTabSz="68453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453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4530">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9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5754">
              <a:lnSpc>
                <a:spcPct val="130000"/>
              </a:lnSpc>
              <a:defRPr/>
            </a:pPr>
            <a:endParaRPr lang="zh-CN" altLang="en-US" sz="900" dirty="0">
              <a:solidFill>
                <a:schemeClr val="bg2"/>
              </a:solidFill>
            </a:endParaRPr>
          </a:p>
        </p:txBody>
      </p:sp>
    </p:spTree>
    <p:extLst>
      <p:ext uri="{BB962C8B-B14F-4D97-AF65-F5344CB8AC3E}">
        <p14:creationId xmlns:p14="http://schemas.microsoft.com/office/powerpoint/2010/main" val="16286810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869"/>
                                        </p:tgtEl>
                                        <p:attrNameLst>
                                          <p:attrName>style.visibility</p:attrName>
                                        </p:attrNameLst>
                                      </p:cBhvr>
                                      <p:to>
                                        <p:strVal val="visible"/>
                                      </p:to>
                                    </p:set>
                                    <p:animEffect transition="in" filter="wipe(left)">
                                      <p:cBhvr>
                                        <p:cTn id="7" dur="500"/>
                                        <p:tgtEl>
                                          <p:spTgt spid="33869"/>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2"/>
                                          </p:val>
                                        </p:tav>
                                        <p:tav tm="100000">
                                          <p:val>
                                            <p:strVal val="#ppt_x"/>
                                          </p:val>
                                        </p:tav>
                                      </p:tavLst>
                                    </p:anim>
                                    <p:anim calcmode="lin" valueType="num">
                                      <p:cBhvr>
                                        <p:cTn id="1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gtEl>
                                      </p:cBhvr>
                                    </p:animEffect>
                                  </p:childTnLst>
                                </p:cTn>
                              </p:par>
                            </p:childTnLst>
                          </p:cTn>
                        </p:par>
                        <p:par>
                          <p:cTn id="14" fill="hold">
                            <p:stCondLst>
                              <p:cond delay="1500"/>
                            </p:stCondLst>
                            <p:childTnLst>
                              <p:par>
                                <p:cTn id="15" presetID="29"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ppt_x</p:attrName>
                                        </p:attrNameLst>
                                      </p:cBhvr>
                                      <p:tavLst>
                                        <p:tav tm="0">
                                          <p:val>
                                            <p:strVal val="#ppt_x-.2"/>
                                          </p:val>
                                        </p:tav>
                                        <p:tav tm="100000">
                                          <p:val>
                                            <p:strVal val="#ppt_x"/>
                                          </p:val>
                                        </p:tav>
                                      </p:tavLst>
                                    </p:anim>
                                    <p:anim calcmode="lin" valueType="num">
                                      <p:cBhvr>
                                        <p:cTn id="1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
                                        </p:tgtEl>
                                      </p:cBhvr>
                                    </p:animEffect>
                                  </p:childTnLst>
                                </p:cTn>
                              </p:par>
                            </p:childTnLst>
                          </p:cTn>
                        </p:par>
                        <p:par>
                          <p:cTn id="20" fill="hold">
                            <p:stCondLst>
                              <p:cond delay="2500"/>
                            </p:stCondLst>
                            <p:childTnLst>
                              <p:par>
                                <p:cTn id="21" presetID="1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3000"/>
                            </p:stCondLst>
                            <p:childTnLst>
                              <p:par>
                                <p:cTn id="26" presetID="3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800" decel="100000"/>
                                        <p:tgtEl>
                                          <p:spTgt spid="2"/>
                                        </p:tgtEl>
                                      </p:cBhvr>
                                    </p:animEffect>
                                    <p:anim calcmode="lin" valueType="num">
                                      <p:cBhvr>
                                        <p:cTn id="29" dur="800" decel="100000" fill="hold"/>
                                        <p:tgtEl>
                                          <p:spTgt spid="2"/>
                                        </p:tgtEl>
                                        <p:attrNameLst>
                                          <p:attrName>style.rotation</p:attrName>
                                        </p:attrNameLst>
                                      </p:cBhvr>
                                      <p:tavLst>
                                        <p:tav tm="0">
                                          <p:val>
                                            <p:fltVal val="-90"/>
                                          </p:val>
                                        </p:tav>
                                        <p:tav tm="100000">
                                          <p:val>
                                            <p:fltVal val="0"/>
                                          </p:val>
                                        </p:tav>
                                      </p:tavLst>
                                    </p:anim>
                                    <p:anim calcmode="lin" valueType="num">
                                      <p:cBhvr>
                                        <p:cTn id="30" dur="800" decel="100000" fill="hold"/>
                                        <p:tgtEl>
                                          <p:spTgt spid="2"/>
                                        </p:tgtEl>
                                        <p:attrNameLst>
                                          <p:attrName>ppt_x</p:attrName>
                                        </p:attrNameLst>
                                      </p:cBhvr>
                                      <p:tavLst>
                                        <p:tav tm="0">
                                          <p:val>
                                            <p:strVal val="#ppt_x+0.4"/>
                                          </p:val>
                                        </p:tav>
                                        <p:tav tm="100000">
                                          <p:val>
                                            <p:strVal val="#ppt_x-0.05"/>
                                          </p:val>
                                        </p:tav>
                                      </p:tavLst>
                                    </p:anim>
                                    <p:anim calcmode="lin" valueType="num">
                                      <p:cBhvr>
                                        <p:cTn id="31" dur="800" decel="100000" fill="hold"/>
                                        <p:tgtEl>
                                          <p:spTgt spid="2"/>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33821"/>
                                        </p:tgtEl>
                                        <p:attrNameLst>
                                          <p:attrName>style.visibility</p:attrName>
                                        </p:attrNameLst>
                                      </p:cBhvr>
                                      <p:to>
                                        <p:strVal val="visible"/>
                                      </p:to>
                                    </p:set>
                                    <p:animEffect transition="in" filter="wipe(left)">
                                      <p:cBhvr>
                                        <p:cTn id="37" dur="500"/>
                                        <p:tgtEl>
                                          <p:spTgt spid="33821"/>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33866"/>
                                        </p:tgtEl>
                                        <p:attrNameLst>
                                          <p:attrName>style.visibility</p:attrName>
                                        </p:attrNameLst>
                                      </p:cBhvr>
                                      <p:to>
                                        <p:strVal val="visible"/>
                                      </p:to>
                                    </p:set>
                                    <p:animEffect transition="in" filter="wipe(left)">
                                      <p:cBhvr>
                                        <p:cTn id="41" dur="500"/>
                                        <p:tgtEl>
                                          <p:spTgt spid="33866"/>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33822"/>
                                        </p:tgtEl>
                                        <p:attrNameLst>
                                          <p:attrName>style.visibility</p:attrName>
                                        </p:attrNameLst>
                                      </p:cBhvr>
                                      <p:to>
                                        <p:strVal val="visible"/>
                                      </p:to>
                                    </p:set>
                                    <p:animEffect transition="in" filter="wipe(up)">
                                      <p:cBhvr>
                                        <p:cTn id="45" dur="500"/>
                                        <p:tgtEl>
                                          <p:spTgt spid="33822"/>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33867"/>
                                        </p:tgtEl>
                                        <p:attrNameLst>
                                          <p:attrName>style.visibility</p:attrName>
                                        </p:attrNameLst>
                                      </p:cBhvr>
                                      <p:to>
                                        <p:strVal val="visible"/>
                                      </p:to>
                                    </p:set>
                                    <p:animEffect transition="in" filter="wipe(left)">
                                      <p:cBhvr>
                                        <p:cTn id="49" dur="500"/>
                                        <p:tgtEl>
                                          <p:spTgt spid="33867"/>
                                        </p:tgtEl>
                                      </p:cBhvr>
                                    </p:animEffect>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33820"/>
                                        </p:tgtEl>
                                        <p:attrNameLst>
                                          <p:attrName>style.visibility</p:attrName>
                                        </p:attrNameLst>
                                      </p:cBhvr>
                                      <p:to>
                                        <p:strVal val="visible"/>
                                      </p:to>
                                    </p:set>
                                    <p:animEffect transition="in" filter="wipe(down)">
                                      <p:cBhvr>
                                        <p:cTn id="53" dur="500"/>
                                        <p:tgtEl>
                                          <p:spTgt spid="33820"/>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33868"/>
                                        </p:tgtEl>
                                        <p:attrNameLst>
                                          <p:attrName>style.visibility</p:attrName>
                                        </p:attrNameLst>
                                      </p:cBhvr>
                                      <p:to>
                                        <p:strVal val="visible"/>
                                      </p:to>
                                    </p:set>
                                    <p:animEffect transition="in" filter="wipe(left)">
                                      <p:cBhvr>
                                        <p:cTn id="57" dur="500"/>
                                        <p:tgtEl>
                                          <p:spTgt spid="33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0" grpId="0" bldLvl="0" animBg="1"/>
      <p:bldP spid="33822" grpId="0" bldLvl="0" animBg="1"/>
      <p:bldP spid="33866" grpId="0"/>
      <p:bldP spid="33867" grpId="0"/>
      <p:bldP spid="33868" grpId="0"/>
      <p:bldP spid="338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341965" y="1857622"/>
            <a:ext cx="2412833" cy="713740"/>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3959932" y="1857622"/>
            <a:ext cx="4849614" cy="7137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715" tIns="25858" rIns="51715" bIns="25858" rtlCol="0" anchor="ctr"/>
          <a:lstStyle/>
          <a:p>
            <a:pPr algn="ctr"/>
            <a:endParaRPr lang="zh-CN" altLang="en-US" sz="1073"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930809" y="1867458"/>
            <a:ext cx="669083" cy="669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3128"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12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441805" y="1997641"/>
            <a:ext cx="3910615"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2" descr="C:\Users\Administrator\Desktop\185d2aab601904906e3b21ff9bdadd30.png">
            <a:extLst>
              <a:ext uri="{FF2B5EF4-FFF2-40B4-BE49-F238E27FC236}">
                <a16:creationId xmlns:a16="http://schemas.microsoft.com/office/drawing/2014/main" id="{69DFE182-AA2E-4C50-9184-407939951661}"/>
              </a:ext>
            </a:extLst>
          </p:cNvPr>
          <p:cNvPicPr>
            <a:picLocks noChangeAspect="1" noChangeArrowheads="1"/>
          </p:cNvPicPr>
          <p:nvPr/>
        </p:nvPicPr>
        <p:blipFill>
          <a:blip r:embed="rId4" cstate="print"/>
          <a:srcRect/>
          <a:stretch>
            <a:fillRect/>
          </a:stretch>
        </p:blipFill>
        <p:spPr bwMode="auto">
          <a:xfrm>
            <a:off x="15364" y="3040596"/>
            <a:ext cx="9144000" cy="1963649"/>
          </a:xfrm>
          <a:prstGeom prst="rect">
            <a:avLst/>
          </a:prstGeom>
          <a:noFill/>
        </p:spPr>
      </p:pic>
    </p:spTree>
    <p:extLst>
      <p:ext uri="{BB962C8B-B14F-4D97-AF65-F5344CB8AC3E}">
        <p14:creationId xmlns:p14="http://schemas.microsoft.com/office/powerpoint/2010/main" val="611809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bwMode="auto">
          <a:xfrm>
            <a:off x="1709738" y="1818777"/>
            <a:ext cx="2464594" cy="346189"/>
          </a:xfrm>
          <a:prstGeom prst="rect">
            <a:avLst/>
          </a:prstGeom>
          <a:noFill/>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900" b="1" dirty="0">
              <a:solidFill>
                <a:srgbClr val="595959"/>
              </a:solidFill>
              <a:latin typeface="Open Sans" pitchFamily="34" charset="0"/>
            </a:endParaRPr>
          </a:p>
        </p:txBody>
      </p:sp>
      <p:sp>
        <p:nvSpPr>
          <p:cNvPr id="31" name="TextBox 30"/>
          <p:cNvSpPr txBox="1"/>
          <p:nvPr/>
        </p:nvSpPr>
        <p:spPr bwMode="auto">
          <a:xfrm>
            <a:off x="6082904" y="1818777"/>
            <a:ext cx="2464594" cy="346189"/>
          </a:xfrm>
          <a:prstGeom prst="rect">
            <a:avLst/>
          </a:prstGeom>
          <a:noFill/>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900" b="1" dirty="0">
              <a:solidFill>
                <a:srgbClr val="595959"/>
              </a:solidFill>
              <a:latin typeface="Open Sans" pitchFamily="34" charset="0"/>
            </a:endParaRPr>
          </a:p>
        </p:txBody>
      </p:sp>
      <p:sp>
        <p:nvSpPr>
          <p:cNvPr id="32" name="TextBox 31"/>
          <p:cNvSpPr txBox="1"/>
          <p:nvPr/>
        </p:nvSpPr>
        <p:spPr bwMode="auto">
          <a:xfrm>
            <a:off x="1709738" y="3645443"/>
            <a:ext cx="2464594" cy="346189"/>
          </a:xfrm>
          <a:prstGeom prst="rect">
            <a:avLst/>
          </a:prstGeom>
          <a:noFill/>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900" b="1" dirty="0">
              <a:solidFill>
                <a:srgbClr val="595959"/>
              </a:solidFill>
              <a:latin typeface="Open Sans" pitchFamily="34" charset="0"/>
            </a:endParaRPr>
          </a:p>
        </p:txBody>
      </p:sp>
      <p:sp>
        <p:nvSpPr>
          <p:cNvPr id="33" name="TextBox 32"/>
          <p:cNvSpPr txBox="1"/>
          <p:nvPr/>
        </p:nvSpPr>
        <p:spPr bwMode="auto">
          <a:xfrm>
            <a:off x="6035279" y="3645443"/>
            <a:ext cx="2464594" cy="346189"/>
          </a:xfrm>
          <a:prstGeom prst="rect">
            <a:avLst/>
          </a:prstGeom>
          <a:noFill/>
        </p:spPr>
        <p:txBody>
          <a:bodyPr lIns="68568" tIns="34284" rIns="68568" bIns="34284">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US" altLang="zh-CN" sz="900" b="1" dirty="0">
              <a:solidFill>
                <a:srgbClr val="595959"/>
              </a:solidFill>
              <a:latin typeface="Open Sans" pitchFamily="34" charset="0"/>
            </a:endParaRPr>
          </a:p>
        </p:txBody>
      </p:sp>
      <p:grpSp>
        <p:nvGrpSpPr>
          <p:cNvPr id="2" name="Group 7"/>
          <p:cNvGrpSpPr>
            <a:grpSpLocks/>
          </p:cNvGrpSpPr>
          <p:nvPr/>
        </p:nvGrpSpPr>
        <p:grpSpPr bwMode="auto">
          <a:xfrm>
            <a:off x="4827986" y="1310311"/>
            <a:ext cx="3824288" cy="1268460"/>
            <a:chOff x="3798640" y="2664087"/>
            <a:chExt cx="5609728" cy="1859929"/>
          </a:xfrm>
        </p:grpSpPr>
        <p:sp>
          <p:nvSpPr>
            <p:cNvPr id="9" name="圆角矩形 6"/>
            <p:cNvSpPr/>
            <p:nvPr/>
          </p:nvSpPr>
          <p:spPr>
            <a:xfrm>
              <a:off x="3798640" y="2664087"/>
              <a:ext cx="5609728" cy="1760005"/>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2"/>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p>
              <a:pPr algn="ctr" defTabSz="685646">
                <a:defRPr/>
              </a:pPr>
              <a:endParaRPr lang="zh-CN" altLang="en-US" kern="0">
                <a:solidFill>
                  <a:sysClr val="window" lastClr="FFFFFF"/>
                </a:solidFill>
                <a:latin typeface="Calibri"/>
              </a:endParaRPr>
            </a:p>
          </p:txBody>
        </p:sp>
        <p:sp>
          <p:nvSpPr>
            <p:cNvPr id="10" name="燕尾形 23"/>
            <p:cNvSpPr/>
            <p:nvPr/>
          </p:nvSpPr>
          <p:spPr>
            <a:xfrm>
              <a:off x="4921633" y="3200121"/>
              <a:ext cx="323101" cy="326508"/>
            </a:xfrm>
            <a:prstGeom prst="chevron">
              <a:avLst/>
            </a:prstGeom>
            <a:solidFill>
              <a:schemeClr val="accent2"/>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11" name="燕尾形 24"/>
            <p:cNvSpPr/>
            <p:nvPr/>
          </p:nvSpPr>
          <p:spPr>
            <a:xfrm>
              <a:off x="5167889" y="3200121"/>
              <a:ext cx="323100" cy="326508"/>
            </a:xfrm>
            <a:prstGeom prst="chevron">
              <a:avLst/>
            </a:prstGeom>
            <a:solidFill>
              <a:schemeClr val="accent2"/>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12" name="TextBox 11"/>
            <p:cNvSpPr txBox="1"/>
            <p:nvPr/>
          </p:nvSpPr>
          <p:spPr>
            <a:xfrm>
              <a:off x="4051882" y="3332819"/>
              <a:ext cx="964063" cy="1191197"/>
            </a:xfrm>
            <a:prstGeom prst="rect">
              <a:avLst/>
            </a:prstGeom>
            <a:noFill/>
          </p:spPr>
          <p:txBody>
            <a:bodyPr>
              <a:spAutoFit/>
            </a:bodyPr>
            <a:lstStyle/>
            <a:p>
              <a:pPr algn="ctr" defTabSz="685646">
                <a:lnSpc>
                  <a:spcPct val="130000"/>
                </a:lnSpc>
                <a:defRPr/>
              </a:pPr>
              <a:r>
                <a:rPr lang="en-US" altLang="zh-CN" sz="3599" b="1" kern="0" dirty="0">
                  <a:solidFill>
                    <a:sysClr val="window" lastClr="FFFFFF">
                      <a:lumMod val="50000"/>
                    </a:sysClr>
                  </a:solidFill>
                  <a:latin typeface="Fira Sans Medium Italic" panose="00000600000000000000" pitchFamily="50" charset="0"/>
                  <a:ea typeface="Fira Sans Medium Italic" panose="00000600000000000000" pitchFamily="50" charset="0"/>
                  <a:cs typeface="Calibri" pitchFamily="34" charset="0"/>
                </a:rPr>
                <a:t>W</a:t>
              </a:r>
            </a:p>
          </p:txBody>
        </p:sp>
      </p:grpSp>
      <p:grpSp>
        <p:nvGrpSpPr>
          <p:cNvPr id="8" name="Group 13"/>
          <p:cNvGrpSpPr>
            <a:grpSpLocks/>
          </p:cNvGrpSpPr>
          <p:nvPr/>
        </p:nvGrpSpPr>
        <p:grpSpPr bwMode="auto">
          <a:xfrm>
            <a:off x="452438" y="3133404"/>
            <a:ext cx="3825479" cy="1261315"/>
            <a:chOff x="3798640" y="4694042"/>
            <a:chExt cx="5609728" cy="1849802"/>
          </a:xfrm>
        </p:grpSpPr>
        <p:sp>
          <p:nvSpPr>
            <p:cNvPr id="15" name="圆角矩形 6"/>
            <p:cNvSpPr/>
            <p:nvPr/>
          </p:nvSpPr>
          <p:spPr>
            <a:xfrm>
              <a:off x="3798640" y="4694042"/>
              <a:ext cx="5609728" cy="1758589"/>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3"/>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p>
              <a:pPr algn="ctr" defTabSz="685646">
                <a:defRPr/>
              </a:pPr>
              <a:endParaRPr lang="zh-CN" altLang="en-US" kern="0">
                <a:solidFill>
                  <a:sysClr val="window" lastClr="FFFFFF"/>
                </a:solidFill>
                <a:latin typeface="Calibri"/>
              </a:endParaRPr>
            </a:p>
          </p:txBody>
        </p:sp>
        <p:sp>
          <p:nvSpPr>
            <p:cNvPr id="16" name="燕尾形 26"/>
            <p:cNvSpPr/>
            <p:nvPr/>
          </p:nvSpPr>
          <p:spPr>
            <a:xfrm>
              <a:off x="4921284" y="5230176"/>
              <a:ext cx="323000" cy="326571"/>
            </a:xfrm>
            <a:prstGeom prst="chevron">
              <a:avLst/>
            </a:prstGeom>
            <a:solidFill>
              <a:schemeClr val="accent3"/>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17" name="燕尾形 27"/>
            <p:cNvSpPr/>
            <p:nvPr/>
          </p:nvSpPr>
          <p:spPr>
            <a:xfrm>
              <a:off x="5167462" y="5230176"/>
              <a:ext cx="323001" cy="326571"/>
            </a:xfrm>
            <a:prstGeom prst="chevron">
              <a:avLst/>
            </a:prstGeom>
            <a:solidFill>
              <a:schemeClr val="accent3"/>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18" name="TextBox 17"/>
            <p:cNvSpPr txBox="1"/>
            <p:nvPr/>
          </p:nvSpPr>
          <p:spPr>
            <a:xfrm>
              <a:off x="4123386" y="5352422"/>
              <a:ext cx="963763" cy="1191422"/>
            </a:xfrm>
            <a:prstGeom prst="rect">
              <a:avLst/>
            </a:prstGeom>
            <a:noFill/>
          </p:spPr>
          <p:txBody>
            <a:bodyPr>
              <a:spAutoFit/>
            </a:bodyPr>
            <a:lstStyle/>
            <a:p>
              <a:pPr algn="ctr" defTabSz="685646">
                <a:lnSpc>
                  <a:spcPct val="130000"/>
                </a:lnSpc>
                <a:defRPr/>
              </a:pPr>
              <a:r>
                <a:rPr lang="en-US" altLang="zh-CN" sz="3599" b="1" kern="0" dirty="0">
                  <a:solidFill>
                    <a:sysClr val="window" lastClr="FFFFFF">
                      <a:lumMod val="50000"/>
                    </a:sysClr>
                  </a:solidFill>
                  <a:latin typeface="Fira Sans Medium Italic" panose="00000600000000000000" pitchFamily="50" charset="0"/>
                  <a:ea typeface="Fira Sans Medium Italic" panose="00000600000000000000" pitchFamily="50" charset="0"/>
                  <a:cs typeface="Calibri" pitchFamily="34" charset="0"/>
                </a:rPr>
                <a:t>O</a:t>
              </a:r>
            </a:p>
          </p:txBody>
        </p:sp>
      </p:grpSp>
      <p:grpSp>
        <p:nvGrpSpPr>
          <p:cNvPr id="13" name="Group 19"/>
          <p:cNvGrpSpPr>
            <a:grpSpLocks/>
          </p:cNvGrpSpPr>
          <p:nvPr/>
        </p:nvGrpSpPr>
        <p:grpSpPr bwMode="auto">
          <a:xfrm>
            <a:off x="4826794" y="3133404"/>
            <a:ext cx="3825479" cy="1261315"/>
            <a:chOff x="3798640" y="4694042"/>
            <a:chExt cx="5609728" cy="1849802"/>
          </a:xfrm>
        </p:grpSpPr>
        <p:sp>
          <p:nvSpPr>
            <p:cNvPr id="21" name="圆角矩形 6"/>
            <p:cNvSpPr/>
            <p:nvPr/>
          </p:nvSpPr>
          <p:spPr>
            <a:xfrm>
              <a:off x="3798640" y="4694042"/>
              <a:ext cx="5609728" cy="1758589"/>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4"/>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p>
              <a:pPr algn="ctr" defTabSz="685646">
                <a:defRPr/>
              </a:pPr>
              <a:endParaRPr lang="zh-CN" altLang="en-US" kern="0">
                <a:solidFill>
                  <a:sysClr val="window" lastClr="FFFFFF"/>
                </a:solidFill>
                <a:latin typeface="Calibri"/>
              </a:endParaRPr>
            </a:p>
          </p:txBody>
        </p:sp>
        <p:sp>
          <p:nvSpPr>
            <p:cNvPr id="22" name="燕尾形 26"/>
            <p:cNvSpPr/>
            <p:nvPr/>
          </p:nvSpPr>
          <p:spPr>
            <a:xfrm>
              <a:off x="4921284" y="5230176"/>
              <a:ext cx="323000" cy="326571"/>
            </a:xfrm>
            <a:prstGeom prst="chevron">
              <a:avLst/>
            </a:prstGeom>
            <a:solidFill>
              <a:schemeClr val="accent4"/>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23" name="燕尾形 27"/>
            <p:cNvSpPr/>
            <p:nvPr/>
          </p:nvSpPr>
          <p:spPr>
            <a:xfrm>
              <a:off x="5167462" y="5230176"/>
              <a:ext cx="323001" cy="326571"/>
            </a:xfrm>
            <a:prstGeom prst="chevron">
              <a:avLst/>
            </a:prstGeom>
            <a:solidFill>
              <a:schemeClr val="accent4"/>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24" name="TextBox 23"/>
            <p:cNvSpPr txBox="1"/>
            <p:nvPr/>
          </p:nvSpPr>
          <p:spPr>
            <a:xfrm>
              <a:off x="4123386" y="5352422"/>
              <a:ext cx="963763" cy="1191422"/>
            </a:xfrm>
            <a:prstGeom prst="rect">
              <a:avLst/>
            </a:prstGeom>
            <a:noFill/>
          </p:spPr>
          <p:txBody>
            <a:bodyPr>
              <a:spAutoFit/>
            </a:bodyPr>
            <a:lstStyle/>
            <a:p>
              <a:pPr algn="ctr" defTabSz="685646">
                <a:lnSpc>
                  <a:spcPct val="130000"/>
                </a:lnSpc>
                <a:defRPr/>
              </a:pPr>
              <a:r>
                <a:rPr lang="en-US" altLang="zh-CN" sz="3599" b="1" kern="0" dirty="0">
                  <a:solidFill>
                    <a:sysClr val="window" lastClr="FFFFFF">
                      <a:lumMod val="50000"/>
                    </a:sysClr>
                  </a:solidFill>
                  <a:latin typeface="Fira Sans Medium Italic" panose="00000600000000000000" pitchFamily="50" charset="0"/>
                  <a:ea typeface="Fira Sans Medium Italic" panose="00000600000000000000" pitchFamily="50" charset="0"/>
                  <a:cs typeface="Calibri" pitchFamily="34" charset="0"/>
                </a:rPr>
                <a:t>T</a:t>
              </a:r>
            </a:p>
          </p:txBody>
        </p:sp>
      </p:grpSp>
      <p:sp>
        <p:nvSpPr>
          <p:cNvPr id="34" name="TextBox 33"/>
          <p:cNvSpPr txBox="1"/>
          <p:nvPr/>
        </p:nvSpPr>
        <p:spPr>
          <a:xfrm>
            <a:off x="2257707" y="1542515"/>
            <a:ext cx="1061829" cy="253872"/>
          </a:xfrm>
          <a:prstGeom prst="rect">
            <a:avLst/>
          </a:prstGeom>
          <a:noFill/>
        </p:spPr>
        <p:txBody>
          <a:bodyPr wrap="none" lIns="68568" tIns="34284" rIns="68568" bIns="34284">
            <a:spAutoFit/>
          </a:bodyPr>
          <a:lstStyle/>
          <a:p>
            <a:pPr algn="r" defTabSz="685646">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5" name="TextBox 34"/>
          <p:cNvSpPr txBox="1"/>
          <p:nvPr/>
        </p:nvSpPr>
        <p:spPr>
          <a:xfrm>
            <a:off x="2443656" y="3372752"/>
            <a:ext cx="1061829" cy="253872"/>
          </a:xfrm>
          <a:prstGeom prst="rect">
            <a:avLst/>
          </a:prstGeom>
          <a:noFill/>
        </p:spPr>
        <p:txBody>
          <a:bodyPr wrap="none" lIns="68568" tIns="34284" rIns="68568" bIns="34284">
            <a:spAutoFit/>
          </a:bodyPr>
          <a:lstStyle/>
          <a:p>
            <a:pPr algn="r" defTabSz="685646">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6" name="TextBox 35"/>
          <p:cNvSpPr txBox="1"/>
          <p:nvPr/>
        </p:nvSpPr>
        <p:spPr>
          <a:xfrm>
            <a:off x="6329593" y="3372752"/>
            <a:ext cx="1061829" cy="253872"/>
          </a:xfrm>
          <a:prstGeom prst="rect">
            <a:avLst/>
          </a:prstGeom>
          <a:noFill/>
        </p:spPr>
        <p:txBody>
          <a:bodyPr wrap="none" lIns="68568" tIns="34284" rIns="68568" bIns="34284">
            <a:spAutoFit/>
          </a:bodyPr>
          <a:lstStyle/>
          <a:p>
            <a:pPr algn="r" defTabSz="685646">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37" name="TextBox 36"/>
          <p:cNvSpPr txBox="1"/>
          <p:nvPr/>
        </p:nvSpPr>
        <p:spPr>
          <a:xfrm>
            <a:off x="6469054" y="1515127"/>
            <a:ext cx="1061829" cy="253872"/>
          </a:xfrm>
          <a:prstGeom prst="rect">
            <a:avLst/>
          </a:prstGeom>
          <a:noFill/>
        </p:spPr>
        <p:txBody>
          <a:bodyPr wrap="none" lIns="68568" tIns="34284" rIns="68568" bIns="34284">
            <a:spAutoFit/>
          </a:bodyPr>
          <a:lstStyle/>
          <a:p>
            <a:pPr algn="r" defTabSz="685646">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14" name="Group 12"/>
          <p:cNvGrpSpPr>
            <a:grpSpLocks/>
          </p:cNvGrpSpPr>
          <p:nvPr/>
        </p:nvGrpSpPr>
        <p:grpSpPr bwMode="auto">
          <a:xfrm>
            <a:off x="452438" y="1310311"/>
            <a:ext cx="3825479" cy="1268460"/>
            <a:chOff x="603607" y="1746900"/>
            <a:chExt cx="5100205" cy="1690513"/>
          </a:xfrm>
        </p:grpSpPr>
        <p:grpSp>
          <p:nvGrpSpPr>
            <p:cNvPr id="19" name="Group 1"/>
            <p:cNvGrpSpPr>
              <a:grpSpLocks/>
            </p:cNvGrpSpPr>
            <p:nvPr/>
          </p:nvGrpSpPr>
          <p:grpSpPr bwMode="auto">
            <a:xfrm>
              <a:off x="603607" y="1746900"/>
              <a:ext cx="5100205" cy="1690513"/>
              <a:chOff x="603607" y="1746900"/>
              <a:chExt cx="5100205" cy="1690513"/>
            </a:xfrm>
          </p:grpSpPr>
          <p:sp>
            <p:nvSpPr>
              <p:cNvPr id="3" name="圆角矩形 6"/>
              <p:cNvSpPr/>
              <p:nvPr/>
            </p:nvSpPr>
            <p:spPr bwMode="auto">
              <a:xfrm>
                <a:off x="603607" y="1746900"/>
                <a:ext cx="5100205" cy="1601278"/>
              </a:xfrm>
              <a:custGeom>
                <a:avLst/>
                <a:gdLst>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288082 w 5969768"/>
                  <a:gd name="connsiteY24" fmla="*/ 80739 h 1872208"/>
                  <a:gd name="connsiteX25" fmla="*/ 1289248 w 5969768"/>
                  <a:gd name="connsiteY25" fmla="*/ 0 h 1872208"/>
                  <a:gd name="connsiteX0" fmla="*/ 1289248 w 5969768"/>
                  <a:gd name="connsiteY0" fmla="*/ 0 h 1872208"/>
                  <a:gd name="connsiteX1" fmla="*/ 5346173 w 5969768"/>
                  <a:gd name="connsiteY1" fmla="*/ 0 h 1872208"/>
                  <a:gd name="connsiteX2" fmla="*/ 5969768 w 5969768"/>
                  <a:gd name="connsiteY2" fmla="*/ 623595 h 1872208"/>
                  <a:gd name="connsiteX3" fmla="*/ 5969768 w 5969768"/>
                  <a:gd name="connsiteY3" fmla="*/ 1248613 h 1872208"/>
                  <a:gd name="connsiteX4" fmla="*/ 5346173 w 5969768"/>
                  <a:gd name="connsiteY4" fmla="*/ 1872208 h 1872208"/>
                  <a:gd name="connsiteX5" fmla="*/ 1368152 w 5969768"/>
                  <a:gd name="connsiteY5" fmla="*/ 1872208 h 1872208"/>
                  <a:gd name="connsiteX6" fmla="*/ 1289248 w 5969768"/>
                  <a:gd name="connsiteY6" fmla="*/ 1872208 h 1872208"/>
                  <a:gd name="connsiteX7" fmla="*/ 407735 w 5969768"/>
                  <a:gd name="connsiteY7" fmla="*/ 1872208 h 1872208"/>
                  <a:gd name="connsiteX8" fmla="*/ 0 w 5969768"/>
                  <a:gd name="connsiteY8" fmla="*/ 1464473 h 1872208"/>
                  <a:gd name="connsiteX9" fmla="*/ 0 w 5969768"/>
                  <a:gd name="connsiteY9" fmla="*/ 1055807 h 1872208"/>
                  <a:gd name="connsiteX10" fmla="*/ 407735 w 5969768"/>
                  <a:gd name="connsiteY10" fmla="*/ 648072 h 1872208"/>
                  <a:gd name="connsiteX11" fmla="*/ 1368152 w 5969768"/>
                  <a:gd name="connsiteY11" fmla="*/ 648072 h 1872208"/>
                  <a:gd name="connsiteX12" fmla="*/ 1368152 w 5969768"/>
                  <a:gd name="connsiteY12" fmla="*/ 850487 h 1872208"/>
                  <a:gd name="connsiteX13" fmla="*/ 488918 w 5969768"/>
                  <a:gd name="connsiteY13" fmla="*/ 850487 h 1872208"/>
                  <a:gd name="connsiteX14" fmla="*/ 216024 w 5969768"/>
                  <a:gd name="connsiteY14" fmla="*/ 1123381 h 1872208"/>
                  <a:gd name="connsiteX15" fmla="*/ 216024 w 5969768"/>
                  <a:gd name="connsiteY15" fmla="*/ 1396898 h 1872208"/>
                  <a:gd name="connsiteX16" fmla="*/ 488918 w 5969768"/>
                  <a:gd name="connsiteY16" fmla="*/ 1669792 h 1872208"/>
                  <a:gd name="connsiteX17" fmla="*/ 1368152 w 5969768"/>
                  <a:gd name="connsiteY17" fmla="*/ 1669792 h 1872208"/>
                  <a:gd name="connsiteX18" fmla="*/ 1368152 w 5969768"/>
                  <a:gd name="connsiteY18" fmla="*/ 1670095 h 1872208"/>
                  <a:gd name="connsiteX19" fmla="*/ 5264789 w 5969768"/>
                  <a:gd name="connsiteY19" fmla="*/ 1670095 h 1872208"/>
                  <a:gd name="connsiteX20" fmla="*/ 5753744 w 5969768"/>
                  <a:gd name="connsiteY20" fmla="*/ 1181140 h 1872208"/>
                  <a:gd name="connsiteX21" fmla="*/ 5753744 w 5969768"/>
                  <a:gd name="connsiteY21" fmla="*/ 691068 h 1872208"/>
                  <a:gd name="connsiteX22" fmla="*/ 5264789 w 5969768"/>
                  <a:gd name="connsiteY22" fmla="*/ 202113 h 1872208"/>
                  <a:gd name="connsiteX23" fmla="*/ 1289248 w 5969768"/>
                  <a:gd name="connsiteY23" fmla="*/ 202113 h 1872208"/>
                  <a:gd name="connsiteX24" fmla="*/ 1421432 w 5969768"/>
                  <a:gd name="connsiteY24" fmla="*/ 109314 h 1872208"/>
                  <a:gd name="connsiteX25" fmla="*/ 1289248 w 5969768"/>
                  <a:gd name="connsiteY2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p>
                <a:pPr algn="ctr" defTabSz="685646">
                  <a:defRPr/>
                </a:pPr>
                <a:endParaRPr lang="zh-CN" altLang="en-US" kern="0">
                  <a:solidFill>
                    <a:sysClr val="window" lastClr="FFFFFF"/>
                  </a:solidFill>
                  <a:latin typeface="Calibri"/>
                </a:endParaRPr>
              </a:p>
            </p:txBody>
          </p:sp>
          <p:sp>
            <p:nvSpPr>
              <p:cNvPr id="6" name="TextBox 5"/>
              <p:cNvSpPr txBox="1"/>
              <p:nvPr/>
            </p:nvSpPr>
            <p:spPr bwMode="auto">
              <a:xfrm>
                <a:off x="863936" y="2354719"/>
                <a:ext cx="876225" cy="1082694"/>
              </a:xfrm>
              <a:prstGeom prst="rect">
                <a:avLst/>
              </a:prstGeom>
              <a:noFill/>
            </p:spPr>
            <p:txBody>
              <a:bodyPr>
                <a:spAutoFit/>
              </a:bodyPr>
              <a:lstStyle/>
              <a:p>
                <a:pPr algn="ctr" defTabSz="685646">
                  <a:lnSpc>
                    <a:spcPct val="130000"/>
                  </a:lnSpc>
                  <a:defRPr/>
                </a:pPr>
                <a:r>
                  <a:rPr lang="en-US" altLang="zh-CN" sz="3599" b="1" kern="0" dirty="0">
                    <a:solidFill>
                      <a:sysClr val="window" lastClr="FFFFFF">
                        <a:lumMod val="50000"/>
                      </a:sysClr>
                    </a:solidFill>
                    <a:latin typeface="Fira Sans Medium Italic" panose="00000600000000000000" pitchFamily="50" charset="0"/>
                    <a:ea typeface="Fira Sans Medium Italic" panose="00000600000000000000" pitchFamily="50" charset="0"/>
                    <a:cs typeface="Calibri" pitchFamily="34" charset="0"/>
                  </a:rPr>
                  <a:t>S</a:t>
                </a:r>
              </a:p>
            </p:txBody>
          </p:sp>
        </p:grpSp>
        <p:sp>
          <p:nvSpPr>
            <p:cNvPr id="4" name="燕尾形 20"/>
            <p:cNvSpPr/>
            <p:nvPr/>
          </p:nvSpPr>
          <p:spPr bwMode="auto">
            <a:xfrm>
              <a:off x="1624283" y="2235694"/>
              <a:ext cx="293662" cy="2951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sp>
          <p:nvSpPr>
            <p:cNvPr id="5" name="燕尾形 21"/>
            <p:cNvSpPr/>
            <p:nvPr/>
          </p:nvSpPr>
          <p:spPr bwMode="auto">
            <a:xfrm>
              <a:off x="1848101" y="2235694"/>
              <a:ext cx="293663" cy="295181"/>
            </a:xfrm>
            <a:prstGeom prst="chevron">
              <a:avLst/>
            </a:prstGeom>
            <a:solidFill>
              <a:schemeClr val="accent1"/>
            </a:solidFill>
            <a:ln w="28575" cap="flat" cmpd="sng" algn="ctr">
              <a:solidFill>
                <a:sysClr val="window" lastClr="FFFFFF"/>
              </a:solidFill>
              <a:prstDash val="solid"/>
            </a:ln>
            <a:effectLst>
              <a:outerShdw dist="38100" dir="2700000" algn="tl" rotWithShape="0">
                <a:prstClr val="black">
                  <a:alpha val="20000"/>
                </a:prstClr>
              </a:outerShdw>
            </a:effectLst>
          </p:spPr>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en-US">
                <a:solidFill>
                  <a:srgbClr val="FFFFFF"/>
                </a:solidFill>
              </a:endParaRPr>
            </a:p>
          </p:txBody>
        </p:sp>
      </p:grpSp>
    </p:spTree>
    <p:extLst>
      <p:ext uri="{BB962C8B-B14F-4D97-AF65-F5344CB8AC3E}">
        <p14:creationId xmlns:p14="http://schemas.microsoft.com/office/powerpoint/2010/main" val="19989936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nodeType="with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nodeType="with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with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nodeType="withGroup">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nodeType="withGroup">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nodeType="with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nodeType="withGroup">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nodeType="withGroup">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nodeType="with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nodeType="withGroup">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Effect transition="in" filter="fade">
                                      <p:cBhvr>
                                        <p:cTn id="55" dur="500"/>
                                        <p:tgtEl>
                                          <p:spTgt spid="36"/>
                                        </p:tgtEl>
                                      </p:cBhvr>
                                    </p:animEffect>
                                  </p:childTnLst>
                                </p:cTn>
                              </p:par>
                            </p:childTnLst>
                          </p:cTn>
                        </p:par>
                        <p:par>
                          <p:cTn id="56" fill="hold" nodeType="withGroup">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1" grpId="0"/>
      <p:bldP spid="32" grpId="0"/>
      <p:bldP spid="33" grpId="0"/>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ENTRY"/>
  <p:tag name="ID" val="547130"/>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423"/>
  <p:tag name="MH_LIBRARY" val="CONTENTS"/>
  <p:tag name="MH_TYPE" val="NUMBER"/>
  <p:tag name="ID" val="547130"/>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855"/>
  <p:tag name="MH_LIBRARY" val="CONTENTS"/>
  <p:tag name="MH_TYPE" val="OTHERS"/>
  <p:tag name="ID" val="545820"/>
</p:tagLst>
</file>

<file path=ppt/theme/theme1.xml><?xml version="1.0" encoding="utf-8"?>
<a:theme xmlns:a="http://schemas.openxmlformats.org/drawingml/2006/main" name="Office 主题">
  <a:themeElements>
    <a:clrScheme name="自定义 1024">
      <a:dk1>
        <a:sysClr val="windowText" lastClr="000000"/>
      </a:dk1>
      <a:lt1>
        <a:sysClr val="window" lastClr="FFFFFF"/>
      </a:lt1>
      <a:dk2>
        <a:srgbClr val="1F497D"/>
      </a:dk2>
      <a:lt2>
        <a:srgbClr val="EEECE1"/>
      </a:lt2>
      <a:accent1>
        <a:srgbClr val="C00000"/>
      </a:accent1>
      <a:accent2>
        <a:srgbClr val="F1B322"/>
      </a:accent2>
      <a:accent3>
        <a:srgbClr val="C00000"/>
      </a:accent3>
      <a:accent4>
        <a:srgbClr val="F1B322"/>
      </a:accent4>
      <a:accent5>
        <a:srgbClr val="C00000"/>
      </a:accent5>
      <a:accent6>
        <a:srgbClr val="F1B322"/>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419</TotalTime>
  <Words>2471</Words>
  <Application>Microsoft Office PowerPoint</Application>
  <PresentationFormat>自定义</PresentationFormat>
  <Paragraphs>215</Paragraphs>
  <Slides>25</Slides>
  <Notes>20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 Unicode MS</vt:lpstr>
      <vt:lpstr>Clear Sans</vt:lpstr>
      <vt:lpstr>Clear Sans Light</vt:lpstr>
      <vt:lpstr>Fira Sans Medium Italic</vt:lpstr>
      <vt:lpstr>맑은 고딕</vt:lpstr>
      <vt:lpstr>MS PGothic</vt:lpstr>
      <vt:lpstr>Open Sans</vt:lpstr>
      <vt:lpstr>冬青黑体简体中文 W3</vt:lpstr>
      <vt:lpstr>方正清刻本悦宋简体</vt:lpstr>
      <vt:lpstr>华文琥珀</vt:lpstr>
      <vt:lpstr>华文宋体</vt:lpstr>
      <vt:lpstr>宋体</vt:lpstr>
      <vt:lpstr>微软雅黑</vt:lpstr>
      <vt:lpstr>Arial</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191</cp:revision>
  <dcterms:created xsi:type="dcterms:W3CDTF">2017-03-06T09:16:09Z</dcterms:created>
  <dcterms:modified xsi:type="dcterms:W3CDTF">2017-07-18T09:06:04Z</dcterms:modified>
</cp:coreProperties>
</file>