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7" r:id="rId3"/>
    <p:sldId id="258" r:id="rId4"/>
    <p:sldId id="261" r:id="rId5"/>
    <p:sldId id="290" r:id="rId6"/>
    <p:sldId id="291" r:id="rId7"/>
    <p:sldId id="292" r:id="rId8"/>
    <p:sldId id="293" r:id="rId9"/>
    <p:sldId id="296" r:id="rId10"/>
    <p:sldId id="294" r:id="rId11"/>
    <p:sldId id="295" r:id="rId12"/>
    <p:sldId id="297" r:id="rId13"/>
    <p:sldId id="299" r:id="rId14"/>
    <p:sldId id="298" r:id="rId15"/>
    <p:sldId id="300" r:id="rId16"/>
    <p:sldId id="301" r:id="rId17"/>
    <p:sldId id="302" r:id="rId18"/>
    <p:sldId id="303" r:id="rId19"/>
    <p:sldId id="304" r:id="rId20"/>
    <p:sldId id="305" r:id="rId21"/>
    <p:sldId id="260"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2E3A"/>
    <a:srgbClr val="507FC1"/>
    <a:srgbClr val="97D2D0"/>
    <a:srgbClr val="545454"/>
    <a:srgbClr val="D9D9D9"/>
    <a:srgbClr val="9D9D9D"/>
    <a:srgbClr val="6ABEBC"/>
    <a:srgbClr val="3880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31" autoAdjust="0"/>
    <p:restoredTop sz="94660"/>
  </p:normalViewPr>
  <p:slideViewPr>
    <p:cSldViewPr snapToGrid="0">
      <p:cViewPr>
        <p:scale>
          <a:sx n="75" d="100"/>
          <a:sy n="75" d="100"/>
        </p:scale>
        <p:origin x="1080" y="816"/>
      </p:cViewPr>
      <p:guideLst>
        <p:guide orient="horz" pos="216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57D105-5333-4827-8307-50E677A5B21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1D80FD-58DB-4979-8AF8-39770D7F94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5" name="组合 4"/>
          <p:cNvGrpSpPr/>
          <p:nvPr userDrawn="1"/>
        </p:nvGrpSpPr>
        <p:grpSpPr>
          <a:xfrm>
            <a:off x="4133850" y="872829"/>
            <a:ext cx="3924585" cy="249082"/>
            <a:chOff x="4133850" y="573240"/>
            <a:chExt cx="3924585" cy="249082"/>
          </a:xfrm>
        </p:grpSpPr>
        <p:grpSp>
          <p:nvGrpSpPr>
            <p:cNvPr id="6" name="Group 40"/>
            <p:cNvGrpSpPr>
              <a:grpSpLocks noChangeAspect="1"/>
            </p:cNvGrpSpPr>
            <p:nvPr/>
          </p:nvGrpSpPr>
          <p:grpSpPr bwMode="auto">
            <a:xfrm>
              <a:off x="5974485" y="573240"/>
              <a:ext cx="243030" cy="249082"/>
              <a:chOff x="1964" y="1924"/>
              <a:chExt cx="241" cy="247"/>
            </a:xfrm>
          </p:grpSpPr>
          <p:sp>
            <p:nvSpPr>
              <p:cNvPr id="9" name="Freeform 41"/>
              <p:cNvSpPr/>
              <p:nvPr/>
            </p:nvSpPr>
            <p:spPr bwMode="auto">
              <a:xfrm>
                <a:off x="2048" y="1924"/>
                <a:ext cx="77" cy="103"/>
              </a:xfrm>
              <a:custGeom>
                <a:avLst/>
                <a:gdLst>
                  <a:gd name="T0" fmla="*/ 77 w 77"/>
                  <a:gd name="T1" fmla="*/ 103 h 103"/>
                  <a:gd name="T2" fmla="*/ 77 w 77"/>
                  <a:gd name="T3" fmla="*/ 103 h 103"/>
                  <a:gd name="T4" fmla="*/ 29 w 77"/>
                  <a:gd name="T5" fmla="*/ 103 h 103"/>
                  <a:gd name="T6" fmla="*/ 29 w 77"/>
                  <a:gd name="T7" fmla="*/ 103 h 103"/>
                  <a:gd name="T8" fmla="*/ 0 w 77"/>
                  <a:gd name="T9" fmla="*/ 0 h 103"/>
                  <a:gd name="T10" fmla="*/ 19 w 77"/>
                  <a:gd name="T11" fmla="*/ 0 h 103"/>
                  <a:gd name="T12" fmla="*/ 77 w 77"/>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77" h="103">
                    <a:moveTo>
                      <a:pt x="77" y="103"/>
                    </a:moveTo>
                    <a:lnTo>
                      <a:pt x="77" y="103"/>
                    </a:lnTo>
                    <a:lnTo>
                      <a:pt x="29" y="103"/>
                    </a:lnTo>
                    <a:lnTo>
                      <a:pt x="29" y="103"/>
                    </a:lnTo>
                    <a:lnTo>
                      <a:pt x="0" y="0"/>
                    </a:lnTo>
                    <a:lnTo>
                      <a:pt x="19" y="0"/>
                    </a:lnTo>
                    <a:lnTo>
                      <a:pt x="77" y="103"/>
                    </a:lnTo>
                    <a:close/>
                  </a:path>
                </a:pathLst>
              </a:custGeom>
              <a:solidFill>
                <a:srgbClr val="97D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 name="Freeform 42"/>
              <p:cNvSpPr/>
              <p:nvPr/>
            </p:nvSpPr>
            <p:spPr bwMode="auto">
              <a:xfrm>
                <a:off x="2048" y="2066"/>
                <a:ext cx="77" cy="105"/>
              </a:xfrm>
              <a:custGeom>
                <a:avLst/>
                <a:gdLst>
                  <a:gd name="T0" fmla="*/ 77 w 77"/>
                  <a:gd name="T1" fmla="*/ 2 h 105"/>
                  <a:gd name="T2" fmla="*/ 77 w 77"/>
                  <a:gd name="T3" fmla="*/ 0 h 105"/>
                  <a:gd name="T4" fmla="*/ 29 w 77"/>
                  <a:gd name="T5" fmla="*/ 0 h 105"/>
                  <a:gd name="T6" fmla="*/ 29 w 77"/>
                  <a:gd name="T7" fmla="*/ 2 h 105"/>
                  <a:gd name="T8" fmla="*/ 0 w 77"/>
                  <a:gd name="T9" fmla="*/ 105 h 105"/>
                  <a:gd name="T10" fmla="*/ 19 w 77"/>
                  <a:gd name="T11" fmla="*/ 105 h 105"/>
                  <a:gd name="T12" fmla="*/ 77 w 77"/>
                  <a:gd name="T13" fmla="*/ 2 h 105"/>
                </a:gdLst>
                <a:ahLst/>
                <a:cxnLst>
                  <a:cxn ang="0">
                    <a:pos x="T0" y="T1"/>
                  </a:cxn>
                  <a:cxn ang="0">
                    <a:pos x="T2" y="T3"/>
                  </a:cxn>
                  <a:cxn ang="0">
                    <a:pos x="T4" y="T5"/>
                  </a:cxn>
                  <a:cxn ang="0">
                    <a:pos x="T6" y="T7"/>
                  </a:cxn>
                  <a:cxn ang="0">
                    <a:pos x="T8" y="T9"/>
                  </a:cxn>
                  <a:cxn ang="0">
                    <a:pos x="T10" y="T11"/>
                  </a:cxn>
                  <a:cxn ang="0">
                    <a:pos x="T12" y="T13"/>
                  </a:cxn>
                </a:cxnLst>
                <a:rect l="0" t="0" r="r" b="b"/>
                <a:pathLst>
                  <a:path w="77" h="105">
                    <a:moveTo>
                      <a:pt x="77" y="2"/>
                    </a:moveTo>
                    <a:lnTo>
                      <a:pt x="77" y="0"/>
                    </a:lnTo>
                    <a:lnTo>
                      <a:pt x="29" y="0"/>
                    </a:lnTo>
                    <a:lnTo>
                      <a:pt x="29" y="2"/>
                    </a:lnTo>
                    <a:lnTo>
                      <a:pt x="0" y="105"/>
                    </a:lnTo>
                    <a:lnTo>
                      <a:pt x="19" y="105"/>
                    </a:lnTo>
                    <a:lnTo>
                      <a:pt x="77" y="2"/>
                    </a:lnTo>
                    <a:close/>
                  </a:path>
                </a:pathLst>
              </a:custGeom>
              <a:solidFill>
                <a:srgbClr val="97D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 name="Freeform 43"/>
              <p:cNvSpPr/>
              <p:nvPr/>
            </p:nvSpPr>
            <p:spPr bwMode="auto">
              <a:xfrm>
                <a:off x="1964" y="2051"/>
                <a:ext cx="35" cy="46"/>
              </a:xfrm>
              <a:custGeom>
                <a:avLst/>
                <a:gdLst>
                  <a:gd name="T0" fmla="*/ 35 w 35"/>
                  <a:gd name="T1" fmla="*/ 0 h 46"/>
                  <a:gd name="T2" fmla="*/ 12 w 35"/>
                  <a:gd name="T3" fmla="*/ 0 h 46"/>
                  <a:gd name="T4" fmla="*/ 0 w 35"/>
                  <a:gd name="T5" fmla="*/ 46 h 46"/>
                  <a:gd name="T6" fmla="*/ 10 w 35"/>
                  <a:gd name="T7" fmla="*/ 46 h 46"/>
                  <a:gd name="T8" fmla="*/ 35 w 35"/>
                  <a:gd name="T9" fmla="*/ 0 h 46"/>
                </a:gdLst>
                <a:ahLst/>
                <a:cxnLst>
                  <a:cxn ang="0">
                    <a:pos x="T0" y="T1"/>
                  </a:cxn>
                  <a:cxn ang="0">
                    <a:pos x="T2" y="T3"/>
                  </a:cxn>
                  <a:cxn ang="0">
                    <a:pos x="T4" y="T5"/>
                  </a:cxn>
                  <a:cxn ang="0">
                    <a:pos x="T6" y="T7"/>
                  </a:cxn>
                  <a:cxn ang="0">
                    <a:pos x="T8" y="T9"/>
                  </a:cxn>
                </a:cxnLst>
                <a:rect l="0" t="0" r="r" b="b"/>
                <a:pathLst>
                  <a:path w="35" h="46">
                    <a:moveTo>
                      <a:pt x="35" y="0"/>
                    </a:moveTo>
                    <a:lnTo>
                      <a:pt x="12" y="0"/>
                    </a:lnTo>
                    <a:lnTo>
                      <a:pt x="0" y="46"/>
                    </a:lnTo>
                    <a:lnTo>
                      <a:pt x="10" y="46"/>
                    </a:lnTo>
                    <a:lnTo>
                      <a:pt x="35" y="0"/>
                    </a:lnTo>
                    <a:close/>
                  </a:path>
                </a:pathLst>
              </a:custGeom>
              <a:solidFill>
                <a:srgbClr val="97D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 name="Freeform 44"/>
              <p:cNvSpPr/>
              <p:nvPr/>
            </p:nvSpPr>
            <p:spPr bwMode="auto">
              <a:xfrm>
                <a:off x="1964" y="1996"/>
                <a:ext cx="35" cy="45"/>
              </a:xfrm>
              <a:custGeom>
                <a:avLst/>
                <a:gdLst>
                  <a:gd name="T0" fmla="*/ 35 w 35"/>
                  <a:gd name="T1" fmla="*/ 45 h 45"/>
                  <a:gd name="T2" fmla="*/ 12 w 35"/>
                  <a:gd name="T3" fmla="*/ 45 h 45"/>
                  <a:gd name="T4" fmla="*/ 0 w 35"/>
                  <a:gd name="T5" fmla="*/ 0 h 45"/>
                  <a:gd name="T6" fmla="*/ 10 w 35"/>
                  <a:gd name="T7" fmla="*/ 0 h 45"/>
                  <a:gd name="T8" fmla="*/ 35 w 35"/>
                  <a:gd name="T9" fmla="*/ 45 h 45"/>
                </a:gdLst>
                <a:ahLst/>
                <a:cxnLst>
                  <a:cxn ang="0">
                    <a:pos x="T0" y="T1"/>
                  </a:cxn>
                  <a:cxn ang="0">
                    <a:pos x="T2" y="T3"/>
                  </a:cxn>
                  <a:cxn ang="0">
                    <a:pos x="T4" y="T5"/>
                  </a:cxn>
                  <a:cxn ang="0">
                    <a:pos x="T6" y="T7"/>
                  </a:cxn>
                  <a:cxn ang="0">
                    <a:pos x="T8" y="T9"/>
                  </a:cxn>
                </a:cxnLst>
                <a:rect l="0" t="0" r="r" b="b"/>
                <a:pathLst>
                  <a:path w="35" h="45">
                    <a:moveTo>
                      <a:pt x="35" y="45"/>
                    </a:moveTo>
                    <a:lnTo>
                      <a:pt x="12" y="45"/>
                    </a:lnTo>
                    <a:lnTo>
                      <a:pt x="0" y="0"/>
                    </a:lnTo>
                    <a:lnTo>
                      <a:pt x="10" y="0"/>
                    </a:lnTo>
                    <a:lnTo>
                      <a:pt x="35" y="45"/>
                    </a:lnTo>
                    <a:close/>
                  </a:path>
                </a:pathLst>
              </a:custGeom>
              <a:solidFill>
                <a:srgbClr val="97D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 name="Freeform 45"/>
              <p:cNvSpPr/>
              <p:nvPr/>
            </p:nvSpPr>
            <p:spPr bwMode="auto">
              <a:xfrm>
                <a:off x="1970" y="2027"/>
                <a:ext cx="235" cy="41"/>
              </a:xfrm>
              <a:custGeom>
                <a:avLst/>
                <a:gdLst>
                  <a:gd name="T0" fmla="*/ 63 w 114"/>
                  <a:gd name="T1" fmla="*/ 20 h 20"/>
                  <a:gd name="T2" fmla="*/ 0 w 114"/>
                  <a:gd name="T3" fmla="*/ 10 h 20"/>
                  <a:gd name="T4" fmla="*/ 63 w 114"/>
                  <a:gd name="T5" fmla="*/ 0 h 20"/>
                  <a:gd name="T6" fmla="*/ 88 w 114"/>
                  <a:gd name="T7" fmla="*/ 0 h 20"/>
                  <a:gd name="T8" fmla="*/ 114 w 114"/>
                  <a:gd name="T9" fmla="*/ 10 h 20"/>
                  <a:gd name="T10" fmla="*/ 88 w 114"/>
                  <a:gd name="T11" fmla="*/ 20 h 20"/>
                  <a:gd name="T12" fmla="*/ 63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63" y="20"/>
                    </a:moveTo>
                    <a:cubicBezTo>
                      <a:pt x="28" y="20"/>
                      <a:pt x="0" y="15"/>
                      <a:pt x="0" y="10"/>
                    </a:cubicBezTo>
                    <a:cubicBezTo>
                      <a:pt x="0" y="4"/>
                      <a:pt x="28" y="0"/>
                      <a:pt x="63" y="0"/>
                    </a:cubicBezTo>
                    <a:cubicBezTo>
                      <a:pt x="88" y="0"/>
                      <a:pt x="88" y="0"/>
                      <a:pt x="88" y="0"/>
                    </a:cubicBezTo>
                    <a:cubicBezTo>
                      <a:pt x="102" y="0"/>
                      <a:pt x="114" y="4"/>
                      <a:pt x="114" y="10"/>
                    </a:cubicBezTo>
                    <a:cubicBezTo>
                      <a:pt x="114" y="15"/>
                      <a:pt x="102" y="20"/>
                      <a:pt x="88" y="20"/>
                    </a:cubicBezTo>
                    <a:lnTo>
                      <a:pt x="63" y="20"/>
                    </a:lnTo>
                    <a:close/>
                  </a:path>
                </a:pathLst>
              </a:custGeom>
              <a:solidFill>
                <a:srgbClr val="97D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cxnSp>
          <p:nvCxnSpPr>
            <p:cNvPr id="7" name="直接连接符 6"/>
            <p:cNvCxnSpPr/>
            <p:nvPr/>
          </p:nvCxnSpPr>
          <p:spPr>
            <a:xfrm>
              <a:off x="4133850" y="690674"/>
              <a:ext cx="1725037" cy="0"/>
            </a:xfrm>
            <a:prstGeom prst="line">
              <a:avLst/>
            </a:prstGeom>
            <a:ln w="9525">
              <a:solidFill>
                <a:srgbClr val="97D2D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34035" y="690674"/>
              <a:ext cx="1724400" cy="0"/>
            </a:xfrm>
            <a:prstGeom prst="line">
              <a:avLst/>
            </a:prstGeom>
            <a:ln w="9525">
              <a:solidFill>
                <a:srgbClr val="97D2D0"/>
              </a:solidFill>
            </a:ln>
          </p:spPr>
          <p:style>
            <a:lnRef idx="1">
              <a:schemeClr val="accent1"/>
            </a:lnRef>
            <a:fillRef idx="0">
              <a:schemeClr val="accent1"/>
            </a:fillRef>
            <a:effectRef idx="0">
              <a:schemeClr val="accent1"/>
            </a:effectRef>
            <a:fontRef idx="minor">
              <a:schemeClr val="tx1"/>
            </a:fontRef>
          </p:style>
        </p:cxnSp>
      </p:grpSp>
      <p:sp>
        <p:nvSpPr>
          <p:cNvPr id="14" name="PA_任意多边形 31"/>
          <p:cNvSpPr/>
          <p:nvPr userDrawn="1">
            <p:custDataLst>
              <p:tags r:id="rId2"/>
            </p:custDataLst>
          </p:nvPr>
        </p:nvSpPr>
        <p:spPr bwMode="auto">
          <a:xfrm>
            <a:off x="11771855" y="6649231"/>
            <a:ext cx="437553" cy="177064"/>
          </a:xfrm>
          <a:custGeom>
            <a:avLst/>
            <a:gdLst>
              <a:gd name="T0" fmla="*/ 128 w 128"/>
              <a:gd name="T1" fmla="*/ 52 h 52"/>
              <a:gd name="T2" fmla="*/ 64 w 128"/>
              <a:gd name="T3" fmla="*/ 0 h 52"/>
              <a:gd name="T4" fmla="*/ 0 w 128"/>
              <a:gd name="T5" fmla="*/ 52 h 52"/>
              <a:gd name="T6" fmla="*/ 128 w 128"/>
              <a:gd name="T7" fmla="*/ 52 h 52"/>
            </a:gdLst>
            <a:ahLst/>
            <a:cxnLst>
              <a:cxn ang="0">
                <a:pos x="T0" y="T1"/>
              </a:cxn>
              <a:cxn ang="0">
                <a:pos x="T2" y="T3"/>
              </a:cxn>
              <a:cxn ang="0">
                <a:pos x="T4" y="T5"/>
              </a:cxn>
              <a:cxn ang="0">
                <a:pos x="T6" y="T7"/>
              </a:cxn>
            </a:cxnLst>
            <a:rect l="0" t="0" r="r" b="b"/>
            <a:pathLst>
              <a:path w="128" h="52">
                <a:moveTo>
                  <a:pt x="128" y="52"/>
                </a:moveTo>
                <a:cubicBezTo>
                  <a:pt x="122" y="23"/>
                  <a:pt x="95" y="0"/>
                  <a:pt x="64" y="0"/>
                </a:cubicBezTo>
                <a:cubicBezTo>
                  <a:pt x="33" y="0"/>
                  <a:pt x="6" y="23"/>
                  <a:pt x="0" y="52"/>
                </a:cubicBezTo>
                <a:lnTo>
                  <a:pt x="128" y="52"/>
                </a:lnTo>
                <a:close/>
              </a:path>
            </a:pathLst>
          </a:custGeom>
          <a:solidFill>
            <a:srgbClr val="97D2D0"/>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nvGrpSpPr>
          <p:cNvPr id="15" name="PA_组合 7"/>
          <p:cNvGrpSpPr/>
          <p:nvPr userDrawn="1">
            <p:custDataLst>
              <p:tags r:id="rId3"/>
            </p:custDataLst>
          </p:nvPr>
        </p:nvGrpSpPr>
        <p:grpSpPr>
          <a:xfrm>
            <a:off x="10945327" y="6447665"/>
            <a:ext cx="839354" cy="178767"/>
            <a:chOff x="9129566" y="4685556"/>
            <a:chExt cx="839354" cy="178767"/>
          </a:xfrm>
          <a:solidFill>
            <a:srgbClr val="97D2D0"/>
          </a:solidFill>
        </p:grpSpPr>
        <p:sp>
          <p:nvSpPr>
            <p:cNvPr id="16" name="Freeform 32"/>
            <p:cNvSpPr/>
            <p:nvPr/>
          </p:nvSpPr>
          <p:spPr bwMode="auto">
            <a:xfrm>
              <a:off x="9129566" y="4685556"/>
              <a:ext cx="437553" cy="178767"/>
            </a:xfrm>
            <a:custGeom>
              <a:avLst/>
              <a:gdLst>
                <a:gd name="T0" fmla="*/ 128 w 128"/>
                <a:gd name="T1" fmla="*/ 52 h 52"/>
                <a:gd name="T2" fmla="*/ 64 w 128"/>
                <a:gd name="T3" fmla="*/ 0 h 52"/>
                <a:gd name="T4" fmla="*/ 0 w 128"/>
                <a:gd name="T5" fmla="*/ 52 h 52"/>
                <a:gd name="T6" fmla="*/ 128 w 128"/>
                <a:gd name="T7" fmla="*/ 52 h 52"/>
              </a:gdLst>
              <a:ahLst/>
              <a:cxnLst>
                <a:cxn ang="0">
                  <a:pos x="T0" y="T1"/>
                </a:cxn>
                <a:cxn ang="0">
                  <a:pos x="T2" y="T3"/>
                </a:cxn>
                <a:cxn ang="0">
                  <a:pos x="T4" y="T5"/>
                </a:cxn>
                <a:cxn ang="0">
                  <a:pos x="T6" y="T7"/>
                </a:cxn>
              </a:cxnLst>
              <a:rect l="0" t="0" r="r" b="b"/>
              <a:pathLst>
                <a:path w="128" h="52">
                  <a:moveTo>
                    <a:pt x="128" y="52"/>
                  </a:moveTo>
                  <a:cubicBezTo>
                    <a:pt x="122" y="23"/>
                    <a:pt x="96" y="0"/>
                    <a:pt x="64" y="0"/>
                  </a:cubicBezTo>
                  <a:cubicBezTo>
                    <a:pt x="33" y="0"/>
                    <a:pt x="7" y="23"/>
                    <a:pt x="0" y="52"/>
                  </a:cubicBezTo>
                  <a:lnTo>
                    <a:pt x="12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7" name="Freeform 33"/>
            <p:cNvSpPr/>
            <p:nvPr/>
          </p:nvSpPr>
          <p:spPr bwMode="auto">
            <a:xfrm>
              <a:off x="9533069" y="4685556"/>
              <a:ext cx="435851" cy="178767"/>
            </a:xfrm>
            <a:custGeom>
              <a:avLst/>
              <a:gdLst>
                <a:gd name="T0" fmla="*/ 127 w 127"/>
                <a:gd name="T1" fmla="*/ 52 h 52"/>
                <a:gd name="T2" fmla="*/ 63 w 127"/>
                <a:gd name="T3" fmla="*/ 0 h 52"/>
                <a:gd name="T4" fmla="*/ 0 w 127"/>
                <a:gd name="T5" fmla="*/ 52 h 52"/>
                <a:gd name="T6" fmla="*/ 127 w 127"/>
                <a:gd name="T7" fmla="*/ 52 h 52"/>
              </a:gdLst>
              <a:ahLst/>
              <a:cxnLst>
                <a:cxn ang="0">
                  <a:pos x="T0" y="T1"/>
                </a:cxn>
                <a:cxn ang="0">
                  <a:pos x="T2" y="T3"/>
                </a:cxn>
                <a:cxn ang="0">
                  <a:pos x="T4" y="T5"/>
                </a:cxn>
                <a:cxn ang="0">
                  <a:pos x="T6" y="T7"/>
                </a:cxn>
              </a:cxnLst>
              <a:rect l="0" t="0" r="r" b="b"/>
              <a:pathLst>
                <a:path w="127" h="52">
                  <a:moveTo>
                    <a:pt x="127" y="52"/>
                  </a:moveTo>
                  <a:cubicBezTo>
                    <a:pt x="121" y="23"/>
                    <a:pt x="95" y="0"/>
                    <a:pt x="63" y="0"/>
                  </a:cubicBezTo>
                  <a:cubicBezTo>
                    <a:pt x="32" y="0"/>
                    <a:pt x="6" y="23"/>
                    <a:pt x="0" y="52"/>
                  </a:cubicBezTo>
                  <a:lnTo>
                    <a:pt x="12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grpSp>
        <p:nvGrpSpPr>
          <p:cNvPr id="18" name="PA_组合 2"/>
          <p:cNvGrpSpPr/>
          <p:nvPr userDrawn="1">
            <p:custDataLst>
              <p:tags r:id="rId4"/>
            </p:custDataLst>
          </p:nvPr>
        </p:nvGrpSpPr>
        <p:grpSpPr>
          <a:xfrm>
            <a:off x="-223472" y="6194838"/>
            <a:ext cx="1488021" cy="342211"/>
            <a:chOff x="6505950" y="1620981"/>
            <a:chExt cx="1488021" cy="342211"/>
          </a:xfrm>
          <a:solidFill>
            <a:srgbClr val="97D2D0"/>
          </a:solidFill>
        </p:grpSpPr>
        <p:sp>
          <p:nvSpPr>
            <p:cNvPr id="19" name="Freeform 25"/>
            <p:cNvSpPr/>
            <p:nvPr/>
          </p:nvSpPr>
          <p:spPr bwMode="auto">
            <a:xfrm>
              <a:off x="6906047" y="1620981"/>
              <a:ext cx="684422" cy="342211"/>
            </a:xfrm>
            <a:custGeom>
              <a:avLst/>
              <a:gdLst>
                <a:gd name="T0" fmla="*/ 100 w 200"/>
                <a:gd name="T1" fmla="*/ 0 h 100"/>
                <a:gd name="T2" fmla="*/ 0 w 200"/>
                <a:gd name="T3" fmla="*/ 100 h 100"/>
                <a:gd name="T4" fmla="*/ 200 w 200"/>
                <a:gd name="T5" fmla="*/ 100 h 100"/>
                <a:gd name="T6" fmla="*/ 100 w 200"/>
                <a:gd name="T7" fmla="*/ 0 h 100"/>
              </a:gdLst>
              <a:ahLst/>
              <a:cxnLst>
                <a:cxn ang="0">
                  <a:pos x="T0" y="T1"/>
                </a:cxn>
                <a:cxn ang="0">
                  <a:pos x="T2" y="T3"/>
                </a:cxn>
                <a:cxn ang="0">
                  <a:pos x="T4" y="T5"/>
                </a:cxn>
                <a:cxn ang="0">
                  <a:pos x="T6" y="T7"/>
                </a:cxn>
              </a:cxnLst>
              <a:rect l="0" t="0" r="r" b="b"/>
              <a:pathLst>
                <a:path w="200" h="100">
                  <a:moveTo>
                    <a:pt x="100" y="0"/>
                  </a:moveTo>
                  <a:cubicBezTo>
                    <a:pt x="45" y="0"/>
                    <a:pt x="0" y="45"/>
                    <a:pt x="0" y="100"/>
                  </a:cubicBezTo>
                  <a:cubicBezTo>
                    <a:pt x="200" y="100"/>
                    <a:pt x="200" y="100"/>
                    <a:pt x="200" y="100"/>
                  </a:cubicBezTo>
                  <a:cubicBezTo>
                    <a:pt x="200" y="45"/>
                    <a:pt x="156"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Freeform 26"/>
            <p:cNvSpPr/>
            <p:nvPr/>
          </p:nvSpPr>
          <p:spPr bwMode="auto">
            <a:xfrm>
              <a:off x="6505950" y="1784425"/>
              <a:ext cx="437553" cy="178767"/>
            </a:xfrm>
            <a:custGeom>
              <a:avLst/>
              <a:gdLst>
                <a:gd name="T0" fmla="*/ 128 w 128"/>
                <a:gd name="T1" fmla="*/ 52 h 52"/>
                <a:gd name="T2" fmla="*/ 64 w 128"/>
                <a:gd name="T3" fmla="*/ 0 h 52"/>
                <a:gd name="T4" fmla="*/ 0 w 128"/>
                <a:gd name="T5" fmla="*/ 52 h 52"/>
                <a:gd name="T6" fmla="*/ 128 w 128"/>
                <a:gd name="T7" fmla="*/ 52 h 52"/>
              </a:gdLst>
              <a:ahLst/>
              <a:cxnLst>
                <a:cxn ang="0">
                  <a:pos x="T0" y="T1"/>
                </a:cxn>
                <a:cxn ang="0">
                  <a:pos x="T2" y="T3"/>
                </a:cxn>
                <a:cxn ang="0">
                  <a:pos x="T4" y="T5"/>
                </a:cxn>
                <a:cxn ang="0">
                  <a:pos x="T6" y="T7"/>
                </a:cxn>
              </a:cxnLst>
              <a:rect l="0" t="0" r="r" b="b"/>
              <a:pathLst>
                <a:path w="128" h="52">
                  <a:moveTo>
                    <a:pt x="128" y="52"/>
                  </a:moveTo>
                  <a:cubicBezTo>
                    <a:pt x="122" y="22"/>
                    <a:pt x="95" y="0"/>
                    <a:pt x="64" y="0"/>
                  </a:cubicBezTo>
                  <a:cubicBezTo>
                    <a:pt x="33" y="0"/>
                    <a:pt x="6" y="22"/>
                    <a:pt x="0" y="52"/>
                  </a:cubicBezTo>
                  <a:lnTo>
                    <a:pt x="12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1" name="Freeform 27"/>
            <p:cNvSpPr/>
            <p:nvPr/>
          </p:nvSpPr>
          <p:spPr bwMode="auto">
            <a:xfrm>
              <a:off x="7556418" y="1784425"/>
              <a:ext cx="437553" cy="178767"/>
            </a:xfrm>
            <a:custGeom>
              <a:avLst/>
              <a:gdLst>
                <a:gd name="T0" fmla="*/ 128 w 128"/>
                <a:gd name="T1" fmla="*/ 52 h 52"/>
                <a:gd name="T2" fmla="*/ 64 w 128"/>
                <a:gd name="T3" fmla="*/ 0 h 52"/>
                <a:gd name="T4" fmla="*/ 0 w 128"/>
                <a:gd name="T5" fmla="*/ 52 h 52"/>
                <a:gd name="T6" fmla="*/ 128 w 128"/>
                <a:gd name="T7" fmla="*/ 52 h 52"/>
              </a:gdLst>
              <a:ahLst/>
              <a:cxnLst>
                <a:cxn ang="0">
                  <a:pos x="T0" y="T1"/>
                </a:cxn>
                <a:cxn ang="0">
                  <a:pos x="T2" y="T3"/>
                </a:cxn>
                <a:cxn ang="0">
                  <a:pos x="T4" y="T5"/>
                </a:cxn>
                <a:cxn ang="0">
                  <a:pos x="T6" y="T7"/>
                </a:cxn>
              </a:cxnLst>
              <a:rect l="0" t="0" r="r" b="b"/>
              <a:pathLst>
                <a:path w="128" h="52">
                  <a:moveTo>
                    <a:pt x="128" y="52"/>
                  </a:moveTo>
                  <a:cubicBezTo>
                    <a:pt x="122" y="22"/>
                    <a:pt x="95" y="0"/>
                    <a:pt x="64" y="0"/>
                  </a:cubicBezTo>
                  <a:cubicBezTo>
                    <a:pt x="32" y="0"/>
                    <a:pt x="6" y="22"/>
                    <a:pt x="0" y="52"/>
                  </a:cubicBezTo>
                  <a:lnTo>
                    <a:pt x="12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2" name="日期占位符 1"/>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B68CE8E-3F14-47E5-A552-FBB86CB759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DFA70A-446D-4EF2-8457-15A2086F1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8CE8E-3F14-47E5-A552-FBB86CB7594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FA70A-446D-4EF2-8457-15A2086F196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3.png"/><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7D2D0"/>
        </a:solidFill>
        <a:effectLst/>
      </p:bgPr>
    </p:bg>
    <p:spTree>
      <p:nvGrpSpPr>
        <p:cNvPr id="1" name=""/>
        <p:cNvGrpSpPr/>
        <p:nvPr/>
      </p:nvGrpSpPr>
      <p:grpSpPr>
        <a:xfrm>
          <a:off x="0" y="0"/>
          <a:ext cx="0" cy="0"/>
          <a:chOff x="0" y="0"/>
          <a:chExt cx="0" cy="0"/>
        </a:xfrm>
      </p:grpSpPr>
      <p:sp>
        <p:nvSpPr>
          <p:cNvPr id="43" name="PA_任意多边形 42" hidden="1"/>
          <p:cNvSpPr/>
          <p:nvPr>
            <p:custDataLst>
              <p:tags r:id="rId1"/>
            </p:custDataLst>
          </p:nvPr>
        </p:nvSpPr>
        <p:spPr>
          <a:xfrm>
            <a:off x="0" y="-1"/>
            <a:ext cx="10013185" cy="6858000"/>
          </a:xfrm>
          <a:custGeom>
            <a:avLst/>
            <a:gdLst>
              <a:gd name="connsiteX0" fmla="*/ 0 w 10013185"/>
              <a:gd name="connsiteY0" fmla="*/ 0 h 6858000"/>
              <a:gd name="connsiteX1" fmla="*/ 2985094 w 10013185"/>
              <a:gd name="connsiteY1" fmla="*/ 0 h 6858000"/>
              <a:gd name="connsiteX2" fmla="*/ 2985094 w 10013185"/>
              <a:gd name="connsiteY2" fmla="*/ 3566 h 6858000"/>
              <a:gd name="connsiteX3" fmla="*/ 3043347 w 10013185"/>
              <a:gd name="connsiteY3" fmla="*/ 3566 h 6858000"/>
              <a:gd name="connsiteX4" fmla="*/ 3956380 w 10013185"/>
              <a:gd name="connsiteY4" fmla="*/ 3566 h 6858000"/>
              <a:gd name="connsiteX5" fmla="*/ 4226711 w 10013185"/>
              <a:gd name="connsiteY5" fmla="*/ 877072 h 6858000"/>
              <a:gd name="connsiteX6" fmla="*/ 8774448 w 10013185"/>
              <a:gd name="connsiteY6" fmla="*/ 2531595 h 6858000"/>
              <a:gd name="connsiteX7" fmla="*/ 10013185 w 10013185"/>
              <a:gd name="connsiteY7" fmla="*/ 6854594 h 6858000"/>
              <a:gd name="connsiteX8" fmla="*/ 3408448 w 10013185"/>
              <a:gd name="connsiteY8" fmla="*/ 6854594 h 6858000"/>
              <a:gd name="connsiteX9" fmla="*/ 2985094 w 10013185"/>
              <a:gd name="connsiteY9" fmla="*/ 6854594 h 6858000"/>
              <a:gd name="connsiteX10" fmla="*/ 2985094 w 10013185"/>
              <a:gd name="connsiteY10" fmla="*/ 6858000 h 6858000"/>
              <a:gd name="connsiteX11" fmla="*/ 0 w 10013185"/>
              <a:gd name="connsiteY11" fmla="*/ 6858000 h 6858000"/>
              <a:gd name="connsiteX0-1" fmla="*/ 0 w 10013185"/>
              <a:gd name="connsiteY0-2" fmla="*/ 2179196 h 9037196"/>
              <a:gd name="connsiteX1-3" fmla="*/ 2985094 w 10013185"/>
              <a:gd name="connsiteY1-4" fmla="*/ 2179196 h 9037196"/>
              <a:gd name="connsiteX2-5" fmla="*/ 2985094 w 10013185"/>
              <a:gd name="connsiteY2-6" fmla="*/ 2182762 h 9037196"/>
              <a:gd name="connsiteX3-7" fmla="*/ 3810263 w 10013185"/>
              <a:gd name="connsiteY3-8" fmla="*/ 0 h 9037196"/>
              <a:gd name="connsiteX4-9" fmla="*/ 3956380 w 10013185"/>
              <a:gd name="connsiteY4-10" fmla="*/ 2182762 h 9037196"/>
              <a:gd name="connsiteX5-11" fmla="*/ 4226711 w 10013185"/>
              <a:gd name="connsiteY5-12" fmla="*/ 3056268 h 9037196"/>
              <a:gd name="connsiteX6-13" fmla="*/ 8774448 w 10013185"/>
              <a:gd name="connsiteY6-14" fmla="*/ 4710791 h 9037196"/>
              <a:gd name="connsiteX7-15" fmla="*/ 10013185 w 10013185"/>
              <a:gd name="connsiteY7-16" fmla="*/ 9033790 h 9037196"/>
              <a:gd name="connsiteX8-17" fmla="*/ 3408448 w 10013185"/>
              <a:gd name="connsiteY8-18" fmla="*/ 9033790 h 9037196"/>
              <a:gd name="connsiteX9-19" fmla="*/ 2985094 w 10013185"/>
              <a:gd name="connsiteY9-20" fmla="*/ 9033790 h 9037196"/>
              <a:gd name="connsiteX10-21" fmla="*/ 2985094 w 10013185"/>
              <a:gd name="connsiteY10-22" fmla="*/ 9037196 h 9037196"/>
              <a:gd name="connsiteX11-23" fmla="*/ 0 w 10013185"/>
              <a:gd name="connsiteY11-24" fmla="*/ 9037196 h 9037196"/>
              <a:gd name="connsiteX12" fmla="*/ 0 w 10013185"/>
              <a:gd name="connsiteY12" fmla="*/ 2179196 h 9037196"/>
              <a:gd name="connsiteX0-25" fmla="*/ 0 w 10013185"/>
              <a:gd name="connsiteY0-26" fmla="*/ 3211583 h 10069583"/>
              <a:gd name="connsiteX1-27" fmla="*/ 2985094 w 10013185"/>
              <a:gd name="connsiteY1-28" fmla="*/ 3211583 h 10069583"/>
              <a:gd name="connsiteX2-29" fmla="*/ 684346 w 10013185"/>
              <a:gd name="connsiteY2-30" fmla="*/ 0 h 10069583"/>
              <a:gd name="connsiteX3-31" fmla="*/ 3810263 w 10013185"/>
              <a:gd name="connsiteY3-32" fmla="*/ 1032387 h 10069583"/>
              <a:gd name="connsiteX4-33" fmla="*/ 3956380 w 10013185"/>
              <a:gd name="connsiteY4-34" fmla="*/ 3215149 h 10069583"/>
              <a:gd name="connsiteX5-35" fmla="*/ 4226711 w 10013185"/>
              <a:gd name="connsiteY5-36" fmla="*/ 4088655 h 10069583"/>
              <a:gd name="connsiteX6-37" fmla="*/ 8774448 w 10013185"/>
              <a:gd name="connsiteY6-38" fmla="*/ 5743178 h 10069583"/>
              <a:gd name="connsiteX7-39" fmla="*/ 10013185 w 10013185"/>
              <a:gd name="connsiteY7-40" fmla="*/ 10066177 h 10069583"/>
              <a:gd name="connsiteX8-41" fmla="*/ 3408448 w 10013185"/>
              <a:gd name="connsiteY8-42" fmla="*/ 10066177 h 10069583"/>
              <a:gd name="connsiteX9-43" fmla="*/ 2985094 w 10013185"/>
              <a:gd name="connsiteY9-44" fmla="*/ 10066177 h 10069583"/>
              <a:gd name="connsiteX10-45" fmla="*/ 2985094 w 10013185"/>
              <a:gd name="connsiteY10-46" fmla="*/ 10069583 h 10069583"/>
              <a:gd name="connsiteX11-47" fmla="*/ 0 w 10013185"/>
              <a:gd name="connsiteY11-48" fmla="*/ 10069583 h 10069583"/>
              <a:gd name="connsiteX12-49" fmla="*/ 0 w 10013185"/>
              <a:gd name="connsiteY12-50" fmla="*/ 3211583 h 10069583"/>
              <a:gd name="connsiteX0-51" fmla="*/ 53073 w 10066258"/>
              <a:gd name="connsiteY0-52" fmla="*/ 3244646 h 10102646"/>
              <a:gd name="connsiteX1-53" fmla="*/ 0 w 10066258"/>
              <a:gd name="connsiteY1-54" fmla="*/ 0 h 10102646"/>
              <a:gd name="connsiteX2-55" fmla="*/ 737419 w 10066258"/>
              <a:gd name="connsiteY2-56" fmla="*/ 33063 h 10102646"/>
              <a:gd name="connsiteX3-57" fmla="*/ 3863336 w 10066258"/>
              <a:gd name="connsiteY3-58" fmla="*/ 1065450 h 10102646"/>
              <a:gd name="connsiteX4-59" fmla="*/ 4009453 w 10066258"/>
              <a:gd name="connsiteY4-60" fmla="*/ 3248212 h 10102646"/>
              <a:gd name="connsiteX5-61" fmla="*/ 4279784 w 10066258"/>
              <a:gd name="connsiteY5-62" fmla="*/ 4121718 h 10102646"/>
              <a:gd name="connsiteX6-63" fmla="*/ 8827521 w 10066258"/>
              <a:gd name="connsiteY6-64" fmla="*/ 5776241 h 10102646"/>
              <a:gd name="connsiteX7-65" fmla="*/ 10066258 w 10066258"/>
              <a:gd name="connsiteY7-66" fmla="*/ 10099240 h 10102646"/>
              <a:gd name="connsiteX8-67" fmla="*/ 3461521 w 10066258"/>
              <a:gd name="connsiteY8-68" fmla="*/ 10099240 h 10102646"/>
              <a:gd name="connsiteX9-69" fmla="*/ 3038167 w 10066258"/>
              <a:gd name="connsiteY9-70" fmla="*/ 10099240 h 10102646"/>
              <a:gd name="connsiteX10-71" fmla="*/ 3038167 w 10066258"/>
              <a:gd name="connsiteY10-72" fmla="*/ 10102646 h 10102646"/>
              <a:gd name="connsiteX11-73" fmla="*/ 53073 w 10066258"/>
              <a:gd name="connsiteY11-74" fmla="*/ 10102646 h 10102646"/>
              <a:gd name="connsiteX12-75" fmla="*/ 53073 w 10066258"/>
              <a:gd name="connsiteY12-76" fmla="*/ 3244646 h 10102646"/>
              <a:gd name="connsiteX0-77" fmla="*/ 53073 w 10066258"/>
              <a:gd name="connsiteY0-78" fmla="*/ 3244646 h 10102646"/>
              <a:gd name="connsiteX1-79" fmla="*/ 0 w 10066258"/>
              <a:gd name="connsiteY1-80" fmla="*/ 0 h 10102646"/>
              <a:gd name="connsiteX2-81" fmla="*/ 737419 w 10066258"/>
              <a:gd name="connsiteY2-82" fmla="*/ 33063 h 10102646"/>
              <a:gd name="connsiteX3-83" fmla="*/ 4009453 w 10066258"/>
              <a:gd name="connsiteY3-84" fmla="*/ 3248212 h 10102646"/>
              <a:gd name="connsiteX4-85" fmla="*/ 4279784 w 10066258"/>
              <a:gd name="connsiteY4-86" fmla="*/ 4121718 h 10102646"/>
              <a:gd name="connsiteX5-87" fmla="*/ 8827521 w 10066258"/>
              <a:gd name="connsiteY5-88" fmla="*/ 5776241 h 10102646"/>
              <a:gd name="connsiteX6-89" fmla="*/ 10066258 w 10066258"/>
              <a:gd name="connsiteY6-90" fmla="*/ 10099240 h 10102646"/>
              <a:gd name="connsiteX7-91" fmla="*/ 3461521 w 10066258"/>
              <a:gd name="connsiteY7-92" fmla="*/ 10099240 h 10102646"/>
              <a:gd name="connsiteX8-93" fmla="*/ 3038167 w 10066258"/>
              <a:gd name="connsiteY8-94" fmla="*/ 10099240 h 10102646"/>
              <a:gd name="connsiteX9-95" fmla="*/ 3038167 w 10066258"/>
              <a:gd name="connsiteY9-96" fmla="*/ 10102646 h 10102646"/>
              <a:gd name="connsiteX10-97" fmla="*/ 53073 w 10066258"/>
              <a:gd name="connsiteY10-98" fmla="*/ 10102646 h 10102646"/>
              <a:gd name="connsiteX11-99" fmla="*/ 53073 w 10066258"/>
              <a:gd name="connsiteY11-100" fmla="*/ 3244646 h 10102646"/>
              <a:gd name="connsiteX0-101" fmla="*/ 53073 w 10066258"/>
              <a:gd name="connsiteY0-102" fmla="*/ 3244646 h 10102646"/>
              <a:gd name="connsiteX1-103" fmla="*/ 0 w 10066258"/>
              <a:gd name="connsiteY1-104" fmla="*/ 0 h 10102646"/>
              <a:gd name="connsiteX2-105" fmla="*/ 4009453 w 10066258"/>
              <a:gd name="connsiteY2-106" fmla="*/ 3248212 h 10102646"/>
              <a:gd name="connsiteX3-107" fmla="*/ 4279784 w 10066258"/>
              <a:gd name="connsiteY3-108" fmla="*/ 4121718 h 10102646"/>
              <a:gd name="connsiteX4-109" fmla="*/ 8827521 w 10066258"/>
              <a:gd name="connsiteY4-110" fmla="*/ 5776241 h 10102646"/>
              <a:gd name="connsiteX5-111" fmla="*/ 10066258 w 10066258"/>
              <a:gd name="connsiteY5-112" fmla="*/ 10099240 h 10102646"/>
              <a:gd name="connsiteX6-113" fmla="*/ 3461521 w 10066258"/>
              <a:gd name="connsiteY6-114" fmla="*/ 10099240 h 10102646"/>
              <a:gd name="connsiteX7-115" fmla="*/ 3038167 w 10066258"/>
              <a:gd name="connsiteY7-116" fmla="*/ 10099240 h 10102646"/>
              <a:gd name="connsiteX8-117" fmla="*/ 3038167 w 10066258"/>
              <a:gd name="connsiteY8-118" fmla="*/ 10102646 h 10102646"/>
              <a:gd name="connsiteX9-119" fmla="*/ 53073 w 10066258"/>
              <a:gd name="connsiteY9-120" fmla="*/ 10102646 h 10102646"/>
              <a:gd name="connsiteX10-121" fmla="*/ 53073 w 10066258"/>
              <a:gd name="connsiteY10-122" fmla="*/ 3244646 h 10102646"/>
              <a:gd name="connsiteX0-123" fmla="*/ 0 w 10013185"/>
              <a:gd name="connsiteY0-124" fmla="*/ 0 h 6858000"/>
              <a:gd name="connsiteX1-125" fmla="*/ 3956380 w 10013185"/>
              <a:gd name="connsiteY1-126" fmla="*/ 3566 h 6858000"/>
              <a:gd name="connsiteX2-127" fmla="*/ 4226711 w 10013185"/>
              <a:gd name="connsiteY2-128" fmla="*/ 877072 h 6858000"/>
              <a:gd name="connsiteX3-129" fmla="*/ 8774448 w 10013185"/>
              <a:gd name="connsiteY3-130" fmla="*/ 2531595 h 6858000"/>
              <a:gd name="connsiteX4-131" fmla="*/ 10013185 w 10013185"/>
              <a:gd name="connsiteY4-132" fmla="*/ 6854594 h 6858000"/>
              <a:gd name="connsiteX5-133" fmla="*/ 3408448 w 10013185"/>
              <a:gd name="connsiteY5-134" fmla="*/ 6854594 h 6858000"/>
              <a:gd name="connsiteX6-135" fmla="*/ 2985094 w 10013185"/>
              <a:gd name="connsiteY6-136" fmla="*/ 6854594 h 6858000"/>
              <a:gd name="connsiteX7-137" fmla="*/ 2985094 w 10013185"/>
              <a:gd name="connsiteY7-138" fmla="*/ 6858000 h 6858000"/>
              <a:gd name="connsiteX8-139" fmla="*/ 0 w 10013185"/>
              <a:gd name="connsiteY8-140" fmla="*/ 6858000 h 6858000"/>
              <a:gd name="connsiteX9-141" fmla="*/ 0 w 10013185"/>
              <a:gd name="connsiteY9-142"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13185" h="6858000">
                <a:moveTo>
                  <a:pt x="0" y="0"/>
                </a:moveTo>
                <a:lnTo>
                  <a:pt x="3956380" y="3566"/>
                </a:lnTo>
                <a:cubicBezTo>
                  <a:pt x="4004286" y="298160"/>
                  <a:pt x="4096678" y="592755"/>
                  <a:pt x="4226711" y="877072"/>
                </a:cubicBezTo>
                <a:cubicBezTo>
                  <a:pt x="5027442" y="2589829"/>
                  <a:pt x="7063487" y="3333166"/>
                  <a:pt x="8774448" y="2531595"/>
                </a:cubicBezTo>
                <a:cubicBezTo>
                  <a:pt x="8045579" y="4100481"/>
                  <a:pt x="8603352" y="5939982"/>
                  <a:pt x="10013185" y="6854594"/>
                </a:cubicBezTo>
                <a:lnTo>
                  <a:pt x="3408448" y="6854594"/>
                </a:lnTo>
                <a:lnTo>
                  <a:pt x="2985094" y="6854594"/>
                </a:lnTo>
                <a:lnTo>
                  <a:pt x="2985094" y="6858000"/>
                </a:lnTo>
                <a:lnTo>
                  <a:pt x="0" y="68580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2129155" y="40640"/>
            <a:ext cx="16302990" cy="7442835"/>
            <a:chOff x="-3353" y="64"/>
            <a:chExt cx="25674" cy="11721"/>
          </a:xfrm>
        </p:grpSpPr>
        <p:grpSp>
          <p:nvGrpSpPr>
            <p:cNvPr id="8" name="组合 7"/>
            <p:cNvGrpSpPr/>
            <p:nvPr/>
          </p:nvGrpSpPr>
          <p:grpSpPr>
            <a:xfrm>
              <a:off x="6559" y="64"/>
              <a:ext cx="15763" cy="9915"/>
              <a:chOff x="6559" y="64"/>
              <a:chExt cx="15763" cy="9915"/>
            </a:xfrm>
            <a:effectLst>
              <a:outerShdw blurRad="50800" dist="38100" dir="13500000" algn="br" rotWithShape="0">
                <a:prstClr val="black">
                  <a:alpha val="40000"/>
                </a:prstClr>
              </a:outerShdw>
            </a:effectLst>
          </p:grpSpPr>
          <p:pic>
            <p:nvPicPr>
              <p:cNvPr id="44" name="图片 43" descr="1.2"/>
              <p:cNvPicPr>
                <a:picLocks noChangeAspect="1"/>
              </p:cNvPicPr>
              <p:nvPr/>
            </p:nvPicPr>
            <p:blipFill>
              <a:blip r:embed="rId2"/>
              <a:stretch>
                <a:fillRect/>
              </a:stretch>
            </p:blipFill>
            <p:spPr>
              <a:xfrm>
                <a:off x="17119" y="64"/>
                <a:ext cx="1377" cy="1377"/>
              </a:xfrm>
              <a:prstGeom prst="rect">
                <a:avLst/>
              </a:prstGeom>
            </p:spPr>
          </p:pic>
          <p:pic>
            <p:nvPicPr>
              <p:cNvPr id="42" name="图片 41" descr="1.1"/>
              <p:cNvPicPr>
                <a:picLocks noChangeAspect="1"/>
              </p:cNvPicPr>
              <p:nvPr/>
            </p:nvPicPr>
            <p:blipFill>
              <a:blip r:embed="rId3"/>
              <a:stretch>
                <a:fillRect/>
              </a:stretch>
            </p:blipFill>
            <p:spPr>
              <a:xfrm>
                <a:off x="9364" y="840"/>
                <a:ext cx="9182" cy="2120"/>
              </a:xfrm>
              <a:prstGeom prst="rect">
                <a:avLst/>
              </a:prstGeom>
            </p:spPr>
          </p:pic>
          <p:pic>
            <p:nvPicPr>
              <p:cNvPr id="46" name="图片 45" descr="1.3"/>
              <p:cNvPicPr>
                <a:picLocks noChangeAspect="1"/>
              </p:cNvPicPr>
              <p:nvPr/>
            </p:nvPicPr>
            <p:blipFill>
              <a:blip r:embed="rId4"/>
              <a:srcRect r="41536" b="-488"/>
              <a:stretch>
                <a:fillRect/>
              </a:stretch>
            </p:blipFill>
            <p:spPr>
              <a:xfrm>
                <a:off x="13319" y="5578"/>
                <a:ext cx="6096" cy="618"/>
              </a:xfrm>
              <a:prstGeom prst="rect">
                <a:avLst/>
              </a:prstGeom>
            </p:spPr>
          </p:pic>
          <p:pic>
            <p:nvPicPr>
              <p:cNvPr id="83" name="图片 82" descr="1.3"/>
              <p:cNvPicPr>
                <a:picLocks noChangeAspect="1"/>
              </p:cNvPicPr>
              <p:nvPr/>
            </p:nvPicPr>
            <p:blipFill>
              <a:blip r:embed="rId4"/>
              <a:srcRect r="41536" b="-488"/>
              <a:stretch>
                <a:fillRect/>
              </a:stretch>
            </p:blipFill>
            <p:spPr>
              <a:xfrm>
                <a:off x="6559" y="3484"/>
                <a:ext cx="6096" cy="618"/>
              </a:xfrm>
              <a:prstGeom prst="rect">
                <a:avLst/>
              </a:prstGeom>
            </p:spPr>
          </p:pic>
          <p:pic>
            <p:nvPicPr>
              <p:cNvPr id="84" name="图片 83" descr="1.3"/>
              <p:cNvPicPr>
                <a:picLocks noChangeAspect="1"/>
              </p:cNvPicPr>
              <p:nvPr/>
            </p:nvPicPr>
            <p:blipFill>
              <a:blip r:embed="rId4"/>
              <a:srcRect r="41536" b="-488"/>
              <a:stretch>
                <a:fillRect/>
              </a:stretch>
            </p:blipFill>
            <p:spPr>
              <a:xfrm>
                <a:off x="12059" y="7112"/>
                <a:ext cx="6096" cy="618"/>
              </a:xfrm>
              <a:prstGeom prst="rect">
                <a:avLst/>
              </a:prstGeom>
            </p:spPr>
          </p:pic>
          <p:pic>
            <p:nvPicPr>
              <p:cNvPr id="85" name="图片 84" descr="1.3"/>
              <p:cNvPicPr>
                <a:picLocks noChangeAspect="1"/>
              </p:cNvPicPr>
              <p:nvPr/>
            </p:nvPicPr>
            <p:blipFill>
              <a:blip r:embed="rId4"/>
              <a:srcRect r="41536" b="-488"/>
              <a:stretch>
                <a:fillRect/>
              </a:stretch>
            </p:blipFill>
            <p:spPr>
              <a:xfrm>
                <a:off x="16226" y="8195"/>
                <a:ext cx="6096" cy="618"/>
              </a:xfrm>
              <a:prstGeom prst="rect">
                <a:avLst/>
              </a:prstGeom>
            </p:spPr>
          </p:pic>
          <p:pic>
            <p:nvPicPr>
              <p:cNvPr id="86" name="图片 85" descr="1.3"/>
              <p:cNvPicPr>
                <a:picLocks noChangeAspect="1"/>
              </p:cNvPicPr>
              <p:nvPr/>
            </p:nvPicPr>
            <p:blipFill>
              <a:blip r:embed="rId4"/>
              <a:srcRect r="41536" b="-488"/>
              <a:stretch>
                <a:fillRect/>
              </a:stretch>
            </p:blipFill>
            <p:spPr>
              <a:xfrm>
                <a:off x="14644" y="9361"/>
                <a:ext cx="6096" cy="618"/>
              </a:xfrm>
              <a:prstGeom prst="rect">
                <a:avLst/>
              </a:prstGeom>
            </p:spPr>
          </p:pic>
          <p:pic>
            <p:nvPicPr>
              <p:cNvPr id="87" name="图片 86" descr="1.3"/>
              <p:cNvPicPr>
                <a:picLocks noChangeAspect="1"/>
              </p:cNvPicPr>
              <p:nvPr/>
            </p:nvPicPr>
            <p:blipFill>
              <a:blip r:embed="rId4"/>
              <a:srcRect r="41536" b="-488"/>
              <a:stretch>
                <a:fillRect/>
              </a:stretch>
            </p:blipFill>
            <p:spPr>
              <a:xfrm>
                <a:off x="14644" y="4361"/>
                <a:ext cx="6096" cy="618"/>
              </a:xfrm>
              <a:prstGeom prst="rect">
                <a:avLst/>
              </a:prstGeom>
            </p:spPr>
          </p:pic>
          <p:pic>
            <p:nvPicPr>
              <p:cNvPr id="89" name="图片 88" descr="1.3"/>
              <p:cNvPicPr>
                <a:picLocks noChangeAspect="1"/>
              </p:cNvPicPr>
              <p:nvPr/>
            </p:nvPicPr>
            <p:blipFill>
              <a:blip r:embed="rId4"/>
              <a:srcRect r="41536" b="-488"/>
              <a:stretch>
                <a:fillRect/>
              </a:stretch>
            </p:blipFill>
            <p:spPr>
              <a:xfrm>
                <a:off x="14258" y="3476"/>
                <a:ext cx="6096" cy="618"/>
              </a:xfrm>
              <a:prstGeom prst="rect">
                <a:avLst/>
              </a:prstGeom>
            </p:spPr>
          </p:pic>
          <p:pic>
            <p:nvPicPr>
              <p:cNvPr id="52" name="图片 51" descr="1.4"/>
              <p:cNvPicPr>
                <a:picLocks noChangeAspect="1"/>
              </p:cNvPicPr>
              <p:nvPr/>
            </p:nvPicPr>
            <p:blipFill>
              <a:blip r:embed="rId5"/>
              <a:stretch>
                <a:fillRect/>
              </a:stretch>
            </p:blipFill>
            <p:spPr>
              <a:xfrm>
                <a:off x="11834" y="1297"/>
                <a:ext cx="5036" cy="2707"/>
              </a:xfrm>
              <a:prstGeom prst="rect">
                <a:avLst/>
              </a:prstGeom>
            </p:spPr>
          </p:pic>
          <p:pic>
            <p:nvPicPr>
              <p:cNvPr id="5" name="图片 4" descr="1.3"/>
              <p:cNvPicPr>
                <a:picLocks noChangeAspect="1"/>
              </p:cNvPicPr>
              <p:nvPr/>
            </p:nvPicPr>
            <p:blipFill>
              <a:blip r:embed="rId4"/>
              <a:srcRect r="41536" b="-488"/>
              <a:stretch>
                <a:fillRect/>
              </a:stretch>
            </p:blipFill>
            <p:spPr>
              <a:xfrm>
                <a:off x="7616" y="4265"/>
                <a:ext cx="6096" cy="618"/>
              </a:xfrm>
              <a:prstGeom prst="rect">
                <a:avLst/>
              </a:prstGeom>
            </p:spPr>
          </p:pic>
        </p:grpSp>
        <p:sp>
          <p:nvSpPr>
            <p:cNvPr id="4" name="任意多边形 3"/>
            <p:cNvSpPr/>
            <p:nvPr/>
          </p:nvSpPr>
          <p:spPr>
            <a:xfrm>
              <a:off x="-3353" y="1067"/>
              <a:ext cx="22710" cy="10719"/>
            </a:xfrm>
            <a:custGeom>
              <a:avLst/>
              <a:gdLst>
                <a:gd name="connsiteX0" fmla="*/ 3795 w 22680"/>
                <a:gd name="connsiteY0" fmla="*/ 755 h 10167"/>
                <a:gd name="connsiteX1" fmla="*/ 5785 w 22680"/>
                <a:gd name="connsiteY1" fmla="*/ 510 h 10167"/>
                <a:gd name="connsiteX2" fmla="*/ 6642 w 22680"/>
                <a:gd name="connsiteY2" fmla="*/ 1612 h 10167"/>
                <a:gd name="connsiteX3" fmla="*/ 7438 w 22680"/>
                <a:gd name="connsiteY3" fmla="*/ 2132 h 10167"/>
                <a:gd name="connsiteX4" fmla="*/ 9153 w 22680"/>
                <a:gd name="connsiteY4" fmla="*/ 1887 h 10167"/>
                <a:gd name="connsiteX5" fmla="*/ 10132 w 22680"/>
                <a:gd name="connsiteY5" fmla="*/ 3112 h 10167"/>
                <a:gd name="connsiteX6" fmla="*/ 12367 w 22680"/>
                <a:gd name="connsiteY6" fmla="*/ 3204 h 10167"/>
                <a:gd name="connsiteX7" fmla="*/ 13621 w 22680"/>
                <a:gd name="connsiteY7" fmla="*/ 4013 h 10167"/>
                <a:gd name="connsiteX8" fmla="*/ 17081 w 22680"/>
                <a:gd name="connsiteY8" fmla="*/ 3173 h 10167"/>
                <a:gd name="connsiteX9" fmla="*/ 18488 w 22680"/>
                <a:gd name="connsiteY9" fmla="*/ 2850 h 10167"/>
                <a:gd name="connsiteX10" fmla="*/ 17386 w 22680"/>
                <a:gd name="connsiteY10" fmla="*/ 3463 h 10167"/>
                <a:gd name="connsiteX11" fmla="*/ 14877 w 22680"/>
                <a:gd name="connsiteY11" fmla="*/ 5194 h 10167"/>
                <a:gd name="connsiteX12" fmla="*/ 15153 w 22680"/>
                <a:gd name="connsiteY12" fmla="*/ 6724 h 10167"/>
                <a:gd name="connsiteX13" fmla="*/ 16744 w 22680"/>
                <a:gd name="connsiteY13" fmla="*/ 6938 h 10167"/>
                <a:gd name="connsiteX14" fmla="*/ 17724 w 22680"/>
                <a:gd name="connsiteY14" fmla="*/ 8316 h 10167"/>
                <a:gd name="connsiteX15" fmla="*/ 19989 w 22680"/>
                <a:gd name="connsiteY15" fmla="*/ 8010 h 10167"/>
                <a:gd name="connsiteX16" fmla="*/ 21214 w 22680"/>
                <a:gd name="connsiteY16" fmla="*/ 9387 h 10167"/>
                <a:gd name="connsiteX17" fmla="*/ 1869 w 22680"/>
                <a:gd name="connsiteY17" fmla="*/ 9326 h 10167"/>
                <a:gd name="connsiteX18" fmla="*/ 1716 w 22680"/>
                <a:gd name="connsiteY18" fmla="*/ 816 h 10167"/>
                <a:gd name="connsiteX19" fmla="*/ 3857 w 22680"/>
                <a:gd name="connsiteY19" fmla="*/ 755 h 1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680" h="10168">
                  <a:moveTo>
                    <a:pt x="3795" y="755"/>
                  </a:moveTo>
                  <a:cubicBezTo>
                    <a:pt x="4176" y="684"/>
                    <a:pt x="5216" y="339"/>
                    <a:pt x="5785" y="510"/>
                  </a:cubicBezTo>
                  <a:cubicBezTo>
                    <a:pt x="6354" y="681"/>
                    <a:pt x="6311" y="1288"/>
                    <a:pt x="6642" y="1612"/>
                  </a:cubicBezTo>
                  <a:cubicBezTo>
                    <a:pt x="6973" y="1936"/>
                    <a:pt x="6936" y="2077"/>
                    <a:pt x="7438" y="2132"/>
                  </a:cubicBezTo>
                  <a:cubicBezTo>
                    <a:pt x="7940" y="2187"/>
                    <a:pt x="8614" y="1691"/>
                    <a:pt x="9153" y="1887"/>
                  </a:cubicBezTo>
                  <a:cubicBezTo>
                    <a:pt x="9692" y="2083"/>
                    <a:pt x="9489" y="2849"/>
                    <a:pt x="10132" y="3112"/>
                  </a:cubicBezTo>
                  <a:cubicBezTo>
                    <a:pt x="10775" y="3375"/>
                    <a:pt x="11706" y="2959"/>
                    <a:pt x="12367" y="3204"/>
                  </a:cubicBezTo>
                  <a:cubicBezTo>
                    <a:pt x="13028" y="3449"/>
                    <a:pt x="12678" y="4019"/>
                    <a:pt x="13621" y="4013"/>
                  </a:cubicBezTo>
                  <a:cubicBezTo>
                    <a:pt x="14564" y="4007"/>
                    <a:pt x="16071" y="3540"/>
                    <a:pt x="17081" y="3173"/>
                  </a:cubicBezTo>
                  <a:cubicBezTo>
                    <a:pt x="17892" y="2979"/>
                    <a:pt x="18437" y="2802"/>
                    <a:pt x="18488" y="2850"/>
                  </a:cubicBezTo>
                  <a:cubicBezTo>
                    <a:pt x="18539" y="2898"/>
                    <a:pt x="17988" y="3072"/>
                    <a:pt x="17386" y="3463"/>
                  </a:cubicBezTo>
                  <a:cubicBezTo>
                    <a:pt x="15457" y="4657"/>
                    <a:pt x="15544" y="4349"/>
                    <a:pt x="14877" y="5194"/>
                  </a:cubicBezTo>
                  <a:cubicBezTo>
                    <a:pt x="14210" y="6039"/>
                    <a:pt x="14780" y="6375"/>
                    <a:pt x="15153" y="6724"/>
                  </a:cubicBezTo>
                  <a:cubicBezTo>
                    <a:pt x="15526" y="7073"/>
                    <a:pt x="16230" y="6620"/>
                    <a:pt x="16744" y="6938"/>
                  </a:cubicBezTo>
                  <a:cubicBezTo>
                    <a:pt x="17258" y="7256"/>
                    <a:pt x="17075" y="8102"/>
                    <a:pt x="17724" y="8316"/>
                  </a:cubicBezTo>
                  <a:cubicBezTo>
                    <a:pt x="18373" y="8530"/>
                    <a:pt x="19291" y="7796"/>
                    <a:pt x="19989" y="8010"/>
                  </a:cubicBezTo>
                  <a:cubicBezTo>
                    <a:pt x="20687" y="8224"/>
                    <a:pt x="24838" y="9124"/>
                    <a:pt x="21214" y="9387"/>
                  </a:cubicBezTo>
                  <a:cubicBezTo>
                    <a:pt x="17590" y="9650"/>
                    <a:pt x="5769" y="11040"/>
                    <a:pt x="1869" y="9326"/>
                  </a:cubicBezTo>
                  <a:cubicBezTo>
                    <a:pt x="-2031" y="7612"/>
                    <a:pt x="1318" y="2530"/>
                    <a:pt x="1716" y="816"/>
                  </a:cubicBezTo>
                  <a:cubicBezTo>
                    <a:pt x="2114" y="-898"/>
                    <a:pt x="3426" y="597"/>
                    <a:pt x="3857" y="755"/>
                  </a:cubicBezTo>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0" name="文本框 89"/>
          <p:cNvSpPr txBox="1"/>
          <p:nvPr/>
        </p:nvSpPr>
        <p:spPr>
          <a:xfrm>
            <a:off x="1780540" y="5657215"/>
            <a:ext cx="4284980" cy="368300"/>
          </a:xfrm>
          <a:prstGeom prst="rect">
            <a:avLst/>
          </a:prstGeom>
          <a:noFill/>
        </p:spPr>
        <p:txBody>
          <a:bodyPr wrap="square" rtlCol="0">
            <a:spAutoFit/>
          </a:bodyPr>
          <a:p>
            <a:r>
              <a:rPr lang="zh-CN" altLang="en-US"/>
              <a:t>汇报人：千库网       汇报时间：</a:t>
            </a:r>
            <a:r>
              <a:rPr lang="en-US" altLang="zh-CN"/>
              <a:t>xx</a:t>
            </a:r>
            <a:r>
              <a:rPr lang="zh-CN" altLang="en-US"/>
              <a:t>年</a:t>
            </a:r>
            <a:r>
              <a:rPr lang="en-US" altLang="zh-CN"/>
              <a:t>xx</a:t>
            </a:r>
            <a:r>
              <a:rPr lang="zh-CN" altLang="en-US"/>
              <a:t>月</a:t>
            </a:r>
            <a:endParaRPr lang="zh-CN" altLang="en-US"/>
          </a:p>
        </p:txBody>
      </p:sp>
      <p:sp>
        <p:nvSpPr>
          <p:cNvPr id="6" name="文本框 5"/>
          <p:cNvSpPr txBox="1"/>
          <p:nvPr/>
        </p:nvSpPr>
        <p:spPr>
          <a:xfrm>
            <a:off x="1815465" y="3449320"/>
            <a:ext cx="4663440" cy="1322070"/>
          </a:xfrm>
          <a:prstGeom prst="rect">
            <a:avLst/>
          </a:prstGeom>
          <a:noFill/>
        </p:spPr>
        <p:txBody>
          <a:bodyPr wrap="square" rtlCol="0">
            <a:spAutoFit/>
          </a:bodyPr>
          <a:p>
            <a:r>
              <a:rPr lang="zh-CN" altLang="en-US" sz="4000" b="1">
                <a:solidFill>
                  <a:srgbClr val="97D2D0"/>
                </a:solidFill>
                <a:latin typeface="微软雅黑" panose="020B0503020204020204" pitchFamily="34" charset="-122"/>
                <a:ea typeface="微软雅黑" panose="020B0503020204020204" pitchFamily="34" charset="-122"/>
              </a:rPr>
              <a:t>蓝色小清新扁平化</a:t>
            </a:r>
            <a:endParaRPr lang="zh-CN" altLang="en-US" sz="4000" b="1">
              <a:solidFill>
                <a:srgbClr val="97D2D0"/>
              </a:solidFill>
              <a:latin typeface="微软雅黑" panose="020B0503020204020204" pitchFamily="34" charset="-122"/>
              <a:ea typeface="微软雅黑" panose="020B0503020204020204" pitchFamily="34" charset="-122"/>
            </a:endParaRPr>
          </a:p>
          <a:p>
            <a:r>
              <a:rPr lang="zh-CN" altLang="en-US" sz="4000" b="1">
                <a:solidFill>
                  <a:srgbClr val="97D2D0"/>
                </a:solidFill>
                <a:latin typeface="微软雅黑" panose="020B0503020204020204" pitchFamily="34" charset="-122"/>
                <a:ea typeface="微软雅黑" panose="020B0503020204020204" pitchFamily="34" charset="-122"/>
              </a:rPr>
              <a:t>工作计划</a:t>
            </a:r>
            <a:r>
              <a:rPr lang="en-US" altLang="zh-CN" sz="4000" b="1">
                <a:solidFill>
                  <a:srgbClr val="97D2D0"/>
                </a:solidFill>
                <a:latin typeface="微软雅黑" panose="020B0503020204020204" pitchFamily="34" charset="-122"/>
                <a:ea typeface="微软雅黑" panose="020B0503020204020204" pitchFamily="34" charset="-122"/>
              </a:rPr>
              <a:t>PPT</a:t>
            </a:r>
            <a:r>
              <a:rPr lang="zh-CN" altLang="en-US" sz="4000" b="1">
                <a:solidFill>
                  <a:srgbClr val="97D2D0"/>
                </a:solidFill>
                <a:latin typeface="微软雅黑" panose="020B0503020204020204" pitchFamily="34" charset="-122"/>
                <a:ea typeface="微软雅黑" panose="020B0503020204020204" pitchFamily="34" charset="-122"/>
              </a:rPr>
              <a:t>模板</a:t>
            </a:r>
            <a:endParaRPr lang="zh-CN" altLang="en-US" sz="4000" b="1">
              <a:solidFill>
                <a:srgbClr val="97D2D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42" presetClass="path" presetSubtype="0" accel="50000" decel="50000" fill="hold" grpId="1" nodeType="withEffect">
                                  <p:stCondLst>
                                    <p:cond delay="0"/>
                                  </p:stCondLst>
                                  <p:childTnLst>
                                    <p:animMotion origin="layout" path="M -0.541252 0.880883 L -0.017549 -0.017037 " pathEditMode="relative" rAng="0" ptsTypes="AA">
                                      <p:cBhvr>
                                        <p:cTn id="8" dur="2000" fill="hold"/>
                                        <p:tgtEl>
                                          <p:spTgt spid="43"/>
                                        </p:tgtEl>
                                        <p:attrNameLst>
                                          <p:attrName>ppt_x</p:attrName>
                                          <p:attrName>ppt_y</p:attrName>
                                        </p:attrNameLst>
                                      </p:cBhvr>
                                      <p:rCtr x="262" y="-448"/>
                                    </p:animMotion>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3"/>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p:tgtEl>
                                          <p:spTgt spid="6"/>
                                        </p:tgtEl>
                                        <p:attrNameLst>
                                          <p:attrName>ppt_y</p:attrName>
                                        </p:attrNameLst>
                                      </p:cBhvr>
                                      <p:tavLst>
                                        <p:tav tm="0">
                                          <p:val>
                                            <p:strVal val="#ppt_y+#ppt_h*1.125000"/>
                                          </p:val>
                                        </p:tav>
                                        <p:tav tm="100000">
                                          <p:val>
                                            <p:strVal val="#ppt_y"/>
                                          </p:val>
                                        </p:tav>
                                      </p:tavLst>
                                    </p:anim>
                                    <p:animEffect transition="in" filter="wipe(up)">
                                      <p:cBhvr>
                                        <p:cTn id="21" dur="500"/>
                                        <p:tgtEl>
                                          <p:spTgt spid="6"/>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90"/>
                                        </p:tgtEl>
                                        <p:attrNameLst>
                                          <p:attrName>style.visibility</p:attrName>
                                        </p:attrNameLst>
                                      </p:cBhvr>
                                      <p:to>
                                        <p:strVal val="visible"/>
                                      </p:to>
                                    </p:set>
                                    <p:anim calcmode="lin" valueType="num">
                                      <p:cBhvr additive="base">
                                        <p:cTn id="24" dur="500"/>
                                        <p:tgtEl>
                                          <p:spTgt spid="90"/>
                                        </p:tgtEl>
                                        <p:attrNameLst>
                                          <p:attrName>ppt_y</p:attrName>
                                        </p:attrNameLst>
                                      </p:cBhvr>
                                      <p:tavLst>
                                        <p:tav tm="0">
                                          <p:val>
                                            <p:strVal val="#ppt_y+#ppt_h*1.125000"/>
                                          </p:val>
                                        </p:tav>
                                        <p:tav tm="100000">
                                          <p:val>
                                            <p:strVal val="#ppt_y"/>
                                          </p:val>
                                        </p:tav>
                                      </p:tavLst>
                                    </p:anim>
                                    <p:animEffect transition="in" filter="wipe(up)">
                                      <p:cBhvr>
                                        <p:cTn id="2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6" grpId="0"/>
      <p:bldP spid="9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63500" sx="102000" sy="102000" algn="ct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63500" sx="102000" sy="102000" algn="ct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全年目标</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12" name="组合 11"/>
          <p:cNvGrpSpPr/>
          <p:nvPr/>
        </p:nvGrpSpPr>
        <p:grpSpPr>
          <a:xfrm>
            <a:off x="1811655" y="1631315"/>
            <a:ext cx="10109200" cy="4718066"/>
            <a:chOff x="1721" y="2172"/>
            <a:chExt cx="15920" cy="7430"/>
          </a:xfrm>
        </p:grpSpPr>
        <p:sp>
          <p:nvSpPr>
            <p:cNvPr id="7" name="Oval 5"/>
            <p:cNvSpPr/>
            <p:nvPr/>
          </p:nvSpPr>
          <p:spPr>
            <a:xfrm>
              <a:off x="14124" y="3430"/>
              <a:ext cx="3517" cy="3377"/>
            </a:xfrm>
            <a:prstGeom prst="ellipse">
              <a:avLst/>
            </a:prstGeom>
            <a:solidFill>
              <a:srgbClr val="507FC1"/>
            </a:solidFill>
            <a:ln>
              <a:solidFill>
                <a:srgbClr val="97D2D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8" name="Oval 10"/>
            <p:cNvSpPr/>
            <p:nvPr/>
          </p:nvSpPr>
          <p:spPr>
            <a:xfrm>
              <a:off x="11072" y="2226"/>
              <a:ext cx="3264" cy="3264"/>
            </a:xfrm>
            <a:prstGeom prst="ellipse">
              <a:avLst/>
            </a:prstGeom>
            <a:noFill/>
            <a:ln>
              <a:solidFill>
                <a:srgbClr val="507FC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6" name="Oval 15"/>
            <p:cNvSpPr/>
            <p:nvPr/>
          </p:nvSpPr>
          <p:spPr>
            <a:xfrm>
              <a:off x="7896" y="3353"/>
              <a:ext cx="3264" cy="3264"/>
            </a:xfrm>
            <a:prstGeom prst="ellipse">
              <a:avLst/>
            </a:prstGeom>
            <a:solidFill>
              <a:srgbClr val="507FC1"/>
            </a:solidFill>
            <a:ln>
              <a:solidFill>
                <a:srgbClr val="507FC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22" name="Oval 20"/>
            <p:cNvSpPr/>
            <p:nvPr/>
          </p:nvSpPr>
          <p:spPr>
            <a:xfrm>
              <a:off x="4765" y="2172"/>
              <a:ext cx="3264" cy="3264"/>
            </a:xfrm>
            <a:prstGeom prst="ellipse">
              <a:avLst/>
            </a:prstGeom>
            <a:noFill/>
            <a:ln>
              <a:solidFill>
                <a:srgbClr val="507FC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27" name="Oval 25"/>
            <p:cNvSpPr/>
            <p:nvPr/>
          </p:nvSpPr>
          <p:spPr>
            <a:xfrm>
              <a:off x="1721" y="3826"/>
              <a:ext cx="3348" cy="3348"/>
            </a:xfrm>
            <a:prstGeom prst="ellipse">
              <a:avLst/>
            </a:prstGeom>
            <a:solidFill>
              <a:srgbClr val="507FC1"/>
            </a:solidFill>
            <a:ln>
              <a:solidFill>
                <a:srgbClr val="97D2D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cxnSp>
          <p:nvCxnSpPr>
            <p:cNvPr id="31" name="Straight Connector 30"/>
            <p:cNvCxnSpPr/>
            <p:nvPr/>
          </p:nvCxnSpPr>
          <p:spPr>
            <a:xfrm>
              <a:off x="1732" y="9368"/>
              <a:ext cx="15906" cy="0"/>
            </a:xfrm>
            <a:prstGeom prst="line">
              <a:avLst/>
            </a:prstGeom>
            <a:ln w="19050">
              <a:solidFill>
                <a:srgbClr val="545454"/>
              </a:solidFill>
              <a:prstDash val="sysDot"/>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3177" y="9179"/>
              <a:ext cx="423" cy="423"/>
            </a:xfrm>
            <a:prstGeom prst="ellipse">
              <a:avLst/>
            </a:prstGeom>
            <a:solidFill>
              <a:srgbClr val="D82E3A"/>
            </a:solidFill>
            <a:ln w="19050">
              <a:solidFill>
                <a:srgbClr val="D82E3A"/>
              </a:soli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3" name="Oval 35"/>
            <p:cNvSpPr/>
            <p:nvPr/>
          </p:nvSpPr>
          <p:spPr>
            <a:xfrm>
              <a:off x="6157" y="9179"/>
              <a:ext cx="423" cy="423"/>
            </a:xfrm>
            <a:prstGeom prst="ellipse">
              <a:avLst/>
            </a:prstGeom>
            <a:solidFill>
              <a:srgbClr val="D82E3A"/>
            </a:solidFill>
            <a:ln w="19050">
              <a:solidFill>
                <a:srgbClr val="D82E3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4" name="Oval 39"/>
            <p:cNvSpPr/>
            <p:nvPr/>
          </p:nvSpPr>
          <p:spPr>
            <a:xfrm>
              <a:off x="9317" y="9179"/>
              <a:ext cx="423" cy="423"/>
            </a:xfrm>
            <a:prstGeom prst="ellipse">
              <a:avLst/>
            </a:prstGeom>
            <a:solidFill>
              <a:srgbClr val="D82E3A"/>
            </a:solidFill>
            <a:ln w="19050">
              <a:solidFill>
                <a:srgbClr val="D82E3A"/>
              </a:soli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5" name="Oval 43"/>
            <p:cNvSpPr/>
            <p:nvPr/>
          </p:nvSpPr>
          <p:spPr>
            <a:xfrm>
              <a:off x="12477" y="9179"/>
              <a:ext cx="423" cy="423"/>
            </a:xfrm>
            <a:prstGeom prst="ellipse">
              <a:avLst/>
            </a:prstGeom>
            <a:solidFill>
              <a:srgbClr val="D82E3A"/>
            </a:solidFill>
            <a:ln w="19050">
              <a:solidFill>
                <a:srgbClr val="D82E3A"/>
              </a:soli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6" name="Oval 47"/>
            <p:cNvSpPr/>
            <p:nvPr/>
          </p:nvSpPr>
          <p:spPr>
            <a:xfrm>
              <a:off x="15677" y="9179"/>
              <a:ext cx="423" cy="423"/>
            </a:xfrm>
            <a:prstGeom prst="ellipse">
              <a:avLst/>
            </a:prstGeom>
            <a:solidFill>
              <a:srgbClr val="D82E3A"/>
            </a:solidFill>
            <a:ln w="19050">
              <a:solidFill>
                <a:srgbClr val="D82E3A"/>
              </a:soli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8" name="Isosceles Triangle 51"/>
            <p:cNvSpPr/>
            <p:nvPr/>
          </p:nvSpPr>
          <p:spPr>
            <a:xfrm flipV="1">
              <a:off x="6288" y="6258"/>
              <a:ext cx="160" cy="2880"/>
            </a:xfrm>
            <a:prstGeom prst="triangle">
              <a:avLst/>
            </a:prstGeom>
            <a:solidFill>
              <a:srgbClr val="507FC1"/>
            </a:solidFill>
            <a:ln>
              <a:solidFill>
                <a:srgbClr val="507FC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9" name="Oval 52"/>
            <p:cNvSpPr/>
            <p:nvPr/>
          </p:nvSpPr>
          <p:spPr>
            <a:xfrm>
              <a:off x="5757" y="5000"/>
              <a:ext cx="1280" cy="1280"/>
            </a:xfrm>
            <a:prstGeom prst="ellips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1" name="Isosceles Triangle 54"/>
            <p:cNvSpPr/>
            <p:nvPr/>
          </p:nvSpPr>
          <p:spPr>
            <a:xfrm flipV="1">
              <a:off x="3357" y="7913"/>
              <a:ext cx="160" cy="1257"/>
            </a:xfrm>
            <a:prstGeom prst="triangl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2" name="Oval 55"/>
            <p:cNvSpPr/>
            <p:nvPr/>
          </p:nvSpPr>
          <p:spPr>
            <a:xfrm>
              <a:off x="2797" y="6685"/>
              <a:ext cx="1280" cy="1280"/>
            </a:xfrm>
            <a:prstGeom prst="ellips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600" dirty="0">
                <a:solidFill>
                  <a:schemeClr val="bg1"/>
                </a:solidFill>
                <a:latin typeface="微软雅黑" panose="020B0503020204020204" pitchFamily="34" charset="-122"/>
              </a:endParaRPr>
            </a:p>
          </p:txBody>
        </p:sp>
        <p:sp>
          <p:nvSpPr>
            <p:cNvPr id="9" name="Isosceles Triangle 57"/>
            <p:cNvSpPr/>
            <p:nvPr/>
          </p:nvSpPr>
          <p:spPr>
            <a:xfrm flipV="1">
              <a:off x="9448" y="7559"/>
              <a:ext cx="160" cy="1536"/>
            </a:xfrm>
            <a:prstGeom prst="triangl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1" name="Oval 58"/>
            <p:cNvSpPr/>
            <p:nvPr/>
          </p:nvSpPr>
          <p:spPr>
            <a:xfrm>
              <a:off x="8888" y="6301"/>
              <a:ext cx="1280" cy="1280"/>
            </a:xfrm>
            <a:prstGeom prst="ellips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7" name="Isosceles Triangle 60"/>
            <p:cNvSpPr/>
            <p:nvPr/>
          </p:nvSpPr>
          <p:spPr>
            <a:xfrm flipV="1">
              <a:off x="12624" y="6258"/>
              <a:ext cx="160" cy="2880"/>
            </a:xfrm>
            <a:prstGeom prst="triangl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8" name="Oval 61"/>
            <p:cNvSpPr/>
            <p:nvPr/>
          </p:nvSpPr>
          <p:spPr>
            <a:xfrm>
              <a:off x="12064" y="5000"/>
              <a:ext cx="1280" cy="1280"/>
            </a:xfrm>
            <a:prstGeom prst="ellips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50" name="Isosceles Triangle 63"/>
            <p:cNvSpPr/>
            <p:nvPr/>
          </p:nvSpPr>
          <p:spPr>
            <a:xfrm flipV="1">
              <a:off x="15788" y="7559"/>
              <a:ext cx="160" cy="1536"/>
            </a:xfrm>
            <a:prstGeom prst="triangl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51" name="Oval 64"/>
            <p:cNvSpPr/>
            <p:nvPr/>
          </p:nvSpPr>
          <p:spPr>
            <a:xfrm>
              <a:off x="15228" y="6301"/>
              <a:ext cx="1280" cy="1280"/>
            </a:xfrm>
            <a:prstGeom prst="ellipse">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52" name="TextBox 65"/>
            <p:cNvSpPr txBox="1"/>
            <p:nvPr/>
          </p:nvSpPr>
          <p:spPr>
            <a:xfrm>
              <a:off x="2812" y="6968"/>
              <a:ext cx="1301" cy="662"/>
            </a:xfrm>
            <a:prstGeom prst="rect">
              <a:avLst/>
            </a:prstGeom>
            <a:noFill/>
          </p:spPr>
          <p:txBody>
            <a:bodyPr wrap="none" rtlCol="0">
              <a:spAutoFit/>
            </a:bodyPr>
            <a:p>
              <a:r>
                <a:rPr lang="en-US" sz="2135" dirty="0">
                  <a:solidFill>
                    <a:schemeClr val="bg1"/>
                  </a:solidFill>
                  <a:latin typeface="微软雅黑" panose="020B0503020204020204" pitchFamily="34" charset="-122"/>
                </a:rPr>
                <a:t>2002</a:t>
              </a:r>
              <a:endParaRPr lang="en-US" sz="2135" dirty="0">
                <a:solidFill>
                  <a:schemeClr val="bg1"/>
                </a:solidFill>
                <a:latin typeface="微软雅黑" panose="020B0503020204020204" pitchFamily="34" charset="-122"/>
              </a:endParaRPr>
            </a:p>
          </p:txBody>
        </p:sp>
        <p:sp>
          <p:nvSpPr>
            <p:cNvPr id="53" name="TextBox 66"/>
            <p:cNvSpPr txBox="1"/>
            <p:nvPr/>
          </p:nvSpPr>
          <p:spPr>
            <a:xfrm>
              <a:off x="5750" y="5329"/>
              <a:ext cx="1301" cy="662"/>
            </a:xfrm>
            <a:prstGeom prst="rect">
              <a:avLst/>
            </a:prstGeom>
            <a:noFill/>
          </p:spPr>
          <p:txBody>
            <a:bodyPr wrap="none" rtlCol="0">
              <a:spAutoFit/>
            </a:bodyPr>
            <a:p>
              <a:r>
                <a:rPr lang="en-US" sz="2135" dirty="0">
                  <a:solidFill>
                    <a:schemeClr val="bg1"/>
                  </a:solidFill>
                  <a:latin typeface="微软雅黑" panose="020B0503020204020204" pitchFamily="34" charset="-122"/>
                </a:rPr>
                <a:t>2006</a:t>
              </a:r>
              <a:endParaRPr lang="en-US" sz="2135" dirty="0">
                <a:solidFill>
                  <a:schemeClr val="bg1"/>
                </a:solidFill>
                <a:latin typeface="微软雅黑" panose="020B0503020204020204" pitchFamily="34" charset="-122"/>
              </a:endParaRPr>
            </a:p>
          </p:txBody>
        </p:sp>
        <p:sp>
          <p:nvSpPr>
            <p:cNvPr id="54" name="TextBox 67"/>
            <p:cNvSpPr txBox="1"/>
            <p:nvPr/>
          </p:nvSpPr>
          <p:spPr>
            <a:xfrm>
              <a:off x="8910" y="6631"/>
              <a:ext cx="1301" cy="662"/>
            </a:xfrm>
            <a:prstGeom prst="rect">
              <a:avLst/>
            </a:prstGeom>
            <a:noFill/>
          </p:spPr>
          <p:txBody>
            <a:bodyPr wrap="none" rtlCol="0">
              <a:spAutoFit/>
            </a:bodyPr>
            <a:p>
              <a:r>
                <a:rPr lang="en-US" sz="2135" dirty="0">
                  <a:solidFill>
                    <a:schemeClr val="bg1"/>
                  </a:solidFill>
                  <a:latin typeface="微软雅黑" panose="020B0503020204020204" pitchFamily="34" charset="-122"/>
                </a:rPr>
                <a:t>2010</a:t>
              </a:r>
              <a:endParaRPr lang="en-US" sz="2135" dirty="0">
                <a:solidFill>
                  <a:schemeClr val="bg1"/>
                </a:solidFill>
                <a:latin typeface="微软雅黑" panose="020B0503020204020204" pitchFamily="34" charset="-122"/>
              </a:endParaRPr>
            </a:p>
          </p:txBody>
        </p:sp>
        <p:sp>
          <p:nvSpPr>
            <p:cNvPr id="55" name="TextBox 68"/>
            <p:cNvSpPr txBox="1"/>
            <p:nvPr/>
          </p:nvSpPr>
          <p:spPr>
            <a:xfrm>
              <a:off x="12086" y="5349"/>
              <a:ext cx="1301" cy="662"/>
            </a:xfrm>
            <a:prstGeom prst="rect">
              <a:avLst/>
            </a:prstGeom>
            <a:noFill/>
          </p:spPr>
          <p:txBody>
            <a:bodyPr wrap="none" rtlCol="0">
              <a:spAutoFit/>
            </a:bodyPr>
            <a:p>
              <a:r>
                <a:rPr lang="en-US" sz="2135" dirty="0">
                  <a:solidFill>
                    <a:schemeClr val="bg1"/>
                  </a:solidFill>
                  <a:latin typeface="微软雅黑" panose="020B0503020204020204" pitchFamily="34" charset="-122"/>
                </a:rPr>
                <a:t>2014</a:t>
              </a:r>
              <a:endParaRPr lang="en-US" sz="2135" dirty="0">
                <a:solidFill>
                  <a:schemeClr val="bg1"/>
                </a:solidFill>
                <a:latin typeface="微软雅黑" panose="020B0503020204020204" pitchFamily="34" charset="-122"/>
              </a:endParaRPr>
            </a:p>
          </p:txBody>
        </p:sp>
        <p:sp>
          <p:nvSpPr>
            <p:cNvPr id="56" name="TextBox 69"/>
            <p:cNvSpPr txBox="1"/>
            <p:nvPr/>
          </p:nvSpPr>
          <p:spPr>
            <a:xfrm>
              <a:off x="15250" y="6673"/>
              <a:ext cx="1301" cy="662"/>
            </a:xfrm>
            <a:prstGeom prst="rect">
              <a:avLst/>
            </a:prstGeom>
            <a:noFill/>
          </p:spPr>
          <p:txBody>
            <a:bodyPr wrap="none" rtlCol="0">
              <a:spAutoFit/>
            </a:bodyPr>
            <a:p>
              <a:r>
                <a:rPr lang="en-US" sz="2135" dirty="0">
                  <a:solidFill>
                    <a:schemeClr val="bg1"/>
                  </a:solidFill>
                  <a:latin typeface="微软雅黑" panose="020B0503020204020204" pitchFamily="34" charset="-122"/>
                </a:rPr>
                <a:t>2018</a:t>
              </a:r>
              <a:endParaRPr lang="en-US" sz="2135" dirty="0">
                <a:solidFill>
                  <a:schemeClr val="bg1"/>
                </a:solidFill>
                <a:latin typeface="微软雅黑" panose="020B0503020204020204" pitchFamily="34" charset="-122"/>
              </a:endParaRPr>
            </a:p>
          </p:txBody>
        </p:sp>
        <p:sp>
          <p:nvSpPr>
            <p:cNvPr id="57" name="TextBox 20"/>
            <p:cNvSpPr txBox="1"/>
            <p:nvPr/>
          </p:nvSpPr>
          <p:spPr>
            <a:xfrm>
              <a:off x="1825" y="4629"/>
              <a:ext cx="3166" cy="1915"/>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58" name="TextBox 20"/>
            <p:cNvSpPr txBox="1"/>
            <p:nvPr/>
          </p:nvSpPr>
          <p:spPr>
            <a:xfrm>
              <a:off x="7977" y="4043"/>
              <a:ext cx="3166" cy="1915"/>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59" name="TextBox 20"/>
            <p:cNvSpPr txBox="1"/>
            <p:nvPr/>
          </p:nvSpPr>
          <p:spPr>
            <a:xfrm>
              <a:off x="14290" y="4303"/>
              <a:ext cx="3166" cy="1915"/>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60" name="TextBox 20"/>
            <p:cNvSpPr txBox="1"/>
            <p:nvPr/>
          </p:nvSpPr>
          <p:spPr>
            <a:xfrm>
              <a:off x="4785" y="2796"/>
              <a:ext cx="3166" cy="1915"/>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61" name="TextBox 20"/>
            <p:cNvSpPr txBox="1"/>
            <p:nvPr/>
          </p:nvSpPr>
          <p:spPr>
            <a:xfrm>
              <a:off x="11097" y="2796"/>
              <a:ext cx="3166" cy="1915"/>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grpSp>
      <p:pic>
        <p:nvPicPr>
          <p:cNvPr id="13" name="图片 12"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3"/>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up)">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全年目标</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61" name="组合 60"/>
          <p:cNvGrpSpPr/>
          <p:nvPr/>
        </p:nvGrpSpPr>
        <p:grpSpPr>
          <a:xfrm>
            <a:off x="1837054" y="2209927"/>
            <a:ext cx="9554785" cy="2984374"/>
            <a:chOff x="1280" y="2976"/>
            <a:chExt cx="16660" cy="5204"/>
          </a:xfrm>
        </p:grpSpPr>
        <p:grpSp>
          <p:nvGrpSpPr>
            <p:cNvPr id="7" name="Group 37"/>
            <p:cNvGrpSpPr/>
            <p:nvPr/>
          </p:nvGrpSpPr>
          <p:grpSpPr>
            <a:xfrm>
              <a:off x="1314" y="6404"/>
              <a:ext cx="8391" cy="1776"/>
              <a:chOff x="625947" y="3225720"/>
              <a:chExt cx="3996050" cy="845617"/>
            </a:xfrm>
          </p:grpSpPr>
          <p:sp>
            <p:nvSpPr>
              <p:cNvPr id="8" name="Round Same Side Corner Rectangle 63"/>
              <p:cNvSpPr/>
              <p:nvPr/>
            </p:nvSpPr>
            <p:spPr>
              <a:xfrm rot="5400000" flipV="1">
                <a:off x="1263801" y="2899404"/>
                <a:ext cx="534079" cy="1809787"/>
              </a:xfrm>
              <a:prstGeom prst="round2SameRect">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9" name="Rectangle 44"/>
              <p:cNvSpPr/>
              <p:nvPr/>
            </p:nvSpPr>
            <p:spPr>
              <a:xfrm flipV="1">
                <a:off x="2421209" y="3225720"/>
                <a:ext cx="1152897" cy="845616"/>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chemeClr val="accent1">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1" name="Rectangle 70"/>
              <p:cNvSpPr/>
              <p:nvPr/>
            </p:nvSpPr>
            <p:spPr>
              <a:xfrm flipV="1">
                <a:off x="3589679" y="3225720"/>
                <a:ext cx="1032318" cy="316300"/>
              </a:xfrm>
              <a:prstGeom prst="rect">
                <a:avLst/>
              </a:prstGeom>
              <a:solidFill>
                <a:srgbClr val="507F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12" name="Group 36"/>
            <p:cNvGrpSpPr/>
            <p:nvPr/>
          </p:nvGrpSpPr>
          <p:grpSpPr>
            <a:xfrm>
              <a:off x="1280" y="5605"/>
              <a:ext cx="8399" cy="1259"/>
              <a:chOff x="609599" y="2844874"/>
              <a:chExt cx="3999909" cy="599717"/>
            </a:xfrm>
          </p:grpSpPr>
          <p:sp>
            <p:nvSpPr>
              <p:cNvPr id="13" name="Rectangle 44"/>
              <p:cNvSpPr/>
              <p:nvPr/>
            </p:nvSpPr>
            <p:spPr>
              <a:xfrm flipV="1">
                <a:off x="2419386" y="2847990"/>
                <a:ext cx="1159269" cy="596601"/>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rgbClr val="C00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4" name="Rectangle 82"/>
              <p:cNvSpPr/>
              <p:nvPr/>
            </p:nvSpPr>
            <p:spPr>
              <a:xfrm flipV="1">
                <a:off x="3578454" y="2844874"/>
                <a:ext cx="1031054" cy="333672"/>
              </a:xfrm>
              <a:prstGeom prst="rect">
                <a:avLst/>
              </a:prstGeom>
              <a:solidFill>
                <a:srgbClr val="D82E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5" name="Round Same Side Corner Rectangle 40"/>
              <p:cNvSpPr/>
              <p:nvPr/>
            </p:nvSpPr>
            <p:spPr>
              <a:xfrm rot="5400000" flipV="1">
                <a:off x="1229932" y="2255136"/>
                <a:ext cx="569122" cy="1809787"/>
              </a:xfrm>
              <a:prstGeom prst="round2SameRect">
                <a:avLst/>
              </a:prstGeom>
              <a:solidFill>
                <a:srgbClr val="D82E3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16" name="Group 34"/>
            <p:cNvGrpSpPr/>
            <p:nvPr/>
          </p:nvGrpSpPr>
          <p:grpSpPr>
            <a:xfrm>
              <a:off x="1314" y="2976"/>
              <a:ext cx="8388" cy="1776"/>
              <a:chOff x="625947" y="1593038"/>
              <a:chExt cx="3994624" cy="845616"/>
            </a:xfrm>
          </p:grpSpPr>
          <p:sp>
            <p:nvSpPr>
              <p:cNvPr id="17" name="Rectangle 44"/>
              <p:cNvSpPr/>
              <p:nvPr/>
            </p:nvSpPr>
            <p:spPr>
              <a:xfrm>
                <a:off x="2435869" y="1593038"/>
                <a:ext cx="1152897" cy="845616"/>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rgbClr val="C00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8" name="Rectangle 46"/>
              <p:cNvSpPr/>
              <p:nvPr/>
            </p:nvSpPr>
            <p:spPr>
              <a:xfrm>
                <a:off x="3587786" y="2122354"/>
                <a:ext cx="1032785" cy="316300"/>
              </a:xfrm>
              <a:prstGeom prst="rect">
                <a:avLst/>
              </a:prstGeom>
              <a:solidFill>
                <a:srgbClr val="D82E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19" name="Round Same Side Corner Rectangle 41"/>
              <p:cNvSpPr/>
              <p:nvPr/>
            </p:nvSpPr>
            <p:spPr>
              <a:xfrm rot="5400000" flipV="1">
                <a:off x="1263801" y="955184"/>
                <a:ext cx="534079" cy="1809787"/>
              </a:xfrm>
              <a:prstGeom prst="round2SameRect">
                <a:avLst/>
              </a:prstGeom>
              <a:solidFill>
                <a:srgbClr val="D82E3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20" name="Group 35"/>
            <p:cNvGrpSpPr/>
            <p:nvPr/>
          </p:nvGrpSpPr>
          <p:grpSpPr>
            <a:xfrm>
              <a:off x="1280" y="4263"/>
              <a:ext cx="8433" cy="1259"/>
              <a:chOff x="609600" y="2205937"/>
              <a:chExt cx="4016255" cy="599717"/>
            </a:xfrm>
          </p:grpSpPr>
          <p:sp>
            <p:nvSpPr>
              <p:cNvPr id="21" name="Rectangle 44"/>
              <p:cNvSpPr/>
              <p:nvPr/>
            </p:nvSpPr>
            <p:spPr>
              <a:xfrm>
                <a:off x="2420967" y="2205937"/>
                <a:ext cx="1159269" cy="596601"/>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chemeClr val="accent1">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22" name="Rectangle 74"/>
              <p:cNvSpPr/>
              <p:nvPr/>
            </p:nvSpPr>
            <p:spPr>
              <a:xfrm>
                <a:off x="3594801" y="2471982"/>
                <a:ext cx="1031054" cy="333672"/>
              </a:xfrm>
              <a:prstGeom prst="rect">
                <a:avLst/>
              </a:prstGeom>
              <a:solidFill>
                <a:srgbClr val="507F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23" name="Round Same Side Corner Rectangle 42"/>
              <p:cNvSpPr/>
              <p:nvPr/>
            </p:nvSpPr>
            <p:spPr>
              <a:xfrm rot="5400000" flipV="1">
                <a:off x="1237461" y="1578077"/>
                <a:ext cx="570411" cy="1826133"/>
              </a:xfrm>
              <a:prstGeom prst="round2SameRect">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sp>
          <p:nvSpPr>
            <p:cNvPr id="24" name="TextBox 61"/>
            <p:cNvSpPr txBox="1"/>
            <p:nvPr/>
          </p:nvSpPr>
          <p:spPr>
            <a:xfrm>
              <a:off x="2346" y="3205"/>
              <a:ext cx="2650" cy="588"/>
            </a:xfrm>
            <a:prstGeom prst="rect">
              <a:avLst/>
            </a:prstGeom>
            <a:noFill/>
          </p:spPr>
          <p:txBody>
            <a:bodyPr wrap="square" rtlCol="0">
              <a:spAutoFit/>
            </a:bodyPr>
            <a:p>
              <a:pPr lvl="0">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25" name="TextBox 62"/>
            <p:cNvSpPr txBox="1"/>
            <p:nvPr/>
          </p:nvSpPr>
          <p:spPr>
            <a:xfrm>
              <a:off x="2346" y="4572"/>
              <a:ext cx="2777" cy="588"/>
            </a:xfrm>
            <a:prstGeom prst="rect">
              <a:avLst/>
            </a:prstGeom>
            <a:noFill/>
          </p:spPr>
          <p:txBody>
            <a:bodyPr wrap="square" rtlCol="0">
              <a:spAutoFit/>
            </a:bodyPr>
            <a:p>
              <a:pPr lvl="0">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26" name="TextBox 64"/>
            <p:cNvSpPr txBox="1"/>
            <p:nvPr/>
          </p:nvSpPr>
          <p:spPr>
            <a:xfrm>
              <a:off x="2346" y="6043"/>
              <a:ext cx="2745" cy="588"/>
            </a:xfrm>
            <a:prstGeom prst="rect">
              <a:avLst/>
            </a:prstGeom>
            <a:noFill/>
          </p:spPr>
          <p:txBody>
            <a:bodyPr wrap="square" rtlCol="0">
              <a:spAutoFit/>
            </a:bodyPr>
            <a:p>
              <a:pPr lvl="0">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27" name="TextBox 65"/>
            <p:cNvSpPr txBox="1"/>
            <p:nvPr/>
          </p:nvSpPr>
          <p:spPr>
            <a:xfrm>
              <a:off x="2346" y="7329"/>
              <a:ext cx="2713" cy="588"/>
            </a:xfrm>
            <a:prstGeom prst="rect">
              <a:avLst/>
            </a:prstGeom>
            <a:noFill/>
          </p:spPr>
          <p:txBody>
            <a:bodyPr wrap="square" rtlCol="0">
              <a:spAutoFit/>
            </a:bodyPr>
            <a:p>
              <a:pPr lvl="0">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28" name="Freeform 6"/>
            <p:cNvSpPr>
              <a:spLocks noEditPoints="1"/>
            </p:cNvSpPr>
            <p:nvPr/>
          </p:nvSpPr>
          <p:spPr bwMode="auto">
            <a:xfrm>
              <a:off x="1645" y="3318"/>
              <a:ext cx="460" cy="36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9" name="Freeform 100"/>
            <p:cNvSpPr>
              <a:spLocks noEditPoints="1"/>
            </p:cNvSpPr>
            <p:nvPr/>
          </p:nvSpPr>
          <p:spPr bwMode="auto">
            <a:xfrm>
              <a:off x="1633" y="4600"/>
              <a:ext cx="483" cy="4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30" name="Freeform 144"/>
            <p:cNvSpPr>
              <a:spLocks noEditPoints="1"/>
            </p:cNvSpPr>
            <p:nvPr/>
          </p:nvSpPr>
          <p:spPr bwMode="auto">
            <a:xfrm>
              <a:off x="1600" y="6044"/>
              <a:ext cx="550" cy="427"/>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31" name="Freeform 152"/>
            <p:cNvSpPr>
              <a:spLocks noEditPoints="1"/>
            </p:cNvSpPr>
            <p:nvPr/>
          </p:nvSpPr>
          <p:spPr bwMode="auto">
            <a:xfrm>
              <a:off x="1600" y="7378"/>
              <a:ext cx="550" cy="508"/>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nvGrpSpPr>
            <p:cNvPr id="32" name="Group 38"/>
            <p:cNvGrpSpPr/>
            <p:nvPr/>
          </p:nvGrpSpPr>
          <p:grpSpPr>
            <a:xfrm flipH="1">
              <a:off x="9541" y="6404"/>
              <a:ext cx="8391" cy="1776"/>
              <a:chOff x="625947" y="3225720"/>
              <a:chExt cx="3996050" cy="845617"/>
            </a:xfrm>
          </p:grpSpPr>
          <p:sp>
            <p:nvSpPr>
              <p:cNvPr id="33" name="Round Same Side Corner Rectangle 39"/>
              <p:cNvSpPr/>
              <p:nvPr/>
            </p:nvSpPr>
            <p:spPr>
              <a:xfrm rot="5400000" flipV="1">
                <a:off x="1263801" y="2899404"/>
                <a:ext cx="534079" cy="1809787"/>
              </a:xfrm>
              <a:prstGeom prst="round2SameRect">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4" name="Rectangle 44"/>
              <p:cNvSpPr/>
              <p:nvPr/>
            </p:nvSpPr>
            <p:spPr>
              <a:xfrm flipV="1">
                <a:off x="2450739" y="3225720"/>
                <a:ext cx="1152897" cy="845616"/>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chemeClr val="accent1">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5" name="Rectangle 45"/>
              <p:cNvSpPr/>
              <p:nvPr/>
            </p:nvSpPr>
            <p:spPr>
              <a:xfrm flipV="1">
                <a:off x="3589679" y="3225720"/>
                <a:ext cx="1032318" cy="316300"/>
              </a:xfrm>
              <a:prstGeom prst="rect">
                <a:avLst/>
              </a:prstGeom>
              <a:solidFill>
                <a:srgbClr val="507F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36" name="Group 47"/>
            <p:cNvGrpSpPr/>
            <p:nvPr/>
          </p:nvGrpSpPr>
          <p:grpSpPr>
            <a:xfrm flipH="1">
              <a:off x="9507" y="5605"/>
              <a:ext cx="8399" cy="1259"/>
              <a:chOff x="609599" y="2844874"/>
              <a:chExt cx="3999909" cy="599717"/>
            </a:xfrm>
          </p:grpSpPr>
          <p:sp>
            <p:nvSpPr>
              <p:cNvPr id="37" name="Rectangle 44"/>
              <p:cNvSpPr/>
              <p:nvPr/>
            </p:nvSpPr>
            <p:spPr>
              <a:xfrm flipV="1">
                <a:off x="2419386" y="2847990"/>
                <a:ext cx="1159269" cy="596601"/>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rgbClr val="C00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8" name="Rectangle 49"/>
              <p:cNvSpPr/>
              <p:nvPr/>
            </p:nvSpPr>
            <p:spPr>
              <a:xfrm flipV="1">
                <a:off x="3578454" y="2844874"/>
                <a:ext cx="1031054" cy="333672"/>
              </a:xfrm>
              <a:prstGeom prst="rect">
                <a:avLst/>
              </a:prstGeom>
              <a:solidFill>
                <a:srgbClr val="D82E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39" name="Round Same Side Corner Rectangle 50"/>
              <p:cNvSpPr/>
              <p:nvPr/>
            </p:nvSpPr>
            <p:spPr>
              <a:xfrm rot="5400000" flipV="1">
                <a:off x="1229932" y="2255136"/>
                <a:ext cx="569122" cy="1809787"/>
              </a:xfrm>
              <a:prstGeom prst="round2SameRect">
                <a:avLst/>
              </a:prstGeom>
              <a:solidFill>
                <a:srgbClr val="D82E3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40" name="Group 51"/>
            <p:cNvGrpSpPr/>
            <p:nvPr/>
          </p:nvGrpSpPr>
          <p:grpSpPr>
            <a:xfrm flipH="1">
              <a:off x="9541" y="2976"/>
              <a:ext cx="8388" cy="1776"/>
              <a:chOff x="625947" y="1593038"/>
              <a:chExt cx="3994624" cy="845616"/>
            </a:xfrm>
          </p:grpSpPr>
          <p:sp>
            <p:nvSpPr>
              <p:cNvPr id="41" name="Rectangle 44"/>
              <p:cNvSpPr/>
              <p:nvPr/>
            </p:nvSpPr>
            <p:spPr>
              <a:xfrm>
                <a:off x="2435869" y="1593038"/>
                <a:ext cx="1152897" cy="845616"/>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7127" h="952243">
                    <a:moveTo>
                      <a:pt x="0" y="0"/>
                    </a:moveTo>
                    <a:lnTo>
                      <a:pt x="2737127" y="596766"/>
                    </a:lnTo>
                    <a:cubicBezTo>
                      <a:pt x="2736165" y="715258"/>
                      <a:pt x="2735204" y="833751"/>
                      <a:pt x="2734242" y="952243"/>
                    </a:cubicBezTo>
                    <a:lnTo>
                      <a:pt x="0" y="605633"/>
                    </a:lnTo>
                    <a:lnTo>
                      <a:pt x="0" y="0"/>
                    </a:lnTo>
                    <a:close/>
                  </a:path>
                </a:pathLst>
              </a:custGeom>
              <a:solidFill>
                <a:srgbClr val="C00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2" name="Rectangle 53"/>
              <p:cNvSpPr/>
              <p:nvPr/>
            </p:nvSpPr>
            <p:spPr>
              <a:xfrm>
                <a:off x="3587786" y="2122354"/>
                <a:ext cx="1032785" cy="316300"/>
              </a:xfrm>
              <a:prstGeom prst="rect">
                <a:avLst/>
              </a:prstGeom>
              <a:solidFill>
                <a:srgbClr val="D82E3A"/>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3" name="Round Same Side Corner Rectangle 54"/>
              <p:cNvSpPr/>
              <p:nvPr/>
            </p:nvSpPr>
            <p:spPr>
              <a:xfrm rot="5400000" flipV="1">
                <a:off x="1263801" y="955184"/>
                <a:ext cx="534079" cy="1809787"/>
              </a:xfrm>
              <a:prstGeom prst="round2SameRect">
                <a:avLst/>
              </a:prstGeom>
              <a:solidFill>
                <a:srgbClr val="D82E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46" name="Group 55"/>
            <p:cNvGrpSpPr/>
            <p:nvPr/>
          </p:nvGrpSpPr>
          <p:grpSpPr>
            <a:xfrm flipH="1">
              <a:off x="9507" y="4263"/>
              <a:ext cx="8433" cy="1259"/>
              <a:chOff x="609600" y="2205937"/>
              <a:chExt cx="4016255" cy="599717"/>
            </a:xfrm>
          </p:grpSpPr>
          <p:sp>
            <p:nvSpPr>
              <p:cNvPr id="47" name="Rectangle 44"/>
              <p:cNvSpPr/>
              <p:nvPr/>
            </p:nvSpPr>
            <p:spPr>
              <a:xfrm>
                <a:off x="2450497" y="2205937"/>
                <a:ext cx="1159269" cy="596601"/>
              </a:xfrm>
              <a:custGeom>
                <a:avLst/>
                <a:gdLst>
                  <a:gd name="connsiteX0" fmla="*/ 0 w 2419494"/>
                  <a:gd name="connsiteY0" fmla="*/ 0 h 605633"/>
                  <a:gd name="connsiteX1" fmla="*/ 2419494 w 2419494"/>
                  <a:gd name="connsiteY1" fmla="*/ 0 h 605633"/>
                  <a:gd name="connsiteX2" fmla="*/ 2419494 w 2419494"/>
                  <a:gd name="connsiteY2" fmla="*/ 605633 h 605633"/>
                  <a:gd name="connsiteX3" fmla="*/ 0 w 2419494"/>
                  <a:gd name="connsiteY3" fmla="*/ 605633 h 605633"/>
                  <a:gd name="connsiteX4" fmla="*/ 0 w 2419494"/>
                  <a:gd name="connsiteY4" fmla="*/ 0 h 605633"/>
                  <a:gd name="connsiteX0-1" fmla="*/ 0 w 2727503"/>
                  <a:gd name="connsiteY0-2" fmla="*/ 0 h 1414156"/>
                  <a:gd name="connsiteX1-3" fmla="*/ 2419494 w 2727503"/>
                  <a:gd name="connsiteY1-4" fmla="*/ 0 h 1414156"/>
                  <a:gd name="connsiteX2-5" fmla="*/ 2727503 w 2727503"/>
                  <a:gd name="connsiteY2-6" fmla="*/ 1414156 h 1414156"/>
                  <a:gd name="connsiteX3-7" fmla="*/ 0 w 2727503"/>
                  <a:gd name="connsiteY3-8" fmla="*/ 605633 h 1414156"/>
                  <a:gd name="connsiteX4-9" fmla="*/ 0 w 2727503"/>
                  <a:gd name="connsiteY4-10" fmla="*/ 0 h 1414156"/>
                  <a:gd name="connsiteX0-11" fmla="*/ 0 w 2737127"/>
                  <a:gd name="connsiteY0-12" fmla="*/ 0 h 1414156"/>
                  <a:gd name="connsiteX1-13" fmla="*/ 2737127 w 2737127"/>
                  <a:gd name="connsiteY1-14" fmla="*/ 981777 h 1414156"/>
                  <a:gd name="connsiteX2-15" fmla="*/ 2727503 w 2737127"/>
                  <a:gd name="connsiteY2-16" fmla="*/ 1414156 h 1414156"/>
                  <a:gd name="connsiteX3-17" fmla="*/ 0 w 2737127"/>
                  <a:gd name="connsiteY3-18" fmla="*/ 605633 h 1414156"/>
                  <a:gd name="connsiteX4-19" fmla="*/ 0 w 2737127"/>
                  <a:gd name="connsiteY4-20" fmla="*/ 0 h 1414156"/>
                  <a:gd name="connsiteX0-21" fmla="*/ 0 w 2737127"/>
                  <a:gd name="connsiteY0-22" fmla="*/ 0 h 1414156"/>
                  <a:gd name="connsiteX1-23" fmla="*/ 2737127 w 2737127"/>
                  <a:gd name="connsiteY1-24" fmla="*/ 596766 h 1414156"/>
                  <a:gd name="connsiteX2-25" fmla="*/ 2727503 w 2737127"/>
                  <a:gd name="connsiteY2-26" fmla="*/ 1414156 h 1414156"/>
                  <a:gd name="connsiteX3-27" fmla="*/ 0 w 2737127"/>
                  <a:gd name="connsiteY3-28" fmla="*/ 605633 h 1414156"/>
                  <a:gd name="connsiteX4-29" fmla="*/ 0 w 2737127"/>
                  <a:gd name="connsiteY4-30" fmla="*/ 0 h 1414156"/>
                  <a:gd name="connsiteX0-31" fmla="*/ 0 w 2753637"/>
                  <a:gd name="connsiteY0-32" fmla="*/ 0 h 961768"/>
                  <a:gd name="connsiteX1-33" fmla="*/ 2737127 w 2753637"/>
                  <a:gd name="connsiteY1-34" fmla="*/ 596766 h 961768"/>
                  <a:gd name="connsiteX2-35" fmla="*/ 2753637 w 2753637"/>
                  <a:gd name="connsiteY2-36" fmla="*/ 961768 h 961768"/>
                  <a:gd name="connsiteX3-37" fmla="*/ 0 w 2753637"/>
                  <a:gd name="connsiteY3-38" fmla="*/ 605633 h 961768"/>
                  <a:gd name="connsiteX4-39" fmla="*/ 0 w 2753637"/>
                  <a:gd name="connsiteY4-40" fmla="*/ 0 h 961768"/>
                  <a:gd name="connsiteX0-41" fmla="*/ 0 w 2737127"/>
                  <a:gd name="connsiteY0-42" fmla="*/ 0 h 952243"/>
                  <a:gd name="connsiteX1-43" fmla="*/ 2737127 w 2737127"/>
                  <a:gd name="connsiteY1-44" fmla="*/ 596766 h 952243"/>
                  <a:gd name="connsiteX2-45" fmla="*/ 2734242 w 2737127"/>
                  <a:gd name="connsiteY2-46" fmla="*/ 952243 h 952243"/>
                  <a:gd name="connsiteX3-47" fmla="*/ 0 w 2737127"/>
                  <a:gd name="connsiteY3-48" fmla="*/ 605633 h 952243"/>
                  <a:gd name="connsiteX4-49" fmla="*/ 0 w 2737127"/>
                  <a:gd name="connsiteY4-50" fmla="*/ 0 h 952243"/>
                  <a:gd name="connsiteX0-51" fmla="*/ 0 w 2750715"/>
                  <a:gd name="connsiteY0-52" fmla="*/ 0 h 952243"/>
                  <a:gd name="connsiteX1-53" fmla="*/ 2750715 w 2750715"/>
                  <a:gd name="connsiteY1-54" fmla="*/ 429126 h 952243"/>
                  <a:gd name="connsiteX2-55" fmla="*/ 2734242 w 2750715"/>
                  <a:gd name="connsiteY2-56" fmla="*/ 952243 h 952243"/>
                  <a:gd name="connsiteX3-57" fmla="*/ 0 w 2750715"/>
                  <a:gd name="connsiteY3-58" fmla="*/ 605633 h 952243"/>
                  <a:gd name="connsiteX4-59" fmla="*/ 0 w 2750715"/>
                  <a:gd name="connsiteY4-60" fmla="*/ 0 h 952243"/>
                  <a:gd name="connsiteX0-61" fmla="*/ 0 w 2750715"/>
                  <a:gd name="connsiteY0-62" fmla="*/ 0 h 723643"/>
                  <a:gd name="connsiteX1-63" fmla="*/ 2750715 w 2750715"/>
                  <a:gd name="connsiteY1-64" fmla="*/ 429126 h 723643"/>
                  <a:gd name="connsiteX2-65" fmla="*/ 2747830 w 2750715"/>
                  <a:gd name="connsiteY2-66" fmla="*/ 723643 h 723643"/>
                  <a:gd name="connsiteX3-67" fmla="*/ 0 w 2750715"/>
                  <a:gd name="connsiteY3-68" fmla="*/ 605633 h 723643"/>
                  <a:gd name="connsiteX4-69" fmla="*/ 0 w 2750715"/>
                  <a:gd name="connsiteY4-70" fmla="*/ 0 h 723643"/>
                  <a:gd name="connsiteX0-71" fmla="*/ 0 w 2750715"/>
                  <a:gd name="connsiteY0-72" fmla="*/ 0 h 723643"/>
                  <a:gd name="connsiteX1-73" fmla="*/ 2750715 w 2750715"/>
                  <a:gd name="connsiteY1-74" fmla="*/ 391026 h 723643"/>
                  <a:gd name="connsiteX2-75" fmla="*/ 2747830 w 2750715"/>
                  <a:gd name="connsiteY2-76" fmla="*/ 723643 h 723643"/>
                  <a:gd name="connsiteX3-77" fmla="*/ 0 w 2750715"/>
                  <a:gd name="connsiteY3-78" fmla="*/ 605633 h 723643"/>
                  <a:gd name="connsiteX4-79" fmla="*/ 0 w 2750715"/>
                  <a:gd name="connsiteY4-80" fmla="*/ 0 h 723643"/>
                  <a:gd name="connsiteX0-81" fmla="*/ 0 w 2752254"/>
                  <a:gd name="connsiteY0-82" fmla="*/ 0 h 742693"/>
                  <a:gd name="connsiteX1-83" fmla="*/ 2750715 w 2752254"/>
                  <a:gd name="connsiteY1-84" fmla="*/ 391026 h 742693"/>
                  <a:gd name="connsiteX2-85" fmla="*/ 2752076 w 2752254"/>
                  <a:gd name="connsiteY2-86" fmla="*/ 742693 h 742693"/>
                  <a:gd name="connsiteX3-87" fmla="*/ 0 w 2752254"/>
                  <a:gd name="connsiteY3-88" fmla="*/ 605633 h 742693"/>
                  <a:gd name="connsiteX4-89" fmla="*/ 0 w 2752254"/>
                  <a:gd name="connsiteY4-90" fmla="*/ 0 h 742693"/>
                  <a:gd name="connsiteX0-91" fmla="*/ 0 w 2760622"/>
                  <a:gd name="connsiteY0-92" fmla="*/ 0 h 642680"/>
                  <a:gd name="connsiteX1-93" fmla="*/ 2750715 w 2760622"/>
                  <a:gd name="connsiteY1-94" fmla="*/ 391026 h 642680"/>
                  <a:gd name="connsiteX2-95" fmla="*/ 2760567 w 2760622"/>
                  <a:gd name="connsiteY2-96" fmla="*/ 642680 h 642680"/>
                  <a:gd name="connsiteX3-97" fmla="*/ 0 w 2760622"/>
                  <a:gd name="connsiteY3-98" fmla="*/ 605633 h 642680"/>
                  <a:gd name="connsiteX4-99" fmla="*/ 0 w 2760622"/>
                  <a:gd name="connsiteY4-100" fmla="*/ 0 h 642680"/>
                  <a:gd name="connsiteX0-101" fmla="*/ 0 w 2752252"/>
                  <a:gd name="connsiteY0-102" fmla="*/ 0 h 747455"/>
                  <a:gd name="connsiteX1-103" fmla="*/ 2750715 w 2752252"/>
                  <a:gd name="connsiteY1-104" fmla="*/ 391026 h 747455"/>
                  <a:gd name="connsiteX2-105" fmla="*/ 2752074 w 2752252"/>
                  <a:gd name="connsiteY2-106" fmla="*/ 747455 h 747455"/>
                  <a:gd name="connsiteX3-107" fmla="*/ 0 w 2752252"/>
                  <a:gd name="connsiteY3-108" fmla="*/ 605633 h 747455"/>
                  <a:gd name="connsiteX4-109" fmla="*/ 0 w 2752252"/>
                  <a:gd name="connsiteY4-110" fmla="*/ 0 h 747455"/>
                  <a:gd name="connsiteX0-111" fmla="*/ 0 w 2752252"/>
                  <a:gd name="connsiteY0-112" fmla="*/ 0 h 747455"/>
                  <a:gd name="connsiteX1-113" fmla="*/ 2750715 w 2752252"/>
                  <a:gd name="connsiteY1-114" fmla="*/ 282677 h 747455"/>
                  <a:gd name="connsiteX2-115" fmla="*/ 2752074 w 2752252"/>
                  <a:gd name="connsiteY2-116" fmla="*/ 747455 h 747455"/>
                  <a:gd name="connsiteX3-117" fmla="*/ 0 w 2752252"/>
                  <a:gd name="connsiteY3-118" fmla="*/ 605633 h 747455"/>
                  <a:gd name="connsiteX4-119" fmla="*/ 0 w 2752252"/>
                  <a:gd name="connsiteY4-120" fmla="*/ 0 h 747455"/>
                  <a:gd name="connsiteX0-121" fmla="*/ 0 w 2752252"/>
                  <a:gd name="connsiteY0-122" fmla="*/ 0 h 648135"/>
                  <a:gd name="connsiteX1-123" fmla="*/ 2750715 w 2752252"/>
                  <a:gd name="connsiteY1-124" fmla="*/ 282677 h 648135"/>
                  <a:gd name="connsiteX2-125" fmla="*/ 2752074 w 2752252"/>
                  <a:gd name="connsiteY2-126" fmla="*/ 648135 h 648135"/>
                  <a:gd name="connsiteX3-127" fmla="*/ 0 w 2752252"/>
                  <a:gd name="connsiteY3-128" fmla="*/ 605633 h 648135"/>
                  <a:gd name="connsiteX4-129" fmla="*/ 0 w 2752252"/>
                  <a:gd name="connsiteY4-130" fmla="*/ 0 h 648135"/>
                  <a:gd name="connsiteX0-131" fmla="*/ 0 w 2752252"/>
                  <a:gd name="connsiteY0-132" fmla="*/ 0 h 618791"/>
                  <a:gd name="connsiteX1-133" fmla="*/ 2750715 w 2752252"/>
                  <a:gd name="connsiteY1-134" fmla="*/ 282677 h 618791"/>
                  <a:gd name="connsiteX2-135" fmla="*/ 2752074 w 2752252"/>
                  <a:gd name="connsiteY2-136" fmla="*/ 618791 h 618791"/>
                  <a:gd name="connsiteX3-137" fmla="*/ 0 w 2752252"/>
                  <a:gd name="connsiteY3-138" fmla="*/ 605633 h 618791"/>
                  <a:gd name="connsiteX4-139" fmla="*/ 0 w 2752252"/>
                  <a:gd name="connsiteY4-140" fmla="*/ 0 h 618791"/>
                  <a:gd name="connsiteX0-141" fmla="*/ 0 w 2752252"/>
                  <a:gd name="connsiteY0-142" fmla="*/ 0 h 634592"/>
                  <a:gd name="connsiteX1-143" fmla="*/ 2750715 w 2752252"/>
                  <a:gd name="connsiteY1-144" fmla="*/ 282677 h 634592"/>
                  <a:gd name="connsiteX2-145" fmla="*/ 2752074 w 2752252"/>
                  <a:gd name="connsiteY2-146" fmla="*/ 634592 h 634592"/>
                  <a:gd name="connsiteX3-147" fmla="*/ 0 w 2752252"/>
                  <a:gd name="connsiteY3-148" fmla="*/ 605633 h 634592"/>
                  <a:gd name="connsiteX4-149" fmla="*/ 0 w 2752252"/>
                  <a:gd name="connsiteY4-150" fmla="*/ 0 h 634592"/>
                  <a:gd name="connsiteX0-151" fmla="*/ 0 w 2750715"/>
                  <a:gd name="connsiteY0-152" fmla="*/ 0 h 634592"/>
                  <a:gd name="connsiteX1-153" fmla="*/ 2750715 w 2750715"/>
                  <a:gd name="connsiteY1-154" fmla="*/ 282677 h 634592"/>
                  <a:gd name="connsiteX2-155" fmla="*/ 2747826 w 2750715"/>
                  <a:gd name="connsiteY2-156" fmla="*/ 634592 h 634592"/>
                  <a:gd name="connsiteX3-157" fmla="*/ 0 w 2750715"/>
                  <a:gd name="connsiteY3-158" fmla="*/ 605633 h 634592"/>
                  <a:gd name="connsiteX4-159" fmla="*/ 0 w 2750715"/>
                  <a:gd name="connsiteY4-160" fmla="*/ 0 h 634592"/>
                  <a:gd name="connsiteX0-161" fmla="*/ 0 w 2750715"/>
                  <a:gd name="connsiteY0-162" fmla="*/ 0 h 636849"/>
                  <a:gd name="connsiteX1-163" fmla="*/ 2750715 w 2750715"/>
                  <a:gd name="connsiteY1-164" fmla="*/ 282677 h 636849"/>
                  <a:gd name="connsiteX2-165" fmla="*/ 2743581 w 2750715"/>
                  <a:gd name="connsiteY2-166" fmla="*/ 636849 h 636849"/>
                  <a:gd name="connsiteX3-167" fmla="*/ 0 w 2750715"/>
                  <a:gd name="connsiteY3-168" fmla="*/ 605633 h 636849"/>
                  <a:gd name="connsiteX4-169" fmla="*/ 0 w 2750715"/>
                  <a:gd name="connsiteY4-170" fmla="*/ 0 h 636849"/>
                  <a:gd name="connsiteX0-171" fmla="*/ 0 w 2752252"/>
                  <a:gd name="connsiteY0-172" fmla="*/ 0 h 636849"/>
                  <a:gd name="connsiteX1-173" fmla="*/ 2750715 w 2752252"/>
                  <a:gd name="connsiteY1-174" fmla="*/ 282677 h 636849"/>
                  <a:gd name="connsiteX2-175" fmla="*/ 2752074 w 2752252"/>
                  <a:gd name="connsiteY2-176" fmla="*/ 636849 h 636849"/>
                  <a:gd name="connsiteX3-177" fmla="*/ 0 w 2752252"/>
                  <a:gd name="connsiteY3-178" fmla="*/ 605633 h 636849"/>
                  <a:gd name="connsiteX4-179" fmla="*/ 0 w 2752252"/>
                  <a:gd name="connsiteY4-180" fmla="*/ 0 h 6368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52252" h="636849">
                    <a:moveTo>
                      <a:pt x="0" y="0"/>
                    </a:moveTo>
                    <a:lnTo>
                      <a:pt x="2750715" y="282677"/>
                    </a:lnTo>
                    <a:cubicBezTo>
                      <a:pt x="2749753" y="401169"/>
                      <a:pt x="2753036" y="518357"/>
                      <a:pt x="2752074" y="636849"/>
                    </a:cubicBezTo>
                    <a:lnTo>
                      <a:pt x="0" y="605633"/>
                    </a:lnTo>
                    <a:lnTo>
                      <a:pt x="0" y="0"/>
                    </a:lnTo>
                    <a:close/>
                  </a:path>
                </a:pathLst>
              </a:custGeom>
              <a:solidFill>
                <a:schemeClr val="accent1">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8" name="Rectangle 72"/>
              <p:cNvSpPr/>
              <p:nvPr/>
            </p:nvSpPr>
            <p:spPr>
              <a:xfrm>
                <a:off x="3594801" y="2471982"/>
                <a:ext cx="1031054" cy="333672"/>
              </a:xfrm>
              <a:prstGeom prst="rect">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sp>
            <p:nvSpPr>
              <p:cNvPr id="49" name="Round Same Side Corner Rectangle 75"/>
              <p:cNvSpPr/>
              <p:nvPr/>
            </p:nvSpPr>
            <p:spPr>
              <a:xfrm rot="5400000" flipV="1">
                <a:off x="1237461" y="1578077"/>
                <a:ext cx="570411" cy="1826133"/>
              </a:xfrm>
              <a:prstGeom prst="round2SameRect">
                <a:avLst/>
              </a:prstGeom>
              <a:solidFill>
                <a:srgbClr val="507FC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400" dirty="0">
                  <a:solidFill>
                    <a:schemeClr val="bg1"/>
                  </a:solidFill>
                  <a:latin typeface="微软雅黑" panose="020B0503020204020204" pitchFamily="34" charset="-122"/>
                </a:endParaRPr>
              </a:p>
            </p:txBody>
          </p:sp>
        </p:grpSp>
        <p:grpSp>
          <p:nvGrpSpPr>
            <p:cNvPr id="50" name="Group 76"/>
            <p:cNvGrpSpPr/>
            <p:nvPr/>
          </p:nvGrpSpPr>
          <p:grpSpPr>
            <a:xfrm>
              <a:off x="7794" y="3766"/>
              <a:ext cx="3612" cy="3563"/>
              <a:chOff x="3987802" y="1827569"/>
              <a:chExt cx="1981199" cy="1954465"/>
            </a:xfrm>
          </p:grpSpPr>
          <p:sp>
            <p:nvSpPr>
              <p:cNvPr id="51" name="Rounded Rectangle 57"/>
              <p:cNvSpPr/>
              <p:nvPr/>
            </p:nvSpPr>
            <p:spPr>
              <a:xfrm rot="10800000" flipV="1">
                <a:off x="3987802" y="1827569"/>
                <a:ext cx="1981199" cy="1954465"/>
              </a:xfrm>
              <a:prstGeom prst="roundRect">
                <a:avLst>
                  <a:gd name="adj" fmla="val 9201"/>
                </a:avLst>
              </a:prstGeom>
              <a:solidFill>
                <a:srgbClr val="97D2D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135" dirty="0">
                  <a:solidFill>
                    <a:schemeClr val="bg1"/>
                  </a:solidFill>
                  <a:latin typeface="微软雅黑" panose="020B0503020204020204" pitchFamily="34" charset="-122"/>
                </a:endParaRPr>
              </a:p>
            </p:txBody>
          </p:sp>
          <p:sp>
            <p:nvSpPr>
              <p:cNvPr id="52" name="TextBox 58"/>
              <p:cNvSpPr txBox="1"/>
              <p:nvPr/>
            </p:nvSpPr>
            <p:spPr>
              <a:xfrm>
                <a:off x="3990856" y="2166724"/>
                <a:ext cx="1975090" cy="1139391"/>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年度计划</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grpSp>
        <p:sp>
          <p:nvSpPr>
            <p:cNvPr id="53" name="TextBox 76"/>
            <p:cNvSpPr txBox="1"/>
            <p:nvPr/>
          </p:nvSpPr>
          <p:spPr>
            <a:xfrm>
              <a:off x="14151" y="3253"/>
              <a:ext cx="2650" cy="588"/>
            </a:xfrm>
            <a:prstGeom prst="rect">
              <a:avLst/>
            </a:prstGeom>
            <a:noFill/>
          </p:spPr>
          <p:txBody>
            <a:bodyPr wrap="square" rtlCol="0">
              <a:spAutoFit/>
            </a:bodyPr>
            <a:p>
              <a:pPr lvl="0" algn="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54" name="TextBox 77"/>
            <p:cNvSpPr txBox="1"/>
            <p:nvPr/>
          </p:nvSpPr>
          <p:spPr>
            <a:xfrm>
              <a:off x="14276" y="4620"/>
              <a:ext cx="2524" cy="588"/>
            </a:xfrm>
            <a:prstGeom prst="rect">
              <a:avLst/>
            </a:prstGeom>
            <a:noFill/>
          </p:spPr>
          <p:txBody>
            <a:bodyPr wrap="square" rtlCol="0">
              <a:spAutoFit/>
            </a:bodyPr>
            <a:p>
              <a:pPr lvl="0" algn="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55" name="TextBox 78"/>
            <p:cNvSpPr txBox="1"/>
            <p:nvPr/>
          </p:nvSpPr>
          <p:spPr>
            <a:xfrm>
              <a:off x="14151" y="6091"/>
              <a:ext cx="2650" cy="588"/>
            </a:xfrm>
            <a:prstGeom prst="rect">
              <a:avLst/>
            </a:prstGeom>
            <a:noFill/>
          </p:spPr>
          <p:txBody>
            <a:bodyPr wrap="square" rtlCol="0">
              <a:spAutoFit/>
            </a:bodyPr>
            <a:p>
              <a:pPr lvl="0" algn="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56" name="TextBox 79"/>
            <p:cNvSpPr txBox="1"/>
            <p:nvPr/>
          </p:nvSpPr>
          <p:spPr>
            <a:xfrm>
              <a:off x="14212" y="7377"/>
              <a:ext cx="2589" cy="588"/>
            </a:xfrm>
            <a:prstGeom prst="rect">
              <a:avLst/>
            </a:prstGeom>
            <a:noFill/>
          </p:spPr>
          <p:txBody>
            <a:bodyPr wrap="square" rtlCol="0">
              <a:spAutoFit/>
            </a:bodyPr>
            <a:p>
              <a:pPr lvl="0" algn="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57" name="Freeform 66"/>
            <p:cNvSpPr>
              <a:spLocks noEditPoints="1"/>
            </p:cNvSpPr>
            <p:nvPr/>
          </p:nvSpPr>
          <p:spPr bwMode="auto">
            <a:xfrm>
              <a:off x="17047" y="3322"/>
              <a:ext cx="459" cy="35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58" name="Freeform 66"/>
            <p:cNvSpPr>
              <a:spLocks noEditPoints="1"/>
            </p:cNvSpPr>
            <p:nvPr/>
          </p:nvSpPr>
          <p:spPr bwMode="auto">
            <a:xfrm>
              <a:off x="16996" y="4560"/>
              <a:ext cx="562" cy="523"/>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59" name="Freeform 228"/>
            <p:cNvSpPr/>
            <p:nvPr/>
          </p:nvSpPr>
          <p:spPr bwMode="auto">
            <a:xfrm>
              <a:off x="17000" y="6027"/>
              <a:ext cx="553" cy="55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60" name="Freeform 105"/>
            <p:cNvSpPr>
              <a:spLocks noEditPoints="1"/>
            </p:cNvSpPr>
            <p:nvPr/>
          </p:nvSpPr>
          <p:spPr bwMode="auto">
            <a:xfrm>
              <a:off x="17049" y="7428"/>
              <a:ext cx="456" cy="459"/>
            </a:xfrm>
            <a:custGeom>
              <a:avLst/>
              <a:gdLst/>
              <a:ahLst/>
              <a:cxnLst>
                <a:cxn ang="0">
                  <a:pos x="0" y="46"/>
                </a:cxn>
                <a:cxn ang="0">
                  <a:pos x="9" y="31"/>
                </a:cxn>
                <a:cxn ang="0">
                  <a:pos x="4" y="32"/>
                </a:cxn>
                <a:cxn ang="0">
                  <a:pos x="7" y="25"/>
                </a:cxn>
                <a:cxn ang="0">
                  <a:pos x="6" y="42"/>
                </a:cxn>
                <a:cxn ang="0">
                  <a:pos x="11" y="39"/>
                </a:cxn>
                <a:cxn ang="0">
                  <a:pos x="15" y="46"/>
                </a:cxn>
                <a:cxn ang="0">
                  <a:pos x="0" y="69"/>
                </a:cxn>
                <a:cxn ang="0">
                  <a:pos x="7" y="67"/>
                </a:cxn>
                <a:cxn ang="0">
                  <a:pos x="5" y="62"/>
                </a:cxn>
                <a:cxn ang="0">
                  <a:pos x="9" y="55"/>
                </a:cxn>
                <a:cxn ang="0">
                  <a:pos x="5" y="55"/>
                </a:cxn>
                <a:cxn ang="0">
                  <a:pos x="1" y="57"/>
                </a:cxn>
                <a:cxn ang="0">
                  <a:pos x="14" y="51"/>
                </a:cxn>
                <a:cxn ang="0">
                  <a:pos x="10" y="59"/>
                </a:cxn>
                <a:cxn ang="0">
                  <a:pos x="7" y="71"/>
                </a:cxn>
                <a:cxn ang="0">
                  <a:pos x="1" y="20"/>
                </a:cxn>
                <a:cxn ang="0">
                  <a:pos x="6" y="16"/>
                </a:cxn>
                <a:cxn ang="0">
                  <a:pos x="6" y="6"/>
                </a:cxn>
                <a:cxn ang="0">
                  <a:pos x="4" y="8"/>
                </a:cxn>
                <a:cxn ang="0">
                  <a:pos x="6" y="0"/>
                </a:cxn>
                <a:cxn ang="0">
                  <a:pos x="11" y="16"/>
                </a:cxn>
                <a:cxn ang="0">
                  <a:pos x="15" y="20"/>
                </a:cxn>
                <a:cxn ang="0">
                  <a:pos x="70" y="20"/>
                </a:cxn>
                <a:cxn ang="0">
                  <a:pos x="20" y="19"/>
                </a:cxn>
                <a:cxn ang="0">
                  <a:pos x="21" y="10"/>
                </a:cxn>
                <a:cxn ang="0">
                  <a:pos x="71" y="11"/>
                </a:cxn>
                <a:cxn ang="0">
                  <a:pos x="71" y="39"/>
                </a:cxn>
                <a:cxn ang="0">
                  <a:pos x="21" y="40"/>
                </a:cxn>
                <a:cxn ang="0">
                  <a:pos x="20" y="31"/>
                </a:cxn>
                <a:cxn ang="0">
                  <a:pos x="70" y="30"/>
                </a:cxn>
                <a:cxn ang="0">
                  <a:pos x="71" y="39"/>
                </a:cxn>
                <a:cxn ang="0">
                  <a:pos x="70" y="61"/>
                </a:cxn>
                <a:cxn ang="0">
                  <a:pos x="20" y="60"/>
                </a:cxn>
                <a:cxn ang="0">
                  <a:pos x="21" y="51"/>
                </a:cxn>
                <a:cxn ang="0">
                  <a:pos x="71" y="52"/>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pic>
        <p:nvPicPr>
          <p:cNvPr id="62" name="图片 61"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p:cTn id="22" dur="1000" fill="hold"/>
                                        <p:tgtEl>
                                          <p:spTgt spid="62"/>
                                        </p:tgtEl>
                                        <p:attrNameLst>
                                          <p:attrName>ppt_w</p:attrName>
                                        </p:attrNameLst>
                                      </p:cBhvr>
                                      <p:tavLst>
                                        <p:tav tm="0">
                                          <p:val>
                                            <p:strVal val="#ppt_w+.3"/>
                                          </p:val>
                                        </p:tav>
                                        <p:tav tm="100000">
                                          <p:val>
                                            <p:strVal val="#ppt_w"/>
                                          </p:val>
                                        </p:tav>
                                      </p:tavLst>
                                    </p:anim>
                                    <p:anim calcmode="lin" valueType="num">
                                      <p:cBhvr>
                                        <p:cTn id="23" dur="1000" fill="hold"/>
                                        <p:tgtEl>
                                          <p:spTgt spid="62"/>
                                        </p:tgtEl>
                                        <p:attrNameLst>
                                          <p:attrName>ppt_h</p:attrName>
                                        </p:attrNameLst>
                                      </p:cBhvr>
                                      <p:tavLst>
                                        <p:tav tm="0">
                                          <p:val>
                                            <p:strVal val="#ppt_h"/>
                                          </p:val>
                                        </p:tav>
                                        <p:tav tm="100000">
                                          <p:val>
                                            <p:strVal val="#ppt_h"/>
                                          </p:val>
                                        </p:tav>
                                      </p:tavLst>
                                    </p:anim>
                                    <p:animEffect transition="in" filter="fade">
                                      <p:cBhvr>
                                        <p:cTn id="24" dur="10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p:tgtEl>
                                          <p:spTgt spid="61"/>
                                        </p:tgtEl>
                                        <p:attrNameLst>
                                          <p:attrName>ppt_y</p:attrName>
                                        </p:attrNameLst>
                                      </p:cBhvr>
                                      <p:tavLst>
                                        <p:tav tm="0">
                                          <p:val>
                                            <p:strVal val="#ppt_y+#ppt_h*1.125000"/>
                                          </p:val>
                                        </p:tav>
                                        <p:tav tm="100000">
                                          <p:val>
                                            <p:strVal val="#ppt_y"/>
                                          </p:val>
                                        </p:tav>
                                      </p:tavLst>
                                    </p:anim>
                                    <p:animEffect transition="in" filter="wipe(up)">
                                      <p:cBhvr>
                                        <p:cTn id="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335" y="-52705"/>
            <a:ext cx="12268835" cy="6985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4279265" y="1002030"/>
            <a:ext cx="4079875" cy="4079875"/>
          </a:xfrm>
          <a:prstGeom prst="ellips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4893945" y="2046605"/>
            <a:ext cx="2929255" cy="768350"/>
          </a:xfrm>
          <a:prstGeom prst="rect">
            <a:avLst/>
          </a:prstGeom>
          <a:noFill/>
        </p:spPr>
        <p:txBody>
          <a:bodyPr wrap="none" rtlCol="0">
            <a:spAutoFit/>
            <a:scene3d>
              <a:camera prst="orthographicFront"/>
              <a:lightRig rig="threePt" dir="t"/>
            </a:scene3d>
            <a:sp3d contourW="12700"/>
          </a:bodyPr>
          <a:p>
            <a:pPr algn="ctr"/>
            <a:r>
              <a:rPr lang="en-US" altLang="zh-CN" sz="4400" b="1" dirty="0">
                <a:solidFill>
                  <a:srgbClr val="97D2D0"/>
                </a:solidFill>
                <a:latin typeface="微软雅黑" panose="020B0503020204020204" pitchFamily="34" charset="-122"/>
                <a:ea typeface="微软雅黑" panose="020B0503020204020204" pitchFamily="34" charset="-122"/>
              </a:rPr>
              <a:t>3</a:t>
            </a:r>
            <a:r>
              <a:rPr lang="zh-CN" altLang="en-US" sz="4400" b="1" dirty="0">
                <a:solidFill>
                  <a:srgbClr val="97D2D0"/>
                </a:solidFill>
                <a:latin typeface="微软雅黑" panose="020B0503020204020204" pitchFamily="34" charset="-122"/>
                <a:ea typeface="微软雅黑" panose="020B0503020204020204" pitchFamily="34" charset="-122"/>
              </a:rPr>
              <a:t> 工作计划</a:t>
            </a:r>
            <a:endParaRPr lang="zh-CN" altLang="en-US" sz="4400" b="1" dirty="0">
              <a:solidFill>
                <a:srgbClr val="97D2D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860925" y="2970530"/>
            <a:ext cx="2988310" cy="831215"/>
          </a:xfrm>
          <a:prstGeom prst="rect">
            <a:avLst/>
          </a:prstGeom>
          <a:noFill/>
        </p:spPr>
        <p:txBody>
          <a:bodyPr wrap="square" rtlCol="0">
            <a:spAutoFit/>
            <a:scene3d>
              <a:camera prst="orthographicFront"/>
              <a:lightRig rig="threePt" dir="t"/>
            </a:scene3d>
            <a:sp3d contourW="12700"/>
          </a:bodyPr>
          <a:p>
            <a:pPr algn="ctr">
              <a:lnSpc>
                <a:spcPct val="120000"/>
              </a:lnSpc>
            </a:pPr>
            <a:r>
              <a:rPr lang="en-US" altLang="zh-CN" sz="1000" dirty="0">
                <a:solidFill>
                  <a:srgbClr val="545454"/>
                </a:solidFill>
                <a:latin typeface="Century Gothic" panose="020B0502020202020204" pitchFamily="34" charset="0"/>
                <a:ea typeface="微软雅黑" panose="020B0503020204020204" pitchFamily="34" charset="-122"/>
              </a:rPr>
              <a:t>The user can demonstrate on a projector or computer, or print the presentation and make it into a film to be used in a wider field The user can demonstrate</a:t>
            </a:r>
            <a:endParaRPr lang="en-US" altLang="zh-CN" sz="1000" dirty="0">
              <a:solidFill>
                <a:srgbClr val="545454"/>
              </a:solidFill>
              <a:latin typeface="Century Gothic" panose="020B0502020202020204" pitchFamily="34" charset="0"/>
              <a:ea typeface="微软雅黑" panose="020B0503020204020204" pitchFamily="34" charset="-122"/>
            </a:endParaRPr>
          </a:p>
        </p:txBody>
      </p:sp>
      <p:pic>
        <p:nvPicPr>
          <p:cNvPr id="83" name="图片 82" descr="1.3"/>
          <p:cNvPicPr>
            <a:picLocks noChangeAspect="1"/>
          </p:cNvPicPr>
          <p:nvPr/>
        </p:nvPicPr>
        <p:blipFill>
          <a:blip r:embed="rId1"/>
          <a:srcRect r="41536" b="-488"/>
          <a:stretch>
            <a:fillRect/>
          </a:stretch>
        </p:blipFill>
        <p:spPr>
          <a:xfrm>
            <a:off x="1226820" y="4725670"/>
            <a:ext cx="3870960" cy="392430"/>
          </a:xfrm>
          <a:prstGeom prst="rect">
            <a:avLst/>
          </a:prstGeom>
          <a:effectLst>
            <a:outerShdw blurRad="50800" dist="38100" dir="13500000" algn="br" rotWithShape="0">
              <a:prstClr val="black">
                <a:alpha val="40000"/>
              </a:prstClr>
            </a:outerShdw>
          </a:effectLst>
        </p:spPr>
      </p:pic>
      <p:pic>
        <p:nvPicPr>
          <p:cNvPr id="22" name="图片 21" descr="1.3"/>
          <p:cNvPicPr>
            <a:picLocks noChangeAspect="1"/>
          </p:cNvPicPr>
          <p:nvPr/>
        </p:nvPicPr>
        <p:blipFill>
          <a:blip r:embed="rId1"/>
          <a:srcRect r="41536" b="-488"/>
          <a:stretch>
            <a:fillRect/>
          </a:stretch>
        </p:blipFill>
        <p:spPr>
          <a:xfrm>
            <a:off x="7471410" y="4775835"/>
            <a:ext cx="3870960" cy="392430"/>
          </a:xfrm>
          <a:prstGeom prst="rect">
            <a:avLst/>
          </a:prstGeom>
          <a:effectLst>
            <a:outerShdw blurRad="50800" dist="38100" dir="13500000" algn="br" rotWithShape="0">
              <a:prstClr val="black">
                <a:alpha val="40000"/>
              </a:prstClr>
            </a:outerShdw>
          </a:effectLst>
        </p:spPr>
      </p:pic>
      <p:pic>
        <p:nvPicPr>
          <p:cNvPr id="21" name="图片 20" descr="1.4"/>
          <p:cNvPicPr>
            <a:picLocks noChangeAspect="1"/>
          </p:cNvPicPr>
          <p:nvPr/>
        </p:nvPicPr>
        <p:blipFill>
          <a:blip r:embed="rId2"/>
          <a:stretch>
            <a:fillRect/>
          </a:stretch>
        </p:blipFill>
        <p:spPr>
          <a:xfrm>
            <a:off x="4819650" y="3503930"/>
            <a:ext cx="2994660" cy="1609725"/>
          </a:xfrm>
          <a:prstGeom prst="rect">
            <a:avLst/>
          </a:prstGeom>
          <a:effectLst>
            <a:outerShdw blurRad="50800" dist="38100" algn="l" rotWithShape="0">
              <a:prstClr val="black">
                <a:alpha val="40000"/>
              </a:prstClr>
            </a:outerShdw>
          </a:effectLst>
        </p:spPr>
      </p:pic>
      <p:pic>
        <p:nvPicPr>
          <p:cNvPr id="23" name="图片 22" descr="1.3"/>
          <p:cNvPicPr>
            <a:picLocks noChangeAspect="1"/>
          </p:cNvPicPr>
          <p:nvPr/>
        </p:nvPicPr>
        <p:blipFill>
          <a:blip r:embed="rId1"/>
          <a:srcRect r="41536" b="-488"/>
          <a:stretch>
            <a:fillRect/>
          </a:stretch>
        </p:blipFill>
        <p:spPr>
          <a:xfrm>
            <a:off x="4874260" y="5212080"/>
            <a:ext cx="3870960" cy="392430"/>
          </a:xfrm>
          <a:prstGeom prst="rect">
            <a:avLst/>
          </a:prstGeom>
          <a:effectLst>
            <a:outerShdw blurRad="50800" dist="38100" dir="13500000" algn="br" rotWithShape="0">
              <a:prstClr val="black">
                <a:alpha val="40000"/>
              </a:prstClr>
            </a:outerShdw>
          </a:effectLst>
        </p:spPr>
      </p:pic>
      <p:pic>
        <p:nvPicPr>
          <p:cNvPr id="24" name="图片 23" descr="1.3"/>
          <p:cNvPicPr>
            <a:picLocks noChangeAspect="1"/>
          </p:cNvPicPr>
          <p:nvPr/>
        </p:nvPicPr>
        <p:blipFill>
          <a:blip r:embed="rId1"/>
          <a:srcRect r="41536" b="-488"/>
          <a:stretch>
            <a:fillRect/>
          </a:stretch>
        </p:blipFill>
        <p:spPr>
          <a:xfrm>
            <a:off x="4126865" y="5768975"/>
            <a:ext cx="3870960" cy="392430"/>
          </a:xfrm>
          <a:prstGeom prst="rect">
            <a:avLst/>
          </a:prstGeom>
          <a:effectLst>
            <a:outerShdw blurRad="50800" dist="38100" dir="13500000" algn="br" rotWithShape="0">
              <a:prstClr val="black">
                <a:alpha val="40000"/>
              </a:prstClr>
            </a:outerShdw>
          </a:effectLst>
        </p:spPr>
      </p:pic>
      <p:pic>
        <p:nvPicPr>
          <p:cNvPr id="35" name="图片 34" descr="1.1"/>
          <p:cNvPicPr>
            <a:picLocks noChangeAspect="1"/>
          </p:cNvPicPr>
          <p:nvPr/>
        </p:nvPicPr>
        <p:blipFill>
          <a:blip r:embed="rId3"/>
          <a:stretch>
            <a:fillRect/>
          </a:stretch>
        </p:blipFill>
        <p:spPr>
          <a:xfrm>
            <a:off x="3961130" y="1182370"/>
            <a:ext cx="5830570" cy="1346200"/>
          </a:xfrm>
          <a:prstGeom prst="rect">
            <a:avLst/>
          </a:prstGeom>
          <a:effectLst>
            <a:outerShdw blurRad="50800" dist="38100" algn="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p:cTn id="17" dur="1000" fill="hold"/>
                                        <p:tgtEl>
                                          <p:spTgt spid="83"/>
                                        </p:tgtEl>
                                        <p:attrNameLst>
                                          <p:attrName>ppt_w</p:attrName>
                                        </p:attrNameLst>
                                      </p:cBhvr>
                                      <p:tavLst>
                                        <p:tav tm="0">
                                          <p:val>
                                            <p:strVal val="#ppt_w+.3"/>
                                          </p:val>
                                        </p:tav>
                                        <p:tav tm="100000">
                                          <p:val>
                                            <p:strVal val="#ppt_w"/>
                                          </p:val>
                                        </p:tav>
                                      </p:tavLst>
                                    </p:anim>
                                    <p:anim calcmode="lin" valueType="num">
                                      <p:cBhvr>
                                        <p:cTn id="18" dur="1000" fill="hold"/>
                                        <p:tgtEl>
                                          <p:spTgt spid="83"/>
                                        </p:tgtEl>
                                        <p:attrNameLst>
                                          <p:attrName>ppt_h</p:attrName>
                                        </p:attrNameLst>
                                      </p:cBhvr>
                                      <p:tavLst>
                                        <p:tav tm="0">
                                          <p:val>
                                            <p:strVal val="#ppt_h"/>
                                          </p:val>
                                        </p:tav>
                                        <p:tav tm="100000">
                                          <p:val>
                                            <p:strVal val="#ppt_h"/>
                                          </p:val>
                                        </p:tav>
                                      </p:tavLst>
                                    </p:anim>
                                    <p:animEffect transition="in" filter="fade">
                                      <p:cBhvr>
                                        <p:cTn id="19" dur="1000"/>
                                        <p:tgtEl>
                                          <p:spTgt spid="83"/>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strVal val="#ppt_w+.3"/>
                                          </p:val>
                                        </p:tav>
                                        <p:tav tm="100000">
                                          <p:val>
                                            <p:strVal val="#ppt_w"/>
                                          </p:val>
                                        </p:tav>
                                      </p:tavLst>
                                    </p:anim>
                                    <p:anim calcmode="lin" valueType="num">
                                      <p:cBhvr>
                                        <p:cTn id="23" dur="1000" fill="hold"/>
                                        <p:tgtEl>
                                          <p:spTgt spid="22"/>
                                        </p:tgtEl>
                                        <p:attrNameLst>
                                          <p:attrName>ppt_h</p:attrName>
                                        </p:attrNameLst>
                                      </p:cBhvr>
                                      <p:tavLst>
                                        <p:tav tm="0">
                                          <p:val>
                                            <p:strVal val="#ppt_h"/>
                                          </p:val>
                                        </p:tav>
                                        <p:tav tm="100000">
                                          <p:val>
                                            <p:strVal val="#ppt_h"/>
                                          </p:val>
                                        </p:tav>
                                      </p:tavLst>
                                    </p:anim>
                                    <p:animEffect transition="in" filter="fade">
                                      <p:cBhvr>
                                        <p:cTn id="24" dur="1000"/>
                                        <p:tgtEl>
                                          <p:spTgt spid="22"/>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strVal val="#ppt_w+.3"/>
                                          </p:val>
                                        </p:tav>
                                        <p:tav tm="100000">
                                          <p:val>
                                            <p:strVal val="#ppt_w"/>
                                          </p:val>
                                        </p:tav>
                                      </p:tavLst>
                                    </p:anim>
                                    <p:anim calcmode="lin" valueType="num">
                                      <p:cBhvr>
                                        <p:cTn id="28" dur="1000" fill="hold"/>
                                        <p:tgtEl>
                                          <p:spTgt spid="21"/>
                                        </p:tgtEl>
                                        <p:attrNameLst>
                                          <p:attrName>ppt_h</p:attrName>
                                        </p:attrNameLst>
                                      </p:cBhvr>
                                      <p:tavLst>
                                        <p:tav tm="0">
                                          <p:val>
                                            <p:strVal val="#ppt_h"/>
                                          </p:val>
                                        </p:tav>
                                        <p:tav tm="100000">
                                          <p:val>
                                            <p:strVal val="#ppt_h"/>
                                          </p:val>
                                        </p:tav>
                                      </p:tavLst>
                                    </p:anim>
                                    <p:animEffect transition="in" filter="fade">
                                      <p:cBhvr>
                                        <p:cTn id="29" dur="1000"/>
                                        <p:tgtEl>
                                          <p:spTgt spid="21"/>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1000" fill="hold"/>
                                        <p:tgtEl>
                                          <p:spTgt spid="23"/>
                                        </p:tgtEl>
                                        <p:attrNameLst>
                                          <p:attrName>ppt_w</p:attrName>
                                        </p:attrNameLst>
                                      </p:cBhvr>
                                      <p:tavLst>
                                        <p:tav tm="0">
                                          <p:val>
                                            <p:strVal val="#ppt_w+.3"/>
                                          </p:val>
                                        </p:tav>
                                        <p:tav tm="100000">
                                          <p:val>
                                            <p:strVal val="#ppt_w"/>
                                          </p:val>
                                        </p:tav>
                                      </p:tavLst>
                                    </p:anim>
                                    <p:anim calcmode="lin" valueType="num">
                                      <p:cBhvr>
                                        <p:cTn id="33" dur="1000" fill="hold"/>
                                        <p:tgtEl>
                                          <p:spTgt spid="23"/>
                                        </p:tgtEl>
                                        <p:attrNameLst>
                                          <p:attrName>ppt_h</p:attrName>
                                        </p:attrNameLst>
                                      </p:cBhvr>
                                      <p:tavLst>
                                        <p:tav tm="0">
                                          <p:val>
                                            <p:strVal val="#ppt_h"/>
                                          </p:val>
                                        </p:tav>
                                        <p:tav tm="100000">
                                          <p:val>
                                            <p:strVal val="#ppt_h"/>
                                          </p:val>
                                        </p:tav>
                                      </p:tavLst>
                                    </p:anim>
                                    <p:animEffect transition="in" filter="fade">
                                      <p:cBhvr>
                                        <p:cTn id="34" dur="1000"/>
                                        <p:tgtEl>
                                          <p:spTgt spid="23"/>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strVal val="#ppt_w+.3"/>
                                          </p:val>
                                        </p:tav>
                                        <p:tav tm="100000">
                                          <p:val>
                                            <p:strVal val="#ppt_w"/>
                                          </p:val>
                                        </p:tav>
                                      </p:tavLst>
                                    </p:anim>
                                    <p:anim calcmode="lin" valueType="num">
                                      <p:cBhvr>
                                        <p:cTn id="38" dur="1000" fill="hold"/>
                                        <p:tgtEl>
                                          <p:spTgt spid="24"/>
                                        </p:tgtEl>
                                        <p:attrNameLst>
                                          <p:attrName>ppt_h</p:attrName>
                                        </p:attrNameLst>
                                      </p:cBhvr>
                                      <p:tavLst>
                                        <p:tav tm="0">
                                          <p:val>
                                            <p:strVal val="#ppt_h"/>
                                          </p:val>
                                        </p:tav>
                                        <p:tav tm="100000">
                                          <p:val>
                                            <p:strVal val="#ppt_h"/>
                                          </p:val>
                                        </p:tav>
                                      </p:tavLst>
                                    </p:anim>
                                    <p:animEffect transition="in" filter="fade">
                                      <p:cBhvr>
                                        <p:cTn id="39" dur="1000"/>
                                        <p:tgtEl>
                                          <p:spTgt spid="24"/>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strVal val="#ppt_w+.3"/>
                                          </p:val>
                                        </p:tav>
                                        <p:tav tm="100000">
                                          <p:val>
                                            <p:strVal val="#ppt_w"/>
                                          </p:val>
                                        </p:tav>
                                      </p:tavLst>
                                    </p:anim>
                                    <p:anim calcmode="lin" valueType="num">
                                      <p:cBhvr>
                                        <p:cTn id="43" dur="1000" fill="hold"/>
                                        <p:tgtEl>
                                          <p:spTgt spid="35"/>
                                        </p:tgtEl>
                                        <p:attrNameLst>
                                          <p:attrName>ppt_h</p:attrName>
                                        </p:attrNameLst>
                                      </p:cBhvr>
                                      <p:tavLst>
                                        <p:tav tm="0">
                                          <p:val>
                                            <p:strVal val="#ppt_h"/>
                                          </p:val>
                                        </p:tav>
                                        <p:tav tm="100000">
                                          <p:val>
                                            <p:strVal val="#ppt_h"/>
                                          </p:val>
                                        </p:tav>
                                      </p:tavLst>
                                    </p:anim>
                                    <p:animEffect transition="in" filter="fade">
                                      <p:cBhvr>
                                        <p:cTn id="44" dur="10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p:tgtEl>
                                          <p:spTgt spid="28"/>
                                        </p:tgtEl>
                                        <p:attrNameLst>
                                          <p:attrName>ppt_y</p:attrName>
                                        </p:attrNameLst>
                                      </p:cBhvr>
                                      <p:tavLst>
                                        <p:tav tm="0">
                                          <p:val>
                                            <p:strVal val="#ppt_y+#ppt_h*1.125000"/>
                                          </p:val>
                                        </p:tav>
                                        <p:tav tm="100000">
                                          <p:val>
                                            <p:strVal val="#ppt_y"/>
                                          </p:val>
                                        </p:tav>
                                      </p:tavLst>
                                    </p:anim>
                                    <p:animEffect transition="in" filter="wipe(up)">
                                      <p:cBhvr>
                                        <p:cTn id="50" dur="500"/>
                                        <p:tgtEl>
                                          <p:spTgt spid="28"/>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p:tgtEl>
                                          <p:spTgt spid="29"/>
                                        </p:tgtEl>
                                        <p:attrNameLst>
                                          <p:attrName>ppt_y</p:attrName>
                                        </p:attrNameLst>
                                      </p:cBhvr>
                                      <p:tavLst>
                                        <p:tav tm="0">
                                          <p:val>
                                            <p:strVal val="#ppt_y+#ppt_h*1.125000"/>
                                          </p:val>
                                        </p:tav>
                                        <p:tav tm="100000">
                                          <p:val>
                                            <p:strVal val="#ppt_y"/>
                                          </p:val>
                                        </p:tav>
                                      </p:tavLst>
                                    </p:anim>
                                    <p:animEffect transition="in" filter="wipe(up)">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工作计划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7" name="组合 6"/>
          <p:cNvGrpSpPr/>
          <p:nvPr/>
        </p:nvGrpSpPr>
        <p:grpSpPr>
          <a:xfrm>
            <a:off x="1858512" y="2215879"/>
            <a:ext cx="9551168" cy="3279486"/>
            <a:chOff x="1192" y="3044"/>
            <a:chExt cx="16592" cy="6013"/>
          </a:xfrm>
        </p:grpSpPr>
        <p:grpSp>
          <p:nvGrpSpPr>
            <p:cNvPr id="48" name="组合 47"/>
            <p:cNvGrpSpPr/>
            <p:nvPr/>
          </p:nvGrpSpPr>
          <p:grpSpPr>
            <a:xfrm>
              <a:off x="6390" y="3253"/>
              <a:ext cx="6020" cy="4700"/>
              <a:chOff x="4057651" y="2284943"/>
              <a:chExt cx="3822700" cy="2984500"/>
            </a:xfrm>
          </p:grpSpPr>
          <p:grpSp>
            <p:nvGrpSpPr>
              <p:cNvPr id="49" name="Group 21"/>
              <p:cNvGrpSpPr/>
              <p:nvPr/>
            </p:nvGrpSpPr>
            <p:grpSpPr bwMode="auto">
              <a:xfrm>
                <a:off x="4057651" y="2284943"/>
                <a:ext cx="3822700" cy="2984500"/>
                <a:chOff x="1628" y="834"/>
                <a:chExt cx="2504" cy="1956"/>
              </a:xfrm>
            </p:grpSpPr>
            <p:sp>
              <p:nvSpPr>
                <p:cNvPr id="53" name="Freeform 9"/>
                <p:cNvSpPr/>
                <p:nvPr/>
              </p:nvSpPr>
              <p:spPr bwMode="auto">
                <a:xfrm>
                  <a:off x="2252" y="906"/>
                  <a:ext cx="1258" cy="1036"/>
                </a:xfrm>
                <a:custGeom>
                  <a:avLst/>
                  <a:gdLst>
                    <a:gd name="T0" fmla="*/ 182 w 560"/>
                    <a:gd name="T1" fmla="*/ 378 h 461"/>
                    <a:gd name="T2" fmla="*/ 182 w 560"/>
                    <a:gd name="T3" fmla="*/ 183 h 461"/>
                    <a:gd name="T4" fmla="*/ 377 w 560"/>
                    <a:gd name="T5" fmla="*/ 183 h 461"/>
                    <a:gd name="T6" fmla="*/ 377 w 560"/>
                    <a:gd name="T7" fmla="*/ 378 h 461"/>
                    <a:gd name="T8" fmla="*/ 460 w 560"/>
                    <a:gd name="T9" fmla="*/ 461 h 461"/>
                    <a:gd name="T10" fmla="*/ 460 w 560"/>
                    <a:gd name="T11" fmla="*/ 100 h 461"/>
                    <a:gd name="T12" fmla="*/ 99 w 560"/>
                    <a:gd name="T13" fmla="*/ 100 h 461"/>
                    <a:gd name="T14" fmla="*/ 99 w 560"/>
                    <a:gd name="T15" fmla="*/ 461 h 461"/>
                    <a:gd name="T16" fmla="*/ 182 w 560"/>
                    <a:gd name="T17" fmla="*/ 378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461">
                      <a:moveTo>
                        <a:pt x="182" y="378"/>
                      </a:moveTo>
                      <a:cubicBezTo>
                        <a:pt x="128" y="324"/>
                        <a:pt x="128" y="237"/>
                        <a:pt x="182" y="183"/>
                      </a:cubicBezTo>
                      <a:cubicBezTo>
                        <a:pt x="236" y="129"/>
                        <a:pt x="323" y="129"/>
                        <a:pt x="377" y="183"/>
                      </a:cubicBezTo>
                      <a:cubicBezTo>
                        <a:pt x="431" y="237"/>
                        <a:pt x="431" y="324"/>
                        <a:pt x="377" y="378"/>
                      </a:cubicBezTo>
                      <a:cubicBezTo>
                        <a:pt x="460" y="461"/>
                        <a:pt x="460" y="461"/>
                        <a:pt x="460" y="461"/>
                      </a:cubicBezTo>
                      <a:cubicBezTo>
                        <a:pt x="560" y="361"/>
                        <a:pt x="560" y="200"/>
                        <a:pt x="460" y="100"/>
                      </a:cubicBezTo>
                      <a:cubicBezTo>
                        <a:pt x="360" y="0"/>
                        <a:pt x="199" y="0"/>
                        <a:pt x="99" y="100"/>
                      </a:cubicBezTo>
                      <a:cubicBezTo>
                        <a:pt x="0" y="200"/>
                        <a:pt x="0" y="361"/>
                        <a:pt x="99" y="461"/>
                      </a:cubicBezTo>
                      <a:lnTo>
                        <a:pt x="182" y="378"/>
                      </a:lnTo>
                      <a:close/>
                    </a:path>
                  </a:pathLst>
                </a:custGeom>
                <a:solidFill>
                  <a:srgbClr val="507FC1"/>
                </a:solidFill>
                <a:ln w="12700" cap="flat">
                  <a:solidFill>
                    <a:srgbClr val="507FC1"/>
                  </a:solidFill>
                  <a:prstDash val="solid"/>
                  <a:miter lim="800000"/>
                </a:ln>
                <a:effectLst>
                  <a:outerShdw blurRad="50800" dist="38100" algn="l" rotWithShape="0">
                    <a:prstClr val="black">
                      <a:alpha val="40000"/>
                    </a:prstClr>
                  </a:outerShdw>
                </a:effectLst>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54" name="Freeform 10"/>
                <p:cNvSpPr/>
                <p:nvPr/>
              </p:nvSpPr>
              <p:spPr bwMode="auto">
                <a:xfrm>
                  <a:off x="2874" y="1756"/>
                  <a:ext cx="1258" cy="1034"/>
                </a:xfrm>
                <a:custGeom>
                  <a:avLst/>
                  <a:gdLst>
                    <a:gd name="T0" fmla="*/ 100 w 560"/>
                    <a:gd name="T1" fmla="*/ 0 h 460"/>
                    <a:gd name="T2" fmla="*/ 100 w 560"/>
                    <a:gd name="T3" fmla="*/ 361 h 460"/>
                    <a:gd name="T4" fmla="*/ 461 w 560"/>
                    <a:gd name="T5" fmla="*/ 361 h 460"/>
                    <a:gd name="T6" fmla="*/ 461 w 560"/>
                    <a:gd name="T7" fmla="*/ 0 h 460"/>
                    <a:gd name="T8" fmla="*/ 378 w 560"/>
                    <a:gd name="T9" fmla="*/ 83 h 460"/>
                    <a:gd name="T10" fmla="*/ 378 w 560"/>
                    <a:gd name="T11" fmla="*/ 278 h 460"/>
                    <a:gd name="T12" fmla="*/ 183 w 560"/>
                    <a:gd name="T13" fmla="*/ 278 h 460"/>
                    <a:gd name="T14" fmla="*/ 183 w 560"/>
                    <a:gd name="T15" fmla="*/ 83 h 460"/>
                    <a:gd name="T16" fmla="*/ 100 w 560"/>
                    <a:gd name="T17"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460">
                      <a:moveTo>
                        <a:pt x="100" y="0"/>
                      </a:moveTo>
                      <a:cubicBezTo>
                        <a:pt x="0" y="99"/>
                        <a:pt x="0" y="261"/>
                        <a:pt x="100" y="361"/>
                      </a:cubicBezTo>
                      <a:cubicBezTo>
                        <a:pt x="200" y="460"/>
                        <a:pt x="361" y="460"/>
                        <a:pt x="461" y="361"/>
                      </a:cubicBezTo>
                      <a:cubicBezTo>
                        <a:pt x="560" y="261"/>
                        <a:pt x="560" y="99"/>
                        <a:pt x="461" y="0"/>
                      </a:cubicBezTo>
                      <a:cubicBezTo>
                        <a:pt x="378" y="83"/>
                        <a:pt x="378" y="83"/>
                        <a:pt x="378" y="83"/>
                      </a:cubicBezTo>
                      <a:cubicBezTo>
                        <a:pt x="432" y="137"/>
                        <a:pt x="432" y="224"/>
                        <a:pt x="378" y="278"/>
                      </a:cubicBezTo>
                      <a:cubicBezTo>
                        <a:pt x="324" y="331"/>
                        <a:pt x="237" y="331"/>
                        <a:pt x="183" y="278"/>
                      </a:cubicBezTo>
                      <a:cubicBezTo>
                        <a:pt x="129" y="224"/>
                        <a:pt x="129" y="137"/>
                        <a:pt x="183" y="83"/>
                      </a:cubicBezTo>
                      <a:lnTo>
                        <a:pt x="100" y="0"/>
                      </a:lnTo>
                      <a:close/>
                    </a:path>
                  </a:pathLst>
                </a:custGeom>
                <a:solidFill>
                  <a:srgbClr val="D82E3A"/>
                </a:solidFill>
                <a:ln w="12700" cap="flat">
                  <a:noFill/>
                  <a:prstDash val="solid"/>
                  <a:miter lim="800000"/>
                </a:ln>
                <a:effectLst>
                  <a:outerShdw blurRad="50800" dist="38100" algn="l" rotWithShape="0">
                    <a:prstClr val="black">
                      <a:alpha val="40000"/>
                    </a:prstClr>
                  </a:outerShdw>
                </a:effectLst>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55" name="Freeform 11"/>
                <p:cNvSpPr/>
                <p:nvPr/>
              </p:nvSpPr>
              <p:spPr bwMode="auto">
                <a:xfrm>
                  <a:off x="1628" y="1756"/>
                  <a:ext cx="1258" cy="1034"/>
                </a:xfrm>
                <a:custGeom>
                  <a:avLst/>
                  <a:gdLst>
                    <a:gd name="T0" fmla="*/ 377 w 560"/>
                    <a:gd name="T1" fmla="*/ 83 h 460"/>
                    <a:gd name="T2" fmla="*/ 377 w 560"/>
                    <a:gd name="T3" fmla="*/ 278 h 460"/>
                    <a:gd name="T4" fmla="*/ 182 w 560"/>
                    <a:gd name="T5" fmla="*/ 278 h 460"/>
                    <a:gd name="T6" fmla="*/ 182 w 560"/>
                    <a:gd name="T7" fmla="*/ 83 h 460"/>
                    <a:gd name="T8" fmla="*/ 100 w 560"/>
                    <a:gd name="T9" fmla="*/ 0 h 460"/>
                    <a:gd name="T10" fmla="*/ 100 w 560"/>
                    <a:gd name="T11" fmla="*/ 361 h 460"/>
                    <a:gd name="T12" fmla="*/ 460 w 560"/>
                    <a:gd name="T13" fmla="*/ 361 h 460"/>
                    <a:gd name="T14" fmla="*/ 460 w 560"/>
                    <a:gd name="T15" fmla="*/ 0 h 460"/>
                    <a:gd name="T16" fmla="*/ 377 w 560"/>
                    <a:gd name="T17" fmla="*/ 8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460">
                      <a:moveTo>
                        <a:pt x="377" y="83"/>
                      </a:moveTo>
                      <a:cubicBezTo>
                        <a:pt x="431" y="137"/>
                        <a:pt x="431" y="224"/>
                        <a:pt x="377" y="278"/>
                      </a:cubicBezTo>
                      <a:cubicBezTo>
                        <a:pt x="323" y="331"/>
                        <a:pt x="236" y="331"/>
                        <a:pt x="182" y="278"/>
                      </a:cubicBezTo>
                      <a:cubicBezTo>
                        <a:pt x="129" y="224"/>
                        <a:pt x="129" y="137"/>
                        <a:pt x="182" y="83"/>
                      </a:cubicBezTo>
                      <a:cubicBezTo>
                        <a:pt x="100" y="0"/>
                        <a:pt x="100" y="0"/>
                        <a:pt x="100" y="0"/>
                      </a:cubicBezTo>
                      <a:cubicBezTo>
                        <a:pt x="0" y="99"/>
                        <a:pt x="0" y="261"/>
                        <a:pt x="100" y="361"/>
                      </a:cubicBezTo>
                      <a:cubicBezTo>
                        <a:pt x="199" y="460"/>
                        <a:pt x="361" y="460"/>
                        <a:pt x="460" y="361"/>
                      </a:cubicBezTo>
                      <a:cubicBezTo>
                        <a:pt x="560" y="261"/>
                        <a:pt x="560" y="99"/>
                        <a:pt x="460" y="0"/>
                      </a:cubicBezTo>
                      <a:lnTo>
                        <a:pt x="377" y="83"/>
                      </a:lnTo>
                      <a:close/>
                    </a:path>
                  </a:pathLst>
                </a:custGeom>
                <a:solidFill>
                  <a:srgbClr val="D82E3A"/>
                </a:solidFill>
                <a:ln w="12700" cap="flat">
                  <a:noFill/>
                  <a:prstDash val="solid"/>
                  <a:miter lim="800000"/>
                </a:ln>
                <a:effectLst>
                  <a:outerShdw blurRad="50800" dist="38100" algn="l" rotWithShape="0">
                    <a:prstClr val="black">
                      <a:alpha val="40000"/>
                    </a:prstClr>
                  </a:outerShdw>
                </a:effectLst>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56" name="Oval 12"/>
                <p:cNvSpPr>
                  <a:spLocks noChangeArrowheads="1"/>
                </p:cNvSpPr>
                <p:nvPr/>
              </p:nvSpPr>
              <p:spPr bwMode="auto">
                <a:xfrm>
                  <a:off x="1787" y="1648"/>
                  <a:ext cx="337" cy="337"/>
                </a:xfrm>
                <a:prstGeom prst="ellipse">
                  <a:avLst/>
                </a:prstGeom>
                <a:solidFill>
                  <a:srgbClr val="97D2D0"/>
                </a:solidFill>
                <a:ln w="20701">
                  <a:noFill/>
                  <a:miter lim="800000"/>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57" name="Oval 13"/>
                <p:cNvSpPr>
                  <a:spLocks noChangeArrowheads="1"/>
                </p:cNvSpPr>
                <p:nvPr/>
              </p:nvSpPr>
              <p:spPr bwMode="auto">
                <a:xfrm>
                  <a:off x="1848" y="1711"/>
                  <a:ext cx="213" cy="213"/>
                </a:xfrm>
                <a:prstGeom prst="ellipse">
                  <a:avLst/>
                </a:prstGeom>
                <a:solidFill>
                  <a:schemeClr val="bg1"/>
                </a:solidFill>
                <a:ln w="20701">
                  <a:noFill/>
                  <a:miter lim="800000"/>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58" name="Oval 14"/>
                <p:cNvSpPr>
                  <a:spLocks noChangeArrowheads="1"/>
                </p:cNvSpPr>
                <p:nvPr/>
              </p:nvSpPr>
              <p:spPr bwMode="auto">
                <a:xfrm>
                  <a:off x="3625" y="1648"/>
                  <a:ext cx="337" cy="337"/>
                </a:xfrm>
                <a:prstGeom prst="ellipse">
                  <a:avLst/>
                </a:prstGeom>
                <a:solidFill>
                  <a:srgbClr val="97D2D0"/>
                </a:solidFill>
                <a:ln w="20701">
                  <a:noFill/>
                  <a:miter lim="800000"/>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59" name="Oval 15"/>
                <p:cNvSpPr>
                  <a:spLocks noChangeArrowheads="1"/>
                </p:cNvSpPr>
                <p:nvPr/>
              </p:nvSpPr>
              <p:spPr bwMode="auto">
                <a:xfrm>
                  <a:off x="3685" y="1711"/>
                  <a:ext cx="214" cy="213"/>
                </a:xfrm>
                <a:prstGeom prst="ellipse">
                  <a:avLst/>
                </a:prstGeom>
                <a:solidFill>
                  <a:schemeClr val="bg1"/>
                </a:solidFill>
                <a:ln w="20701">
                  <a:noFill/>
                  <a:miter lim="800000"/>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60" name="Oval 16"/>
                <p:cNvSpPr>
                  <a:spLocks noChangeArrowheads="1"/>
                </p:cNvSpPr>
                <p:nvPr/>
              </p:nvSpPr>
              <p:spPr bwMode="auto">
                <a:xfrm>
                  <a:off x="2713" y="834"/>
                  <a:ext cx="337" cy="335"/>
                </a:xfrm>
                <a:prstGeom prst="ellipse">
                  <a:avLst/>
                </a:prstGeom>
                <a:solidFill>
                  <a:srgbClr val="507FC1"/>
                </a:solidFill>
                <a:ln w="20701">
                  <a:solidFill>
                    <a:srgbClr val="507FC1"/>
                  </a:solidFill>
                  <a:miter lim="800000"/>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61" name="Oval 17"/>
                <p:cNvSpPr>
                  <a:spLocks noChangeArrowheads="1"/>
                </p:cNvSpPr>
                <p:nvPr/>
              </p:nvSpPr>
              <p:spPr bwMode="auto">
                <a:xfrm>
                  <a:off x="2773" y="895"/>
                  <a:ext cx="214" cy="214"/>
                </a:xfrm>
                <a:prstGeom prst="ellipse">
                  <a:avLst/>
                </a:prstGeom>
                <a:solidFill>
                  <a:srgbClr val="FFFFFF"/>
                </a:solidFill>
                <a:ln w="20701">
                  <a:noFill/>
                  <a:miter lim="800000"/>
                </a:ln>
                <a:effectLst>
                  <a:outerShdw blurRad="50800" dist="38100" algn="l" rotWithShape="0">
                    <a:prstClr val="black">
                      <a:alpha val="40000"/>
                    </a:prstClr>
                  </a:outerShdw>
                </a:effectLst>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62" name="Freeform 18"/>
                <p:cNvSpPr/>
                <p:nvPr/>
              </p:nvSpPr>
              <p:spPr bwMode="auto">
                <a:xfrm>
                  <a:off x="3405" y="2077"/>
                  <a:ext cx="220" cy="200"/>
                </a:xfrm>
                <a:custGeom>
                  <a:avLst/>
                  <a:gdLst>
                    <a:gd name="T0" fmla="*/ 30 w 98"/>
                    <a:gd name="T1" fmla="*/ 42 h 89"/>
                    <a:gd name="T2" fmla="*/ 30 w 98"/>
                    <a:gd name="T3" fmla="*/ 42 h 89"/>
                    <a:gd name="T4" fmla="*/ 11 w 98"/>
                    <a:gd name="T5" fmla="*/ 61 h 89"/>
                    <a:gd name="T6" fmla="*/ 8 w 98"/>
                    <a:gd name="T7" fmla="*/ 69 h 89"/>
                    <a:gd name="T8" fmla="*/ 11 w 98"/>
                    <a:gd name="T9" fmla="*/ 78 h 89"/>
                    <a:gd name="T10" fmla="*/ 12 w 98"/>
                    <a:gd name="T11" fmla="*/ 78 h 89"/>
                    <a:gd name="T12" fmla="*/ 20 w 98"/>
                    <a:gd name="T13" fmla="*/ 81 h 89"/>
                    <a:gd name="T14" fmla="*/ 29 w 98"/>
                    <a:gd name="T15" fmla="*/ 78 h 89"/>
                    <a:gd name="T16" fmla="*/ 50 w 98"/>
                    <a:gd name="T17" fmla="*/ 57 h 89"/>
                    <a:gd name="T18" fmla="*/ 50 w 98"/>
                    <a:gd name="T19" fmla="*/ 56 h 89"/>
                    <a:gd name="T20" fmla="*/ 73 w 98"/>
                    <a:gd name="T21" fmla="*/ 34 h 89"/>
                    <a:gd name="T22" fmla="*/ 74 w 98"/>
                    <a:gd name="T23" fmla="*/ 30 h 89"/>
                    <a:gd name="T24" fmla="*/ 73 w 98"/>
                    <a:gd name="T25" fmla="*/ 26 h 89"/>
                    <a:gd name="T26" fmla="*/ 69 w 98"/>
                    <a:gd name="T27" fmla="*/ 24 h 89"/>
                    <a:gd name="T28" fmla="*/ 65 w 98"/>
                    <a:gd name="T29" fmla="*/ 26 h 89"/>
                    <a:gd name="T30" fmla="*/ 32 w 98"/>
                    <a:gd name="T31" fmla="*/ 59 h 89"/>
                    <a:gd name="T32" fmla="*/ 27 w 98"/>
                    <a:gd name="T33" fmla="*/ 59 h 89"/>
                    <a:gd name="T34" fmla="*/ 27 w 98"/>
                    <a:gd name="T35" fmla="*/ 54 h 89"/>
                    <a:gd name="T36" fmla="*/ 60 w 98"/>
                    <a:gd name="T37" fmla="*/ 21 h 89"/>
                    <a:gd name="T38" fmla="*/ 69 w 98"/>
                    <a:gd name="T39" fmla="*/ 17 h 89"/>
                    <a:gd name="T40" fmla="*/ 78 w 98"/>
                    <a:gd name="T41" fmla="*/ 21 h 89"/>
                    <a:gd name="T42" fmla="*/ 82 w 98"/>
                    <a:gd name="T43" fmla="*/ 30 h 89"/>
                    <a:gd name="T44" fmla="*/ 78 w 98"/>
                    <a:gd name="T45" fmla="*/ 39 h 89"/>
                    <a:gd name="T46" fmla="*/ 55 w 98"/>
                    <a:gd name="T47" fmla="*/ 62 h 89"/>
                    <a:gd name="T48" fmla="*/ 55 w 98"/>
                    <a:gd name="T49" fmla="*/ 62 h 89"/>
                    <a:gd name="T50" fmla="*/ 55 w 98"/>
                    <a:gd name="T51" fmla="*/ 62 h 89"/>
                    <a:gd name="T52" fmla="*/ 34 w 98"/>
                    <a:gd name="T53" fmla="*/ 83 h 89"/>
                    <a:gd name="T54" fmla="*/ 20 w 98"/>
                    <a:gd name="T55" fmla="*/ 89 h 89"/>
                    <a:gd name="T56" fmla="*/ 6 w 98"/>
                    <a:gd name="T57" fmla="*/ 83 h 89"/>
                    <a:gd name="T58" fmla="*/ 6 w 98"/>
                    <a:gd name="T59" fmla="*/ 83 h 89"/>
                    <a:gd name="T60" fmla="*/ 6 w 98"/>
                    <a:gd name="T61" fmla="*/ 83 h 89"/>
                    <a:gd name="T62" fmla="*/ 0 w 98"/>
                    <a:gd name="T63" fmla="*/ 69 h 89"/>
                    <a:gd name="T64" fmla="*/ 6 w 98"/>
                    <a:gd name="T65" fmla="*/ 55 h 89"/>
                    <a:gd name="T66" fmla="*/ 27 w 98"/>
                    <a:gd name="T67" fmla="*/ 34 h 89"/>
                    <a:gd name="T68" fmla="*/ 28 w 98"/>
                    <a:gd name="T69" fmla="*/ 34 h 89"/>
                    <a:gd name="T70" fmla="*/ 54 w 98"/>
                    <a:gd name="T71" fmla="*/ 7 h 89"/>
                    <a:gd name="T72" fmla="*/ 72 w 98"/>
                    <a:gd name="T73" fmla="*/ 0 h 89"/>
                    <a:gd name="T74" fmla="*/ 91 w 98"/>
                    <a:gd name="T75" fmla="*/ 7 h 89"/>
                    <a:gd name="T76" fmla="*/ 98 w 98"/>
                    <a:gd name="T77" fmla="*/ 25 h 89"/>
                    <a:gd name="T78" fmla="*/ 91 w 98"/>
                    <a:gd name="T79" fmla="*/ 43 h 89"/>
                    <a:gd name="T80" fmla="*/ 54 w 98"/>
                    <a:gd name="T81" fmla="*/ 80 h 89"/>
                    <a:gd name="T82" fmla="*/ 48 w 98"/>
                    <a:gd name="T83" fmla="*/ 80 h 89"/>
                    <a:gd name="T84" fmla="*/ 48 w 98"/>
                    <a:gd name="T85" fmla="*/ 75 h 89"/>
                    <a:gd name="T86" fmla="*/ 85 w 98"/>
                    <a:gd name="T87" fmla="*/ 38 h 89"/>
                    <a:gd name="T88" fmla="*/ 91 w 98"/>
                    <a:gd name="T89" fmla="*/ 25 h 89"/>
                    <a:gd name="T90" fmla="*/ 85 w 98"/>
                    <a:gd name="T91" fmla="*/ 12 h 89"/>
                    <a:gd name="T92" fmla="*/ 72 w 98"/>
                    <a:gd name="T93" fmla="*/ 7 h 89"/>
                    <a:gd name="T94" fmla="*/ 60 w 98"/>
                    <a:gd name="T95" fmla="*/ 12 h 89"/>
                    <a:gd name="T96" fmla="*/ 30 w 98"/>
                    <a:gd name="T9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89">
                      <a:moveTo>
                        <a:pt x="30" y="42"/>
                      </a:moveTo>
                      <a:cubicBezTo>
                        <a:pt x="30" y="42"/>
                        <a:pt x="30" y="42"/>
                        <a:pt x="30" y="42"/>
                      </a:cubicBezTo>
                      <a:cubicBezTo>
                        <a:pt x="11" y="61"/>
                        <a:pt x="11" y="61"/>
                        <a:pt x="11" y="61"/>
                      </a:cubicBezTo>
                      <a:cubicBezTo>
                        <a:pt x="9" y="63"/>
                        <a:pt x="8" y="66"/>
                        <a:pt x="8" y="69"/>
                      </a:cubicBezTo>
                      <a:cubicBezTo>
                        <a:pt x="8" y="72"/>
                        <a:pt x="9" y="76"/>
                        <a:pt x="11" y="78"/>
                      </a:cubicBezTo>
                      <a:cubicBezTo>
                        <a:pt x="12" y="78"/>
                        <a:pt x="12" y="78"/>
                        <a:pt x="12" y="78"/>
                      </a:cubicBezTo>
                      <a:cubicBezTo>
                        <a:pt x="14" y="80"/>
                        <a:pt x="17" y="81"/>
                        <a:pt x="20" y="81"/>
                      </a:cubicBezTo>
                      <a:cubicBezTo>
                        <a:pt x="23" y="81"/>
                        <a:pt x="26" y="80"/>
                        <a:pt x="29" y="78"/>
                      </a:cubicBezTo>
                      <a:cubicBezTo>
                        <a:pt x="50" y="57"/>
                        <a:pt x="50" y="57"/>
                        <a:pt x="50" y="57"/>
                      </a:cubicBezTo>
                      <a:cubicBezTo>
                        <a:pt x="50" y="56"/>
                        <a:pt x="50" y="56"/>
                        <a:pt x="50" y="56"/>
                      </a:cubicBezTo>
                      <a:cubicBezTo>
                        <a:pt x="73" y="34"/>
                        <a:pt x="73" y="34"/>
                        <a:pt x="73" y="34"/>
                      </a:cubicBezTo>
                      <a:cubicBezTo>
                        <a:pt x="74" y="32"/>
                        <a:pt x="74" y="31"/>
                        <a:pt x="74" y="30"/>
                      </a:cubicBezTo>
                      <a:cubicBezTo>
                        <a:pt x="74" y="28"/>
                        <a:pt x="74" y="27"/>
                        <a:pt x="73" y="26"/>
                      </a:cubicBezTo>
                      <a:cubicBezTo>
                        <a:pt x="72" y="25"/>
                        <a:pt x="71" y="24"/>
                        <a:pt x="69" y="24"/>
                      </a:cubicBezTo>
                      <a:cubicBezTo>
                        <a:pt x="68" y="24"/>
                        <a:pt x="66" y="25"/>
                        <a:pt x="65" y="26"/>
                      </a:cubicBezTo>
                      <a:cubicBezTo>
                        <a:pt x="32" y="59"/>
                        <a:pt x="32" y="59"/>
                        <a:pt x="32" y="59"/>
                      </a:cubicBezTo>
                      <a:cubicBezTo>
                        <a:pt x="31" y="60"/>
                        <a:pt x="29" y="60"/>
                        <a:pt x="27" y="59"/>
                      </a:cubicBezTo>
                      <a:cubicBezTo>
                        <a:pt x="26" y="58"/>
                        <a:pt x="26" y="55"/>
                        <a:pt x="27" y="54"/>
                      </a:cubicBezTo>
                      <a:cubicBezTo>
                        <a:pt x="60" y="21"/>
                        <a:pt x="60" y="21"/>
                        <a:pt x="60" y="21"/>
                      </a:cubicBezTo>
                      <a:cubicBezTo>
                        <a:pt x="63" y="18"/>
                        <a:pt x="66" y="17"/>
                        <a:pt x="69" y="17"/>
                      </a:cubicBezTo>
                      <a:cubicBezTo>
                        <a:pt x="72" y="17"/>
                        <a:pt x="76" y="18"/>
                        <a:pt x="78" y="21"/>
                      </a:cubicBezTo>
                      <a:cubicBezTo>
                        <a:pt x="81" y="23"/>
                        <a:pt x="82" y="26"/>
                        <a:pt x="82" y="30"/>
                      </a:cubicBezTo>
                      <a:cubicBezTo>
                        <a:pt x="82" y="33"/>
                        <a:pt x="81" y="36"/>
                        <a:pt x="78" y="39"/>
                      </a:cubicBezTo>
                      <a:cubicBezTo>
                        <a:pt x="55" y="62"/>
                        <a:pt x="55" y="62"/>
                        <a:pt x="55" y="62"/>
                      </a:cubicBezTo>
                      <a:cubicBezTo>
                        <a:pt x="55" y="62"/>
                        <a:pt x="55" y="62"/>
                        <a:pt x="55" y="62"/>
                      </a:cubicBezTo>
                      <a:cubicBezTo>
                        <a:pt x="55" y="62"/>
                        <a:pt x="55" y="62"/>
                        <a:pt x="55" y="62"/>
                      </a:cubicBezTo>
                      <a:cubicBezTo>
                        <a:pt x="34" y="83"/>
                        <a:pt x="34" y="83"/>
                        <a:pt x="34" y="83"/>
                      </a:cubicBezTo>
                      <a:cubicBezTo>
                        <a:pt x="30" y="87"/>
                        <a:pt x="25" y="89"/>
                        <a:pt x="20" y="89"/>
                      </a:cubicBezTo>
                      <a:cubicBezTo>
                        <a:pt x="15" y="89"/>
                        <a:pt x="10" y="87"/>
                        <a:pt x="6" y="83"/>
                      </a:cubicBezTo>
                      <a:cubicBezTo>
                        <a:pt x="6" y="83"/>
                        <a:pt x="6" y="83"/>
                        <a:pt x="6" y="83"/>
                      </a:cubicBezTo>
                      <a:cubicBezTo>
                        <a:pt x="6" y="83"/>
                        <a:pt x="6" y="83"/>
                        <a:pt x="6" y="83"/>
                      </a:cubicBezTo>
                      <a:cubicBezTo>
                        <a:pt x="2" y="79"/>
                        <a:pt x="0" y="74"/>
                        <a:pt x="0" y="69"/>
                      </a:cubicBezTo>
                      <a:cubicBezTo>
                        <a:pt x="0" y="64"/>
                        <a:pt x="2" y="59"/>
                        <a:pt x="6" y="55"/>
                      </a:cubicBezTo>
                      <a:cubicBezTo>
                        <a:pt x="27" y="34"/>
                        <a:pt x="27" y="34"/>
                        <a:pt x="27" y="34"/>
                      </a:cubicBezTo>
                      <a:cubicBezTo>
                        <a:pt x="28" y="34"/>
                        <a:pt x="28" y="34"/>
                        <a:pt x="28" y="34"/>
                      </a:cubicBezTo>
                      <a:cubicBezTo>
                        <a:pt x="54" y="7"/>
                        <a:pt x="54" y="7"/>
                        <a:pt x="54" y="7"/>
                      </a:cubicBezTo>
                      <a:cubicBezTo>
                        <a:pt x="59" y="2"/>
                        <a:pt x="66" y="0"/>
                        <a:pt x="72" y="0"/>
                      </a:cubicBezTo>
                      <a:cubicBezTo>
                        <a:pt x="79" y="0"/>
                        <a:pt x="86" y="2"/>
                        <a:pt x="91" y="7"/>
                      </a:cubicBezTo>
                      <a:cubicBezTo>
                        <a:pt x="96" y="12"/>
                        <a:pt x="98" y="19"/>
                        <a:pt x="98" y="25"/>
                      </a:cubicBezTo>
                      <a:cubicBezTo>
                        <a:pt x="98" y="32"/>
                        <a:pt x="96" y="38"/>
                        <a:pt x="91" y="43"/>
                      </a:cubicBezTo>
                      <a:cubicBezTo>
                        <a:pt x="54" y="80"/>
                        <a:pt x="54" y="80"/>
                        <a:pt x="54" y="80"/>
                      </a:cubicBezTo>
                      <a:cubicBezTo>
                        <a:pt x="52" y="82"/>
                        <a:pt x="50" y="82"/>
                        <a:pt x="48" y="80"/>
                      </a:cubicBezTo>
                      <a:cubicBezTo>
                        <a:pt x="47" y="79"/>
                        <a:pt x="47" y="76"/>
                        <a:pt x="48" y="75"/>
                      </a:cubicBezTo>
                      <a:cubicBezTo>
                        <a:pt x="85" y="38"/>
                        <a:pt x="85" y="38"/>
                        <a:pt x="85" y="38"/>
                      </a:cubicBezTo>
                      <a:cubicBezTo>
                        <a:pt x="89" y="34"/>
                        <a:pt x="91" y="30"/>
                        <a:pt x="91" y="25"/>
                      </a:cubicBezTo>
                      <a:cubicBezTo>
                        <a:pt x="91" y="21"/>
                        <a:pt x="89" y="16"/>
                        <a:pt x="85" y="12"/>
                      </a:cubicBezTo>
                      <a:cubicBezTo>
                        <a:pt x="82" y="9"/>
                        <a:pt x="77" y="7"/>
                        <a:pt x="72" y="7"/>
                      </a:cubicBezTo>
                      <a:cubicBezTo>
                        <a:pt x="68" y="7"/>
                        <a:pt x="63" y="9"/>
                        <a:pt x="60" y="12"/>
                      </a:cubicBezTo>
                      <a:cubicBezTo>
                        <a:pt x="30" y="42"/>
                        <a:pt x="30" y="42"/>
                        <a:pt x="30" y="42"/>
                      </a:cubicBezTo>
                      <a:close/>
                    </a:path>
                  </a:pathLst>
                </a:custGeom>
                <a:solidFill>
                  <a:srgbClr val="97D2D0"/>
                </a:solidFill>
                <a:ln w="9525">
                  <a:noFill/>
                  <a:round/>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63" name="Freeform 19"/>
                <p:cNvSpPr>
                  <a:spLocks noEditPoints="1"/>
                </p:cNvSpPr>
                <p:nvPr/>
              </p:nvSpPr>
              <p:spPr bwMode="auto">
                <a:xfrm>
                  <a:off x="2169" y="2057"/>
                  <a:ext cx="175" cy="220"/>
                </a:xfrm>
                <a:custGeom>
                  <a:avLst/>
                  <a:gdLst>
                    <a:gd name="T0" fmla="*/ 58 w 78"/>
                    <a:gd name="T1" fmla="*/ 55 h 98"/>
                    <a:gd name="T2" fmla="*/ 51 w 78"/>
                    <a:gd name="T3" fmla="*/ 89 h 98"/>
                    <a:gd name="T4" fmla="*/ 74 w 78"/>
                    <a:gd name="T5" fmla="*/ 90 h 98"/>
                    <a:gd name="T6" fmla="*/ 74 w 78"/>
                    <a:gd name="T7" fmla="*/ 98 h 98"/>
                    <a:gd name="T8" fmla="*/ 0 w 78"/>
                    <a:gd name="T9" fmla="*/ 94 h 98"/>
                    <a:gd name="T10" fmla="*/ 28 w 78"/>
                    <a:gd name="T11" fmla="*/ 90 h 98"/>
                    <a:gd name="T12" fmla="*/ 45 w 78"/>
                    <a:gd name="T13" fmla="*/ 83 h 98"/>
                    <a:gd name="T14" fmla="*/ 6 w 78"/>
                    <a:gd name="T15" fmla="*/ 81 h 98"/>
                    <a:gd name="T16" fmla="*/ 6 w 78"/>
                    <a:gd name="T17" fmla="*/ 77 h 98"/>
                    <a:gd name="T18" fmla="*/ 52 w 78"/>
                    <a:gd name="T19" fmla="*/ 66 h 98"/>
                    <a:gd name="T20" fmla="*/ 47 w 78"/>
                    <a:gd name="T21" fmla="*/ 51 h 98"/>
                    <a:gd name="T22" fmla="*/ 39 w 78"/>
                    <a:gd name="T23" fmla="*/ 52 h 98"/>
                    <a:gd name="T24" fmla="*/ 30 w 78"/>
                    <a:gd name="T25" fmla="*/ 62 h 98"/>
                    <a:gd name="T26" fmla="*/ 26 w 78"/>
                    <a:gd name="T27" fmla="*/ 65 h 98"/>
                    <a:gd name="T28" fmla="*/ 13 w 78"/>
                    <a:gd name="T29" fmla="*/ 60 h 98"/>
                    <a:gd name="T30" fmla="*/ 15 w 78"/>
                    <a:gd name="T31" fmla="*/ 53 h 98"/>
                    <a:gd name="T32" fmla="*/ 12 w 78"/>
                    <a:gd name="T33" fmla="*/ 49 h 98"/>
                    <a:gd name="T34" fmla="*/ 35 w 78"/>
                    <a:gd name="T35" fmla="*/ 13 h 98"/>
                    <a:gd name="T36" fmla="*/ 37 w 78"/>
                    <a:gd name="T37" fmla="*/ 14 h 98"/>
                    <a:gd name="T38" fmla="*/ 38 w 78"/>
                    <a:gd name="T39" fmla="*/ 7 h 98"/>
                    <a:gd name="T40" fmla="*/ 42 w 78"/>
                    <a:gd name="T41" fmla="*/ 1 h 98"/>
                    <a:gd name="T42" fmla="*/ 61 w 78"/>
                    <a:gd name="T43" fmla="*/ 16 h 98"/>
                    <a:gd name="T44" fmla="*/ 54 w 78"/>
                    <a:gd name="T45" fmla="*/ 16 h 98"/>
                    <a:gd name="T46" fmla="*/ 52 w 78"/>
                    <a:gd name="T47" fmla="*/ 23 h 98"/>
                    <a:gd name="T48" fmla="*/ 49 w 78"/>
                    <a:gd name="T49" fmla="*/ 34 h 98"/>
                    <a:gd name="T50" fmla="*/ 51 w 78"/>
                    <a:gd name="T51" fmla="*/ 45 h 98"/>
                    <a:gd name="T52" fmla="*/ 50 w 78"/>
                    <a:gd name="T53" fmla="*/ 14 h 98"/>
                    <a:gd name="T54" fmla="*/ 41 w 78"/>
                    <a:gd name="T55" fmla="*/ 17 h 98"/>
                    <a:gd name="T56" fmla="*/ 50 w 78"/>
                    <a:gd name="T57" fmla="*/ 14 h 98"/>
                    <a:gd name="T58" fmla="*/ 45 w 78"/>
                    <a:gd name="T59" fmla="*/ 32 h 98"/>
                    <a:gd name="T60" fmla="*/ 35 w 78"/>
                    <a:gd name="T61" fmla="*/ 18 h 98"/>
                    <a:gd name="T62" fmla="*/ 30 w 78"/>
                    <a:gd name="T63" fmla="*/ 57 h 98"/>
                    <a:gd name="T64" fmla="*/ 31 w 78"/>
                    <a:gd name="T65" fmla="*/ 42 h 98"/>
                    <a:gd name="T66" fmla="*/ 34 w 78"/>
                    <a:gd name="T67" fmla="*/ 35 h 98"/>
                    <a:gd name="T68" fmla="*/ 46 w 78"/>
                    <a:gd name="T69" fmla="*/ 38 h 98"/>
                    <a:gd name="T70" fmla="*/ 38 w 78"/>
                    <a:gd name="T71" fmla="*/ 38 h 98"/>
                    <a:gd name="T72" fmla="*/ 38 w 78"/>
                    <a:gd name="T73" fmla="*/ 38 h 98"/>
                    <a:gd name="T74" fmla="*/ 42 w 78"/>
                    <a:gd name="T75" fmla="*/ 48 h 98"/>
                    <a:gd name="T76" fmla="*/ 46 w 78"/>
                    <a:gd name="T77" fmla="*/ 46 h 98"/>
                    <a:gd name="T78" fmla="*/ 46 w 78"/>
                    <a:gd name="T79" fmla="*/ 38 h 98"/>
                    <a:gd name="T80" fmla="*/ 19 w 78"/>
                    <a:gd name="T81" fmla="*/ 56 h 98"/>
                    <a:gd name="T82" fmla="*/ 18 w 78"/>
                    <a:gd name="T83" fmla="*/ 57 h 98"/>
                    <a:gd name="T84" fmla="*/ 24 w 78"/>
                    <a:gd name="T85" fmla="*/ 5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98">
                      <a:moveTo>
                        <a:pt x="51" y="45"/>
                      </a:moveTo>
                      <a:cubicBezTo>
                        <a:pt x="54" y="48"/>
                        <a:pt x="56" y="51"/>
                        <a:pt x="58" y="55"/>
                      </a:cubicBezTo>
                      <a:cubicBezTo>
                        <a:pt x="59" y="58"/>
                        <a:pt x="60" y="62"/>
                        <a:pt x="60" y="66"/>
                      </a:cubicBezTo>
                      <a:cubicBezTo>
                        <a:pt x="60" y="75"/>
                        <a:pt x="56" y="83"/>
                        <a:pt x="51" y="89"/>
                      </a:cubicBezTo>
                      <a:cubicBezTo>
                        <a:pt x="50" y="89"/>
                        <a:pt x="49" y="90"/>
                        <a:pt x="49" y="90"/>
                      </a:cubicBezTo>
                      <a:cubicBezTo>
                        <a:pt x="74" y="90"/>
                        <a:pt x="74" y="90"/>
                        <a:pt x="74" y="90"/>
                      </a:cubicBezTo>
                      <a:cubicBezTo>
                        <a:pt x="76" y="90"/>
                        <a:pt x="78" y="92"/>
                        <a:pt x="78" y="94"/>
                      </a:cubicBezTo>
                      <a:cubicBezTo>
                        <a:pt x="78" y="96"/>
                        <a:pt x="76" y="98"/>
                        <a:pt x="74" y="98"/>
                      </a:cubicBezTo>
                      <a:cubicBezTo>
                        <a:pt x="51" y="98"/>
                        <a:pt x="27" y="98"/>
                        <a:pt x="4" y="98"/>
                      </a:cubicBezTo>
                      <a:cubicBezTo>
                        <a:pt x="2" y="98"/>
                        <a:pt x="0" y="96"/>
                        <a:pt x="0" y="94"/>
                      </a:cubicBezTo>
                      <a:cubicBezTo>
                        <a:pt x="0" y="92"/>
                        <a:pt x="2" y="90"/>
                        <a:pt x="4" y="90"/>
                      </a:cubicBezTo>
                      <a:cubicBezTo>
                        <a:pt x="28" y="90"/>
                        <a:pt x="28" y="90"/>
                        <a:pt x="28" y="90"/>
                      </a:cubicBezTo>
                      <a:cubicBezTo>
                        <a:pt x="28" y="90"/>
                        <a:pt x="28" y="90"/>
                        <a:pt x="28" y="90"/>
                      </a:cubicBezTo>
                      <a:cubicBezTo>
                        <a:pt x="35" y="90"/>
                        <a:pt x="41" y="88"/>
                        <a:pt x="45" y="83"/>
                      </a:cubicBezTo>
                      <a:cubicBezTo>
                        <a:pt x="46" y="83"/>
                        <a:pt x="47" y="82"/>
                        <a:pt x="47" y="81"/>
                      </a:cubicBezTo>
                      <a:cubicBezTo>
                        <a:pt x="6" y="81"/>
                        <a:pt x="6" y="81"/>
                        <a:pt x="6" y="81"/>
                      </a:cubicBezTo>
                      <a:cubicBezTo>
                        <a:pt x="4" y="81"/>
                        <a:pt x="3" y="80"/>
                        <a:pt x="3" y="79"/>
                      </a:cubicBezTo>
                      <a:cubicBezTo>
                        <a:pt x="3" y="78"/>
                        <a:pt x="4" y="77"/>
                        <a:pt x="6" y="77"/>
                      </a:cubicBezTo>
                      <a:cubicBezTo>
                        <a:pt x="50" y="77"/>
                        <a:pt x="50" y="77"/>
                        <a:pt x="50" y="77"/>
                      </a:cubicBezTo>
                      <a:cubicBezTo>
                        <a:pt x="52" y="74"/>
                        <a:pt x="52" y="70"/>
                        <a:pt x="52" y="66"/>
                      </a:cubicBezTo>
                      <a:cubicBezTo>
                        <a:pt x="52" y="63"/>
                        <a:pt x="52" y="60"/>
                        <a:pt x="51" y="57"/>
                      </a:cubicBezTo>
                      <a:cubicBezTo>
                        <a:pt x="50" y="55"/>
                        <a:pt x="48" y="53"/>
                        <a:pt x="47" y="51"/>
                      </a:cubicBezTo>
                      <a:cubicBezTo>
                        <a:pt x="45" y="52"/>
                        <a:pt x="43" y="52"/>
                        <a:pt x="42" y="52"/>
                      </a:cubicBezTo>
                      <a:cubicBezTo>
                        <a:pt x="41" y="52"/>
                        <a:pt x="40" y="52"/>
                        <a:pt x="39" y="52"/>
                      </a:cubicBezTo>
                      <a:cubicBezTo>
                        <a:pt x="33" y="61"/>
                        <a:pt x="33" y="61"/>
                        <a:pt x="33" y="61"/>
                      </a:cubicBezTo>
                      <a:cubicBezTo>
                        <a:pt x="32" y="62"/>
                        <a:pt x="31" y="63"/>
                        <a:pt x="30" y="62"/>
                      </a:cubicBezTo>
                      <a:cubicBezTo>
                        <a:pt x="28" y="61"/>
                        <a:pt x="28" y="61"/>
                        <a:pt x="28" y="61"/>
                      </a:cubicBezTo>
                      <a:cubicBezTo>
                        <a:pt x="26" y="65"/>
                        <a:pt x="26" y="65"/>
                        <a:pt x="26" y="65"/>
                      </a:cubicBezTo>
                      <a:cubicBezTo>
                        <a:pt x="25" y="66"/>
                        <a:pt x="24" y="66"/>
                        <a:pt x="23" y="65"/>
                      </a:cubicBezTo>
                      <a:cubicBezTo>
                        <a:pt x="13" y="60"/>
                        <a:pt x="13" y="60"/>
                        <a:pt x="13" y="60"/>
                      </a:cubicBezTo>
                      <a:cubicBezTo>
                        <a:pt x="12" y="59"/>
                        <a:pt x="12" y="58"/>
                        <a:pt x="13" y="57"/>
                      </a:cubicBezTo>
                      <a:cubicBezTo>
                        <a:pt x="15" y="53"/>
                        <a:pt x="15" y="53"/>
                        <a:pt x="15" y="53"/>
                      </a:cubicBezTo>
                      <a:cubicBezTo>
                        <a:pt x="12" y="52"/>
                        <a:pt x="12" y="52"/>
                        <a:pt x="12" y="52"/>
                      </a:cubicBezTo>
                      <a:cubicBezTo>
                        <a:pt x="11" y="52"/>
                        <a:pt x="11" y="50"/>
                        <a:pt x="12" y="49"/>
                      </a:cubicBezTo>
                      <a:cubicBezTo>
                        <a:pt x="32" y="14"/>
                        <a:pt x="32" y="14"/>
                        <a:pt x="32" y="14"/>
                      </a:cubicBezTo>
                      <a:cubicBezTo>
                        <a:pt x="33" y="13"/>
                        <a:pt x="34" y="13"/>
                        <a:pt x="35" y="13"/>
                      </a:cubicBezTo>
                      <a:cubicBezTo>
                        <a:pt x="35" y="13"/>
                        <a:pt x="35" y="13"/>
                        <a:pt x="35" y="13"/>
                      </a:cubicBezTo>
                      <a:cubicBezTo>
                        <a:pt x="37" y="14"/>
                        <a:pt x="37" y="14"/>
                        <a:pt x="37" y="14"/>
                      </a:cubicBezTo>
                      <a:cubicBezTo>
                        <a:pt x="41" y="9"/>
                        <a:pt x="41" y="9"/>
                        <a:pt x="41" y="9"/>
                      </a:cubicBezTo>
                      <a:cubicBezTo>
                        <a:pt x="38" y="7"/>
                        <a:pt x="38" y="7"/>
                        <a:pt x="38" y="7"/>
                      </a:cubicBezTo>
                      <a:cubicBezTo>
                        <a:pt x="37" y="6"/>
                        <a:pt x="36" y="4"/>
                        <a:pt x="37" y="2"/>
                      </a:cubicBezTo>
                      <a:cubicBezTo>
                        <a:pt x="38" y="0"/>
                        <a:pt x="40" y="0"/>
                        <a:pt x="42" y="1"/>
                      </a:cubicBezTo>
                      <a:cubicBezTo>
                        <a:pt x="48" y="4"/>
                        <a:pt x="54" y="8"/>
                        <a:pt x="60" y="11"/>
                      </a:cubicBezTo>
                      <a:cubicBezTo>
                        <a:pt x="61" y="12"/>
                        <a:pt x="62" y="14"/>
                        <a:pt x="61" y="16"/>
                      </a:cubicBezTo>
                      <a:cubicBezTo>
                        <a:pt x="60" y="18"/>
                        <a:pt x="58" y="18"/>
                        <a:pt x="56" y="17"/>
                      </a:cubicBezTo>
                      <a:cubicBezTo>
                        <a:pt x="54" y="16"/>
                        <a:pt x="54" y="16"/>
                        <a:pt x="54" y="16"/>
                      </a:cubicBezTo>
                      <a:cubicBezTo>
                        <a:pt x="50" y="22"/>
                        <a:pt x="50" y="22"/>
                        <a:pt x="50" y="22"/>
                      </a:cubicBezTo>
                      <a:cubicBezTo>
                        <a:pt x="52" y="23"/>
                        <a:pt x="52" y="23"/>
                        <a:pt x="52" y="23"/>
                      </a:cubicBezTo>
                      <a:cubicBezTo>
                        <a:pt x="54" y="24"/>
                        <a:pt x="54" y="25"/>
                        <a:pt x="53" y="26"/>
                      </a:cubicBezTo>
                      <a:cubicBezTo>
                        <a:pt x="49" y="34"/>
                        <a:pt x="49" y="34"/>
                        <a:pt x="49" y="34"/>
                      </a:cubicBezTo>
                      <a:cubicBezTo>
                        <a:pt x="51" y="36"/>
                        <a:pt x="52" y="39"/>
                        <a:pt x="52" y="42"/>
                      </a:cubicBezTo>
                      <a:cubicBezTo>
                        <a:pt x="52" y="43"/>
                        <a:pt x="52" y="44"/>
                        <a:pt x="51" y="45"/>
                      </a:cubicBezTo>
                      <a:close/>
                      <a:moveTo>
                        <a:pt x="50" y="14"/>
                      </a:moveTo>
                      <a:cubicBezTo>
                        <a:pt x="50" y="14"/>
                        <a:pt x="50" y="14"/>
                        <a:pt x="50" y="14"/>
                      </a:cubicBezTo>
                      <a:cubicBezTo>
                        <a:pt x="48" y="13"/>
                        <a:pt x="46" y="12"/>
                        <a:pt x="45" y="11"/>
                      </a:cubicBezTo>
                      <a:cubicBezTo>
                        <a:pt x="41" y="17"/>
                        <a:pt x="41" y="17"/>
                        <a:pt x="41" y="17"/>
                      </a:cubicBezTo>
                      <a:cubicBezTo>
                        <a:pt x="46" y="20"/>
                        <a:pt x="46" y="20"/>
                        <a:pt x="46" y="20"/>
                      </a:cubicBezTo>
                      <a:cubicBezTo>
                        <a:pt x="50" y="14"/>
                        <a:pt x="50" y="14"/>
                        <a:pt x="50" y="14"/>
                      </a:cubicBezTo>
                      <a:close/>
                      <a:moveTo>
                        <a:pt x="45" y="32"/>
                      </a:moveTo>
                      <a:cubicBezTo>
                        <a:pt x="45" y="32"/>
                        <a:pt x="45" y="32"/>
                        <a:pt x="45" y="32"/>
                      </a:cubicBezTo>
                      <a:cubicBezTo>
                        <a:pt x="48" y="26"/>
                        <a:pt x="48" y="26"/>
                        <a:pt x="48" y="26"/>
                      </a:cubicBezTo>
                      <a:cubicBezTo>
                        <a:pt x="44" y="23"/>
                        <a:pt x="39" y="21"/>
                        <a:pt x="35" y="18"/>
                      </a:cubicBezTo>
                      <a:cubicBezTo>
                        <a:pt x="17" y="49"/>
                        <a:pt x="17" y="49"/>
                        <a:pt x="17" y="49"/>
                      </a:cubicBezTo>
                      <a:cubicBezTo>
                        <a:pt x="21" y="52"/>
                        <a:pt x="26" y="55"/>
                        <a:pt x="30" y="57"/>
                      </a:cubicBezTo>
                      <a:cubicBezTo>
                        <a:pt x="35" y="49"/>
                        <a:pt x="35" y="49"/>
                        <a:pt x="35" y="49"/>
                      </a:cubicBezTo>
                      <a:cubicBezTo>
                        <a:pt x="33" y="47"/>
                        <a:pt x="31" y="45"/>
                        <a:pt x="31" y="42"/>
                      </a:cubicBezTo>
                      <a:cubicBezTo>
                        <a:pt x="31" y="39"/>
                        <a:pt x="33" y="37"/>
                        <a:pt x="34" y="35"/>
                      </a:cubicBezTo>
                      <a:cubicBezTo>
                        <a:pt x="34" y="35"/>
                        <a:pt x="34" y="35"/>
                        <a:pt x="34" y="35"/>
                      </a:cubicBezTo>
                      <a:cubicBezTo>
                        <a:pt x="37" y="32"/>
                        <a:pt x="41" y="31"/>
                        <a:pt x="45" y="32"/>
                      </a:cubicBezTo>
                      <a:close/>
                      <a:moveTo>
                        <a:pt x="46" y="38"/>
                      </a:moveTo>
                      <a:cubicBezTo>
                        <a:pt x="46" y="38"/>
                        <a:pt x="46" y="38"/>
                        <a:pt x="46" y="38"/>
                      </a:cubicBezTo>
                      <a:cubicBezTo>
                        <a:pt x="43" y="36"/>
                        <a:pt x="40" y="36"/>
                        <a:pt x="38" y="38"/>
                      </a:cubicBezTo>
                      <a:cubicBezTo>
                        <a:pt x="38" y="38"/>
                        <a:pt x="38" y="38"/>
                        <a:pt x="38" y="38"/>
                      </a:cubicBezTo>
                      <a:cubicBezTo>
                        <a:pt x="38" y="38"/>
                        <a:pt x="38" y="38"/>
                        <a:pt x="38" y="38"/>
                      </a:cubicBezTo>
                      <a:cubicBezTo>
                        <a:pt x="37" y="39"/>
                        <a:pt x="36" y="40"/>
                        <a:pt x="36" y="42"/>
                      </a:cubicBezTo>
                      <a:cubicBezTo>
                        <a:pt x="36" y="45"/>
                        <a:pt x="39" y="48"/>
                        <a:pt x="42" y="48"/>
                      </a:cubicBezTo>
                      <a:cubicBezTo>
                        <a:pt x="43" y="48"/>
                        <a:pt x="45" y="47"/>
                        <a:pt x="46" y="46"/>
                      </a:cubicBezTo>
                      <a:cubicBezTo>
                        <a:pt x="46" y="46"/>
                        <a:pt x="46" y="46"/>
                        <a:pt x="46" y="46"/>
                      </a:cubicBezTo>
                      <a:cubicBezTo>
                        <a:pt x="47" y="45"/>
                        <a:pt x="47" y="43"/>
                        <a:pt x="47" y="42"/>
                      </a:cubicBezTo>
                      <a:cubicBezTo>
                        <a:pt x="47" y="40"/>
                        <a:pt x="47" y="39"/>
                        <a:pt x="46" y="38"/>
                      </a:cubicBezTo>
                      <a:cubicBezTo>
                        <a:pt x="46" y="38"/>
                        <a:pt x="46" y="38"/>
                        <a:pt x="46" y="38"/>
                      </a:cubicBezTo>
                      <a:close/>
                      <a:moveTo>
                        <a:pt x="19" y="56"/>
                      </a:moveTo>
                      <a:cubicBezTo>
                        <a:pt x="19" y="56"/>
                        <a:pt x="19" y="56"/>
                        <a:pt x="19" y="56"/>
                      </a:cubicBezTo>
                      <a:cubicBezTo>
                        <a:pt x="18" y="57"/>
                        <a:pt x="18" y="57"/>
                        <a:pt x="18" y="57"/>
                      </a:cubicBezTo>
                      <a:cubicBezTo>
                        <a:pt x="23" y="60"/>
                        <a:pt x="23" y="60"/>
                        <a:pt x="23" y="60"/>
                      </a:cubicBezTo>
                      <a:cubicBezTo>
                        <a:pt x="24" y="59"/>
                        <a:pt x="24" y="59"/>
                        <a:pt x="24" y="59"/>
                      </a:cubicBezTo>
                      <a:cubicBezTo>
                        <a:pt x="19" y="56"/>
                        <a:pt x="19" y="56"/>
                        <a:pt x="19" y="56"/>
                      </a:cubicBezTo>
                      <a:close/>
                    </a:path>
                  </a:pathLst>
                </a:custGeom>
                <a:solidFill>
                  <a:srgbClr val="97D2D0"/>
                </a:solidFill>
                <a:ln w="9525">
                  <a:noFill/>
                  <a:round/>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64" name="Freeform 20"/>
                <p:cNvSpPr>
                  <a:spLocks noEditPoints="1"/>
                </p:cNvSpPr>
                <p:nvPr/>
              </p:nvSpPr>
              <p:spPr bwMode="auto">
                <a:xfrm>
                  <a:off x="2769" y="1428"/>
                  <a:ext cx="222" cy="220"/>
                </a:xfrm>
                <a:custGeom>
                  <a:avLst/>
                  <a:gdLst>
                    <a:gd name="T0" fmla="*/ 14 w 99"/>
                    <a:gd name="T1" fmla="*/ 51 h 98"/>
                    <a:gd name="T2" fmla="*/ 14 w 99"/>
                    <a:gd name="T3" fmla="*/ 47 h 98"/>
                    <a:gd name="T4" fmla="*/ 5 w 99"/>
                    <a:gd name="T5" fmla="*/ 47 h 98"/>
                    <a:gd name="T6" fmla="*/ 4 w 99"/>
                    <a:gd name="T7" fmla="*/ 68 h 98"/>
                    <a:gd name="T8" fmla="*/ 15 w 99"/>
                    <a:gd name="T9" fmla="*/ 84 h 98"/>
                    <a:gd name="T10" fmla="*/ 69 w 99"/>
                    <a:gd name="T11" fmla="*/ 95 h 98"/>
                    <a:gd name="T12" fmla="*/ 85 w 99"/>
                    <a:gd name="T13" fmla="*/ 84 h 98"/>
                    <a:gd name="T14" fmla="*/ 95 w 99"/>
                    <a:gd name="T15" fmla="*/ 30 h 98"/>
                    <a:gd name="T16" fmla="*/ 85 w 99"/>
                    <a:gd name="T17" fmla="*/ 14 h 98"/>
                    <a:gd name="T18" fmla="*/ 50 w 99"/>
                    <a:gd name="T19" fmla="*/ 0 h 98"/>
                    <a:gd name="T20" fmla="*/ 31 w 99"/>
                    <a:gd name="T21" fmla="*/ 3 h 98"/>
                    <a:gd name="T22" fmla="*/ 22 w 99"/>
                    <a:gd name="T23" fmla="*/ 4 h 98"/>
                    <a:gd name="T24" fmla="*/ 14 w 99"/>
                    <a:gd name="T25" fmla="*/ 3 h 98"/>
                    <a:gd name="T26" fmla="*/ 15 w 99"/>
                    <a:gd name="T27" fmla="*/ 19 h 98"/>
                    <a:gd name="T28" fmla="*/ 31 w 99"/>
                    <a:gd name="T29" fmla="*/ 21 h 98"/>
                    <a:gd name="T30" fmla="*/ 31 w 99"/>
                    <a:gd name="T31" fmla="*/ 14 h 98"/>
                    <a:gd name="T32" fmla="*/ 33 w 99"/>
                    <a:gd name="T33" fmla="*/ 10 h 98"/>
                    <a:gd name="T34" fmla="*/ 47 w 99"/>
                    <a:gd name="T35" fmla="*/ 7 h 98"/>
                    <a:gd name="T36" fmla="*/ 50 w 99"/>
                    <a:gd name="T37" fmla="*/ 16 h 98"/>
                    <a:gd name="T38" fmla="*/ 52 w 99"/>
                    <a:gd name="T39" fmla="*/ 7 h 98"/>
                    <a:gd name="T40" fmla="*/ 69 w 99"/>
                    <a:gd name="T41" fmla="*/ 12 h 98"/>
                    <a:gd name="T42" fmla="*/ 68 w 99"/>
                    <a:gd name="T43" fmla="*/ 17 h 98"/>
                    <a:gd name="T44" fmla="*/ 73 w 99"/>
                    <a:gd name="T45" fmla="*/ 14 h 98"/>
                    <a:gd name="T46" fmla="*/ 85 w 99"/>
                    <a:gd name="T47" fmla="*/ 26 h 98"/>
                    <a:gd name="T48" fmla="*/ 82 w 99"/>
                    <a:gd name="T49" fmla="*/ 30 h 98"/>
                    <a:gd name="T50" fmla="*/ 87 w 99"/>
                    <a:gd name="T51" fmla="*/ 30 h 98"/>
                    <a:gd name="T52" fmla="*/ 88 w 99"/>
                    <a:gd name="T53" fmla="*/ 33 h 98"/>
                    <a:gd name="T54" fmla="*/ 85 w 99"/>
                    <a:gd name="T55" fmla="*/ 47 h 98"/>
                    <a:gd name="T56" fmla="*/ 85 w 99"/>
                    <a:gd name="T57" fmla="*/ 51 h 98"/>
                    <a:gd name="T58" fmla="*/ 87 w 99"/>
                    <a:gd name="T59" fmla="*/ 68 h 98"/>
                    <a:gd name="T60" fmla="*/ 82 w 99"/>
                    <a:gd name="T61" fmla="*/ 68 h 98"/>
                    <a:gd name="T62" fmla="*/ 85 w 99"/>
                    <a:gd name="T63" fmla="*/ 72 h 98"/>
                    <a:gd name="T64" fmla="*/ 73 w 99"/>
                    <a:gd name="T65" fmla="*/ 84 h 98"/>
                    <a:gd name="T66" fmla="*/ 68 w 99"/>
                    <a:gd name="T67" fmla="*/ 81 h 98"/>
                    <a:gd name="T68" fmla="*/ 69 w 99"/>
                    <a:gd name="T69" fmla="*/ 86 h 98"/>
                    <a:gd name="T70" fmla="*/ 66 w 99"/>
                    <a:gd name="T71" fmla="*/ 88 h 98"/>
                    <a:gd name="T72" fmla="*/ 52 w 99"/>
                    <a:gd name="T73" fmla="*/ 84 h 98"/>
                    <a:gd name="T74" fmla="*/ 47 w 99"/>
                    <a:gd name="T75" fmla="*/ 84 h 98"/>
                    <a:gd name="T76" fmla="*/ 31 w 99"/>
                    <a:gd name="T77" fmla="*/ 86 h 98"/>
                    <a:gd name="T78" fmla="*/ 31 w 99"/>
                    <a:gd name="T79" fmla="*/ 81 h 98"/>
                    <a:gd name="T80" fmla="*/ 27 w 99"/>
                    <a:gd name="T81" fmla="*/ 84 h 98"/>
                    <a:gd name="T82" fmla="*/ 15 w 99"/>
                    <a:gd name="T83" fmla="*/ 72 h 98"/>
                    <a:gd name="T84" fmla="*/ 17 w 99"/>
                    <a:gd name="T85" fmla="*/ 68 h 98"/>
                    <a:gd name="T86" fmla="*/ 12 w 99"/>
                    <a:gd name="T87" fmla="*/ 68 h 98"/>
                    <a:gd name="T88" fmla="*/ 11 w 99"/>
                    <a:gd name="T89" fmla="*/ 65 h 98"/>
                    <a:gd name="T90" fmla="*/ 46 w 99"/>
                    <a:gd name="T91" fmla="*/ 23 h 98"/>
                    <a:gd name="T92" fmla="*/ 50 w 99"/>
                    <a:gd name="T93" fmla="*/ 19 h 98"/>
                    <a:gd name="T94" fmla="*/ 53 w 99"/>
                    <a:gd name="T95" fmla="*/ 47 h 98"/>
                    <a:gd name="T96" fmla="*/ 77 w 99"/>
                    <a:gd name="T97" fmla="*/ 65 h 98"/>
                    <a:gd name="T98" fmla="*/ 48 w 99"/>
                    <a:gd name="T99" fmla="*/ 52 h 98"/>
                    <a:gd name="T100" fmla="*/ 46 w 99"/>
                    <a:gd name="T101"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98">
                      <a:moveTo>
                        <a:pt x="8" y="51"/>
                      </a:moveTo>
                      <a:cubicBezTo>
                        <a:pt x="14" y="51"/>
                        <a:pt x="14" y="51"/>
                        <a:pt x="14" y="51"/>
                      </a:cubicBezTo>
                      <a:cubicBezTo>
                        <a:pt x="16" y="51"/>
                        <a:pt x="17" y="50"/>
                        <a:pt x="17" y="49"/>
                      </a:cubicBezTo>
                      <a:cubicBezTo>
                        <a:pt x="17" y="48"/>
                        <a:pt x="16" y="47"/>
                        <a:pt x="14" y="47"/>
                      </a:cubicBezTo>
                      <a:cubicBezTo>
                        <a:pt x="7" y="47"/>
                        <a:pt x="7" y="47"/>
                        <a:pt x="7" y="47"/>
                      </a:cubicBezTo>
                      <a:cubicBezTo>
                        <a:pt x="5" y="47"/>
                        <a:pt x="5" y="47"/>
                        <a:pt x="5" y="47"/>
                      </a:cubicBezTo>
                      <a:cubicBezTo>
                        <a:pt x="2" y="47"/>
                        <a:pt x="0" y="47"/>
                        <a:pt x="0" y="51"/>
                      </a:cubicBezTo>
                      <a:cubicBezTo>
                        <a:pt x="1" y="57"/>
                        <a:pt x="2" y="63"/>
                        <a:pt x="4" y="68"/>
                      </a:cubicBezTo>
                      <a:cubicBezTo>
                        <a:pt x="4" y="68"/>
                        <a:pt x="4" y="68"/>
                        <a:pt x="4" y="68"/>
                      </a:cubicBezTo>
                      <a:cubicBezTo>
                        <a:pt x="7" y="74"/>
                        <a:pt x="10" y="79"/>
                        <a:pt x="15" y="84"/>
                      </a:cubicBezTo>
                      <a:cubicBezTo>
                        <a:pt x="24" y="93"/>
                        <a:pt x="36" y="98"/>
                        <a:pt x="50" y="98"/>
                      </a:cubicBezTo>
                      <a:cubicBezTo>
                        <a:pt x="56" y="98"/>
                        <a:pt x="63" y="97"/>
                        <a:pt x="69" y="95"/>
                      </a:cubicBezTo>
                      <a:cubicBezTo>
                        <a:pt x="69" y="95"/>
                        <a:pt x="69" y="95"/>
                        <a:pt x="69" y="95"/>
                      </a:cubicBezTo>
                      <a:cubicBezTo>
                        <a:pt x="75" y="92"/>
                        <a:pt x="80" y="88"/>
                        <a:pt x="85" y="84"/>
                      </a:cubicBezTo>
                      <a:cubicBezTo>
                        <a:pt x="94" y="75"/>
                        <a:pt x="99" y="63"/>
                        <a:pt x="99" y="49"/>
                      </a:cubicBezTo>
                      <a:cubicBezTo>
                        <a:pt x="99" y="42"/>
                        <a:pt x="98" y="36"/>
                        <a:pt x="95" y="30"/>
                      </a:cubicBezTo>
                      <a:cubicBezTo>
                        <a:pt x="95" y="30"/>
                        <a:pt x="95" y="30"/>
                        <a:pt x="95" y="30"/>
                      </a:cubicBezTo>
                      <a:cubicBezTo>
                        <a:pt x="93" y="24"/>
                        <a:pt x="89" y="19"/>
                        <a:pt x="85" y="14"/>
                      </a:cubicBezTo>
                      <a:cubicBezTo>
                        <a:pt x="80" y="10"/>
                        <a:pt x="75" y="6"/>
                        <a:pt x="69" y="3"/>
                      </a:cubicBezTo>
                      <a:cubicBezTo>
                        <a:pt x="63" y="1"/>
                        <a:pt x="56" y="0"/>
                        <a:pt x="50" y="0"/>
                      </a:cubicBezTo>
                      <a:cubicBezTo>
                        <a:pt x="43" y="0"/>
                        <a:pt x="37" y="1"/>
                        <a:pt x="31" y="3"/>
                      </a:cubicBezTo>
                      <a:cubicBezTo>
                        <a:pt x="31" y="3"/>
                        <a:pt x="31" y="3"/>
                        <a:pt x="31" y="3"/>
                      </a:cubicBezTo>
                      <a:cubicBezTo>
                        <a:pt x="27" y="5"/>
                        <a:pt x="24" y="6"/>
                        <a:pt x="22" y="8"/>
                      </a:cubicBezTo>
                      <a:cubicBezTo>
                        <a:pt x="22" y="4"/>
                        <a:pt x="22" y="4"/>
                        <a:pt x="22" y="4"/>
                      </a:cubicBezTo>
                      <a:cubicBezTo>
                        <a:pt x="22" y="2"/>
                        <a:pt x="20" y="0"/>
                        <a:pt x="18" y="0"/>
                      </a:cubicBezTo>
                      <a:cubicBezTo>
                        <a:pt x="16" y="0"/>
                        <a:pt x="15" y="1"/>
                        <a:pt x="14" y="3"/>
                      </a:cubicBezTo>
                      <a:cubicBezTo>
                        <a:pt x="14" y="16"/>
                        <a:pt x="14" y="16"/>
                        <a:pt x="14" y="16"/>
                      </a:cubicBezTo>
                      <a:cubicBezTo>
                        <a:pt x="14" y="17"/>
                        <a:pt x="14" y="19"/>
                        <a:pt x="15" y="19"/>
                      </a:cubicBezTo>
                      <a:cubicBezTo>
                        <a:pt x="15" y="20"/>
                        <a:pt x="16" y="21"/>
                        <a:pt x="17" y="21"/>
                      </a:cubicBezTo>
                      <a:cubicBezTo>
                        <a:pt x="31" y="21"/>
                        <a:pt x="31" y="21"/>
                        <a:pt x="31" y="21"/>
                      </a:cubicBezTo>
                      <a:cubicBezTo>
                        <a:pt x="33" y="21"/>
                        <a:pt x="34" y="20"/>
                        <a:pt x="35" y="18"/>
                      </a:cubicBezTo>
                      <a:cubicBezTo>
                        <a:pt x="35" y="16"/>
                        <a:pt x="33" y="14"/>
                        <a:pt x="31" y="14"/>
                      </a:cubicBezTo>
                      <a:cubicBezTo>
                        <a:pt x="27" y="14"/>
                        <a:pt x="27" y="14"/>
                        <a:pt x="27" y="14"/>
                      </a:cubicBezTo>
                      <a:cubicBezTo>
                        <a:pt x="29" y="12"/>
                        <a:pt x="31" y="11"/>
                        <a:pt x="33" y="10"/>
                      </a:cubicBezTo>
                      <a:cubicBezTo>
                        <a:pt x="34" y="10"/>
                        <a:pt x="34" y="10"/>
                        <a:pt x="34" y="10"/>
                      </a:cubicBezTo>
                      <a:cubicBezTo>
                        <a:pt x="38" y="9"/>
                        <a:pt x="43" y="7"/>
                        <a:pt x="47" y="7"/>
                      </a:cubicBezTo>
                      <a:cubicBezTo>
                        <a:pt x="47" y="14"/>
                        <a:pt x="47" y="14"/>
                        <a:pt x="47" y="14"/>
                      </a:cubicBezTo>
                      <a:cubicBezTo>
                        <a:pt x="47" y="15"/>
                        <a:pt x="48" y="16"/>
                        <a:pt x="50" y="16"/>
                      </a:cubicBezTo>
                      <a:cubicBezTo>
                        <a:pt x="51" y="16"/>
                        <a:pt x="52" y="15"/>
                        <a:pt x="52" y="14"/>
                      </a:cubicBezTo>
                      <a:cubicBezTo>
                        <a:pt x="52" y="7"/>
                        <a:pt x="52" y="7"/>
                        <a:pt x="52" y="7"/>
                      </a:cubicBezTo>
                      <a:cubicBezTo>
                        <a:pt x="57" y="7"/>
                        <a:pt x="61" y="9"/>
                        <a:pt x="66" y="10"/>
                      </a:cubicBezTo>
                      <a:cubicBezTo>
                        <a:pt x="67" y="11"/>
                        <a:pt x="68" y="11"/>
                        <a:pt x="69" y="12"/>
                      </a:cubicBezTo>
                      <a:cubicBezTo>
                        <a:pt x="67" y="14"/>
                        <a:pt x="67" y="14"/>
                        <a:pt x="67" y="14"/>
                      </a:cubicBezTo>
                      <a:cubicBezTo>
                        <a:pt x="67" y="15"/>
                        <a:pt x="67" y="16"/>
                        <a:pt x="68" y="17"/>
                      </a:cubicBezTo>
                      <a:cubicBezTo>
                        <a:pt x="69" y="17"/>
                        <a:pt x="71" y="17"/>
                        <a:pt x="71" y="16"/>
                      </a:cubicBezTo>
                      <a:cubicBezTo>
                        <a:pt x="73" y="14"/>
                        <a:pt x="73" y="14"/>
                        <a:pt x="73" y="14"/>
                      </a:cubicBezTo>
                      <a:cubicBezTo>
                        <a:pt x="75" y="16"/>
                        <a:pt x="77" y="17"/>
                        <a:pt x="79" y="19"/>
                      </a:cubicBezTo>
                      <a:cubicBezTo>
                        <a:pt x="81" y="21"/>
                        <a:pt x="83" y="24"/>
                        <a:pt x="85" y="26"/>
                      </a:cubicBezTo>
                      <a:cubicBezTo>
                        <a:pt x="83" y="27"/>
                        <a:pt x="83" y="27"/>
                        <a:pt x="83" y="27"/>
                      </a:cubicBezTo>
                      <a:cubicBezTo>
                        <a:pt x="82" y="28"/>
                        <a:pt x="81" y="29"/>
                        <a:pt x="82" y="30"/>
                      </a:cubicBezTo>
                      <a:cubicBezTo>
                        <a:pt x="83" y="31"/>
                        <a:pt x="84" y="32"/>
                        <a:pt x="85" y="31"/>
                      </a:cubicBezTo>
                      <a:cubicBezTo>
                        <a:pt x="87" y="30"/>
                        <a:pt x="87" y="30"/>
                        <a:pt x="87" y="30"/>
                      </a:cubicBezTo>
                      <a:cubicBezTo>
                        <a:pt x="87" y="31"/>
                        <a:pt x="88" y="32"/>
                        <a:pt x="88" y="33"/>
                      </a:cubicBezTo>
                      <a:cubicBezTo>
                        <a:pt x="88" y="33"/>
                        <a:pt x="88" y="33"/>
                        <a:pt x="88" y="33"/>
                      </a:cubicBezTo>
                      <a:cubicBezTo>
                        <a:pt x="90" y="37"/>
                        <a:pt x="91" y="42"/>
                        <a:pt x="91" y="47"/>
                      </a:cubicBezTo>
                      <a:cubicBezTo>
                        <a:pt x="85" y="47"/>
                        <a:pt x="85" y="47"/>
                        <a:pt x="85" y="47"/>
                      </a:cubicBezTo>
                      <a:cubicBezTo>
                        <a:pt x="84" y="47"/>
                        <a:pt x="83" y="48"/>
                        <a:pt x="83" y="49"/>
                      </a:cubicBezTo>
                      <a:cubicBezTo>
                        <a:pt x="83" y="50"/>
                        <a:pt x="84" y="51"/>
                        <a:pt x="85" y="51"/>
                      </a:cubicBezTo>
                      <a:cubicBezTo>
                        <a:pt x="91" y="51"/>
                        <a:pt x="91" y="51"/>
                        <a:pt x="91" y="51"/>
                      </a:cubicBezTo>
                      <a:cubicBezTo>
                        <a:pt x="91" y="57"/>
                        <a:pt x="90" y="63"/>
                        <a:pt x="87" y="68"/>
                      </a:cubicBezTo>
                      <a:cubicBezTo>
                        <a:pt x="85" y="67"/>
                        <a:pt x="85" y="67"/>
                        <a:pt x="85" y="67"/>
                      </a:cubicBezTo>
                      <a:cubicBezTo>
                        <a:pt x="84" y="66"/>
                        <a:pt x="83" y="67"/>
                        <a:pt x="82" y="68"/>
                      </a:cubicBezTo>
                      <a:cubicBezTo>
                        <a:pt x="81" y="69"/>
                        <a:pt x="82" y="70"/>
                        <a:pt x="83" y="71"/>
                      </a:cubicBezTo>
                      <a:cubicBezTo>
                        <a:pt x="85" y="72"/>
                        <a:pt x="85" y="72"/>
                        <a:pt x="85" y="72"/>
                      </a:cubicBezTo>
                      <a:cubicBezTo>
                        <a:pt x="83" y="74"/>
                        <a:pt x="81" y="77"/>
                        <a:pt x="79" y="79"/>
                      </a:cubicBezTo>
                      <a:cubicBezTo>
                        <a:pt x="77" y="81"/>
                        <a:pt x="75" y="82"/>
                        <a:pt x="73" y="84"/>
                      </a:cubicBezTo>
                      <a:cubicBezTo>
                        <a:pt x="71" y="82"/>
                        <a:pt x="71" y="82"/>
                        <a:pt x="71" y="82"/>
                      </a:cubicBezTo>
                      <a:cubicBezTo>
                        <a:pt x="71" y="81"/>
                        <a:pt x="69" y="81"/>
                        <a:pt x="68" y="81"/>
                      </a:cubicBezTo>
                      <a:cubicBezTo>
                        <a:pt x="67" y="82"/>
                        <a:pt x="67" y="83"/>
                        <a:pt x="67" y="84"/>
                      </a:cubicBezTo>
                      <a:cubicBezTo>
                        <a:pt x="69" y="86"/>
                        <a:pt x="69" y="86"/>
                        <a:pt x="69" y="86"/>
                      </a:cubicBezTo>
                      <a:cubicBezTo>
                        <a:pt x="68" y="87"/>
                        <a:pt x="67" y="87"/>
                        <a:pt x="66" y="88"/>
                      </a:cubicBezTo>
                      <a:cubicBezTo>
                        <a:pt x="66" y="88"/>
                        <a:pt x="66" y="88"/>
                        <a:pt x="66" y="88"/>
                      </a:cubicBezTo>
                      <a:cubicBezTo>
                        <a:pt x="61" y="89"/>
                        <a:pt x="57" y="91"/>
                        <a:pt x="52" y="91"/>
                      </a:cubicBezTo>
                      <a:cubicBezTo>
                        <a:pt x="52" y="84"/>
                        <a:pt x="52" y="84"/>
                        <a:pt x="52" y="84"/>
                      </a:cubicBezTo>
                      <a:cubicBezTo>
                        <a:pt x="52" y="83"/>
                        <a:pt x="51" y="82"/>
                        <a:pt x="50" y="82"/>
                      </a:cubicBezTo>
                      <a:cubicBezTo>
                        <a:pt x="48" y="82"/>
                        <a:pt x="47" y="83"/>
                        <a:pt x="47" y="84"/>
                      </a:cubicBezTo>
                      <a:cubicBezTo>
                        <a:pt x="47" y="91"/>
                        <a:pt x="47" y="91"/>
                        <a:pt x="47" y="91"/>
                      </a:cubicBezTo>
                      <a:cubicBezTo>
                        <a:pt x="41" y="91"/>
                        <a:pt x="36" y="89"/>
                        <a:pt x="31" y="86"/>
                      </a:cubicBezTo>
                      <a:cubicBezTo>
                        <a:pt x="32" y="84"/>
                        <a:pt x="32" y="84"/>
                        <a:pt x="32" y="84"/>
                      </a:cubicBezTo>
                      <a:cubicBezTo>
                        <a:pt x="32" y="83"/>
                        <a:pt x="32" y="82"/>
                        <a:pt x="31" y="81"/>
                      </a:cubicBezTo>
                      <a:cubicBezTo>
                        <a:pt x="30" y="81"/>
                        <a:pt x="29" y="81"/>
                        <a:pt x="28" y="82"/>
                      </a:cubicBezTo>
                      <a:cubicBezTo>
                        <a:pt x="27" y="84"/>
                        <a:pt x="27" y="84"/>
                        <a:pt x="27" y="84"/>
                      </a:cubicBezTo>
                      <a:cubicBezTo>
                        <a:pt x="24" y="82"/>
                        <a:pt x="22" y="81"/>
                        <a:pt x="20" y="79"/>
                      </a:cubicBezTo>
                      <a:cubicBezTo>
                        <a:pt x="18" y="77"/>
                        <a:pt x="16" y="74"/>
                        <a:pt x="15" y="72"/>
                      </a:cubicBezTo>
                      <a:cubicBezTo>
                        <a:pt x="17" y="71"/>
                        <a:pt x="17" y="71"/>
                        <a:pt x="17" y="71"/>
                      </a:cubicBezTo>
                      <a:cubicBezTo>
                        <a:pt x="18" y="70"/>
                        <a:pt x="18" y="69"/>
                        <a:pt x="17" y="68"/>
                      </a:cubicBezTo>
                      <a:cubicBezTo>
                        <a:pt x="17" y="67"/>
                        <a:pt x="15" y="66"/>
                        <a:pt x="14" y="67"/>
                      </a:cubicBezTo>
                      <a:cubicBezTo>
                        <a:pt x="12" y="68"/>
                        <a:pt x="12" y="68"/>
                        <a:pt x="12" y="68"/>
                      </a:cubicBezTo>
                      <a:cubicBezTo>
                        <a:pt x="12" y="67"/>
                        <a:pt x="11" y="66"/>
                        <a:pt x="11" y="65"/>
                      </a:cubicBezTo>
                      <a:cubicBezTo>
                        <a:pt x="11" y="65"/>
                        <a:pt x="11" y="65"/>
                        <a:pt x="11" y="65"/>
                      </a:cubicBezTo>
                      <a:cubicBezTo>
                        <a:pt x="9" y="61"/>
                        <a:pt x="8" y="56"/>
                        <a:pt x="8" y="51"/>
                      </a:cubicBezTo>
                      <a:close/>
                      <a:moveTo>
                        <a:pt x="46" y="23"/>
                      </a:moveTo>
                      <a:cubicBezTo>
                        <a:pt x="46" y="23"/>
                        <a:pt x="46" y="23"/>
                        <a:pt x="46" y="23"/>
                      </a:cubicBezTo>
                      <a:cubicBezTo>
                        <a:pt x="46" y="21"/>
                        <a:pt x="48" y="19"/>
                        <a:pt x="50" y="19"/>
                      </a:cubicBezTo>
                      <a:cubicBezTo>
                        <a:pt x="52" y="19"/>
                        <a:pt x="53" y="21"/>
                        <a:pt x="53" y="23"/>
                      </a:cubicBezTo>
                      <a:cubicBezTo>
                        <a:pt x="53" y="47"/>
                        <a:pt x="53" y="47"/>
                        <a:pt x="53" y="47"/>
                      </a:cubicBezTo>
                      <a:cubicBezTo>
                        <a:pt x="76" y="60"/>
                        <a:pt x="76" y="60"/>
                        <a:pt x="76" y="60"/>
                      </a:cubicBezTo>
                      <a:cubicBezTo>
                        <a:pt x="77" y="61"/>
                        <a:pt x="78" y="63"/>
                        <a:pt x="77" y="65"/>
                      </a:cubicBezTo>
                      <a:cubicBezTo>
                        <a:pt x="76" y="67"/>
                        <a:pt x="74" y="67"/>
                        <a:pt x="72" y="66"/>
                      </a:cubicBezTo>
                      <a:cubicBezTo>
                        <a:pt x="48" y="52"/>
                        <a:pt x="48" y="52"/>
                        <a:pt x="48" y="52"/>
                      </a:cubicBezTo>
                      <a:cubicBezTo>
                        <a:pt x="47" y="52"/>
                        <a:pt x="46" y="50"/>
                        <a:pt x="46" y="49"/>
                      </a:cubicBezTo>
                      <a:cubicBezTo>
                        <a:pt x="46" y="23"/>
                        <a:pt x="46" y="23"/>
                        <a:pt x="46" y="23"/>
                      </a:cubicBezTo>
                      <a:close/>
                    </a:path>
                  </a:pathLst>
                </a:custGeom>
                <a:solidFill>
                  <a:schemeClr val="bg1"/>
                </a:solidFill>
                <a:ln w="9525">
                  <a:noFill/>
                  <a:round/>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grpSp>
          <p:sp>
            <p:nvSpPr>
              <p:cNvPr id="50" name="Text Box 22"/>
              <p:cNvSpPr txBox="1">
                <a:spLocks noChangeArrowheads="1"/>
              </p:cNvSpPr>
              <p:nvPr/>
            </p:nvSpPr>
            <p:spPr bwMode="auto">
              <a:xfrm>
                <a:off x="5762619" y="2608053"/>
                <a:ext cx="527461" cy="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defTabSz="1218565" fontAlgn="base">
                  <a:spcBef>
                    <a:spcPct val="0"/>
                  </a:spcBef>
                  <a:spcAft>
                    <a:spcPct val="0"/>
                  </a:spcAft>
                  <a:defRPr/>
                </a:pPr>
                <a:r>
                  <a:rPr lang="en-US" altLang="zh-CN" sz="1600" dirty="0">
                    <a:solidFill>
                      <a:schemeClr val="bg1"/>
                    </a:solidFill>
                    <a:latin typeface="Century Gothic" panose="020B0502020202020204" pitchFamily="34" charset="0"/>
                    <a:ea typeface="宋体" panose="02010600030101010101" pitchFamily="2" charset="-122"/>
                  </a:rPr>
                  <a:t>01</a:t>
                </a:r>
                <a:endParaRPr lang="en-US" altLang="zh-CN" sz="1600" dirty="0">
                  <a:solidFill>
                    <a:schemeClr val="bg1"/>
                  </a:solidFill>
                  <a:latin typeface="Century Gothic" panose="020B0502020202020204" pitchFamily="34" charset="0"/>
                  <a:ea typeface="宋体" panose="02010600030101010101" pitchFamily="2" charset="-122"/>
                </a:endParaRPr>
              </a:p>
            </p:txBody>
          </p:sp>
          <p:sp>
            <p:nvSpPr>
              <p:cNvPr id="51" name="Text Box 23"/>
              <p:cNvSpPr txBox="1">
                <a:spLocks noChangeArrowheads="1"/>
              </p:cNvSpPr>
              <p:nvPr/>
            </p:nvSpPr>
            <p:spPr bwMode="auto">
              <a:xfrm>
                <a:off x="7319086" y="4005485"/>
                <a:ext cx="527461" cy="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defTabSz="1218565" fontAlgn="base">
                  <a:spcBef>
                    <a:spcPct val="0"/>
                  </a:spcBef>
                  <a:spcAft>
                    <a:spcPct val="0"/>
                  </a:spcAft>
                  <a:defRPr/>
                </a:pPr>
                <a:r>
                  <a:rPr lang="en-US" altLang="zh-CN" sz="1600" dirty="0">
                    <a:solidFill>
                      <a:schemeClr val="bg1"/>
                    </a:solidFill>
                    <a:latin typeface="Century Gothic" panose="020B0502020202020204" pitchFamily="34" charset="0"/>
                    <a:ea typeface="宋体" panose="02010600030101010101" pitchFamily="2" charset="-122"/>
                  </a:rPr>
                  <a:t>03</a:t>
                </a:r>
                <a:endParaRPr lang="en-US" altLang="zh-CN" sz="1600" dirty="0">
                  <a:solidFill>
                    <a:schemeClr val="bg1"/>
                  </a:solidFill>
                  <a:latin typeface="Century Gothic" panose="020B0502020202020204" pitchFamily="34" charset="0"/>
                  <a:ea typeface="宋体" panose="02010600030101010101" pitchFamily="2" charset="-122"/>
                </a:endParaRPr>
              </a:p>
            </p:txBody>
          </p:sp>
          <p:sp>
            <p:nvSpPr>
              <p:cNvPr id="52" name="Text Box 24"/>
              <p:cNvSpPr txBox="1">
                <a:spLocks noChangeArrowheads="1"/>
              </p:cNvSpPr>
              <p:nvPr/>
            </p:nvSpPr>
            <p:spPr bwMode="auto">
              <a:xfrm>
                <a:off x="4134003" y="4083120"/>
                <a:ext cx="559684" cy="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defTabSz="1218565" fontAlgn="base">
                  <a:spcBef>
                    <a:spcPct val="0"/>
                  </a:spcBef>
                  <a:spcAft>
                    <a:spcPct val="0"/>
                  </a:spcAft>
                  <a:defRPr/>
                </a:pPr>
                <a:r>
                  <a:rPr lang="en-US" altLang="zh-CN" sz="1600" dirty="0">
                    <a:solidFill>
                      <a:schemeClr val="bg1"/>
                    </a:solidFill>
                    <a:latin typeface="Century Gothic" panose="020B0502020202020204" pitchFamily="34" charset="0"/>
                    <a:ea typeface="宋体" panose="02010600030101010101" pitchFamily="2" charset="-122"/>
                  </a:rPr>
                  <a:t>02</a:t>
                </a:r>
                <a:endParaRPr lang="en-US" altLang="zh-CN" sz="1600" dirty="0">
                  <a:solidFill>
                    <a:schemeClr val="bg1"/>
                  </a:solidFill>
                  <a:latin typeface="Century Gothic" panose="020B0502020202020204" pitchFamily="34" charset="0"/>
                  <a:ea typeface="宋体" panose="02010600030101010101" pitchFamily="2" charset="-122"/>
                </a:endParaRPr>
              </a:p>
            </p:txBody>
          </p:sp>
        </p:grpSp>
        <p:sp>
          <p:nvSpPr>
            <p:cNvPr id="65" name="Rectangle 25"/>
            <p:cNvSpPr>
              <a:spLocks noChangeArrowheads="1"/>
            </p:cNvSpPr>
            <p:nvPr/>
          </p:nvSpPr>
          <p:spPr bwMode="auto">
            <a:xfrm>
              <a:off x="13778" y="3475"/>
              <a:ext cx="4006" cy="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defTabSz="457200">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The user can demonstrate on a projector</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66" name="Rectangle 26"/>
            <p:cNvSpPr>
              <a:spLocks noChangeArrowheads="1"/>
            </p:cNvSpPr>
            <p:nvPr/>
          </p:nvSpPr>
          <p:spPr bwMode="auto">
            <a:xfrm>
              <a:off x="12368" y="3472"/>
              <a:ext cx="1363" cy="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defTabSz="1218565" fontAlgn="base">
                <a:lnSpc>
                  <a:spcPct val="120000"/>
                </a:lnSpc>
                <a:spcBef>
                  <a:spcPct val="0"/>
                </a:spcBef>
                <a:spcAft>
                  <a:spcPct val="0"/>
                </a:spcAft>
                <a:defRPr/>
              </a:pPr>
              <a:r>
                <a:rPr lang="en-US" altLang="zh-CN" sz="3735" dirty="0">
                  <a:solidFill>
                    <a:schemeClr val="bg1"/>
                  </a:solidFill>
                  <a:latin typeface="Century Gothic" panose="020B0502020202020204" pitchFamily="34" charset="0"/>
                  <a:ea typeface="宋体" panose="02010600030101010101" pitchFamily="2" charset="-122"/>
                </a:rPr>
                <a:t>01</a:t>
              </a:r>
              <a:endParaRPr lang="en-US" altLang="zh-CN" sz="3735" dirty="0">
                <a:solidFill>
                  <a:schemeClr val="bg1"/>
                </a:solidFill>
                <a:latin typeface="Century Gothic" panose="020B0502020202020204" pitchFamily="34" charset="0"/>
                <a:ea typeface="宋体" panose="02010600030101010101" pitchFamily="2" charset="-122"/>
              </a:endParaRPr>
            </a:p>
          </p:txBody>
        </p:sp>
        <p:sp>
          <p:nvSpPr>
            <p:cNvPr id="67" name="Rectangle 28"/>
            <p:cNvSpPr>
              <a:spLocks noChangeArrowheads="1"/>
            </p:cNvSpPr>
            <p:nvPr/>
          </p:nvSpPr>
          <p:spPr bwMode="auto">
            <a:xfrm>
              <a:off x="12368" y="5413"/>
              <a:ext cx="1363" cy="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defTabSz="1218565" fontAlgn="base">
                <a:lnSpc>
                  <a:spcPct val="120000"/>
                </a:lnSpc>
                <a:spcBef>
                  <a:spcPct val="0"/>
                </a:spcBef>
                <a:spcAft>
                  <a:spcPct val="0"/>
                </a:spcAft>
                <a:defRPr/>
              </a:pPr>
              <a:r>
                <a:rPr lang="en-US" altLang="zh-CN" sz="3735">
                  <a:solidFill>
                    <a:schemeClr val="bg1"/>
                  </a:solidFill>
                  <a:latin typeface="Century Gothic" panose="020B0502020202020204" pitchFamily="34" charset="0"/>
                  <a:ea typeface="宋体" panose="02010600030101010101" pitchFamily="2" charset="-122"/>
                </a:rPr>
                <a:t>02</a:t>
              </a:r>
              <a:endParaRPr lang="en-US" altLang="zh-CN" sz="3735">
                <a:solidFill>
                  <a:schemeClr val="bg1"/>
                </a:solidFill>
                <a:latin typeface="Century Gothic" panose="020B0502020202020204" pitchFamily="34" charset="0"/>
                <a:ea typeface="宋体" panose="02010600030101010101" pitchFamily="2" charset="-122"/>
              </a:endParaRPr>
            </a:p>
          </p:txBody>
        </p:sp>
        <p:sp>
          <p:nvSpPr>
            <p:cNvPr id="68" name="Rectangle 30"/>
            <p:cNvSpPr>
              <a:spLocks noChangeArrowheads="1"/>
            </p:cNvSpPr>
            <p:nvPr/>
          </p:nvSpPr>
          <p:spPr bwMode="auto">
            <a:xfrm>
              <a:off x="12368" y="7447"/>
              <a:ext cx="1363" cy="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defTabSz="1218565" fontAlgn="base">
                <a:lnSpc>
                  <a:spcPct val="120000"/>
                </a:lnSpc>
                <a:spcBef>
                  <a:spcPct val="0"/>
                </a:spcBef>
                <a:spcAft>
                  <a:spcPct val="0"/>
                </a:spcAft>
                <a:defRPr/>
              </a:pPr>
              <a:r>
                <a:rPr lang="en-US" altLang="zh-CN" sz="3735">
                  <a:solidFill>
                    <a:schemeClr val="bg1"/>
                  </a:solidFill>
                  <a:latin typeface="Century Gothic" panose="020B0502020202020204" pitchFamily="34" charset="0"/>
                  <a:ea typeface="宋体" panose="02010600030101010101" pitchFamily="2" charset="-122"/>
                </a:rPr>
                <a:t>03</a:t>
              </a:r>
              <a:endParaRPr lang="en-US" altLang="zh-CN" sz="3735">
                <a:solidFill>
                  <a:schemeClr val="bg1"/>
                </a:solidFill>
                <a:latin typeface="Century Gothic" panose="020B0502020202020204" pitchFamily="34" charset="0"/>
                <a:ea typeface="宋体" panose="02010600030101010101" pitchFamily="2" charset="-122"/>
              </a:endParaRPr>
            </a:p>
          </p:txBody>
        </p:sp>
        <p:sp>
          <p:nvSpPr>
            <p:cNvPr id="70" name="Oval 34"/>
            <p:cNvSpPr>
              <a:spLocks noChangeArrowheads="1"/>
            </p:cNvSpPr>
            <p:nvPr/>
          </p:nvSpPr>
          <p:spPr bwMode="auto">
            <a:xfrm>
              <a:off x="3927" y="7323"/>
              <a:ext cx="857" cy="857"/>
            </a:xfrm>
            <a:prstGeom prst="ellipse">
              <a:avLst/>
            </a:prstGeom>
            <a:solidFill>
              <a:srgbClr val="97D2D0"/>
            </a:solidFill>
            <a:ln>
              <a:noFill/>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76" name="Oval 33"/>
            <p:cNvSpPr>
              <a:spLocks noChangeArrowheads="1"/>
            </p:cNvSpPr>
            <p:nvPr/>
          </p:nvSpPr>
          <p:spPr bwMode="auto">
            <a:xfrm>
              <a:off x="1507" y="7323"/>
              <a:ext cx="853" cy="857"/>
            </a:xfrm>
            <a:prstGeom prst="ellipse">
              <a:avLst/>
            </a:prstGeom>
            <a:solidFill>
              <a:srgbClr val="97D2D0"/>
            </a:solidFill>
            <a:ln>
              <a:noFill/>
            </a:ln>
          </p:spPr>
          <p:txBody>
            <a:bodyPr/>
            <a:p>
              <a:pPr defTabSz="1218565" fontAlgn="base">
                <a:spcBef>
                  <a:spcPct val="0"/>
                </a:spcBef>
                <a:spcAft>
                  <a:spcPct val="0"/>
                </a:spcAft>
                <a:defRPr/>
              </a:pPr>
              <a:endParaRPr lang="zh-CN" altLang="en-US" sz="2400">
                <a:solidFill>
                  <a:schemeClr val="bg1"/>
                </a:solidFill>
                <a:latin typeface="Arial" panose="020B0604020202020204" pitchFamily="34" charset="0"/>
                <a:ea typeface="宋体" panose="02010600030101010101" pitchFamily="2" charset="-122"/>
              </a:endParaRPr>
            </a:p>
          </p:txBody>
        </p:sp>
        <p:sp>
          <p:nvSpPr>
            <p:cNvPr id="84" name="Line 47"/>
            <p:cNvSpPr>
              <a:spLocks noChangeShapeType="1"/>
            </p:cNvSpPr>
            <p:nvPr/>
          </p:nvSpPr>
          <p:spPr bwMode="auto">
            <a:xfrm>
              <a:off x="12718" y="5282"/>
              <a:ext cx="5066"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defTabSz="1218565" fontAlgn="base">
                <a:spcBef>
                  <a:spcPct val="0"/>
                </a:spcBef>
                <a:spcAft>
                  <a:spcPct val="0"/>
                </a:spcAft>
                <a:defRPr/>
              </a:pPr>
              <a:endParaRPr lang="zh-CN" altLang="en-US" sz="2400">
                <a:solidFill>
                  <a:srgbClr val="545454"/>
                </a:solidFill>
                <a:latin typeface="Arial" panose="020B0604020202020204" pitchFamily="34" charset="0"/>
                <a:ea typeface="宋体" panose="02010600030101010101" pitchFamily="2" charset="-122"/>
              </a:endParaRPr>
            </a:p>
          </p:txBody>
        </p:sp>
        <p:sp>
          <p:nvSpPr>
            <p:cNvPr id="85" name="Line 48"/>
            <p:cNvSpPr>
              <a:spLocks noChangeShapeType="1"/>
            </p:cNvSpPr>
            <p:nvPr/>
          </p:nvSpPr>
          <p:spPr bwMode="auto">
            <a:xfrm>
              <a:off x="12718" y="7306"/>
              <a:ext cx="5066"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defTabSz="1218565" fontAlgn="base">
                <a:spcBef>
                  <a:spcPct val="0"/>
                </a:spcBef>
                <a:spcAft>
                  <a:spcPct val="0"/>
                </a:spcAft>
                <a:defRPr/>
              </a:pPr>
              <a:endParaRPr lang="zh-CN" altLang="en-US" sz="2400">
                <a:solidFill>
                  <a:srgbClr val="545454"/>
                </a:solidFill>
                <a:latin typeface="Arial" panose="020B0604020202020204" pitchFamily="34" charset="0"/>
                <a:ea typeface="宋体" panose="02010600030101010101" pitchFamily="2" charset="-122"/>
              </a:endParaRPr>
            </a:p>
          </p:txBody>
        </p:sp>
        <p:grpSp>
          <p:nvGrpSpPr>
            <p:cNvPr id="86" name="组合 85"/>
            <p:cNvGrpSpPr/>
            <p:nvPr/>
          </p:nvGrpSpPr>
          <p:grpSpPr>
            <a:xfrm>
              <a:off x="1192" y="3044"/>
              <a:ext cx="5136" cy="4569"/>
              <a:chOff x="3624779" y="2412339"/>
              <a:chExt cx="3261518" cy="2901120"/>
            </a:xfrm>
          </p:grpSpPr>
          <p:sp>
            <p:nvSpPr>
              <p:cNvPr id="87" name="文本框 86"/>
              <p:cNvSpPr txBox="1"/>
              <p:nvPr/>
            </p:nvSpPr>
            <p:spPr>
              <a:xfrm>
                <a:off x="3624780" y="2412339"/>
                <a:ext cx="2133781" cy="392612"/>
              </a:xfrm>
              <a:prstGeom prst="rect">
                <a:avLst/>
              </a:prstGeom>
              <a:noFill/>
            </p:spPr>
            <p:txBody>
              <a:bodyPr wrap="square" rtlCol="0">
                <a:spAutoFit/>
                <a:scene3d>
                  <a:camera prst="orthographicFront"/>
                  <a:lightRig rig="threePt" dir="t"/>
                </a:scene3d>
                <a:sp3d contourW="12700"/>
              </a:bodyPr>
              <a:p>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sp>
            <p:nvSpPr>
              <p:cNvPr id="88" name="文本框 87"/>
              <p:cNvSpPr txBox="1"/>
              <p:nvPr/>
            </p:nvSpPr>
            <p:spPr>
              <a:xfrm>
                <a:off x="3624779" y="2965182"/>
                <a:ext cx="3261518" cy="2348277"/>
              </a:xfrm>
              <a:prstGeom prst="rect">
                <a:avLst/>
              </a:prstGeom>
              <a:noFill/>
            </p:spPr>
            <p:txBody>
              <a:bodyPr wrap="square" rtlCol="0">
                <a:spAutoFit/>
                <a:scene3d>
                  <a:camera prst="orthographicFront"/>
                  <a:lightRig rig="threePt" dir="t"/>
                </a:scene3d>
                <a:sp3d contourW="12700"/>
              </a:bodyPr>
              <a:p>
                <a:pPr lvl="0">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a:t>
                </a:r>
                <a:endParaRPr lang="en-US" altLang="zh-CN" sz="1000" dirty="0">
                  <a:solidFill>
                    <a:schemeClr val="bg1"/>
                  </a:solidFill>
                  <a:latin typeface="Century Gothic" panose="020B0502020202020204" pitchFamily="34" charset="0"/>
                  <a:ea typeface="微软雅黑" panose="020B0503020204020204" pitchFamily="34" charset="-122"/>
                </a:endParaRPr>
              </a:p>
            </p:txBody>
          </p:sp>
        </p:grpSp>
        <p:sp>
          <p:nvSpPr>
            <p:cNvPr id="89" name="Rectangle 25"/>
            <p:cNvSpPr>
              <a:spLocks noChangeArrowheads="1"/>
            </p:cNvSpPr>
            <p:nvPr/>
          </p:nvSpPr>
          <p:spPr bwMode="auto">
            <a:xfrm>
              <a:off x="13778" y="5416"/>
              <a:ext cx="4006" cy="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defTabSz="457200">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The user can demonstrate on a projector</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90" name="Rectangle 25"/>
            <p:cNvSpPr>
              <a:spLocks noChangeArrowheads="1"/>
            </p:cNvSpPr>
            <p:nvPr/>
          </p:nvSpPr>
          <p:spPr bwMode="auto">
            <a:xfrm>
              <a:off x="13778" y="7452"/>
              <a:ext cx="4006" cy="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defTabSz="457200">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The user can demonstrate on a projector</a:t>
              </a:r>
              <a:endParaRPr lang="en-US" altLang="zh-CN" sz="1000" dirty="0">
                <a:solidFill>
                  <a:schemeClr val="bg1"/>
                </a:solidFill>
                <a:latin typeface="Century Gothic" panose="020B0502020202020204" pitchFamily="34" charset="0"/>
                <a:ea typeface="微软雅黑" panose="020B0503020204020204" pitchFamily="34" charset="-122"/>
              </a:endParaRPr>
            </a:p>
          </p:txBody>
        </p:sp>
      </p:grpSp>
      <p:pic>
        <p:nvPicPr>
          <p:cNvPr id="13" name="图片 12"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3"/>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工作计划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7" name="Freeform 76"/>
          <p:cNvSpPr/>
          <p:nvPr/>
        </p:nvSpPr>
        <p:spPr bwMode="auto">
          <a:xfrm>
            <a:off x="6909423" y="2823494"/>
            <a:ext cx="2277533" cy="2275417"/>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rgbClr val="507FC1"/>
          </a:solidFill>
          <a:ln w="19050">
            <a:noFill/>
            <a:round/>
          </a:ln>
          <a:effectLst>
            <a:outerShdw blurRad="50800" dist="38100" dir="18900000" algn="bl" rotWithShape="0">
              <a:prstClr val="black">
                <a:alpha val="40000"/>
              </a:prstClr>
            </a:outerShdw>
          </a:effectLst>
        </p:spPr>
        <p:txBody>
          <a:bodyPr vert="horz" wrap="square" lIns="121920" tIns="60960" rIns="121920" bIns="60960" numCol="1" anchor="t" anchorCtr="0" compatLnSpc="1"/>
          <a:lstStyle/>
          <a:p>
            <a:endParaRPr lang="en-US" sz="24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latin typeface="微软雅黑" panose="020B0503020204020204" pitchFamily="34" charset="-122"/>
            </a:endParaRPr>
          </a:p>
        </p:txBody>
      </p:sp>
      <p:sp>
        <p:nvSpPr>
          <p:cNvPr id="8" name="Freeform 77"/>
          <p:cNvSpPr/>
          <p:nvPr/>
        </p:nvSpPr>
        <p:spPr bwMode="auto">
          <a:xfrm>
            <a:off x="8585530" y="2222361"/>
            <a:ext cx="2277533" cy="2275417"/>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D82E3A"/>
          </a:solidFill>
          <a:ln w="19050">
            <a:noFill/>
            <a:round/>
          </a:ln>
          <a:effectLst>
            <a:outerShdw blurRad="50800" dist="38100" dir="18900000" algn="bl" rotWithShape="0">
              <a:prstClr val="black">
                <a:alpha val="40000"/>
              </a:prstClr>
            </a:outerShdw>
          </a:effectLst>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9" name="Freeform 76"/>
          <p:cNvSpPr/>
          <p:nvPr/>
        </p:nvSpPr>
        <p:spPr bwMode="auto">
          <a:xfrm>
            <a:off x="3552121" y="2823494"/>
            <a:ext cx="2277533" cy="2275417"/>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rgbClr val="507FC1"/>
          </a:solidFill>
          <a:ln w="19050">
            <a:noFill/>
            <a:round/>
          </a:ln>
          <a:effectLst>
            <a:outerShdw blurRad="50800" dist="38100" dir="18900000" algn="bl" rotWithShape="0">
              <a:prstClr val="black">
                <a:alpha val="40000"/>
              </a:prstClr>
            </a:outerShdw>
          </a:effectLst>
        </p:spPr>
        <p:txBody>
          <a:bodyPr vert="horz" wrap="square" lIns="121920" tIns="60960" rIns="121920" bIns="60960" numCol="1" anchor="t" anchorCtr="0" compatLnSpc="1"/>
          <a:lstStyle/>
          <a:p>
            <a:endParaRPr lang="en-US" sz="2400" dirty="0">
              <a:solidFill>
                <a:srgbClr val="D82E3A"/>
              </a:solidFill>
              <a:latin typeface="微软雅黑" panose="020B0503020204020204" pitchFamily="34" charset="-122"/>
            </a:endParaRPr>
          </a:p>
        </p:txBody>
      </p:sp>
      <p:sp>
        <p:nvSpPr>
          <p:cNvPr id="11" name="Freeform 77"/>
          <p:cNvSpPr/>
          <p:nvPr/>
        </p:nvSpPr>
        <p:spPr bwMode="auto">
          <a:xfrm>
            <a:off x="1875721" y="2222361"/>
            <a:ext cx="2277533" cy="2275417"/>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D82E3A"/>
          </a:solidFill>
          <a:ln w="19050">
            <a:noFill/>
            <a:round/>
          </a:ln>
          <a:effectLst>
            <a:outerShdw blurRad="50800" dist="38100" dir="18900000" algn="bl" rotWithShape="0">
              <a:prstClr val="black">
                <a:alpha val="40000"/>
              </a:prstClr>
            </a:outerShdw>
          </a:effectLst>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12" name="Text Placeholder 3"/>
          <p:cNvSpPr txBox="1"/>
          <p:nvPr/>
        </p:nvSpPr>
        <p:spPr>
          <a:xfrm>
            <a:off x="2492232" y="3405453"/>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pitchFamily="34" charset="-122"/>
              </a:rPr>
              <a:t>01</a:t>
            </a:r>
            <a:endParaRPr lang="en-US" sz="3200" dirty="0">
              <a:solidFill>
                <a:schemeClr val="bg1"/>
              </a:solidFill>
              <a:latin typeface="微软雅黑" panose="020B0503020204020204" pitchFamily="34" charset="-122"/>
            </a:endParaRPr>
          </a:p>
        </p:txBody>
      </p:sp>
      <p:sp>
        <p:nvSpPr>
          <p:cNvPr id="13" name="Text Placeholder 3"/>
          <p:cNvSpPr txBox="1"/>
          <p:nvPr/>
        </p:nvSpPr>
        <p:spPr>
          <a:xfrm>
            <a:off x="4159180" y="3405453"/>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pitchFamily="34" charset="-122"/>
              </a:rPr>
              <a:t>02</a:t>
            </a:r>
            <a:endParaRPr lang="en-US" sz="3200" dirty="0">
              <a:solidFill>
                <a:schemeClr val="bg1"/>
              </a:solidFill>
              <a:latin typeface="微软雅黑" panose="020B0503020204020204" pitchFamily="34" charset="-122"/>
            </a:endParaRPr>
          </a:p>
        </p:txBody>
      </p:sp>
      <p:sp>
        <p:nvSpPr>
          <p:cNvPr id="14" name="Freeform 77"/>
          <p:cNvSpPr/>
          <p:nvPr/>
        </p:nvSpPr>
        <p:spPr bwMode="auto">
          <a:xfrm>
            <a:off x="5233317" y="2222361"/>
            <a:ext cx="2277533" cy="2275417"/>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D82E3A"/>
          </a:solidFill>
          <a:ln w="19050">
            <a:noFill/>
            <a:round/>
          </a:ln>
          <a:effectLst>
            <a:outerShdw blurRad="50800" dist="38100" dir="18900000" algn="bl" rotWithShape="0">
              <a:prstClr val="black">
                <a:alpha val="40000"/>
              </a:prstClr>
            </a:outerShdw>
          </a:effectLst>
        </p:spPr>
        <p:txBody>
          <a:bodyPr vert="horz" wrap="square" lIns="121920" tIns="60960" rIns="121920" bIns="60960" numCol="1" anchor="t" anchorCtr="0" compatLnSpc="1"/>
          <a:lstStyle/>
          <a:p>
            <a:endParaRPr lang="en-US" sz="2400" dirty="0">
              <a:solidFill>
                <a:schemeClr val="bg1"/>
              </a:solidFill>
              <a:latin typeface="微软雅黑" panose="020B0503020204020204" pitchFamily="34" charset="-122"/>
            </a:endParaRPr>
          </a:p>
        </p:txBody>
      </p:sp>
      <p:sp>
        <p:nvSpPr>
          <p:cNvPr id="15" name="Text Placeholder 3"/>
          <p:cNvSpPr txBox="1"/>
          <p:nvPr/>
        </p:nvSpPr>
        <p:spPr>
          <a:xfrm>
            <a:off x="5845227" y="3405453"/>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200" dirty="0">
                <a:solidFill>
                  <a:schemeClr val="bg1"/>
                </a:solidFill>
                <a:latin typeface="微软雅黑" panose="020B0503020204020204" pitchFamily="34" charset="-122"/>
              </a:rPr>
              <a:t>03</a:t>
            </a:r>
            <a:endParaRPr lang="en-US" sz="3200" dirty="0">
              <a:solidFill>
                <a:schemeClr val="bg1"/>
              </a:solidFill>
              <a:latin typeface="微软雅黑" panose="020B0503020204020204" pitchFamily="34" charset="-122"/>
            </a:endParaRPr>
          </a:p>
        </p:txBody>
      </p:sp>
      <p:sp>
        <p:nvSpPr>
          <p:cNvPr id="16" name="Text Placeholder 3"/>
          <p:cNvSpPr txBox="1"/>
          <p:nvPr/>
        </p:nvSpPr>
        <p:spPr>
          <a:xfrm>
            <a:off x="7551957" y="3405453"/>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rtl="1">
              <a:spcBef>
                <a:spcPct val="20000"/>
              </a:spcBef>
              <a:defRPr/>
            </a:pPr>
            <a:r>
              <a:rPr lang="en-US" sz="3200" dirty="0">
                <a:solidFill>
                  <a:schemeClr val="bg1"/>
                </a:solidFill>
                <a:latin typeface="微软雅黑" panose="020B0503020204020204" pitchFamily="34" charset="-122"/>
              </a:rPr>
              <a:t>04</a:t>
            </a:r>
            <a:endParaRPr lang="en-US" sz="3200" dirty="0">
              <a:solidFill>
                <a:schemeClr val="bg1"/>
              </a:solidFill>
              <a:latin typeface="微软雅黑" panose="020B0503020204020204" pitchFamily="34" charset="-122"/>
            </a:endParaRPr>
          </a:p>
        </p:txBody>
      </p:sp>
      <p:sp>
        <p:nvSpPr>
          <p:cNvPr id="17" name="Text Placeholder 3"/>
          <p:cNvSpPr txBox="1"/>
          <p:nvPr/>
        </p:nvSpPr>
        <p:spPr>
          <a:xfrm>
            <a:off x="9162377" y="3435217"/>
            <a:ext cx="506550"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rtl="1">
              <a:spcBef>
                <a:spcPct val="20000"/>
              </a:spcBef>
              <a:defRPr/>
            </a:pPr>
            <a:r>
              <a:rPr lang="en-US" sz="3200" dirty="0">
                <a:solidFill>
                  <a:schemeClr val="bg1"/>
                </a:solidFill>
                <a:latin typeface="微软雅黑" panose="020B0503020204020204" pitchFamily="34" charset="-122"/>
              </a:rPr>
              <a:t>05</a:t>
            </a:r>
            <a:endParaRPr lang="en-US" sz="3200" dirty="0">
              <a:solidFill>
                <a:schemeClr val="bg1"/>
              </a:solidFill>
              <a:latin typeface="微软雅黑" panose="020B0503020204020204" pitchFamily="34" charset="-122"/>
            </a:endParaRPr>
          </a:p>
        </p:txBody>
      </p:sp>
      <p:sp>
        <p:nvSpPr>
          <p:cNvPr id="18" name="TextBox 20"/>
          <p:cNvSpPr txBox="1"/>
          <p:nvPr/>
        </p:nvSpPr>
        <p:spPr>
          <a:xfrm>
            <a:off x="1337281" y="1357508"/>
            <a:ext cx="2772656" cy="864852"/>
          </a:xfrm>
          <a:prstGeom prst="rect">
            <a:avLst/>
          </a:prstGeom>
          <a:noFill/>
        </p:spPr>
        <p:txBody>
          <a:bodyPr wrap="square" rtlCol="0">
            <a:spAutoFit/>
          </a:bodyPr>
          <a:lstStyle/>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19" name="TextBox 21"/>
          <p:cNvSpPr txBox="1"/>
          <p:nvPr/>
        </p:nvSpPr>
        <p:spPr>
          <a:xfrm>
            <a:off x="2973134" y="5098910"/>
            <a:ext cx="2880560" cy="864852"/>
          </a:xfrm>
          <a:prstGeom prst="rect">
            <a:avLst/>
          </a:prstGeom>
          <a:noFill/>
        </p:spPr>
        <p:txBody>
          <a:bodyPr wrap="square" rtlCol="0">
            <a:spAutoFit/>
          </a:bodyPr>
          <a:lstStyle/>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20" name="TextBox 22"/>
          <p:cNvSpPr txBox="1"/>
          <p:nvPr/>
        </p:nvSpPr>
        <p:spPr>
          <a:xfrm>
            <a:off x="4640082" y="1357508"/>
            <a:ext cx="2772656" cy="864852"/>
          </a:xfrm>
          <a:prstGeom prst="rect">
            <a:avLst/>
          </a:prstGeom>
          <a:noFill/>
        </p:spPr>
        <p:txBody>
          <a:bodyPr wrap="square" rtlCol="0">
            <a:spAutoFit/>
          </a:bodyPr>
          <a:lstStyle/>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21" name="TextBox 23"/>
          <p:cNvSpPr txBox="1"/>
          <p:nvPr/>
        </p:nvSpPr>
        <p:spPr>
          <a:xfrm>
            <a:off x="6352745" y="5098910"/>
            <a:ext cx="2880560" cy="864852"/>
          </a:xfrm>
          <a:prstGeom prst="rect">
            <a:avLst/>
          </a:prstGeom>
          <a:noFill/>
        </p:spPr>
        <p:txBody>
          <a:bodyPr wrap="square" rtlCol="0">
            <a:spAutoFit/>
          </a:bodyPr>
          <a:lstStyle/>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22" name="TextBox 24"/>
          <p:cNvSpPr txBox="1"/>
          <p:nvPr/>
        </p:nvSpPr>
        <p:spPr>
          <a:xfrm>
            <a:off x="8041708" y="1357508"/>
            <a:ext cx="2772656" cy="864852"/>
          </a:xfrm>
          <a:prstGeom prst="rect">
            <a:avLst/>
          </a:prstGeom>
          <a:noFill/>
        </p:spPr>
        <p:txBody>
          <a:bodyPr wrap="square" rtlCol="0">
            <a:spAutoFit/>
          </a:bodyPr>
          <a:lstStyle/>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pic>
        <p:nvPicPr>
          <p:cNvPr id="23" name="图片 22"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2" presetClass="entr" presetSubtype="1" accel="50000" decel="5000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2" accel="50000" decel="5000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5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 presetClass="entr" presetSubtype="2" accel="50000" decel="5000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4000"/>
                            </p:stCondLst>
                            <p:childTnLst>
                              <p:par>
                                <p:cTn id="48" presetID="2" presetClass="entr" presetSubtype="1" accel="50000" decel="5000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ppt_x"/>
                                          </p:val>
                                        </p:tav>
                                        <p:tav tm="100000">
                                          <p:val>
                                            <p:strVal val="#ppt_x"/>
                                          </p:val>
                                        </p:tav>
                                      </p:tavLst>
                                    </p:anim>
                                    <p:anim calcmode="lin" valueType="num">
                                      <p:cBhvr additive="base">
                                        <p:cTn id="51" dur="500" fill="hold"/>
                                        <p:tgtEl>
                                          <p:spTgt spid="20"/>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1+#ppt_w/2"/>
                                          </p:val>
                                        </p:tav>
                                        <p:tav tm="100000">
                                          <p:val>
                                            <p:strVal val="#ppt_x"/>
                                          </p:val>
                                        </p:tav>
                                      </p:tavLst>
                                    </p:anim>
                                    <p:anim calcmode="lin" valueType="num">
                                      <p:cBhvr additive="base">
                                        <p:cTn id="56" dur="500" fill="hold"/>
                                        <p:tgtEl>
                                          <p:spTgt spid="7"/>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Effect transition="in" filter="fade">
                                      <p:cBhvr>
                                        <p:cTn id="62" dur="500"/>
                                        <p:tgtEl>
                                          <p:spTgt spid="16"/>
                                        </p:tgtEl>
                                      </p:cBhvr>
                                    </p:animEffect>
                                  </p:childTnLst>
                                </p:cTn>
                              </p:par>
                            </p:childTnLst>
                          </p:cTn>
                        </p:par>
                        <p:par>
                          <p:cTn id="63" fill="hold">
                            <p:stCondLst>
                              <p:cond delay="5500"/>
                            </p:stCondLst>
                            <p:childTnLst>
                              <p:par>
                                <p:cTn id="64" presetID="2" presetClass="entr" presetSubtype="4" accel="50000" decel="5000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childTnLst>
                          </p:cTn>
                        </p:par>
                        <p:par>
                          <p:cTn id="68" fill="hold">
                            <p:stCondLst>
                              <p:cond delay="6000"/>
                            </p:stCondLst>
                            <p:childTnLst>
                              <p:par>
                                <p:cTn id="69" presetID="2" presetClass="entr" presetSubtype="2" accel="50000" decel="5000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7000"/>
                            </p:stCondLst>
                            <p:childTnLst>
                              <p:par>
                                <p:cTn id="80" presetID="2" presetClass="entr" presetSubtype="1" accel="50000" decel="5000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ppt_x"/>
                                          </p:val>
                                        </p:tav>
                                        <p:tav tm="100000">
                                          <p:val>
                                            <p:strVal val="#ppt_x"/>
                                          </p:val>
                                        </p:tav>
                                      </p:tavLst>
                                    </p:anim>
                                    <p:anim calcmode="lin" valueType="num">
                                      <p:cBhvr additive="base">
                                        <p:cTn id="83"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1" grpId="0" bldLvl="0" animBg="1"/>
      <p:bldP spid="12" grpId="0"/>
      <p:bldP spid="13" grpId="0"/>
      <p:bldP spid="14" grpId="0" bldLvl="0" animBg="1"/>
      <p:bldP spid="15"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970" y="-52705"/>
            <a:ext cx="12291695" cy="7205345"/>
            <a:chOff x="-22" y="-83"/>
            <a:chExt cx="19357"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22" y="10232"/>
              <a:ext cx="19357" cy="1032"/>
              <a:chOff x="-22" y="10082"/>
              <a:chExt cx="19357" cy="1032"/>
            </a:xfrm>
          </p:grpSpPr>
          <p:pic>
            <p:nvPicPr>
              <p:cNvPr id="5" name="图片 4" descr="1.3"/>
              <p:cNvPicPr>
                <a:picLocks noChangeAspect="1"/>
              </p:cNvPicPr>
              <p:nvPr/>
            </p:nvPicPr>
            <p:blipFill>
              <a:blip r:embed="rId2"/>
              <a:srcRect r="41536" b="-488"/>
              <a:stretch>
                <a:fillRect/>
              </a:stretch>
            </p:blipFill>
            <p:spPr>
              <a:xfrm>
                <a:off x="-22" y="10142"/>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工作计划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
        <p:nvSpPr>
          <p:cNvPr id="7" name="Rectangle 9"/>
          <p:cNvSpPr>
            <a:spLocks noChangeArrowheads="1"/>
          </p:cNvSpPr>
          <p:nvPr/>
        </p:nvSpPr>
        <p:spPr bwMode="auto">
          <a:xfrm>
            <a:off x="1102785" y="1407314"/>
            <a:ext cx="9986433" cy="948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14000"/>
              </a:lnSpc>
            </a:pPr>
            <a:r>
              <a:rPr lang="en-US" altLang="zh-CN" sz="11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24" name="组合 23"/>
          <p:cNvGrpSpPr/>
          <p:nvPr/>
        </p:nvGrpSpPr>
        <p:grpSpPr>
          <a:xfrm>
            <a:off x="1737360" y="3198866"/>
            <a:ext cx="10056142" cy="2417367"/>
            <a:chOff x="768" y="4810"/>
            <a:chExt cx="17685" cy="4252"/>
          </a:xfrm>
        </p:grpSpPr>
        <p:sp>
          <p:nvSpPr>
            <p:cNvPr id="8" name="Freeform 10"/>
            <p:cNvSpPr/>
            <p:nvPr/>
          </p:nvSpPr>
          <p:spPr bwMode="auto">
            <a:xfrm>
              <a:off x="1683" y="4828"/>
              <a:ext cx="3257" cy="327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Freeform 11"/>
            <p:cNvSpPr/>
            <p:nvPr/>
          </p:nvSpPr>
          <p:spPr bwMode="auto">
            <a:xfrm>
              <a:off x="803" y="4828"/>
              <a:ext cx="780" cy="783"/>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1" name="Freeform 12"/>
            <p:cNvSpPr/>
            <p:nvPr/>
          </p:nvSpPr>
          <p:spPr bwMode="auto">
            <a:xfrm>
              <a:off x="5047" y="5758"/>
              <a:ext cx="3257" cy="3270"/>
            </a:xfrm>
            <a:custGeom>
              <a:avLst/>
              <a:gdLst>
                <a:gd name="T0" fmla="*/ 488 w 488"/>
                <a:gd name="T1" fmla="*/ 476 h 488"/>
                <a:gd name="T2" fmla="*/ 477 w 488"/>
                <a:gd name="T3" fmla="*/ 488 h 488"/>
                <a:gd name="T4" fmla="*/ 11 w 488"/>
                <a:gd name="T5" fmla="*/ 488 h 488"/>
                <a:gd name="T6" fmla="*/ 0 w 488"/>
                <a:gd name="T7" fmla="*/ 476 h 488"/>
                <a:gd name="T8" fmla="*/ 0 w 488"/>
                <a:gd name="T9" fmla="*/ 11 h 488"/>
                <a:gd name="T10" fmla="*/ 11 w 488"/>
                <a:gd name="T11" fmla="*/ 0 h 488"/>
                <a:gd name="T12" fmla="*/ 477 w 488"/>
                <a:gd name="T13" fmla="*/ 0 h 488"/>
                <a:gd name="T14" fmla="*/ 488 w 488"/>
                <a:gd name="T15" fmla="*/ 11 h 488"/>
                <a:gd name="T16" fmla="*/ 488 w 488"/>
                <a:gd name="T17" fmla="*/ 4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6"/>
                  </a:moveTo>
                  <a:cubicBezTo>
                    <a:pt x="488" y="483"/>
                    <a:pt x="483" y="488"/>
                    <a:pt x="477" y="488"/>
                  </a:cubicBezTo>
                  <a:cubicBezTo>
                    <a:pt x="11" y="488"/>
                    <a:pt x="11" y="488"/>
                    <a:pt x="11" y="488"/>
                  </a:cubicBezTo>
                  <a:cubicBezTo>
                    <a:pt x="5" y="488"/>
                    <a:pt x="0" y="483"/>
                    <a:pt x="0" y="476"/>
                  </a:cubicBezTo>
                  <a:cubicBezTo>
                    <a:pt x="0" y="11"/>
                    <a:pt x="0" y="11"/>
                    <a:pt x="0" y="11"/>
                  </a:cubicBezTo>
                  <a:cubicBezTo>
                    <a:pt x="0" y="5"/>
                    <a:pt x="5" y="0"/>
                    <a:pt x="11" y="0"/>
                  </a:cubicBezTo>
                  <a:cubicBezTo>
                    <a:pt x="477" y="0"/>
                    <a:pt x="477" y="0"/>
                    <a:pt x="477" y="0"/>
                  </a:cubicBezTo>
                  <a:cubicBezTo>
                    <a:pt x="483" y="0"/>
                    <a:pt x="488" y="5"/>
                    <a:pt x="488" y="11"/>
                  </a:cubicBezTo>
                  <a:lnTo>
                    <a:pt x="488" y="476"/>
                  </a:lnTo>
                  <a:close/>
                </a:path>
              </a:pathLst>
            </a:custGeom>
            <a:solidFill>
              <a:srgbClr val="507FC1"/>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Freeform 13"/>
            <p:cNvSpPr/>
            <p:nvPr/>
          </p:nvSpPr>
          <p:spPr bwMode="auto">
            <a:xfrm>
              <a:off x="4167" y="8238"/>
              <a:ext cx="780" cy="790"/>
            </a:xfrm>
            <a:custGeom>
              <a:avLst/>
              <a:gdLst>
                <a:gd name="T0" fmla="*/ 117 w 117"/>
                <a:gd name="T1" fmla="*/ 106 h 118"/>
                <a:gd name="T2" fmla="*/ 106 w 117"/>
                <a:gd name="T3" fmla="*/ 118 h 118"/>
                <a:gd name="T4" fmla="*/ 11 w 117"/>
                <a:gd name="T5" fmla="*/ 118 h 118"/>
                <a:gd name="T6" fmla="*/ 0 w 117"/>
                <a:gd name="T7" fmla="*/ 106 h 118"/>
                <a:gd name="T8" fmla="*/ 0 w 117"/>
                <a:gd name="T9" fmla="*/ 12 h 118"/>
                <a:gd name="T10" fmla="*/ 11 w 117"/>
                <a:gd name="T11" fmla="*/ 0 h 118"/>
                <a:gd name="T12" fmla="*/ 106 w 117"/>
                <a:gd name="T13" fmla="*/ 0 h 118"/>
                <a:gd name="T14" fmla="*/ 117 w 117"/>
                <a:gd name="T15" fmla="*/ 12 h 118"/>
                <a:gd name="T16" fmla="*/ 117 w 117"/>
                <a:gd name="T17"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17" y="106"/>
                  </a:moveTo>
                  <a:cubicBezTo>
                    <a:pt x="117" y="113"/>
                    <a:pt x="112" y="118"/>
                    <a:pt x="106" y="118"/>
                  </a:cubicBezTo>
                  <a:cubicBezTo>
                    <a:pt x="11" y="118"/>
                    <a:pt x="11" y="118"/>
                    <a:pt x="11" y="118"/>
                  </a:cubicBezTo>
                  <a:cubicBezTo>
                    <a:pt x="5" y="118"/>
                    <a:pt x="0" y="113"/>
                    <a:pt x="0" y="106"/>
                  </a:cubicBezTo>
                  <a:cubicBezTo>
                    <a:pt x="0" y="12"/>
                    <a:pt x="0" y="12"/>
                    <a:pt x="0" y="12"/>
                  </a:cubicBezTo>
                  <a:cubicBezTo>
                    <a:pt x="0" y="5"/>
                    <a:pt x="5" y="0"/>
                    <a:pt x="11" y="0"/>
                  </a:cubicBezTo>
                  <a:cubicBezTo>
                    <a:pt x="106" y="0"/>
                    <a:pt x="106" y="0"/>
                    <a:pt x="106" y="0"/>
                  </a:cubicBezTo>
                  <a:cubicBezTo>
                    <a:pt x="112" y="0"/>
                    <a:pt x="117" y="5"/>
                    <a:pt x="117" y="12"/>
                  </a:cubicBezTo>
                  <a:lnTo>
                    <a:pt x="117" y="106"/>
                  </a:lnTo>
                  <a:close/>
                </a:path>
              </a:pathLst>
            </a:custGeom>
            <a:solidFill>
              <a:srgbClr val="D9D9D9"/>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 name="Freeform 14"/>
            <p:cNvSpPr/>
            <p:nvPr/>
          </p:nvSpPr>
          <p:spPr bwMode="auto">
            <a:xfrm>
              <a:off x="8413" y="4828"/>
              <a:ext cx="3257" cy="327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4" name="Freeform 15"/>
            <p:cNvSpPr/>
            <p:nvPr/>
          </p:nvSpPr>
          <p:spPr bwMode="auto">
            <a:xfrm>
              <a:off x="7530" y="4828"/>
              <a:ext cx="780" cy="783"/>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5" name="Freeform 16"/>
            <p:cNvSpPr/>
            <p:nvPr/>
          </p:nvSpPr>
          <p:spPr bwMode="auto">
            <a:xfrm>
              <a:off x="11777" y="5758"/>
              <a:ext cx="3257" cy="3270"/>
            </a:xfrm>
            <a:custGeom>
              <a:avLst/>
              <a:gdLst>
                <a:gd name="T0" fmla="*/ 488 w 488"/>
                <a:gd name="T1" fmla="*/ 476 h 488"/>
                <a:gd name="T2" fmla="*/ 477 w 488"/>
                <a:gd name="T3" fmla="*/ 488 h 488"/>
                <a:gd name="T4" fmla="*/ 11 w 488"/>
                <a:gd name="T5" fmla="*/ 488 h 488"/>
                <a:gd name="T6" fmla="*/ 0 w 488"/>
                <a:gd name="T7" fmla="*/ 476 h 488"/>
                <a:gd name="T8" fmla="*/ 0 w 488"/>
                <a:gd name="T9" fmla="*/ 11 h 488"/>
                <a:gd name="T10" fmla="*/ 11 w 488"/>
                <a:gd name="T11" fmla="*/ 0 h 488"/>
                <a:gd name="T12" fmla="*/ 477 w 488"/>
                <a:gd name="T13" fmla="*/ 0 h 488"/>
                <a:gd name="T14" fmla="*/ 488 w 488"/>
                <a:gd name="T15" fmla="*/ 11 h 488"/>
                <a:gd name="T16" fmla="*/ 488 w 488"/>
                <a:gd name="T17" fmla="*/ 4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6"/>
                  </a:moveTo>
                  <a:cubicBezTo>
                    <a:pt x="488" y="483"/>
                    <a:pt x="483" y="488"/>
                    <a:pt x="477" y="488"/>
                  </a:cubicBezTo>
                  <a:cubicBezTo>
                    <a:pt x="11" y="488"/>
                    <a:pt x="11" y="488"/>
                    <a:pt x="11" y="488"/>
                  </a:cubicBezTo>
                  <a:cubicBezTo>
                    <a:pt x="5" y="488"/>
                    <a:pt x="0" y="483"/>
                    <a:pt x="0" y="476"/>
                  </a:cubicBezTo>
                  <a:cubicBezTo>
                    <a:pt x="0" y="11"/>
                    <a:pt x="0" y="11"/>
                    <a:pt x="0" y="11"/>
                  </a:cubicBezTo>
                  <a:cubicBezTo>
                    <a:pt x="0" y="5"/>
                    <a:pt x="5" y="0"/>
                    <a:pt x="11" y="0"/>
                  </a:cubicBezTo>
                  <a:cubicBezTo>
                    <a:pt x="477" y="0"/>
                    <a:pt x="477" y="0"/>
                    <a:pt x="477" y="0"/>
                  </a:cubicBezTo>
                  <a:cubicBezTo>
                    <a:pt x="483" y="0"/>
                    <a:pt x="488" y="5"/>
                    <a:pt x="488" y="11"/>
                  </a:cubicBezTo>
                  <a:lnTo>
                    <a:pt x="488" y="476"/>
                  </a:lnTo>
                  <a:close/>
                </a:path>
              </a:pathLst>
            </a:custGeom>
            <a:solidFill>
              <a:srgbClr val="507FC1"/>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6" name="Freeform 17"/>
            <p:cNvSpPr/>
            <p:nvPr/>
          </p:nvSpPr>
          <p:spPr bwMode="auto">
            <a:xfrm>
              <a:off x="10893" y="8238"/>
              <a:ext cx="783" cy="790"/>
            </a:xfrm>
            <a:custGeom>
              <a:avLst/>
              <a:gdLst>
                <a:gd name="T0" fmla="*/ 117 w 117"/>
                <a:gd name="T1" fmla="*/ 106 h 118"/>
                <a:gd name="T2" fmla="*/ 106 w 117"/>
                <a:gd name="T3" fmla="*/ 118 h 118"/>
                <a:gd name="T4" fmla="*/ 11 w 117"/>
                <a:gd name="T5" fmla="*/ 118 h 118"/>
                <a:gd name="T6" fmla="*/ 0 w 117"/>
                <a:gd name="T7" fmla="*/ 106 h 118"/>
                <a:gd name="T8" fmla="*/ 0 w 117"/>
                <a:gd name="T9" fmla="*/ 12 h 118"/>
                <a:gd name="T10" fmla="*/ 11 w 117"/>
                <a:gd name="T11" fmla="*/ 0 h 118"/>
                <a:gd name="T12" fmla="*/ 106 w 117"/>
                <a:gd name="T13" fmla="*/ 0 h 118"/>
                <a:gd name="T14" fmla="*/ 117 w 117"/>
                <a:gd name="T15" fmla="*/ 12 h 118"/>
                <a:gd name="T16" fmla="*/ 117 w 117"/>
                <a:gd name="T17"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17" y="106"/>
                  </a:moveTo>
                  <a:cubicBezTo>
                    <a:pt x="117" y="113"/>
                    <a:pt x="112" y="118"/>
                    <a:pt x="106" y="118"/>
                  </a:cubicBezTo>
                  <a:cubicBezTo>
                    <a:pt x="11" y="118"/>
                    <a:pt x="11" y="118"/>
                    <a:pt x="11" y="118"/>
                  </a:cubicBezTo>
                  <a:cubicBezTo>
                    <a:pt x="5" y="118"/>
                    <a:pt x="0" y="113"/>
                    <a:pt x="0" y="106"/>
                  </a:cubicBezTo>
                  <a:cubicBezTo>
                    <a:pt x="0" y="12"/>
                    <a:pt x="0" y="12"/>
                    <a:pt x="0" y="12"/>
                  </a:cubicBezTo>
                  <a:cubicBezTo>
                    <a:pt x="0" y="5"/>
                    <a:pt x="5" y="0"/>
                    <a:pt x="11" y="0"/>
                  </a:cubicBezTo>
                  <a:cubicBezTo>
                    <a:pt x="106" y="0"/>
                    <a:pt x="106" y="0"/>
                    <a:pt x="106" y="0"/>
                  </a:cubicBezTo>
                  <a:cubicBezTo>
                    <a:pt x="112" y="0"/>
                    <a:pt x="117" y="5"/>
                    <a:pt x="117" y="12"/>
                  </a:cubicBezTo>
                  <a:lnTo>
                    <a:pt x="117" y="106"/>
                  </a:lnTo>
                  <a:close/>
                </a:path>
              </a:pathLst>
            </a:custGeom>
            <a:solidFill>
              <a:srgbClr val="D9D9D9"/>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7" name="Freeform 18"/>
            <p:cNvSpPr/>
            <p:nvPr/>
          </p:nvSpPr>
          <p:spPr bwMode="auto">
            <a:xfrm>
              <a:off x="15140" y="4828"/>
              <a:ext cx="3257" cy="3270"/>
            </a:xfrm>
            <a:custGeom>
              <a:avLst/>
              <a:gdLst>
                <a:gd name="T0" fmla="*/ 488 w 488"/>
                <a:gd name="T1" fmla="*/ 477 h 488"/>
                <a:gd name="T2" fmla="*/ 477 w 488"/>
                <a:gd name="T3" fmla="*/ 488 h 488"/>
                <a:gd name="T4" fmla="*/ 11 w 488"/>
                <a:gd name="T5" fmla="*/ 488 h 488"/>
                <a:gd name="T6" fmla="*/ 0 w 488"/>
                <a:gd name="T7" fmla="*/ 477 h 488"/>
                <a:gd name="T8" fmla="*/ 0 w 488"/>
                <a:gd name="T9" fmla="*/ 11 h 488"/>
                <a:gd name="T10" fmla="*/ 11 w 488"/>
                <a:gd name="T11" fmla="*/ 0 h 488"/>
                <a:gd name="T12" fmla="*/ 477 w 488"/>
                <a:gd name="T13" fmla="*/ 0 h 488"/>
                <a:gd name="T14" fmla="*/ 488 w 488"/>
                <a:gd name="T15" fmla="*/ 11 h 488"/>
                <a:gd name="T16" fmla="*/ 488 w 488"/>
                <a:gd name="T17" fmla="*/ 47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488">
                  <a:moveTo>
                    <a:pt x="488" y="477"/>
                  </a:moveTo>
                  <a:cubicBezTo>
                    <a:pt x="488" y="483"/>
                    <a:pt x="483" y="488"/>
                    <a:pt x="477" y="488"/>
                  </a:cubicBezTo>
                  <a:cubicBezTo>
                    <a:pt x="11" y="488"/>
                    <a:pt x="11" y="488"/>
                    <a:pt x="11" y="488"/>
                  </a:cubicBezTo>
                  <a:cubicBezTo>
                    <a:pt x="5" y="488"/>
                    <a:pt x="0" y="483"/>
                    <a:pt x="0" y="477"/>
                  </a:cubicBezTo>
                  <a:cubicBezTo>
                    <a:pt x="0" y="11"/>
                    <a:pt x="0" y="11"/>
                    <a:pt x="0" y="11"/>
                  </a:cubicBezTo>
                  <a:cubicBezTo>
                    <a:pt x="0" y="5"/>
                    <a:pt x="5" y="0"/>
                    <a:pt x="11" y="0"/>
                  </a:cubicBezTo>
                  <a:cubicBezTo>
                    <a:pt x="477" y="0"/>
                    <a:pt x="477" y="0"/>
                    <a:pt x="477" y="0"/>
                  </a:cubicBezTo>
                  <a:cubicBezTo>
                    <a:pt x="483" y="0"/>
                    <a:pt x="488" y="5"/>
                    <a:pt x="488" y="11"/>
                  </a:cubicBezTo>
                  <a:lnTo>
                    <a:pt x="488" y="477"/>
                  </a:lnTo>
                  <a:close/>
                </a:path>
              </a:pathLst>
            </a:cu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8" name="Freeform 19"/>
            <p:cNvSpPr/>
            <p:nvPr/>
          </p:nvSpPr>
          <p:spPr bwMode="auto">
            <a:xfrm>
              <a:off x="14260" y="4828"/>
              <a:ext cx="780" cy="783"/>
            </a:xfrm>
            <a:custGeom>
              <a:avLst/>
              <a:gdLst>
                <a:gd name="T0" fmla="*/ 117 w 117"/>
                <a:gd name="T1" fmla="*/ 106 h 117"/>
                <a:gd name="T2" fmla="*/ 106 w 117"/>
                <a:gd name="T3" fmla="*/ 117 h 117"/>
                <a:gd name="T4" fmla="*/ 11 w 117"/>
                <a:gd name="T5" fmla="*/ 117 h 117"/>
                <a:gd name="T6" fmla="*/ 0 w 117"/>
                <a:gd name="T7" fmla="*/ 106 h 117"/>
                <a:gd name="T8" fmla="*/ 0 w 117"/>
                <a:gd name="T9" fmla="*/ 11 h 117"/>
                <a:gd name="T10" fmla="*/ 11 w 117"/>
                <a:gd name="T11" fmla="*/ 0 h 117"/>
                <a:gd name="T12" fmla="*/ 106 w 117"/>
                <a:gd name="T13" fmla="*/ 0 h 117"/>
                <a:gd name="T14" fmla="*/ 117 w 117"/>
                <a:gd name="T15" fmla="*/ 11 h 117"/>
                <a:gd name="T16" fmla="*/ 117 w 117"/>
                <a:gd name="T17" fmla="*/ 10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7">
                  <a:moveTo>
                    <a:pt x="117" y="106"/>
                  </a:moveTo>
                  <a:cubicBezTo>
                    <a:pt x="117" y="112"/>
                    <a:pt x="112" y="117"/>
                    <a:pt x="106" y="117"/>
                  </a:cubicBezTo>
                  <a:cubicBezTo>
                    <a:pt x="11" y="117"/>
                    <a:pt x="11" y="117"/>
                    <a:pt x="11" y="117"/>
                  </a:cubicBezTo>
                  <a:cubicBezTo>
                    <a:pt x="5" y="117"/>
                    <a:pt x="0" y="112"/>
                    <a:pt x="0" y="106"/>
                  </a:cubicBezTo>
                  <a:cubicBezTo>
                    <a:pt x="0" y="11"/>
                    <a:pt x="0" y="11"/>
                    <a:pt x="0" y="11"/>
                  </a:cubicBezTo>
                  <a:cubicBezTo>
                    <a:pt x="0" y="5"/>
                    <a:pt x="5" y="0"/>
                    <a:pt x="11" y="0"/>
                  </a:cubicBezTo>
                  <a:cubicBezTo>
                    <a:pt x="106" y="0"/>
                    <a:pt x="106" y="0"/>
                    <a:pt x="106" y="0"/>
                  </a:cubicBezTo>
                  <a:cubicBezTo>
                    <a:pt x="112" y="0"/>
                    <a:pt x="117" y="5"/>
                    <a:pt x="117" y="11"/>
                  </a:cubicBezTo>
                  <a:lnTo>
                    <a:pt x="117" y="106"/>
                  </a:lnTo>
                  <a:close/>
                </a:path>
              </a:pathLst>
            </a:cu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9" name="Text Box 20"/>
            <p:cNvSpPr txBox="1">
              <a:spLocks noChangeArrowheads="1"/>
            </p:cNvSpPr>
            <p:nvPr/>
          </p:nvSpPr>
          <p:spPr bwMode="auto">
            <a:xfrm>
              <a:off x="768" y="4832"/>
              <a:ext cx="1106" cy="810"/>
            </a:xfrm>
            <a:prstGeom prst="rect">
              <a:avLst/>
            </a:prstGeom>
            <a:solidFill>
              <a:srgbClr val="D82E3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50800" dist="38100" algn="l" rotWithShape="0">
                      <a:prstClr val="black">
                        <a:alpha val="40000"/>
                      </a:prstClr>
                    </a:outerShdw>
                  </a:effectLst>
                </a14:hiddenEffects>
              </a:ext>
            </a:extLst>
          </p:spPr>
          <p:txBody>
            <a:bodyPr wrap="square">
              <a:spAutoFit/>
            </a:bodyPr>
            <a:p>
              <a:pPr marL="0" marR="0" lvl="0" indent="0" algn="ctr" defTabSz="1218565"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01</a:t>
              </a:r>
              <a:endPar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0" name="Text Box 21"/>
            <p:cNvSpPr txBox="1">
              <a:spLocks noChangeArrowheads="1"/>
            </p:cNvSpPr>
            <p:nvPr/>
          </p:nvSpPr>
          <p:spPr bwMode="auto">
            <a:xfrm>
              <a:off x="7297" y="4832"/>
              <a:ext cx="1326" cy="810"/>
            </a:xfrm>
            <a:prstGeom prst="rect">
              <a:avLst/>
            </a:prstGeom>
            <a:solidFill>
              <a:srgbClr val="D82E3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50800" dist="38100" algn="l" rotWithShape="0">
                      <a:prstClr val="black">
                        <a:alpha val="40000"/>
                      </a:prstClr>
                    </a:outerShdw>
                  </a:effectLst>
                </a14:hiddenEffects>
              </a:ext>
            </a:extLst>
          </p:spPr>
          <p:txBody>
            <a:bodyPr wrap="square">
              <a:spAutoFit/>
            </a:bodyPr>
            <a:p>
              <a:pPr marL="0" marR="0" lvl="0" indent="0" algn="ctr" defTabSz="1218565"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03</a:t>
              </a:r>
              <a:endPar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Text Box 22"/>
            <p:cNvSpPr txBox="1">
              <a:spLocks noChangeArrowheads="1"/>
            </p:cNvSpPr>
            <p:nvPr/>
          </p:nvSpPr>
          <p:spPr bwMode="auto">
            <a:xfrm>
              <a:off x="14221" y="4832"/>
              <a:ext cx="1079" cy="810"/>
            </a:xfrm>
            <a:prstGeom prst="rect">
              <a:avLst/>
            </a:prstGeom>
            <a:solidFill>
              <a:srgbClr val="D82E3A"/>
            </a:solidFill>
            <a:ln>
              <a:noFill/>
            </a:ln>
            <a:effectLst>
              <a:outerShdw blurRad="50800" dist="38100" algn="l" rotWithShape="0">
                <a:prstClr val="black">
                  <a:alpha val="40000"/>
                </a:prstClr>
              </a:outerShdw>
            </a:effectLst>
          </p:spPr>
          <p:txBody>
            <a:bodyPr wrap="square">
              <a:spAutoFit/>
            </a:bodyPr>
            <a:p>
              <a:pPr marL="0" marR="0" lvl="0" indent="0" algn="ctr" defTabSz="1218565"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05</a:t>
              </a:r>
              <a:endPar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 name="Text Box 23"/>
            <p:cNvSpPr txBox="1">
              <a:spLocks noChangeArrowheads="1"/>
            </p:cNvSpPr>
            <p:nvPr/>
          </p:nvSpPr>
          <p:spPr bwMode="auto">
            <a:xfrm>
              <a:off x="4122" y="8252"/>
              <a:ext cx="1351" cy="810"/>
            </a:xfrm>
            <a:prstGeom prst="rect">
              <a:avLst/>
            </a:prstGeom>
            <a:solidFill>
              <a:srgbClr val="507FC1"/>
            </a:solidFill>
            <a:ln>
              <a:noFill/>
            </a:ln>
            <a:effectLst/>
          </p:spPr>
          <p:txBody>
            <a:bodyPr wrap="square">
              <a:spAutoFit/>
            </a:bodyPr>
            <a:p>
              <a:pPr marL="0" marR="0" lvl="0" indent="0" algn="ctr" defTabSz="1218565"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02</a:t>
              </a:r>
              <a:endParaRPr kumimoji="0" lang="en-US" altLang="zh-CN" sz="2400" b="0"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3" name="Text Box 24"/>
            <p:cNvSpPr txBox="1">
              <a:spLocks noChangeArrowheads="1"/>
            </p:cNvSpPr>
            <p:nvPr/>
          </p:nvSpPr>
          <p:spPr bwMode="auto">
            <a:xfrm>
              <a:off x="10854" y="8252"/>
              <a:ext cx="968" cy="810"/>
            </a:xfrm>
            <a:prstGeom prst="rect">
              <a:avLst/>
            </a:prstGeom>
            <a:solidFill>
              <a:srgbClr val="507FC1"/>
            </a:solidFill>
            <a:ln>
              <a:noFill/>
            </a:ln>
            <a:effectLst>
              <a:outerShdw blurRad="50800" dist="38100" algn="l" rotWithShape="0">
                <a:prstClr val="black">
                  <a:alpha val="40000"/>
                </a:prstClr>
              </a:outerShdw>
            </a:effectLst>
          </p:spPr>
          <p:txBody>
            <a:bodyPr wrap="square">
              <a:spAutoFit/>
            </a:bodyPr>
            <a:p>
              <a:pPr marL="0" marR="0" lvl="0" indent="0" algn="ctr" defTabSz="1218565" rtl="0" eaLnBrk="1" fontAlgn="base"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04</a:t>
              </a:r>
              <a:endParaRPr kumimoji="0" lang="en-US" altLang="zh-CN"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7" name="TextBox 20"/>
            <p:cNvSpPr txBox="1"/>
            <p:nvPr/>
          </p:nvSpPr>
          <p:spPr>
            <a:xfrm>
              <a:off x="1817" y="4975"/>
              <a:ext cx="2930" cy="2934"/>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28" name="TextBox 20"/>
            <p:cNvSpPr txBox="1"/>
            <p:nvPr/>
          </p:nvSpPr>
          <p:spPr>
            <a:xfrm>
              <a:off x="8714" y="4975"/>
              <a:ext cx="2930" cy="2934"/>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1" name="TextBox 20"/>
            <p:cNvSpPr txBox="1"/>
            <p:nvPr/>
          </p:nvSpPr>
          <p:spPr>
            <a:xfrm>
              <a:off x="15166" y="4810"/>
              <a:ext cx="3287" cy="2626"/>
            </a:xfrm>
            <a:prstGeom prst="rect">
              <a:avLst/>
            </a:prstGeom>
            <a:solidFill>
              <a:srgbClr val="D82E3A"/>
            </a:solidFill>
            <a:effectLst>
              <a:outerShdw blurRad="50800" dist="38100" algn="l" rotWithShape="0">
                <a:prstClr val="black">
                  <a:alpha val="40000"/>
                </a:prstClr>
              </a:outerShdw>
            </a:effectLst>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3" name="TextBox 20"/>
            <p:cNvSpPr txBox="1"/>
            <p:nvPr/>
          </p:nvSpPr>
          <p:spPr>
            <a:xfrm>
              <a:off x="5179" y="5930"/>
              <a:ext cx="2930" cy="2934"/>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4" name="TextBox 20"/>
            <p:cNvSpPr txBox="1"/>
            <p:nvPr/>
          </p:nvSpPr>
          <p:spPr>
            <a:xfrm>
              <a:off x="12023" y="6031"/>
              <a:ext cx="2930" cy="2934"/>
            </a:xfrm>
            <a:prstGeom prst="rect">
              <a:avLst/>
            </a:prstGeom>
            <a:noFill/>
          </p:spPr>
          <p:txBody>
            <a:bodyPr wrap="square" rtlCol="0">
              <a:spAutoFit/>
            </a:bodyPr>
            <a:p>
              <a:pPr lvl="0" algn="ctr">
                <a:defRPr/>
              </a:pP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endParaRPr lang="zh-CN" altLang="en-US" sz="1600" b="1" dirty="0">
                <a:solidFill>
                  <a:schemeClr val="bg1"/>
                </a:solidFill>
                <a:latin typeface="Century Gothic" panose="020B0502020202020204" pitchFamily="34" charset="0"/>
                <a:ea typeface="微软雅黑" panose="020B0503020204020204" pitchFamily="34" charset="-122"/>
              </a:endParaRPr>
            </a:p>
            <a:p>
              <a:pPr lvl="0" algn="ctr">
                <a:lnSpc>
                  <a:spcPct val="114000"/>
                </a:lnSpc>
                <a:defRPr/>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 </a:t>
              </a:r>
              <a:endParaRPr lang="en-US" altLang="zh-CN" sz="1000" dirty="0">
                <a:solidFill>
                  <a:schemeClr val="bg1"/>
                </a:solidFill>
                <a:latin typeface="Century Gothic" panose="020B0502020202020204" pitchFamily="34" charset="0"/>
                <a:ea typeface="微软雅黑" panose="020B0503020204020204" pitchFamily="34" charset="-122"/>
              </a:endParaRPr>
            </a:p>
          </p:txBody>
        </p:sp>
      </p:grpSp>
      <p:pic>
        <p:nvPicPr>
          <p:cNvPr id="25" name="图片 24"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1000" fill="hold"/>
                                        <p:tgtEl>
                                          <p:spTgt spid="25"/>
                                        </p:tgtEl>
                                        <p:attrNameLst>
                                          <p:attrName>ppt_w</p:attrName>
                                        </p:attrNameLst>
                                      </p:cBhvr>
                                      <p:tavLst>
                                        <p:tav tm="0">
                                          <p:val>
                                            <p:strVal val="#ppt_w+.3"/>
                                          </p:val>
                                        </p:tav>
                                        <p:tav tm="100000">
                                          <p:val>
                                            <p:strVal val="#ppt_w"/>
                                          </p:val>
                                        </p:tav>
                                      </p:tavLst>
                                    </p:anim>
                                    <p:anim calcmode="lin" valueType="num">
                                      <p:cBhvr>
                                        <p:cTn id="23" dur="1000" fill="hold"/>
                                        <p:tgtEl>
                                          <p:spTgt spid="25"/>
                                        </p:tgtEl>
                                        <p:attrNameLst>
                                          <p:attrName>ppt_h</p:attrName>
                                        </p:attrNameLst>
                                      </p:cBhvr>
                                      <p:tavLst>
                                        <p:tav tm="0">
                                          <p:val>
                                            <p:strVal val="#ppt_h"/>
                                          </p:val>
                                        </p:tav>
                                        <p:tav tm="100000">
                                          <p:val>
                                            <p:strVal val="#ppt_h"/>
                                          </p:val>
                                        </p:tav>
                                      </p:tavLst>
                                    </p:anim>
                                    <p:animEffect transition="in" filter="fade">
                                      <p:cBhvr>
                                        <p:cTn id="24" dur="1000"/>
                                        <p:tgtEl>
                                          <p:spTgt spid="25"/>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p:tgtEl>
                                          <p:spTgt spid="24"/>
                                        </p:tgtEl>
                                        <p:attrNameLst>
                                          <p:attrName>ppt_y</p:attrName>
                                        </p:attrNameLst>
                                      </p:cBhvr>
                                      <p:tavLst>
                                        <p:tav tm="0">
                                          <p:val>
                                            <p:strVal val="#ppt_y+#ppt_h*1.125000"/>
                                          </p:val>
                                        </p:tav>
                                        <p:tav tm="100000">
                                          <p:val>
                                            <p:strVal val="#ppt_y"/>
                                          </p:val>
                                        </p:tav>
                                      </p:tavLst>
                                    </p:anim>
                                    <p:animEffect transition="in" filter="wipe(up)">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工作计划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61" name="组合 60"/>
          <p:cNvGrpSpPr/>
          <p:nvPr/>
        </p:nvGrpSpPr>
        <p:grpSpPr>
          <a:xfrm>
            <a:off x="2021943" y="1607732"/>
            <a:ext cx="9574429" cy="4681054"/>
            <a:chOff x="2004" y="2317"/>
            <a:chExt cx="15716" cy="7684"/>
          </a:xfrm>
        </p:grpSpPr>
        <p:grpSp>
          <p:nvGrpSpPr>
            <p:cNvPr id="7" name="组合 6"/>
            <p:cNvGrpSpPr/>
            <p:nvPr/>
          </p:nvGrpSpPr>
          <p:grpSpPr>
            <a:xfrm>
              <a:off x="5995" y="2418"/>
              <a:ext cx="7683" cy="7583"/>
              <a:chOff x="3806826" y="1772710"/>
              <a:chExt cx="4878915" cy="4815416"/>
            </a:xfrm>
          </p:grpSpPr>
          <p:sp>
            <p:nvSpPr>
              <p:cNvPr id="8" name="Line 42"/>
              <p:cNvSpPr>
                <a:spLocks noChangeShapeType="1"/>
              </p:cNvSpPr>
              <p:nvPr/>
            </p:nvSpPr>
            <p:spPr bwMode="auto">
              <a:xfrm>
                <a:off x="5216526" y="2217210"/>
                <a:ext cx="880533" cy="994833"/>
              </a:xfrm>
              <a:prstGeom prst="line">
                <a:avLst/>
              </a:prstGeom>
              <a:noFill/>
              <a:ln w="15875">
                <a:solidFill>
                  <a:srgbClr val="D82E3A"/>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Line 43"/>
              <p:cNvSpPr>
                <a:spLocks noChangeShapeType="1"/>
              </p:cNvSpPr>
              <p:nvPr/>
            </p:nvSpPr>
            <p:spPr bwMode="auto">
              <a:xfrm flipH="1">
                <a:off x="6097060" y="2276477"/>
                <a:ext cx="1263649" cy="935567"/>
              </a:xfrm>
              <a:prstGeom prst="line">
                <a:avLst/>
              </a:prstGeom>
              <a:noFill/>
              <a:ln w="15875">
                <a:solidFill>
                  <a:srgbClr val="D82E3A"/>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1" name="Line 44"/>
              <p:cNvSpPr>
                <a:spLocks noChangeShapeType="1"/>
              </p:cNvSpPr>
              <p:nvPr/>
            </p:nvSpPr>
            <p:spPr bwMode="auto">
              <a:xfrm flipH="1" flipV="1">
                <a:off x="6097059" y="3212043"/>
                <a:ext cx="1208616" cy="230716"/>
              </a:xfrm>
              <a:prstGeom prst="line">
                <a:avLst/>
              </a:prstGeom>
              <a:noFill/>
              <a:ln w="15875">
                <a:solidFill>
                  <a:srgbClr val="D82E3A"/>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Line 45"/>
              <p:cNvSpPr>
                <a:spLocks noChangeShapeType="1"/>
              </p:cNvSpPr>
              <p:nvPr/>
            </p:nvSpPr>
            <p:spPr bwMode="auto">
              <a:xfrm flipV="1">
                <a:off x="4441826" y="3212044"/>
                <a:ext cx="1655233" cy="80433"/>
              </a:xfrm>
              <a:prstGeom prst="line">
                <a:avLst/>
              </a:prstGeom>
              <a:noFill/>
              <a:ln w="15875">
                <a:solidFill>
                  <a:srgbClr val="D82E3A"/>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3" name="Line 46"/>
              <p:cNvSpPr>
                <a:spLocks noChangeShapeType="1"/>
              </p:cNvSpPr>
              <p:nvPr/>
            </p:nvSpPr>
            <p:spPr bwMode="auto">
              <a:xfrm flipH="1" flipV="1">
                <a:off x="4255559" y="4147609"/>
                <a:ext cx="776816" cy="279400"/>
              </a:xfrm>
              <a:prstGeom prst="line">
                <a:avLst/>
              </a:prstGeom>
              <a:noFill/>
              <a:ln w="15875">
                <a:solidFill>
                  <a:srgbClr val="97D2D0"/>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Line 47"/>
              <p:cNvSpPr>
                <a:spLocks noChangeShapeType="1"/>
              </p:cNvSpPr>
              <p:nvPr/>
            </p:nvSpPr>
            <p:spPr bwMode="auto">
              <a:xfrm flipH="1">
                <a:off x="4092575" y="4427010"/>
                <a:ext cx="939800" cy="620183"/>
              </a:xfrm>
              <a:prstGeom prst="line">
                <a:avLst/>
              </a:prstGeom>
              <a:noFill/>
              <a:ln w="15875">
                <a:solidFill>
                  <a:srgbClr val="97D2D0"/>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Line 48"/>
              <p:cNvSpPr>
                <a:spLocks noChangeShapeType="1"/>
              </p:cNvSpPr>
              <p:nvPr/>
            </p:nvSpPr>
            <p:spPr bwMode="auto">
              <a:xfrm>
                <a:off x="5032375" y="4427010"/>
                <a:ext cx="0" cy="986367"/>
              </a:xfrm>
              <a:prstGeom prst="line">
                <a:avLst/>
              </a:prstGeom>
              <a:noFill/>
              <a:ln w="15875">
                <a:solidFill>
                  <a:srgbClr val="97D2D0"/>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6" name="Line 49"/>
              <p:cNvSpPr>
                <a:spLocks noChangeShapeType="1"/>
              </p:cNvSpPr>
              <p:nvPr/>
            </p:nvSpPr>
            <p:spPr bwMode="auto">
              <a:xfrm flipH="1">
                <a:off x="6850592" y="4877859"/>
                <a:ext cx="406400" cy="819151"/>
              </a:xfrm>
              <a:prstGeom prst="line">
                <a:avLst/>
              </a:prstGeom>
              <a:noFill/>
              <a:ln w="15875">
                <a:solidFill>
                  <a:srgbClr val="97D2D0"/>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 name="Line 50"/>
              <p:cNvSpPr>
                <a:spLocks noChangeShapeType="1"/>
              </p:cNvSpPr>
              <p:nvPr/>
            </p:nvSpPr>
            <p:spPr bwMode="auto">
              <a:xfrm>
                <a:off x="7256992" y="4877859"/>
                <a:ext cx="1024467" cy="499533"/>
              </a:xfrm>
              <a:prstGeom prst="line">
                <a:avLst/>
              </a:prstGeom>
              <a:noFill/>
              <a:ln w="15875">
                <a:solidFill>
                  <a:srgbClr val="97D2D0"/>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8" name="Line 51"/>
              <p:cNvSpPr>
                <a:spLocks noChangeShapeType="1"/>
              </p:cNvSpPr>
              <p:nvPr/>
            </p:nvSpPr>
            <p:spPr bwMode="auto">
              <a:xfrm flipV="1">
                <a:off x="7256993" y="4147610"/>
                <a:ext cx="613833" cy="730249"/>
              </a:xfrm>
              <a:prstGeom prst="line">
                <a:avLst/>
              </a:prstGeom>
              <a:noFill/>
              <a:ln w="15875">
                <a:solidFill>
                  <a:srgbClr val="97D2D0"/>
                </a:solidFill>
                <a:miter lim="800000"/>
              </a:ln>
              <a:extLst>
                <a:ext uri="{909E8E84-426E-40DD-AFC4-6F175D3DCCD1}">
                  <a14:hiddenFill xmlns:a14="http://schemas.microsoft.com/office/drawing/2010/main">
                    <a:noFill/>
                  </a14:hiddenFill>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9" name="Rectangle 52"/>
              <p:cNvSpPr>
                <a:spLocks noChangeArrowheads="1"/>
              </p:cNvSpPr>
              <p:nvPr/>
            </p:nvSpPr>
            <p:spPr bwMode="auto">
              <a:xfrm>
                <a:off x="5957359" y="3923243"/>
                <a:ext cx="279400" cy="2093383"/>
              </a:xfrm>
              <a:prstGeom prst="rect">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0" name="Freeform 53"/>
              <p:cNvSpPr/>
              <p:nvPr/>
            </p:nvSpPr>
            <p:spPr bwMode="auto">
              <a:xfrm>
                <a:off x="5800726" y="6016626"/>
                <a:ext cx="590549" cy="571500"/>
              </a:xfrm>
              <a:custGeom>
                <a:avLst/>
                <a:gdLst>
                  <a:gd name="T0" fmla="*/ 140 w 279"/>
                  <a:gd name="T1" fmla="*/ 270 h 270"/>
                  <a:gd name="T2" fmla="*/ 0 w 279"/>
                  <a:gd name="T3" fmla="*/ 0 h 270"/>
                  <a:gd name="T4" fmla="*/ 279 w 279"/>
                  <a:gd name="T5" fmla="*/ 0 h 270"/>
                  <a:gd name="T6" fmla="*/ 140 w 279"/>
                  <a:gd name="T7" fmla="*/ 270 h 270"/>
                </a:gdLst>
                <a:ahLst/>
                <a:cxnLst>
                  <a:cxn ang="0">
                    <a:pos x="T0" y="T1"/>
                  </a:cxn>
                  <a:cxn ang="0">
                    <a:pos x="T2" y="T3"/>
                  </a:cxn>
                  <a:cxn ang="0">
                    <a:pos x="T4" y="T5"/>
                  </a:cxn>
                  <a:cxn ang="0">
                    <a:pos x="T6" y="T7"/>
                  </a:cxn>
                </a:cxnLst>
                <a:rect l="0" t="0" r="r" b="b"/>
                <a:pathLst>
                  <a:path w="279" h="270">
                    <a:moveTo>
                      <a:pt x="140" y="270"/>
                    </a:moveTo>
                    <a:lnTo>
                      <a:pt x="0" y="0"/>
                    </a:lnTo>
                    <a:lnTo>
                      <a:pt x="279" y="0"/>
                    </a:lnTo>
                    <a:lnTo>
                      <a:pt x="140" y="270"/>
                    </a:lnTo>
                    <a:close/>
                  </a:path>
                </a:pathLst>
              </a:cu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Freeform 54"/>
              <p:cNvSpPr/>
              <p:nvPr/>
            </p:nvSpPr>
            <p:spPr bwMode="auto">
              <a:xfrm>
                <a:off x="6035675" y="6467477"/>
                <a:ext cx="120651" cy="120649"/>
              </a:xfrm>
              <a:custGeom>
                <a:avLst/>
                <a:gdLst>
                  <a:gd name="T0" fmla="*/ 29 w 57"/>
                  <a:gd name="T1" fmla="*/ 57 h 57"/>
                  <a:gd name="T2" fmla="*/ 0 w 57"/>
                  <a:gd name="T3" fmla="*/ 0 h 57"/>
                  <a:gd name="T4" fmla="*/ 57 w 57"/>
                  <a:gd name="T5" fmla="*/ 0 h 57"/>
                  <a:gd name="T6" fmla="*/ 29 w 57"/>
                  <a:gd name="T7" fmla="*/ 57 h 57"/>
                </a:gdLst>
                <a:ahLst/>
                <a:cxnLst>
                  <a:cxn ang="0">
                    <a:pos x="T0" y="T1"/>
                  </a:cxn>
                  <a:cxn ang="0">
                    <a:pos x="T2" y="T3"/>
                  </a:cxn>
                  <a:cxn ang="0">
                    <a:pos x="T4" y="T5"/>
                  </a:cxn>
                  <a:cxn ang="0">
                    <a:pos x="T6" y="T7"/>
                  </a:cxn>
                </a:cxnLst>
                <a:rect l="0" t="0" r="r" b="b"/>
                <a:pathLst>
                  <a:path w="57" h="57">
                    <a:moveTo>
                      <a:pt x="29" y="57"/>
                    </a:moveTo>
                    <a:lnTo>
                      <a:pt x="0" y="0"/>
                    </a:lnTo>
                    <a:lnTo>
                      <a:pt x="57" y="0"/>
                    </a:lnTo>
                    <a:lnTo>
                      <a:pt x="29" y="57"/>
                    </a:lnTo>
                    <a:close/>
                  </a:path>
                </a:pathLst>
              </a:custGeom>
              <a:solidFill>
                <a:srgbClr val="D82E3A"/>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 name="Freeform 55"/>
              <p:cNvSpPr/>
              <p:nvPr/>
            </p:nvSpPr>
            <p:spPr bwMode="auto">
              <a:xfrm>
                <a:off x="5271559" y="4352926"/>
                <a:ext cx="685800" cy="1663700"/>
              </a:xfrm>
              <a:custGeom>
                <a:avLst/>
                <a:gdLst>
                  <a:gd name="T0" fmla="*/ 324 w 324"/>
                  <a:gd name="T1" fmla="*/ 0 h 786"/>
                  <a:gd name="T2" fmla="*/ 324 w 324"/>
                  <a:gd name="T3" fmla="*/ 0 h 786"/>
                  <a:gd name="T4" fmla="*/ 324 w 324"/>
                  <a:gd name="T5" fmla="*/ 0 h 786"/>
                  <a:gd name="T6" fmla="*/ 250 w 324"/>
                  <a:gd name="T7" fmla="*/ 0 h 786"/>
                  <a:gd name="T8" fmla="*/ 250 w 324"/>
                  <a:gd name="T9" fmla="*/ 0 h 786"/>
                  <a:gd name="T10" fmla="*/ 0 w 324"/>
                  <a:gd name="T11" fmla="*/ 0 h 786"/>
                  <a:gd name="T12" fmla="*/ 0 w 324"/>
                  <a:gd name="T13" fmla="*/ 73 h 786"/>
                  <a:gd name="T14" fmla="*/ 250 w 324"/>
                  <a:gd name="T15" fmla="*/ 73 h 786"/>
                  <a:gd name="T16" fmla="*/ 250 w 324"/>
                  <a:gd name="T17" fmla="*/ 786 h 786"/>
                  <a:gd name="T18" fmla="*/ 324 w 324"/>
                  <a:gd name="T19" fmla="*/ 786 h 786"/>
                  <a:gd name="T20" fmla="*/ 324 w 324"/>
                  <a:gd name="T21" fmla="*/ 73 h 786"/>
                  <a:gd name="T22" fmla="*/ 324 w 324"/>
                  <a:gd name="T23" fmla="*/ 73 h 786"/>
                  <a:gd name="T24" fmla="*/ 324 w 324"/>
                  <a:gd name="T25"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4" h="786">
                    <a:moveTo>
                      <a:pt x="324" y="0"/>
                    </a:moveTo>
                    <a:lnTo>
                      <a:pt x="324" y="0"/>
                    </a:lnTo>
                    <a:lnTo>
                      <a:pt x="324" y="0"/>
                    </a:lnTo>
                    <a:lnTo>
                      <a:pt x="250" y="0"/>
                    </a:lnTo>
                    <a:lnTo>
                      <a:pt x="250" y="0"/>
                    </a:lnTo>
                    <a:lnTo>
                      <a:pt x="0" y="0"/>
                    </a:lnTo>
                    <a:lnTo>
                      <a:pt x="0" y="73"/>
                    </a:lnTo>
                    <a:lnTo>
                      <a:pt x="250" y="73"/>
                    </a:lnTo>
                    <a:lnTo>
                      <a:pt x="250" y="786"/>
                    </a:lnTo>
                    <a:lnTo>
                      <a:pt x="324" y="786"/>
                    </a:lnTo>
                    <a:lnTo>
                      <a:pt x="324" y="73"/>
                    </a:lnTo>
                    <a:lnTo>
                      <a:pt x="324" y="73"/>
                    </a:lnTo>
                    <a:lnTo>
                      <a:pt x="324" y="0"/>
                    </a:lnTo>
                    <a:close/>
                  </a:path>
                </a:pathLst>
              </a:cu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3" name="Freeform 56"/>
              <p:cNvSpPr/>
              <p:nvPr/>
            </p:nvSpPr>
            <p:spPr bwMode="auto">
              <a:xfrm>
                <a:off x="6236760" y="4801659"/>
                <a:ext cx="613833" cy="1214967"/>
              </a:xfrm>
              <a:custGeom>
                <a:avLst/>
                <a:gdLst>
                  <a:gd name="T0" fmla="*/ 290 w 290"/>
                  <a:gd name="T1" fmla="*/ 0 h 574"/>
                  <a:gd name="T2" fmla="*/ 73 w 290"/>
                  <a:gd name="T3" fmla="*/ 0 h 574"/>
                  <a:gd name="T4" fmla="*/ 0 w 290"/>
                  <a:gd name="T5" fmla="*/ 0 h 574"/>
                  <a:gd name="T6" fmla="*/ 0 w 290"/>
                  <a:gd name="T7" fmla="*/ 74 h 574"/>
                  <a:gd name="T8" fmla="*/ 0 w 290"/>
                  <a:gd name="T9" fmla="*/ 574 h 574"/>
                  <a:gd name="T10" fmla="*/ 73 w 290"/>
                  <a:gd name="T11" fmla="*/ 574 h 574"/>
                  <a:gd name="T12" fmla="*/ 73 w 290"/>
                  <a:gd name="T13" fmla="*/ 74 h 574"/>
                  <a:gd name="T14" fmla="*/ 290 w 290"/>
                  <a:gd name="T15" fmla="*/ 74 h 574"/>
                  <a:gd name="T16" fmla="*/ 290 w 290"/>
                  <a:gd name="T17"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574">
                    <a:moveTo>
                      <a:pt x="290" y="0"/>
                    </a:moveTo>
                    <a:lnTo>
                      <a:pt x="73" y="0"/>
                    </a:lnTo>
                    <a:lnTo>
                      <a:pt x="0" y="0"/>
                    </a:lnTo>
                    <a:lnTo>
                      <a:pt x="0" y="74"/>
                    </a:lnTo>
                    <a:lnTo>
                      <a:pt x="0" y="574"/>
                    </a:lnTo>
                    <a:lnTo>
                      <a:pt x="73" y="574"/>
                    </a:lnTo>
                    <a:lnTo>
                      <a:pt x="73" y="74"/>
                    </a:lnTo>
                    <a:lnTo>
                      <a:pt x="290" y="74"/>
                    </a:lnTo>
                    <a:lnTo>
                      <a:pt x="290" y="0"/>
                    </a:lnTo>
                    <a:close/>
                  </a:path>
                </a:pathLst>
              </a:cu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4" name="Oval 57"/>
              <p:cNvSpPr>
                <a:spLocks noChangeArrowheads="1"/>
              </p:cNvSpPr>
              <p:nvPr/>
            </p:nvSpPr>
            <p:spPr bwMode="auto">
              <a:xfrm>
                <a:off x="4721226" y="4117977"/>
                <a:ext cx="620183" cy="620183"/>
              </a:xfrm>
              <a:prstGeom prst="ellipse">
                <a:avLst/>
              </a:pr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5" name="Oval 58"/>
              <p:cNvSpPr>
                <a:spLocks noChangeArrowheads="1"/>
              </p:cNvSpPr>
              <p:nvPr/>
            </p:nvSpPr>
            <p:spPr bwMode="auto">
              <a:xfrm>
                <a:off x="4621742" y="5002743"/>
                <a:ext cx="819151" cy="814916"/>
              </a:xfrm>
              <a:prstGeom prst="ellipse">
                <a:avLst/>
              </a:pr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6" name="Oval 59"/>
              <p:cNvSpPr>
                <a:spLocks noChangeArrowheads="1"/>
              </p:cNvSpPr>
              <p:nvPr/>
            </p:nvSpPr>
            <p:spPr bwMode="auto">
              <a:xfrm>
                <a:off x="3806826" y="4767793"/>
                <a:ext cx="565149" cy="565151"/>
              </a:xfrm>
              <a:prstGeom prst="ellipse">
                <a:avLst/>
              </a:prstGeom>
              <a:solidFill>
                <a:srgbClr val="D82E3A"/>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7" name="Oval 60"/>
              <p:cNvSpPr>
                <a:spLocks noChangeArrowheads="1"/>
              </p:cNvSpPr>
              <p:nvPr/>
            </p:nvSpPr>
            <p:spPr bwMode="auto">
              <a:xfrm>
                <a:off x="3971926" y="3868209"/>
                <a:ext cx="565149" cy="558800"/>
              </a:xfrm>
              <a:prstGeom prst="ellipse">
                <a:avLst/>
              </a:pr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8" name="Oval 61"/>
              <p:cNvSpPr>
                <a:spLocks noChangeArrowheads="1"/>
              </p:cNvSpPr>
              <p:nvPr/>
            </p:nvSpPr>
            <p:spPr bwMode="auto">
              <a:xfrm>
                <a:off x="5341408" y="2452159"/>
                <a:ext cx="1509184" cy="1515533"/>
              </a:xfrm>
              <a:prstGeom prst="ellipse">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9" name="Oval 62"/>
              <p:cNvSpPr>
                <a:spLocks noChangeArrowheads="1"/>
              </p:cNvSpPr>
              <p:nvPr/>
            </p:nvSpPr>
            <p:spPr bwMode="auto">
              <a:xfrm>
                <a:off x="6856942" y="1772710"/>
                <a:ext cx="1013884" cy="1009649"/>
              </a:xfrm>
              <a:prstGeom prst="ellipse">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0" name="Oval 63"/>
              <p:cNvSpPr>
                <a:spLocks noChangeArrowheads="1"/>
              </p:cNvSpPr>
              <p:nvPr/>
            </p:nvSpPr>
            <p:spPr bwMode="auto">
              <a:xfrm>
                <a:off x="4056593" y="2903010"/>
                <a:ext cx="774700" cy="774700"/>
              </a:xfrm>
              <a:prstGeom prst="ellipse">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1" name="Oval 64"/>
              <p:cNvSpPr>
                <a:spLocks noChangeArrowheads="1"/>
              </p:cNvSpPr>
              <p:nvPr/>
            </p:nvSpPr>
            <p:spPr bwMode="auto">
              <a:xfrm>
                <a:off x="4890559" y="1891243"/>
                <a:ext cx="651933" cy="649816"/>
              </a:xfrm>
              <a:prstGeom prst="ellipse">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2" name="Oval 65"/>
              <p:cNvSpPr>
                <a:spLocks noChangeArrowheads="1"/>
              </p:cNvSpPr>
              <p:nvPr/>
            </p:nvSpPr>
            <p:spPr bwMode="auto">
              <a:xfrm>
                <a:off x="7022042" y="3152776"/>
                <a:ext cx="573617" cy="573616"/>
              </a:xfrm>
              <a:prstGeom prst="ellipse">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3" name="Oval 66"/>
              <p:cNvSpPr>
                <a:spLocks noChangeArrowheads="1"/>
              </p:cNvSpPr>
              <p:nvPr/>
            </p:nvSpPr>
            <p:spPr bwMode="auto">
              <a:xfrm>
                <a:off x="7580842" y="3857626"/>
                <a:ext cx="575733" cy="579967"/>
              </a:xfrm>
              <a:prstGeom prst="ellipse">
                <a:avLst/>
              </a:pr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4" name="Oval 67"/>
              <p:cNvSpPr>
                <a:spLocks noChangeArrowheads="1"/>
              </p:cNvSpPr>
              <p:nvPr/>
            </p:nvSpPr>
            <p:spPr bwMode="auto">
              <a:xfrm>
                <a:off x="6566959" y="5413376"/>
                <a:ext cx="573616" cy="573616"/>
              </a:xfrm>
              <a:prstGeom prst="ellipse">
                <a:avLst/>
              </a:pr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5" name="Oval 68"/>
              <p:cNvSpPr>
                <a:spLocks noChangeArrowheads="1"/>
              </p:cNvSpPr>
              <p:nvPr/>
            </p:nvSpPr>
            <p:spPr bwMode="auto">
              <a:xfrm>
                <a:off x="7881408" y="4977343"/>
                <a:ext cx="804333" cy="804333"/>
              </a:xfrm>
              <a:prstGeom prst="ellipse">
                <a:avLst/>
              </a:prstGeom>
              <a:solidFill>
                <a:srgbClr val="97D2D0"/>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6" name="Oval 69"/>
              <p:cNvSpPr>
                <a:spLocks noChangeArrowheads="1"/>
              </p:cNvSpPr>
              <p:nvPr/>
            </p:nvSpPr>
            <p:spPr bwMode="auto">
              <a:xfrm>
                <a:off x="6772275" y="4397376"/>
                <a:ext cx="963084" cy="965200"/>
              </a:xfrm>
              <a:prstGeom prst="ellipse">
                <a:avLst/>
              </a:prstGeom>
              <a:solidFill>
                <a:srgbClr val="D82E3A"/>
              </a:solidFill>
              <a:ln>
                <a:noFill/>
              </a:ln>
              <a:effectLst>
                <a:outerShdw blurRad="50800" dist="38100" algn="l" rotWithShape="0">
                  <a:prstClr val="black">
                    <a:alpha val="40000"/>
                  </a:prstClr>
                </a:outerShdw>
              </a:effec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7" name="Freeform 70"/>
              <p:cNvSpPr>
                <a:spLocks noEditPoints="1"/>
              </p:cNvSpPr>
              <p:nvPr/>
            </p:nvSpPr>
            <p:spPr bwMode="auto">
              <a:xfrm>
                <a:off x="4225926" y="3097743"/>
                <a:ext cx="436033" cy="414867"/>
              </a:xfrm>
              <a:custGeom>
                <a:avLst/>
                <a:gdLst>
                  <a:gd name="T0" fmla="*/ 75 w 87"/>
                  <a:gd name="T1" fmla="*/ 11 h 83"/>
                  <a:gd name="T2" fmla="*/ 48 w 87"/>
                  <a:gd name="T3" fmla="*/ 0 h 83"/>
                  <a:gd name="T4" fmla="*/ 46 w 87"/>
                  <a:gd name="T5" fmla="*/ 2 h 83"/>
                  <a:gd name="T6" fmla="*/ 46 w 87"/>
                  <a:gd name="T7" fmla="*/ 38 h 83"/>
                  <a:gd name="T8" fmla="*/ 48 w 87"/>
                  <a:gd name="T9" fmla="*/ 40 h 83"/>
                  <a:gd name="T10" fmla="*/ 79 w 87"/>
                  <a:gd name="T11" fmla="*/ 58 h 83"/>
                  <a:gd name="T12" fmla="*/ 81 w 87"/>
                  <a:gd name="T13" fmla="*/ 57 h 83"/>
                  <a:gd name="T14" fmla="*/ 85 w 87"/>
                  <a:gd name="T15" fmla="*/ 48 h 83"/>
                  <a:gd name="T16" fmla="*/ 87 w 87"/>
                  <a:gd name="T17" fmla="*/ 38 h 83"/>
                  <a:gd name="T18" fmla="*/ 75 w 87"/>
                  <a:gd name="T19" fmla="*/ 11 h 83"/>
                  <a:gd name="T20" fmla="*/ 81 w 87"/>
                  <a:gd name="T21" fmla="*/ 47 h 83"/>
                  <a:gd name="T22" fmla="*/ 81 w 87"/>
                  <a:gd name="T23" fmla="*/ 47 h 83"/>
                  <a:gd name="T24" fmla="*/ 79 w 87"/>
                  <a:gd name="T25" fmla="*/ 53 h 83"/>
                  <a:gd name="T26" fmla="*/ 50 w 87"/>
                  <a:gd name="T27" fmla="*/ 37 h 83"/>
                  <a:gd name="T28" fmla="*/ 50 w 87"/>
                  <a:gd name="T29" fmla="*/ 4 h 83"/>
                  <a:gd name="T30" fmla="*/ 73 w 87"/>
                  <a:gd name="T31" fmla="*/ 14 h 83"/>
                  <a:gd name="T32" fmla="*/ 83 w 87"/>
                  <a:gd name="T33" fmla="*/ 38 h 83"/>
                  <a:gd name="T34" fmla="*/ 81 w 87"/>
                  <a:gd name="T35" fmla="*/ 47 h 83"/>
                  <a:gd name="T36" fmla="*/ 43 w 87"/>
                  <a:gd name="T37" fmla="*/ 41 h 83"/>
                  <a:gd name="T38" fmla="*/ 43 w 87"/>
                  <a:gd name="T39" fmla="*/ 41 h 83"/>
                  <a:gd name="T40" fmla="*/ 43 w 87"/>
                  <a:gd name="T41" fmla="*/ 7 h 83"/>
                  <a:gd name="T42" fmla="*/ 40 w 87"/>
                  <a:gd name="T43" fmla="*/ 4 h 83"/>
                  <a:gd name="T44" fmla="*/ 12 w 87"/>
                  <a:gd name="T45" fmla="*/ 15 h 83"/>
                  <a:gd name="T46" fmla="*/ 12 w 87"/>
                  <a:gd name="T47" fmla="*/ 15 h 83"/>
                  <a:gd name="T48" fmla="*/ 12 w 87"/>
                  <a:gd name="T49" fmla="*/ 15 h 83"/>
                  <a:gd name="T50" fmla="*/ 0 w 87"/>
                  <a:gd name="T51" fmla="*/ 43 h 83"/>
                  <a:gd name="T52" fmla="*/ 12 w 87"/>
                  <a:gd name="T53" fmla="*/ 71 h 83"/>
                  <a:gd name="T54" fmla="*/ 12 w 87"/>
                  <a:gd name="T55" fmla="*/ 71 h 83"/>
                  <a:gd name="T56" fmla="*/ 40 w 87"/>
                  <a:gd name="T57" fmla="*/ 83 h 83"/>
                  <a:gd name="T58" fmla="*/ 59 w 87"/>
                  <a:gd name="T59" fmla="*/ 78 h 83"/>
                  <a:gd name="T60" fmla="*/ 59 w 87"/>
                  <a:gd name="T61" fmla="*/ 77 h 83"/>
                  <a:gd name="T62" fmla="*/ 74 w 87"/>
                  <a:gd name="T63" fmla="*/ 63 h 83"/>
                  <a:gd name="T64" fmla="*/ 74 w 87"/>
                  <a:gd name="T65" fmla="*/ 63 h 83"/>
                  <a:gd name="T66" fmla="*/ 73 w 87"/>
                  <a:gd name="T67" fmla="*/ 58 h 83"/>
                  <a:gd name="T68" fmla="*/ 43 w 87"/>
                  <a:gd name="T69" fmla="*/ 41 h 83"/>
                  <a:gd name="T70" fmla="*/ 56 w 87"/>
                  <a:gd name="T71" fmla="*/ 72 h 83"/>
                  <a:gd name="T72" fmla="*/ 56 w 87"/>
                  <a:gd name="T73" fmla="*/ 72 h 83"/>
                  <a:gd name="T74" fmla="*/ 56 w 87"/>
                  <a:gd name="T75" fmla="*/ 72 h 83"/>
                  <a:gd name="T76" fmla="*/ 40 w 87"/>
                  <a:gd name="T77" fmla="*/ 76 h 83"/>
                  <a:gd name="T78" fmla="*/ 16 w 87"/>
                  <a:gd name="T79" fmla="*/ 66 h 83"/>
                  <a:gd name="T80" fmla="*/ 16 w 87"/>
                  <a:gd name="T81" fmla="*/ 66 h 83"/>
                  <a:gd name="T82" fmla="*/ 7 w 87"/>
                  <a:gd name="T83" fmla="*/ 43 h 83"/>
                  <a:gd name="T84" fmla="*/ 16 w 87"/>
                  <a:gd name="T85" fmla="*/ 20 h 83"/>
                  <a:gd name="T86" fmla="*/ 36 w 87"/>
                  <a:gd name="T87" fmla="*/ 11 h 83"/>
                  <a:gd name="T88" fmla="*/ 36 w 87"/>
                  <a:gd name="T89" fmla="*/ 43 h 83"/>
                  <a:gd name="T90" fmla="*/ 38 w 87"/>
                  <a:gd name="T91" fmla="*/ 46 h 83"/>
                  <a:gd name="T92" fmla="*/ 66 w 87"/>
                  <a:gd name="T93" fmla="*/ 62 h 83"/>
                  <a:gd name="T94" fmla="*/ 56 w 87"/>
                  <a:gd name="T95" fmla="*/ 7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83">
                    <a:moveTo>
                      <a:pt x="75" y="11"/>
                    </a:moveTo>
                    <a:cubicBezTo>
                      <a:pt x="69" y="4"/>
                      <a:pt x="59" y="0"/>
                      <a:pt x="48" y="0"/>
                    </a:cubicBezTo>
                    <a:cubicBezTo>
                      <a:pt x="47" y="0"/>
                      <a:pt x="46" y="1"/>
                      <a:pt x="46" y="2"/>
                    </a:cubicBezTo>
                    <a:cubicBezTo>
                      <a:pt x="46" y="38"/>
                      <a:pt x="46" y="38"/>
                      <a:pt x="46" y="38"/>
                    </a:cubicBezTo>
                    <a:cubicBezTo>
                      <a:pt x="46" y="39"/>
                      <a:pt x="47" y="40"/>
                      <a:pt x="48" y="40"/>
                    </a:cubicBezTo>
                    <a:cubicBezTo>
                      <a:pt x="79" y="58"/>
                      <a:pt x="79" y="58"/>
                      <a:pt x="79" y="58"/>
                    </a:cubicBezTo>
                    <a:cubicBezTo>
                      <a:pt x="80" y="58"/>
                      <a:pt x="81" y="58"/>
                      <a:pt x="81" y="57"/>
                    </a:cubicBezTo>
                    <a:cubicBezTo>
                      <a:pt x="83" y="54"/>
                      <a:pt x="84" y="51"/>
                      <a:pt x="85" y="48"/>
                    </a:cubicBezTo>
                    <a:cubicBezTo>
                      <a:pt x="86" y="45"/>
                      <a:pt x="87" y="41"/>
                      <a:pt x="87" y="38"/>
                    </a:cubicBezTo>
                    <a:cubicBezTo>
                      <a:pt x="87" y="28"/>
                      <a:pt x="82" y="18"/>
                      <a:pt x="75" y="11"/>
                    </a:cubicBezTo>
                    <a:close/>
                    <a:moveTo>
                      <a:pt x="81" y="47"/>
                    </a:moveTo>
                    <a:cubicBezTo>
                      <a:pt x="81" y="47"/>
                      <a:pt x="81" y="47"/>
                      <a:pt x="81" y="47"/>
                    </a:cubicBezTo>
                    <a:cubicBezTo>
                      <a:pt x="81" y="49"/>
                      <a:pt x="80" y="51"/>
                      <a:pt x="79" y="53"/>
                    </a:cubicBezTo>
                    <a:cubicBezTo>
                      <a:pt x="50" y="37"/>
                      <a:pt x="50" y="37"/>
                      <a:pt x="50" y="37"/>
                    </a:cubicBezTo>
                    <a:cubicBezTo>
                      <a:pt x="50" y="4"/>
                      <a:pt x="50" y="4"/>
                      <a:pt x="50" y="4"/>
                    </a:cubicBezTo>
                    <a:cubicBezTo>
                      <a:pt x="59" y="5"/>
                      <a:pt x="67" y="8"/>
                      <a:pt x="73" y="14"/>
                    </a:cubicBezTo>
                    <a:cubicBezTo>
                      <a:pt x="79" y="20"/>
                      <a:pt x="83" y="29"/>
                      <a:pt x="83" y="38"/>
                    </a:cubicBezTo>
                    <a:cubicBezTo>
                      <a:pt x="83" y="41"/>
                      <a:pt x="82" y="44"/>
                      <a:pt x="81" y="47"/>
                    </a:cubicBezTo>
                    <a:close/>
                    <a:moveTo>
                      <a:pt x="43" y="41"/>
                    </a:moveTo>
                    <a:cubicBezTo>
                      <a:pt x="43" y="41"/>
                      <a:pt x="43" y="41"/>
                      <a:pt x="43" y="41"/>
                    </a:cubicBezTo>
                    <a:cubicBezTo>
                      <a:pt x="43" y="7"/>
                      <a:pt x="43" y="7"/>
                      <a:pt x="43" y="7"/>
                    </a:cubicBezTo>
                    <a:cubicBezTo>
                      <a:pt x="43" y="5"/>
                      <a:pt x="41" y="4"/>
                      <a:pt x="40" y="4"/>
                    </a:cubicBezTo>
                    <a:cubicBezTo>
                      <a:pt x="29" y="4"/>
                      <a:pt x="19" y="8"/>
                      <a:pt x="12" y="15"/>
                    </a:cubicBezTo>
                    <a:cubicBezTo>
                      <a:pt x="12" y="15"/>
                      <a:pt x="12" y="15"/>
                      <a:pt x="12" y="15"/>
                    </a:cubicBezTo>
                    <a:cubicBezTo>
                      <a:pt x="12" y="15"/>
                      <a:pt x="12" y="15"/>
                      <a:pt x="12" y="15"/>
                    </a:cubicBezTo>
                    <a:cubicBezTo>
                      <a:pt x="5" y="22"/>
                      <a:pt x="0" y="32"/>
                      <a:pt x="0" y="43"/>
                    </a:cubicBezTo>
                    <a:cubicBezTo>
                      <a:pt x="0" y="54"/>
                      <a:pt x="5" y="64"/>
                      <a:pt x="12" y="71"/>
                    </a:cubicBezTo>
                    <a:cubicBezTo>
                      <a:pt x="12" y="71"/>
                      <a:pt x="12" y="71"/>
                      <a:pt x="12" y="71"/>
                    </a:cubicBezTo>
                    <a:cubicBezTo>
                      <a:pt x="19" y="78"/>
                      <a:pt x="29" y="83"/>
                      <a:pt x="40" y="83"/>
                    </a:cubicBezTo>
                    <a:cubicBezTo>
                      <a:pt x="47" y="83"/>
                      <a:pt x="53" y="81"/>
                      <a:pt x="59" y="78"/>
                    </a:cubicBezTo>
                    <a:cubicBezTo>
                      <a:pt x="59" y="77"/>
                      <a:pt x="59" y="77"/>
                      <a:pt x="59" y="77"/>
                    </a:cubicBezTo>
                    <a:cubicBezTo>
                      <a:pt x="65" y="74"/>
                      <a:pt x="70" y="69"/>
                      <a:pt x="74" y="63"/>
                    </a:cubicBezTo>
                    <a:cubicBezTo>
                      <a:pt x="74" y="63"/>
                      <a:pt x="74" y="63"/>
                      <a:pt x="74" y="63"/>
                    </a:cubicBezTo>
                    <a:cubicBezTo>
                      <a:pt x="75" y="61"/>
                      <a:pt x="74" y="59"/>
                      <a:pt x="73" y="58"/>
                    </a:cubicBezTo>
                    <a:cubicBezTo>
                      <a:pt x="43" y="41"/>
                      <a:pt x="43" y="41"/>
                      <a:pt x="43" y="41"/>
                    </a:cubicBezTo>
                    <a:close/>
                    <a:moveTo>
                      <a:pt x="56" y="72"/>
                    </a:moveTo>
                    <a:cubicBezTo>
                      <a:pt x="56" y="72"/>
                      <a:pt x="56" y="72"/>
                      <a:pt x="56" y="72"/>
                    </a:cubicBezTo>
                    <a:cubicBezTo>
                      <a:pt x="56" y="72"/>
                      <a:pt x="56" y="72"/>
                      <a:pt x="56" y="72"/>
                    </a:cubicBezTo>
                    <a:cubicBezTo>
                      <a:pt x="51" y="74"/>
                      <a:pt x="45" y="76"/>
                      <a:pt x="40" y="76"/>
                    </a:cubicBezTo>
                    <a:cubicBezTo>
                      <a:pt x="31" y="76"/>
                      <a:pt x="22" y="72"/>
                      <a:pt x="16" y="66"/>
                    </a:cubicBezTo>
                    <a:cubicBezTo>
                      <a:pt x="16" y="66"/>
                      <a:pt x="16" y="66"/>
                      <a:pt x="16" y="66"/>
                    </a:cubicBezTo>
                    <a:cubicBezTo>
                      <a:pt x="10" y="60"/>
                      <a:pt x="7" y="52"/>
                      <a:pt x="7" y="43"/>
                    </a:cubicBezTo>
                    <a:cubicBezTo>
                      <a:pt x="7" y="34"/>
                      <a:pt x="10" y="26"/>
                      <a:pt x="16" y="20"/>
                    </a:cubicBezTo>
                    <a:cubicBezTo>
                      <a:pt x="22" y="15"/>
                      <a:pt x="29" y="11"/>
                      <a:pt x="36" y="11"/>
                    </a:cubicBezTo>
                    <a:cubicBezTo>
                      <a:pt x="36" y="43"/>
                      <a:pt x="36" y="43"/>
                      <a:pt x="36" y="43"/>
                    </a:cubicBezTo>
                    <a:cubicBezTo>
                      <a:pt x="36" y="45"/>
                      <a:pt x="37" y="46"/>
                      <a:pt x="38" y="46"/>
                    </a:cubicBezTo>
                    <a:cubicBezTo>
                      <a:pt x="66" y="62"/>
                      <a:pt x="66" y="62"/>
                      <a:pt x="66" y="62"/>
                    </a:cubicBezTo>
                    <a:cubicBezTo>
                      <a:pt x="63" y="66"/>
                      <a:pt x="60" y="69"/>
                      <a:pt x="56" y="72"/>
                    </a:cubicBezTo>
                    <a:close/>
                  </a:path>
                </a:pathLst>
              </a:custGeom>
              <a:solidFill>
                <a:schemeClr val="bg1"/>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8" name="Freeform 71"/>
              <p:cNvSpPr>
                <a:spLocks noEditPoints="1"/>
              </p:cNvSpPr>
              <p:nvPr/>
            </p:nvSpPr>
            <p:spPr bwMode="auto">
              <a:xfrm>
                <a:off x="5066242" y="2071159"/>
                <a:ext cx="275167" cy="289984"/>
              </a:xfrm>
              <a:custGeom>
                <a:avLst/>
                <a:gdLst>
                  <a:gd name="T0" fmla="*/ 45 w 55"/>
                  <a:gd name="T1" fmla="*/ 38 h 58"/>
                  <a:gd name="T2" fmla="*/ 52 w 55"/>
                  <a:gd name="T3" fmla="*/ 41 h 58"/>
                  <a:gd name="T4" fmla="*/ 52 w 55"/>
                  <a:gd name="T5" fmla="*/ 41 h 58"/>
                  <a:gd name="T6" fmla="*/ 55 w 55"/>
                  <a:gd name="T7" fmla="*/ 48 h 58"/>
                  <a:gd name="T8" fmla="*/ 45 w 55"/>
                  <a:gd name="T9" fmla="*/ 58 h 58"/>
                  <a:gd name="T10" fmla="*/ 34 w 55"/>
                  <a:gd name="T11" fmla="*/ 48 h 58"/>
                  <a:gd name="T12" fmla="*/ 35 w 55"/>
                  <a:gd name="T13" fmla="*/ 45 h 58"/>
                  <a:gd name="T14" fmla="*/ 24 w 55"/>
                  <a:gd name="T15" fmla="*/ 38 h 58"/>
                  <a:gd name="T16" fmla="*/ 24 w 55"/>
                  <a:gd name="T17" fmla="*/ 39 h 58"/>
                  <a:gd name="T18" fmla="*/ 24 w 55"/>
                  <a:gd name="T19" fmla="*/ 39 h 58"/>
                  <a:gd name="T20" fmla="*/ 14 w 55"/>
                  <a:gd name="T21" fmla="*/ 43 h 58"/>
                  <a:gd name="T22" fmla="*/ 0 w 55"/>
                  <a:gd name="T23" fmla="*/ 29 h 58"/>
                  <a:gd name="T24" fmla="*/ 14 w 55"/>
                  <a:gd name="T25" fmla="*/ 15 h 58"/>
                  <a:gd name="T26" fmla="*/ 24 w 55"/>
                  <a:gd name="T27" fmla="*/ 19 h 58"/>
                  <a:gd name="T28" fmla="*/ 24 w 55"/>
                  <a:gd name="T29" fmla="*/ 19 h 58"/>
                  <a:gd name="T30" fmla="*/ 24 w 55"/>
                  <a:gd name="T31" fmla="*/ 19 h 58"/>
                  <a:gd name="T32" fmla="*/ 24 w 55"/>
                  <a:gd name="T33" fmla="*/ 20 h 58"/>
                  <a:gd name="T34" fmla="*/ 35 w 55"/>
                  <a:gd name="T35" fmla="*/ 13 h 58"/>
                  <a:gd name="T36" fmla="*/ 34 w 55"/>
                  <a:gd name="T37" fmla="*/ 10 h 58"/>
                  <a:gd name="T38" fmla="*/ 45 w 55"/>
                  <a:gd name="T39" fmla="*/ 0 h 58"/>
                  <a:gd name="T40" fmla="*/ 55 w 55"/>
                  <a:gd name="T41" fmla="*/ 10 h 58"/>
                  <a:gd name="T42" fmla="*/ 45 w 55"/>
                  <a:gd name="T43" fmla="*/ 20 h 58"/>
                  <a:gd name="T44" fmla="*/ 37 w 55"/>
                  <a:gd name="T45" fmla="*/ 17 h 58"/>
                  <a:gd name="T46" fmla="*/ 37 w 55"/>
                  <a:gd name="T47" fmla="*/ 17 h 58"/>
                  <a:gd name="T48" fmla="*/ 27 w 55"/>
                  <a:gd name="T49" fmla="*/ 23 h 58"/>
                  <a:gd name="T50" fmla="*/ 28 w 55"/>
                  <a:gd name="T51" fmla="*/ 29 h 58"/>
                  <a:gd name="T52" fmla="*/ 27 w 55"/>
                  <a:gd name="T53" fmla="*/ 34 h 58"/>
                  <a:gd name="T54" fmla="*/ 37 w 55"/>
                  <a:gd name="T55" fmla="*/ 41 h 58"/>
                  <a:gd name="T56" fmla="*/ 37 w 55"/>
                  <a:gd name="T57" fmla="*/ 41 h 58"/>
                  <a:gd name="T58" fmla="*/ 37 w 55"/>
                  <a:gd name="T59" fmla="*/ 41 h 58"/>
                  <a:gd name="T60" fmla="*/ 37 w 55"/>
                  <a:gd name="T61" fmla="*/ 41 h 58"/>
                  <a:gd name="T62" fmla="*/ 45 w 55"/>
                  <a:gd name="T63" fmla="*/ 38 h 58"/>
                  <a:gd name="T64" fmla="*/ 49 w 55"/>
                  <a:gd name="T65" fmla="*/ 44 h 58"/>
                  <a:gd name="T66" fmla="*/ 49 w 55"/>
                  <a:gd name="T67" fmla="*/ 44 h 58"/>
                  <a:gd name="T68" fmla="*/ 45 w 55"/>
                  <a:gd name="T69" fmla="*/ 42 h 58"/>
                  <a:gd name="T70" fmla="*/ 41 w 55"/>
                  <a:gd name="T71" fmla="*/ 44 h 58"/>
                  <a:gd name="T72" fmla="*/ 41 w 55"/>
                  <a:gd name="T73" fmla="*/ 44 h 58"/>
                  <a:gd name="T74" fmla="*/ 39 w 55"/>
                  <a:gd name="T75" fmla="*/ 48 h 58"/>
                  <a:gd name="T76" fmla="*/ 45 w 55"/>
                  <a:gd name="T77" fmla="*/ 53 h 58"/>
                  <a:gd name="T78" fmla="*/ 50 w 55"/>
                  <a:gd name="T79" fmla="*/ 48 h 58"/>
                  <a:gd name="T80" fmla="*/ 49 w 55"/>
                  <a:gd name="T81" fmla="*/ 44 h 58"/>
                  <a:gd name="T82" fmla="*/ 49 w 55"/>
                  <a:gd name="T83" fmla="*/ 44 h 58"/>
                  <a:gd name="T84" fmla="*/ 21 w 55"/>
                  <a:gd name="T85" fmla="*/ 22 h 58"/>
                  <a:gd name="T86" fmla="*/ 21 w 55"/>
                  <a:gd name="T87" fmla="*/ 22 h 58"/>
                  <a:gd name="T88" fmla="*/ 14 w 55"/>
                  <a:gd name="T89" fmla="*/ 20 h 58"/>
                  <a:gd name="T90" fmla="*/ 5 w 55"/>
                  <a:gd name="T91" fmla="*/ 29 h 58"/>
                  <a:gd name="T92" fmla="*/ 14 w 55"/>
                  <a:gd name="T93" fmla="*/ 38 h 58"/>
                  <a:gd name="T94" fmla="*/ 21 w 55"/>
                  <a:gd name="T95" fmla="*/ 36 h 58"/>
                  <a:gd name="T96" fmla="*/ 21 w 55"/>
                  <a:gd name="T97" fmla="*/ 35 h 58"/>
                  <a:gd name="T98" fmla="*/ 23 w 55"/>
                  <a:gd name="T99" fmla="*/ 29 h 58"/>
                  <a:gd name="T100" fmla="*/ 21 w 55"/>
                  <a:gd name="T101" fmla="*/ 22 h 58"/>
                  <a:gd name="T102" fmla="*/ 21 w 55"/>
                  <a:gd name="T103" fmla="*/ 22 h 58"/>
                  <a:gd name="T104" fmla="*/ 45 w 55"/>
                  <a:gd name="T105" fmla="*/ 4 h 58"/>
                  <a:gd name="T106" fmla="*/ 45 w 55"/>
                  <a:gd name="T107" fmla="*/ 4 h 58"/>
                  <a:gd name="T108" fmla="*/ 39 w 55"/>
                  <a:gd name="T109" fmla="*/ 10 h 58"/>
                  <a:gd name="T110" fmla="*/ 40 w 55"/>
                  <a:gd name="T111" fmla="*/ 13 h 58"/>
                  <a:gd name="T112" fmla="*/ 40 w 55"/>
                  <a:gd name="T113" fmla="*/ 13 h 58"/>
                  <a:gd name="T114" fmla="*/ 40 w 55"/>
                  <a:gd name="T115" fmla="*/ 13 h 58"/>
                  <a:gd name="T116" fmla="*/ 40 w 55"/>
                  <a:gd name="T117" fmla="*/ 14 h 58"/>
                  <a:gd name="T118" fmla="*/ 41 w 55"/>
                  <a:gd name="T119" fmla="*/ 14 h 58"/>
                  <a:gd name="T120" fmla="*/ 45 w 55"/>
                  <a:gd name="T121" fmla="*/ 16 h 58"/>
                  <a:gd name="T122" fmla="*/ 50 w 55"/>
                  <a:gd name="T123" fmla="*/ 10 h 58"/>
                  <a:gd name="T124" fmla="*/ 45 w 55"/>
                  <a:gd name="T125"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 h="58">
                    <a:moveTo>
                      <a:pt x="45" y="38"/>
                    </a:moveTo>
                    <a:cubicBezTo>
                      <a:pt x="47" y="38"/>
                      <a:pt x="50" y="39"/>
                      <a:pt x="52" y="41"/>
                    </a:cubicBezTo>
                    <a:cubicBezTo>
                      <a:pt x="52" y="41"/>
                      <a:pt x="52" y="41"/>
                      <a:pt x="52" y="41"/>
                    </a:cubicBezTo>
                    <a:cubicBezTo>
                      <a:pt x="54" y="42"/>
                      <a:pt x="55" y="45"/>
                      <a:pt x="55" y="48"/>
                    </a:cubicBezTo>
                    <a:cubicBezTo>
                      <a:pt x="55" y="53"/>
                      <a:pt x="50" y="58"/>
                      <a:pt x="45" y="58"/>
                    </a:cubicBezTo>
                    <a:cubicBezTo>
                      <a:pt x="39" y="58"/>
                      <a:pt x="34" y="53"/>
                      <a:pt x="34" y="48"/>
                    </a:cubicBezTo>
                    <a:cubicBezTo>
                      <a:pt x="34" y="47"/>
                      <a:pt x="35" y="46"/>
                      <a:pt x="35" y="45"/>
                    </a:cubicBezTo>
                    <a:cubicBezTo>
                      <a:pt x="24" y="38"/>
                      <a:pt x="24" y="38"/>
                      <a:pt x="24" y="38"/>
                    </a:cubicBezTo>
                    <a:cubicBezTo>
                      <a:pt x="24" y="38"/>
                      <a:pt x="24" y="38"/>
                      <a:pt x="24" y="39"/>
                    </a:cubicBezTo>
                    <a:cubicBezTo>
                      <a:pt x="24" y="39"/>
                      <a:pt x="24" y="39"/>
                      <a:pt x="24" y="39"/>
                    </a:cubicBezTo>
                    <a:cubicBezTo>
                      <a:pt x="21" y="41"/>
                      <a:pt x="18" y="43"/>
                      <a:pt x="14" y="43"/>
                    </a:cubicBezTo>
                    <a:cubicBezTo>
                      <a:pt x="6" y="43"/>
                      <a:pt x="0" y="36"/>
                      <a:pt x="0" y="29"/>
                    </a:cubicBezTo>
                    <a:cubicBezTo>
                      <a:pt x="0" y="21"/>
                      <a:pt x="6" y="15"/>
                      <a:pt x="14" y="15"/>
                    </a:cubicBezTo>
                    <a:cubicBezTo>
                      <a:pt x="18" y="15"/>
                      <a:pt x="21" y="17"/>
                      <a:pt x="24" y="19"/>
                    </a:cubicBezTo>
                    <a:cubicBezTo>
                      <a:pt x="24" y="19"/>
                      <a:pt x="24" y="19"/>
                      <a:pt x="24" y="19"/>
                    </a:cubicBezTo>
                    <a:cubicBezTo>
                      <a:pt x="24" y="19"/>
                      <a:pt x="24" y="19"/>
                      <a:pt x="24" y="19"/>
                    </a:cubicBezTo>
                    <a:cubicBezTo>
                      <a:pt x="24" y="19"/>
                      <a:pt x="24" y="20"/>
                      <a:pt x="24" y="20"/>
                    </a:cubicBezTo>
                    <a:cubicBezTo>
                      <a:pt x="35" y="13"/>
                      <a:pt x="35" y="13"/>
                      <a:pt x="35" y="13"/>
                    </a:cubicBezTo>
                    <a:cubicBezTo>
                      <a:pt x="35" y="12"/>
                      <a:pt x="34" y="11"/>
                      <a:pt x="34" y="10"/>
                    </a:cubicBezTo>
                    <a:cubicBezTo>
                      <a:pt x="34" y="4"/>
                      <a:pt x="39" y="0"/>
                      <a:pt x="45" y="0"/>
                    </a:cubicBezTo>
                    <a:cubicBezTo>
                      <a:pt x="50" y="0"/>
                      <a:pt x="55" y="4"/>
                      <a:pt x="55" y="10"/>
                    </a:cubicBezTo>
                    <a:cubicBezTo>
                      <a:pt x="55" y="16"/>
                      <a:pt x="50" y="20"/>
                      <a:pt x="45" y="20"/>
                    </a:cubicBezTo>
                    <a:cubicBezTo>
                      <a:pt x="42" y="20"/>
                      <a:pt x="39" y="19"/>
                      <a:pt x="37" y="17"/>
                    </a:cubicBezTo>
                    <a:cubicBezTo>
                      <a:pt x="37" y="17"/>
                      <a:pt x="37" y="17"/>
                      <a:pt x="37" y="17"/>
                    </a:cubicBezTo>
                    <a:cubicBezTo>
                      <a:pt x="27" y="23"/>
                      <a:pt x="27" y="23"/>
                      <a:pt x="27" y="23"/>
                    </a:cubicBezTo>
                    <a:cubicBezTo>
                      <a:pt x="27" y="25"/>
                      <a:pt x="28" y="27"/>
                      <a:pt x="28" y="29"/>
                    </a:cubicBezTo>
                    <a:cubicBezTo>
                      <a:pt x="28" y="31"/>
                      <a:pt x="27" y="33"/>
                      <a:pt x="27" y="34"/>
                    </a:cubicBezTo>
                    <a:cubicBezTo>
                      <a:pt x="37" y="41"/>
                      <a:pt x="37" y="41"/>
                      <a:pt x="37" y="41"/>
                    </a:cubicBezTo>
                    <a:cubicBezTo>
                      <a:pt x="37" y="41"/>
                      <a:pt x="37" y="41"/>
                      <a:pt x="37" y="41"/>
                    </a:cubicBezTo>
                    <a:cubicBezTo>
                      <a:pt x="37" y="41"/>
                      <a:pt x="37" y="41"/>
                      <a:pt x="37" y="41"/>
                    </a:cubicBezTo>
                    <a:cubicBezTo>
                      <a:pt x="37" y="41"/>
                      <a:pt x="37" y="41"/>
                      <a:pt x="37" y="41"/>
                    </a:cubicBezTo>
                    <a:cubicBezTo>
                      <a:pt x="39" y="39"/>
                      <a:pt x="42" y="38"/>
                      <a:pt x="45" y="38"/>
                    </a:cubicBezTo>
                    <a:close/>
                    <a:moveTo>
                      <a:pt x="49" y="44"/>
                    </a:moveTo>
                    <a:cubicBezTo>
                      <a:pt x="49" y="44"/>
                      <a:pt x="49" y="44"/>
                      <a:pt x="49" y="44"/>
                    </a:cubicBezTo>
                    <a:cubicBezTo>
                      <a:pt x="48" y="43"/>
                      <a:pt x="46" y="42"/>
                      <a:pt x="45" y="42"/>
                    </a:cubicBezTo>
                    <a:cubicBezTo>
                      <a:pt x="43" y="42"/>
                      <a:pt x="42" y="43"/>
                      <a:pt x="41" y="44"/>
                    </a:cubicBezTo>
                    <a:cubicBezTo>
                      <a:pt x="41" y="44"/>
                      <a:pt x="41" y="44"/>
                      <a:pt x="41" y="44"/>
                    </a:cubicBezTo>
                    <a:cubicBezTo>
                      <a:pt x="40" y="45"/>
                      <a:pt x="39" y="46"/>
                      <a:pt x="39" y="48"/>
                    </a:cubicBezTo>
                    <a:cubicBezTo>
                      <a:pt x="39" y="51"/>
                      <a:pt x="41" y="53"/>
                      <a:pt x="45" y="53"/>
                    </a:cubicBezTo>
                    <a:cubicBezTo>
                      <a:pt x="48" y="53"/>
                      <a:pt x="50" y="51"/>
                      <a:pt x="50" y="48"/>
                    </a:cubicBezTo>
                    <a:cubicBezTo>
                      <a:pt x="50" y="46"/>
                      <a:pt x="50" y="45"/>
                      <a:pt x="49" y="44"/>
                    </a:cubicBezTo>
                    <a:cubicBezTo>
                      <a:pt x="49" y="44"/>
                      <a:pt x="49" y="44"/>
                      <a:pt x="49" y="44"/>
                    </a:cubicBezTo>
                    <a:close/>
                    <a:moveTo>
                      <a:pt x="21" y="22"/>
                    </a:moveTo>
                    <a:cubicBezTo>
                      <a:pt x="21" y="22"/>
                      <a:pt x="21" y="22"/>
                      <a:pt x="21" y="22"/>
                    </a:cubicBezTo>
                    <a:cubicBezTo>
                      <a:pt x="19" y="21"/>
                      <a:pt x="17" y="20"/>
                      <a:pt x="14" y="20"/>
                    </a:cubicBezTo>
                    <a:cubicBezTo>
                      <a:pt x="9" y="20"/>
                      <a:pt x="5" y="24"/>
                      <a:pt x="5" y="29"/>
                    </a:cubicBezTo>
                    <a:cubicBezTo>
                      <a:pt x="5" y="34"/>
                      <a:pt x="9" y="38"/>
                      <a:pt x="14" y="38"/>
                    </a:cubicBezTo>
                    <a:cubicBezTo>
                      <a:pt x="17" y="38"/>
                      <a:pt x="19" y="37"/>
                      <a:pt x="21" y="36"/>
                    </a:cubicBezTo>
                    <a:cubicBezTo>
                      <a:pt x="21" y="35"/>
                      <a:pt x="21" y="35"/>
                      <a:pt x="21" y="35"/>
                    </a:cubicBezTo>
                    <a:cubicBezTo>
                      <a:pt x="22" y="34"/>
                      <a:pt x="23" y="31"/>
                      <a:pt x="23" y="29"/>
                    </a:cubicBezTo>
                    <a:cubicBezTo>
                      <a:pt x="23" y="26"/>
                      <a:pt x="22" y="24"/>
                      <a:pt x="21" y="22"/>
                    </a:cubicBezTo>
                    <a:cubicBezTo>
                      <a:pt x="21" y="22"/>
                      <a:pt x="21" y="22"/>
                      <a:pt x="21" y="22"/>
                    </a:cubicBezTo>
                    <a:close/>
                    <a:moveTo>
                      <a:pt x="45" y="4"/>
                    </a:moveTo>
                    <a:cubicBezTo>
                      <a:pt x="45" y="4"/>
                      <a:pt x="45" y="4"/>
                      <a:pt x="45" y="4"/>
                    </a:cubicBezTo>
                    <a:cubicBezTo>
                      <a:pt x="41" y="4"/>
                      <a:pt x="39" y="7"/>
                      <a:pt x="39" y="10"/>
                    </a:cubicBezTo>
                    <a:cubicBezTo>
                      <a:pt x="39" y="11"/>
                      <a:pt x="39" y="12"/>
                      <a:pt x="40" y="13"/>
                    </a:cubicBezTo>
                    <a:cubicBezTo>
                      <a:pt x="40" y="13"/>
                      <a:pt x="40" y="13"/>
                      <a:pt x="40" y="13"/>
                    </a:cubicBezTo>
                    <a:cubicBezTo>
                      <a:pt x="40" y="13"/>
                      <a:pt x="40" y="13"/>
                      <a:pt x="40" y="13"/>
                    </a:cubicBezTo>
                    <a:cubicBezTo>
                      <a:pt x="40" y="13"/>
                      <a:pt x="40" y="14"/>
                      <a:pt x="40" y="14"/>
                    </a:cubicBezTo>
                    <a:cubicBezTo>
                      <a:pt x="41" y="14"/>
                      <a:pt x="41" y="14"/>
                      <a:pt x="41" y="14"/>
                    </a:cubicBezTo>
                    <a:cubicBezTo>
                      <a:pt x="42" y="15"/>
                      <a:pt x="43" y="16"/>
                      <a:pt x="45" y="16"/>
                    </a:cubicBezTo>
                    <a:cubicBezTo>
                      <a:pt x="48" y="16"/>
                      <a:pt x="50" y="13"/>
                      <a:pt x="50" y="10"/>
                    </a:cubicBezTo>
                    <a:cubicBezTo>
                      <a:pt x="50" y="7"/>
                      <a:pt x="48" y="4"/>
                      <a:pt x="45" y="4"/>
                    </a:cubicBezTo>
                    <a:close/>
                  </a:path>
                </a:pathLst>
              </a:custGeom>
              <a:solidFill>
                <a:schemeClr val="bg1"/>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9" name="Freeform 72"/>
              <p:cNvSpPr>
                <a:spLocks noEditPoints="1"/>
              </p:cNvSpPr>
              <p:nvPr/>
            </p:nvSpPr>
            <p:spPr bwMode="auto">
              <a:xfrm>
                <a:off x="5737225" y="2831044"/>
                <a:ext cx="719667" cy="755649"/>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9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2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7 h 151"/>
                  <a:gd name="T56" fmla="*/ 112 w 144"/>
                  <a:gd name="T57" fmla="*/ 69 h 151"/>
                  <a:gd name="T58" fmla="*/ 115 w 144"/>
                  <a:gd name="T59" fmla="*/ 29 h 151"/>
                  <a:gd name="T60" fmla="*/ 108 w 144"/>
                  <a:gd name="T61" fmla="*/ 23 h 151"/>
                  <a:gd name="T62" fmla="*/ 101 w 144"/>
                  <a:gd name="T63" fmla="*/ 23 h 151"/>
                  <a:gd name="T64" fmla="*/ 108 w 144"/>
                  <a:gd name="T65" fmla="*/ 23 h 151"/>
                  <a:gd name="T66" fmla="*/ 82 w 144"/>
                  <a:gd name="T67" fmla="*/ 12 h 151"/>
                  <a:gd name="T68" fmla="*/ 75 w 144"/>
                  <a:gd name="T69" fmla="*/ 34 h 151"/>
                  <a:gd name="T70" fmla="*/ 97 w 144"/>
                  <a:gd name="T71" fmla="*/ 30 h 151"/>
                  <a:gd name="T72" fmla="*/ 82 w 144"/>
                  <a:gd name="T73" fmla="*/ 12 h 151"/>
                  <a:gd name="T74" fmla="*/ 69 w 144"/>
                  <a:gd name="T75" fmla="*/ 11 h 151"/>
                  <a:gd name="T76" fmla="*/ 49 w 144"/>
                  <a:gd name="T77" fmla="*/ 27 h 151"/>
                  <a:gd name="T78" fmla="*/ 50 w 144"/>
                  <a:gd name="T79" fmla="*/ 31 h 151"/>
                  <a:gd name="T80" fmla="*/ 69 w 144"/>
                  <a:gd name="T81" fmla="*/ 11 h 151"/>
                  <a:gd name="T82" fmla="*/ 48 w 144"/>
                  <a:gd name="T83" fmla="*/ 16 h 151"/>
                  <a:gd name="T84" fmla="*/ 41 w 144"/>
                  <a:gd name="T85" fmla="*/ 27 h 151"/>
                  <a:gd name="T86" fmla="*/ 48 w 144"/>
                  <a:gd name="T87" fmla="*/ 16 h 151"/>
                  <a:gd name="T88" fmla="*/ 30 w 144"/>
                  <a:gd name="T89" fmla="*/ 27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1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2"/>
                      <a:pt x="144" y="72"/>
                    </a:cubicBezTo>
                    <a:cubicBezTo>
                      <a:pt x="144" y="90"/>
                      <a:pt x="138" y="106"/>
                      <a:pt x="127" y="119"/>
                    </a:cubicBezTo>
                    <a:cubicBezTo>
                      <a:pt x="123" y="124"/>
                      <a:pt x="114" y="117"/>
                      <a:pt x="119" y="112"/>
                    </a:cubicBezTo>
                    <a:cubicBezTo>
                      <a:pt x="127" y="102"/>
                      <a:pt x="132" y="89"/>
                      <a:pt x="133" y="76"/>
                    </a:cubicBezTo>
                    <a:cubicBezTo>
                      <a:pt x="112" y="76"/>
                      <a:pt x="112" y="76"/>
                      <a:pt x="112" y="76"/>
                    </a:cubicBezTo>
                    <a:cubicBezTo>
                      <a:pt x="112" y="85"/>
                      <a:pt x="111" y="93"/>
                      <a:pt x="108" y="101"/>
                    </a:cubicBezTo>
                    <a:cubicBezTo>
                      <a:pt x="107" y="106"/>
                      <a:pt x="101" y="104"/>
                      <a:pt x="102" y="100"/>
                    </a:cubicBezTo>
                    <a:cubicBezTo>
                      <a:pt x="104" y="93"/>
                      <a:pt x="105" y="84"/>
                      <a:pt x="105" y="76"/>
                    </a:cubicBezTo>
                    <a:cubicBezTo>
                      <a:pt x="78" y="76"/>
                      <a:pt x="66" y="76"/>
                      <a:pt x="39" y="76"/>
                    </a:cubicBezTo>
                    <a:cubicBezTo>
                      <a:pt x="39" y="84"/>
                      <a:pt x="40" y="93"/>
                      <a:pt x="42" y="100"/>
                    </a:cubicBezTo>
                    <a:cubicBezTo>
                      <a:pt x="43" y="105"/>
                      <a:pt x="37" y="106"/>
                      <a:pt x="35" y="101"/>
                    </a:cubicBezTo>
                    <a:cubicBezTo>
                      <a:pt x="33" y="93"/>
                      <a:pt x="32" y="84"/>
                      <a:pt x="32" y="76"/>
                    </a:cubicBezTo>
                    <a:cubicBezTo>
                      <a:pt x="11" y="76"/>
                      <a:pt x="11" y="76"/>
                      <a:pt x="11" y="76"/>
                    </a:cubicBezTo>
                    <a:cubicBezTo>
                      <a:pt x="12" y="89"/>
                      <a:pt x="17" y="102"/>
                      <a:pt x="25" y="112"/>
                    </a:cubicBezTo>
                    <a:cubicBezTo>
                      <a:pt x="30" y="117"/>
                      <a:pt x="21" y="124"/>
                      <a:pt x="17" y="119"/>
                    </a:cubicBezTo>
                    <a:cubicBezTo>
                      <a:pt x="6" y="106"/>
                      <a:pt x="0" y="90"/>
                      <a:pt x="0" y="72"/>
                    </a:cubicBezTo>
                    <a:cubicBezTo>
                      <a:pt x="0" y="52"/>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2" y="151"/>
                      <a:pt x="89"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2"/>
                      <a:pt x="68" y="82"/>
                      <a:pt x="68" y="82"/>
                    </a:cubicBezTo>
                    <a:cubicBezTo>
                      <a:pt x="70" y="80"/>
                      <a:pt x="74" y="80"/>
                      <a:pt x="76" y="82"/>
                    </a:cubicBezTo>
                    <a:cubicBezTo>
                      <a:pt x="76" y="83"/>
                      <a:pt x="76" y="83"/>
                      <a:pt x="76" y="83"/>
                    </a:cubicBezTo>
                    <a:cubicBezTo>
                      <a:pt x="115" y="121"/>
                      <a:pt x="115" y="121"/>
                      <a:pt x="115" y="121"/>
                    </a:cubicBezTo>
                    <a:cubicBezTo>
                      <a:pt x="117" y="123"/>
                      <a:pt x="117" y="127"/>
                      <a:pt x="115" y="129"/>
                    </a:cubicBezTo>
                    <a:cubicBezTo>
                      <a:pt x="114" y="130"/>
                      <a:pt x="112" y="131"/>
                      <a:pt x="111" y="131"/>
                    </a:cubicBezTo>
                    <a:cubicBezTo>
                      <a:pt x="111" y="131"/>
                      <a:pt x="111" y="131"/>
                      <a:pt x="111"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9" y="120"/>
                    </a:cubicBezTo>
                    <a:cubicBezTo>
                      <a:pt x="97" y="120"/>
                      <a:pt x="97" y="120"/>
                      <a:pt x="97" y="120"/>
                    </a:cubicBezTo>
                    <a:cubicBezTo>
                      <a:pt x="72" y="94"/>
                      <a:pt x="72" y="94"/>
                      <a:pt x="72" y="94"/>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8"/>
                      <a:pt x="114" y="28"/>
                      <a:pt x="114" y="27"/>
                    </a:cubicBezTo>
                    <a:cubicBezTo>
                      <a:pt x="111" y="29"/>
                      <a:pt x="108" y="31"/>
                      <a:pt x="105" y="33"/>
                    </a:cubicBezTo>
                    <a:cubicBezTo>
                      <a:pt x="109" y="43"/>
                      <a:pt x="112" y="56"/>
                      <a:pt x="112" y="69"/>
                    </a:cubicBezTo>
                    <a:cubicBezTo>
                      <a:pt x="133" y="69"/>
                      <a:pt x="133" y="69"/>
                      <a:pt x="133" y="69"/>
                    </a:cubicBezTo>
                    <a:cubicBezTo>
                      <a:pt x="132" y="53"/>
                      <a:pt x="126" y="39"/>
                      <a:pt x="115" y="29"/>
                    </a:cubicBezTo>
                    <a:close/>
                    <a:moveTo>
                      <a:pt x="108" y="23"/>
                    </a:moveTo>
                    <a:cubicBezTo>
                      <a:pt x="108" y="23"/>
                      <a:pt x="108" y="23"/>
                      <a:pt x="108" y="23"/>
                    </a:cubicBezTo>
                    <a:cubicBezTo>
                      <a:pt x="105" y="20"/>
                      <a:pt x="100" y="18"/>
                      <a:pt x="96" y="16"/>
                    </a:cubicBezTo>
                    <a:cubicBezTo>
                      <a:pt x="98" y="18"/>
                      <a:pt x="99" y="21"/>
                      <a:pt x="101" y="23"/>
                    </a:cubicBezTo>
                    <a:cubicBezTo>
                      <a:pt x="101" y="24"/>
                      <a:pt x="102" y="26"/>
                      <a:pt x="103" y="27"/>
                    </a:cubicBezTo>
                    <a:cubicBezTo>
                      <a:pt x="105" y="26"/>
                      <a:pt x="107" y="24"/>
                      <a:pt x="108" y="23"/>
                    </a:cubicBezTo>
                    <a:close/>
                    <a:moveTo>
                      <a:pt x="82" y="12"/>
                    </a:moveTo>
                    <a:cubicBezTo>
                      <a:pt x="82" y="12"/>
                      <a:pt x="82" y="12"/>
                      <a:pt x="82" y="12"/>
                    </a:cubicBezTo>
                    <a:cubicBezTo>
                      <a:pt x="80" y="11"/>
                      <a:pt x="78" y="11"/>
                      <a:pt x="75" y="11"/>
                    </a:cubicBezTo>
                    <a:cubicBezTo>
                      <a:pt x="75" y="34"/>
                      <a:pt x="75" y="34"/>
                      <a:pt x="75" y="34"/>
                    </a:cubicBezTo>
                    <a:cubicBezTo>
                      <a:pt x="82" y="34"/>
                      <a:pt x="88" y="33"/>
                      <a:pt x="94" y="31"/>
                    </a:cubicBezTo>
                    <a:cubicBezTo>
                      <a:pt x="95" y="30"/>
                      <a:pt x="96" y="30"/>
                      <a:pt x="97" y="30"/>
                    </a:cubicBezTo>
                    <a:cubicBezTo>
                      <a:pt x="96" y="29"/>
                      <a:pt x="96" y="28"/>
                      <a:pt x="95" y="27"/>
                    </a:cubicBezTo>
                    <a:cubicBezTo>
                      <a:pt x="91" y="20"/>
                      <a:pt x="87" y="15"/>
                      <a:pt x="82" y="12"/>
                    </a:cubicBezTo>
                    <a:close/>
                    <a:moveTo>
                      <a:pt x="69" y="11"/>
                    </a:moveTo>
                    <a:cubicBezTo>
                      <a:pt x="69" y="11"/>
                      <a:pt x="69" y="11"/>
                      <a:pt x="69" y="11"/>
                    </a:cubicBezTo>
                    <a:cubicBezTo>
                      <a:pt x="66" y="11"/>
                      <a:pt x="64" y="11"/>
                      <a:pt x="62" y="12"/>
                    </a:cubicBezTo>
                    <a:cubicBezTo>
                      <a:pt x="57" y="15"/>
                      <a:pt x="53" y="20"/>
                      <a:pt x="49" y="27"/>
                    </a:cubicBezTo>
                    <a:cubicBezTo>
                      <a:pt x="48" y="28"/>
                      <a:pt x="48" y="29"/>
                      <a:pt x="47" y="30"/>
                    </a:cubicBezTo>
                    <a:cubicBezTo>
                      <a:pt x="48" y="30"/>
                      <a:pt x="49" y="30"/>
                      <a:pt x="50" y="31"/>
                    </a:cubicBezTo>
                    <a:cubicBezTo>
                      <a:pt x="56" y="33"/>
                      <a:pt x="62" y="34"/>
                      <a:pt x="69" y="34"/>
                    </a:cubicBezTo>
                    <a:cubicBezTo>
                      <a:pt x="69" y="11"/>
                      <a:pt x="69" y="11"/>
                      <a:pt x="69" y="11"/>
                    </a:cubicBezTo>
                    <a:close/>
                    <a:moveTo>
                      <a:pt x="48" y="16"/>
                    </a:moveTo>
                    <a:cubicBezTo>
                      <a:pt x="48" y="16"/>
                      <a:pt x="48" y="16"/>
                      <a:pt x="48" y="16"/>
                    </a:cubicBezTo>
                    <a:cubicBezTo>
                      <a:pt x="44" y="18"/>
                      <a:pt x="39" y="20"/>
                      <a:pt x="36" y="23"/>
                    </a:cubicBezTo>
                    <a:cubicBezTo>
                      <a:pt x="37" y="24"/>
                      <a:pt x="39" y="26"/>
                      <a:pt x="41" y="27"/>
                    </a:cubicBezTo>
                    <a:cubicBezTo>
                      <a:pt x="42" y="26"/>
                      <a:pt x="43" y="24"/>
                      <a:pt x="43" y="23"/>
                    </a:cubicBezTo>
                    <a:cubicBezTo>
                      <a:pt x="45" y="21"/>
                      <a:pt x="46" y="18"/>
                      <a:pt x="48" y="16"/>
                    </a:cubicBezTo>
                    <a:close/>
                    <a:moveTo>
                      <a:pt x="30" y="27"/>
                    </a:moveTo>
                    <a:cubicBezTo>
                      <a:pt x="30" y="27"/>
                      <a:pt x="30" y="27"/>
                      <a:pt x="30" y="27"/>
                    </a:cubicBezTo>
                    <a:cubicBezTo>
                      <a:pt x="30" y="28"/>
                      <a:pt x="29" y="28"/>
                      <a:pt x="29" y="29"/>
                    </a:cubicBezTo>
                    <a:cubicBezTo>
                      <a:pt x="18" y="39"/>
                      <a:pt x="12" y="53"/>
                      <a:pt x="11" y="69"/>
                    </a:cubicBezTo>
                    <a:cubicBezTo>
                      <a:pt x="32" y="69"/>
                      <a:pt x="32" y="69"/>
                      <a:pt x="32" y="69"/>
                    </a:cubicBezTo>
                    <a:cubicBezTo>
                      <a:pt x="32" y="56"/>
                      <a:pt x="35" y="43"/>
                      <a:pt x="39" y="33"/>
                    </a:cubicBezTo>
                    <a:cubicBezTo>
                      <a:pt x="36" y="31"/>
                      <a:pt x="33" y="29"/>
                      <a:pt x="30" y="27"/>
                    </a:cubicBezTo>
                    <a:close/>
                    <a:moveTo>
                      <a:pt x="99" y="36"/>
                    </a:moveTo>
                    <a:cubicBezTo>
                      <a:pt x="99" y="36"/>
                      <a:pt x="99" y="36"/>
                      <a:pt x="99" y="36"/>
                    </a:cubicBezTo>
                    <a:cubicBezTo>
                      <a:pt x="98" y="36"/>
                      <a:pt x="97" y="37"/>
                      <a:pt x="96" y="37"/>
                    </a:cubicBezTo>
                    <a:cubicBezTo>
                      <a:pt x="90" y="39"/>
                      <a:pt x="83" y="41"/>
                      <a:pt x="75" y="41"/>
                    </a:cubicBezTo>
                    <a:cubicBezTo>
                      <a:pt x="75" y="69"/>
                      <a:pt x="75" y="69"/>
                      <a:pt x="75" y="69"/>
                    </a:cubicBezTo>
                    <a:cubicBezTo>
                      <a:pt x="105" y="69"/>
                      <a:pt x="105" y="69"/>
                      <a:pt x="105" y="69"/>
                    </a:cubicBezTo>
                    <a:cubicBezTo>
                      <a:pt x="105" y="57"/>
                      <a:pt x="103" y="45"/>
                      <a:pt x="99" y="36"/>
                    </a:cubicBezTo>
                    <a:close/>
                    <a:moveTo>
                      <a:pt x="69" y="41"/>
                    </a:moveTo>
                    <a:cubicBezTo>
                      <a:pt x="69" y="41"/>
                      <a:pt x="69" y="41"/>
                      <a:pt x="69" y="41"/>
                    </a:cubicBezTo>
                    <a:cubicBezTo>
                      <a:pt x="61" y="41"/>
                      <a:pt x="54" y="39"/>
                      <a:pt x="48" y="37"/>
                    </a:cubicBezTo>
                    <a:cubicBezTo>
                      <a:pt x="47" y="37"/>
                      <a:pt x="46" y="36"/>
                      <a:pt x="45" y="36"/>
                    </a:cubicBezTo>
                    <a:cubicBezTo>
                      <a:pt x="41" y="45"/>
                      <a:pt x="39" y="57"/>
                      <a:pt x="39" y="69"/>
                    </a:cubicBezTo>
                    <a:cubicBezTo>
                      <a:pt x="69" y="69"/>
                      <a:pt x="69" y="69"/>
                      <a:pt x="69" y="69"/>
                    </a:cubicBezTo>
                    <a:cubicBezTo>
                      <a:pt x="69" y="41"/>
                      <a:pt x="69" y="41"/>
                      <a:pt x="69" y="41"/>
                    </a:cubicBezTo>
                    <a:close/>
                  </a:path>
                </a:pathLst>
              </a:custGeom>
              <a:solidFill>
                <a:schemeClr val="bg1"/>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0" name="Freeform 73"/>
              <p:cNvSpPr>
                <a:spLocks noEditPoints="1"/>
              </p:cNvSpPr>
              <p:nvPr/>
            </p:nvSpPr>
            <p:spPr bwMode="auto">
              <a:xfrm>
                <a:off x="4107392" y="4001559"/>
                <a:ext cx="294216" cy="289984"/>
              </a:xfrm>
              <a:custGeom>
                <a:avLst/>
                <a:gdLst>
                  <a:gd name="T0" fmla="*/ 56 w 59"/>
                  <a:gd name="T1" fmla="*/ 7 h 58"/>
                  <a:gd name="T2" fmla="*/ 59 w 59"/>
                  <a:gd name="T3" fmla="*/ 14 h 58"/>
                  <a:gd name="T4" fmla="*/ 56 w 59"/>
                  <a:gd name="T5" fmla="*/ 21 h 58"/>
                  <a:gd name="T6" fmla="*/ 47 w 59"/>
                  <a:gd name="T7" fmla="*/ 30 h 58"/>
                  <a:gd name="T8" fmla="*/ 40 w 59"/>
                  <a:gd name="T9" fmla="*/ 33 h 58"/>
                  <a:gd name="T10" fmla="*/ 33 w 59"/>
                  <a:gd name="T11" fmla="*/ 29 h 58"/>
                  <a:gd name="T12" fmla="*/ 30 w 59"/>
                  <a:gd name="T13" fmla="*/ 32 h 58"/>
                  <a:gd name="T14" fmla="*/ 33 w 59"/>
                  <a:gd name="T15" fmla="*/ 40 h 58"/>
                  <a:gd name="T16" fmla="*/ 30 w 59"/>
                  <a:gd name="T17" fmla="*/ 47 h 58"/>
                  <a:gd name="T18" fmla="*/ 15 w 59"/>
                  <a:gd name="T19" fmla="*/ 58 h 58"/>
                  <a:gd name="T20" fmla="*/ 3 w 59"/>
                  <a:gd name="T21" fmla="*/ 51 h 58"/>
                  <a:gd name="T22" fmla="*/ 0 w 59"/>
                  <a:gd name="T23" fmla="*/ 44 h 58"/>
                  <a:gd name="T24" fmla="*/ 3 w 59"/>
                  <a:gd name="T25" fmla="*/ 37 h 58"/>
                  <a:gd name="T26" fmla="*/ 3 w 59"/>
                  <a:gd name="T27" fmla="*/ 37 h 58"/>
                  <a:gd name="T28" fmla="*/ 19 w 59"/>
                  <a:gd name="T29" fmla="*/ 25 h 58"/>
                  <a:gd name="T30" fmla="*/ 26 w 59"/>
                  <a:gd name="T31" fmla="*/ 28 h 58"/>
                  <a:gd name="T32" fmla="*/ 27 w 59"/>
                  <a:gd name="T33" fmla="*/ 29 h 58"/>
                  <a:gd name="T34" fmla="*/ 29 w 59"/>
                  <a:gd name="T35" fmla="*/ 26 h 58"/>
                  <a:gd name="T36" fmla="*/ 26 w 59"/>
                  <a:gd name="T37" fmla="*/ 18 h 58"/>
                  <a:gd name="T38" fmla="*/ 29 w 59"/>
                  <a:gd name="T39" fmla="*/ 11 h 58"/>
                  <a:gd name="T40" fmla="*/ 37 w 59"/>
                  <a:gd name="T41" fmla="*/ 3 h 58"/>
                  <a:gd name="T42" fmla="*/ 52 w 59"/>
                  <a:gd name="T43" fmla="*/ 3 h 58"/>
                  <a:gd name="T44" fmla="*/ 53 w 59"/>
                  <a:gd name="T45" fmla="*/ 10 h 58"/>
                  <a:gd name="T46" fmla="*/ 49 w 59"/>
                  <a:gd name="T47" fmla="*/ 6 h 58"/>
                  <a:gd name="T48" fmla="*/ 45 w 59"/>
                  <a:gd name="T49" fmla="*/ 4 h 58"/>
                  <a:gd name="T50" fmla="*/ 40 w 59"/>
                  <a:gd name="T51" fmla="*/ 6 h 58"/>
                  <a:gd name="T52" fmla="*/ 30 w 59"/>
                  <a:gd name="T53" fmla="*/ 18 h 58"/>
                  <a:gd name="T54" fmla="*/ 32 w 59"/>
                  <a:gd name="T55" fmla="*/ 23 h 58"/>
                  <a:gd name="T56" fmla="*/ 33 w 59"/>
                  <a:gd name="T57" fmla="*/ 23 h 58"/>
                  <a:gd name="T58" fmla="*/ 40 w 59"/>
                  <a:gd name="T59" fmla="*/ 19 h 58"/>
                  <a:gd name="T60" fmla="*/ 36 w 59"/>
                  <a:gd name="T61" fmla="*/ 26 h 58"/>
                  <a:gd name="T62" fmla="*/ 36 w 59"/>
                  <a:gd name="T63" fmla="*/ 26 h 58"/>
                  <a:gd name="T64" fmla="*/ 44 w 59"/>
                  <a:gd name="T65" fmla="*/ 26 h 58"/>
                  <a:gd name="T66" fmla="*/ 53 w 59"/>
                  <a:gd name="T67" fmla="*/ 18 h 58"/>
                  <a:gd name="T68" fmla="*/ 54 w 59"/>
                  <a:gd name="T69" fmla="*/ 14 h 58"/>
                  <a:gd name="T70" fmla="*/ 53 w 59"/>
                  <a:gd name="T71" fmla="*/ 10 h 58"/>
                  <a:gd name="T72" fmla="*/ 27 w 59"/>
                  <a:gd name="T73" fmla="*/ 35 h 58"/>
                  <a:gd name="T74" fmla="*/ 23 w 59"/>
                  <a:gd name="T75" fmla="*/ 39 h 58"/>
                  <a:gd name="T76" fmla="*/ 19 w 59"/>
                  <a:gd name="T77" fmla="*/ 36 h 58"/>
                  <a:gd name="T78" fmla="*/ 23 w 59"/>
                  <a:gd name="T79" fmla="*/ 32 h 58"/>
                  <a:gd name="T80" fmla="*/ 23 w 59"/>
                  <a:gd name="T81" fmla="*/ 32 h 58"/>
                  <a:gd name="T82" fmla="*/ 15 w 59"/>
                  <a:gd name="T83" fmla="*/ 32 h 58"/>
                  <a:gd name="T84" fmla="*/ 7 w 59"/>
                  <a:gd name="T85" fmla="*/ 40 h 58"/>
                  <a:gd name="T86" fmla="*/ 5 w 59"/>
                  <a:gd name="T87" fmla="*/ 44 h 58"/>
                  <a:gd name="T88" fmla="*/ 10 w 59"/>
                  <a:gd name="T89" fmla="*/ 52 h 58"/>
                  <a:gd name="T90" fmla="*/ 19 w 59"/>
                  <a:gd name="T91" fmla="*/ 52 h 58"/>
                  <a:gd name="T92" fmla="*/ 27 w 59"/>
                  <a:gd name="T93" fmla="*/ 44 h 58"/>
                  <a:gd name="T94" fmla="*/ 29 w 59"/>
                  <a:gd name="T95"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8">
                    <a:moveTo>
                      <a:pt x="52" y="3"/>
                    </a:moveTo>
                    <a:cubicBezTo>
                      <a:pt x="56" y="7"/>
                      <a:pt x="56" y="7"/>
                      <a:pt x="56" y="7"/>
                    </a:cubicBezTo>
                    <a:cubicBezTo>
                      <a:pt x="56" y="7"/>
                      <a:pt x="56" y="7"/>
                      <a:pt x="56" y="7"/>
                    </a:cubicBezTo>
                    <a:cubicBezTo>
                      <a:pt x="58" y="9"/>
                      <a:pt x="59" y="11"/>
                      <a:pt x="59" y="14"/>
                    </a:cubicBezTo>
                    <a:cubicBezTo>
                      <a:pt x="59" y="14"/>
                      <a:pt x="59" y="14"/>
                      <a:pt x="59" y="14"/>
                    </a:cubicBezTo>
                    <a:cubicBezTo>
                      <a:pt x="59" y="17"/>
                      <a:pt x="58" y="19"/>
                      <a:pt x="56" y="21"/>
                    </a:cubicBezTo>
                    <a:cubicBezTo>
                      <a:pt x="56" y="21"/>
                      <a:pt x="56" y="21"/>
                      <a:pt x="56" y="21"/>
                    </a:cubicBezTo>
                    <a:cubicBezTo>
                      <a:pt x="47" y="30"/>
                      <a:pt x="47" y="30"/>
                      <a:pt x="47" y="30"/>
                    </a:cubicBezTo>
                    <a:cubicBezTo>
                      <a:pt x="47" y="30"/>
                      <a:pt x="47" y="30"/>
                      <a:pt x="47" y="30"/>
                    </a:cubicBezTo>
                    <a:cubicBezTo>
                      <a:pt x="45" y="32"/>
                      <a:pt x="43" y="33"/>
                      <a:pt x="40" y="33"/>
                    </a:cubicBezTo>
                    <a:cubicBezTo>
                      <a:pt x="38" y="33"/>
                      <a:pt x="35" y="32"/>
                      <a:pt x="33" y="30"/>
                    </a:cubicBezTo>
                    <a:cubicBezTo>
                      <a:pt x="33" y="29"/>
                      <a:pt x="33" y="29"/>
                      <a:pt x="33" y="29"/>
                    </a:cubicBezTo>
                    <a:cubicBezTo>
                      <a:pt x="33" y="29"/>
                      <a:pt x="33" y="29"/>
                      <a:pt x="33" y="29"/>
                    </a:cubicBezTo>
                    <a:cubicBezTo>
                      <a:pt x="30" y="32"/>
                      <a:pt x="30" y="32"/>
                      <a:pt x="30" y="32"/>
                    </a:cubicBezTo>
                    <a:cubicBezTo>
                      <a:pt x="30" y="32"/>
                      <a:pt x="30" y="32"/>
                      <a:pt x="30" y="32"/>
                    </a:cubicBezTo>
                    <a:cubicBezTo>
                      <a:pt x="32" y="34"/>
                      <a:pt x="33" y="37"/>
                      <a:pt x="33" y="40"/>
                    </a:cubicBezTo>
                    <a:cubicBezTo>
                      <a:pt x="33" y="42"/>
                      <a:pt x="32" y="45"/>
                      <a:pt x="30" y="47"/>
                    </a:cubicBezTo>
                    <a:cubicBezTo>
                      <a:pt x="30" y="47"/>
                      <a:pt x="30" y="47"/>
                      <a:pt x="30" y="47"/>
                    </a:cubicBezTo>
                    <a:cubicBezTo>
                      <a:pt x="22" y="55"/>
                      <a:pt x="22" y="55"/>
                      <a:pt x="22" y="55"/>
                    </a:cubicBezTo>
                    <a:cubicBezTo>
                      <a:pt x="20" y="57"/>
                      <a:pt x="17" y="58"/>
                      <a:pt x="15" y="58"/>
                    </a:cubicBezTo>
                    <a:cubicBezTo>
                      <a:pt x="12" y="58"/>
                      <a:pt x="9" y="57"/>
                      <a:pt x="7" y="55"/>
                    </a:cubicBezTo>
                    <a:cubicBezTo>
                      <a:pt x="3" y="51"/>
                      <a:pt x="3" y="51"/>
                      <a:pt x="3" y="51"/>
                    </a:cubicBezTo>
                    <a:cubicBezTo>
                      <a:pt x="3" y="51"/>
                      <a:pt x="3" y="51"/>
                      <a:pt x="3" y="51"/>
                    </a:cubicBezTo>
                    <a:cubicBezTo>
                      <a:pt x="1" y="49"/>
                      <a:pt x="0" y="47"/>
                      <a:pt x="0" y="44"/>
                    </a:cubicBezTo>
                    <a:cubicBezTo>
                      <a:pt x="0" y="41"/>
                      <a:pt x="1" y="39"/>
                      <a:pt x="3" y="37"/>
                    </a:cubicBezTo>
                    <a:cubicBezTo>
                      <a:pt x="3" y="37"/>
                      <a:pt x="3" y="37"/>
                      <a:pt x="3" y="37"/>
                    </a:cubicBezTo>
                    <a:cubicBezTo>
                      <a:pt x="3" y="37"/>
                      <a:pt x="3" y="37"/>
                      <a:pt x="3" y="37"/>
                    </a:cubicBezTo>
                    <a:cubicBezTo>
                      <a:pt x="3" y="37"/>
                      <a:pt x="3" y="37"/>
                      <a:pt x="3" y="37"/>
                    </a:cubicBezTo>
                    <a:cubicBezTo>
                      <a:pt x="12" y="28"/>
                      <a:pt x="12" y="28"/>
                      <a:pt x="12" y="28"/>
                    </a:cubicBezTo>
                    <a:cubicBezTo>
                      <a:pt x="14" y="26"/>
                      <a:pt x="16" y="25"/>
                      <a:pt x="19" y="25"/>
                    </a:cubicBezTo>
                    <a:cubicBezTo>
                      <a:pt x="22" y="25"/>
                      <a:pt x="24" y="26"/>
                      <a:pt x="26" y="28"/>
                    </a:cubicBezTo>
                    <a:cubicBezTo>
                      <a:pt x="26" y="28"/>
                      <a:pt x="26" y="28"/>
                      <a:pt x="26" y="28"/>
                    </a:cubicBezTo>
                    <a:cubicBezTo>
                      <a:pt x="26" y="28"/>
                      <a:pt x="26" y="28"/>
                      <a:pt x="26" y="28"/>
                    </a:cubicBezTo>
                    <a:cubicBezTo>
                      <a:pt x="27" y="29"/>
                      <a:pt x="27" y="29"/>
                      <a:pt x="27" y="29"/>
                    </a:cubicBezTo>
                    <a:cubicBezTo>
                      <a:pt x="29" y="26"/>
                      <a:pt x="29" y="26"/>
                      <a:pt x="29" y="26"/>
                    </a:cubicBezTo>
                    <a:cubicBezTo>
                      <a:pt x="29" y="26"/>
                      <a:pt x="29" y="26"/>
                      <a:pt x="29" y="26"/>
                    </a:cubicBezTo>
                    <a:cubicBezTo>
                      <a:pt x="27" y="24"/>
                      <a:pt x="26" y="21"/>
                      <a:pt x="26" y="18"/>
                    </a:cubicBezTo>
                    <a:cubicBezTo>
                      <a:pt x="26" y="18"/>
                      <a:pt x="26" y="18"/>
                      <a:pt x="26" y="18"/>
                    </a:cubicBezTo>
                    <a:cubicBezTo>
                      <a:pt x="26" y="16"/>
                      <a:pt x="27" y="13"/>
                      <a:pt x="29" y="11"/>
                    </a:cubicBezTo>
                    <a:cubicBezTo>
                      <a:pt x="29" y="11"/>
                      <a:pt x="29" y="11"/>
                      <a:pt x="29" y="11"/>
                    </a:cubicBezTo>
                    <a:cubicBezTo>
                      <a:pt x="29" y="11"/>
                      <a:pt x="29" y="11"/>
                      <a:pt x="29" y="11"/>
                    </a:cubicBezTo>
                    <a:cubicBezTo>
                      <a:pt x="37" y="3"/>
                      <a:pt x="37" y="3"/>
                      <a:pt x="37" y="3"/>
                    </a:cubicBezTo>
                    <a:cubicBezTo>
                      <a:pt x="39" y="1"/>
                      <a:pt x="42" y="0"/>
                      <a:pt x="45" y="0"/>
                    </a:cubicBezTo>
                    <a:cubicBezTo>
                      <a:pt x="47" y="0"/>
                      <a:pt x="50" y="1"/>
                      <a:pt x="52" y="3"/>
                    </a:cubicBezTo>
                    <a:cubicBezTo>
                      <a:pt x="52" y="3"/>
                      <a:pt x="52" y="3"/>
                      <a:pt x="52" y="3"/>
                    </a:cubicBezTo>
                    <a:close/>
                    <a:moveTo>
                      <a:pt x="53" y="10"/>
                    </a:moveTo>
                    <a:cubicBezTo>
                      <a:pt x="53" y="10"/>
                      <a:pt x="53" y="10"/>
                      <a:pt x="53" y="10"/>
                    </a:cubicBezTo>
                    <a:cubicBezTo>
                      <a:pt x="49" y="6"/>
                      <a:pt x="49" y="6"/>
                      <a:pt x="49" y="6"/>
                    </a:cubicBezTo>
                    <a:cubicBezTo>
                      <a:pt x="49" y="6"/>
                      <a:pt x="49" y="6"/>
                      <a:pt x="49" y="6"/>
                    </a:cubicBezTo>
                    <a:cubicBezTo>
                      <a:pt x="48" y="5"/>
                      <a:pt x="46" y="4"/>
                      <a:pt x="45" y="4"/>
                    </a:cubicBezTo>
                    <a:cubicBezTo>
                      <a:pt x="43" y="4"/>
                      <a:pt x="42" y="5"/>
                      <a:pt x="40" y="6"/>
                    </a:cubicBezTo>
                    <a:cubicBezTo>
                      <a:pt x="40" y="6"/>
                      <a:pt x="40" y="6"/>
                      <a:pt x="40" y="6"/>
                    </a:cubicBezTo>
                    <a:cubicBezTo>
                      <a:pt x="32" y="14"/>
                      <a:pt x="32" y="14"/>
                      <a:pt x="32" y="14"/>
                    </a:cubicBezTo>
                    <a:cubicBezTo>
                      <a:pt x="31" y="15"/>
                      <a:pt x="30" y="17"/>
                      <a:pt x="30" y="18"/>
                    </a:cubicBezTo>
                    <a:cubicBezTo>
                      <a:pt x="30" y="18"/>
                      <a:pt x="30" y="18"/>
                      <a:pt x="30" y="18"/>
                    </a:cubicBezTo>
                    <a:cubicBezTo>
                      <a:pt x="30" y="20"/>
                      <a:pt x="31" y="21"/>
                      <a:pt x="32" y="23"/>
                    </a:cubicBezTo>
                    <a:cubicBezTo>
                      <a:pt x="32" y="23"/>
                      <a:pt x="32" y="23"/>
                      <a:pt x="32" y="23"/>
                    </a:cubicBezTo>
                    <a:cubicBezTo>
                      <a:pt x="33" y="23"/>
                      <a:pt x="33" y="23"/>
                      <a:pt x="33" y="23"/>
                    </a:cubicBezTo>
                    <a:cubicBezTo>
                      <a:pt x="36" y="19"/>
                      <a:pt x="36" y="19"/>
                      <a:pt x="36" y="19"/>
                    </a:cubicBezTo>
                    <a:cubicBezTo>
                      <a:pt x="37" y="18"/>
                      <a:pt x="39" y="18"/>
                      <a:pt x="40" y="19"/>
                    </a:cubicBezTo>
                    <a:cubicBezTo>
                      <a:pt x="40" y="20"/>
                      <a:pt x="40" y="21"/>
                      <a:pt x="40" y="22"/>
                    </a:cubicBezTo>
                    <a:cubicBezTo>
                      <a:pt x="36" y="26"/>
                      <a:pt x="36" y="26"/>
                      <a:pt x="36" y="26"/>
                    </a:cubicBezTo>
                    <a:cubicBezTo>
                      <a:pt x="36" y="26"/>
                      <a:pt x="36" y="26"/>
                      <a:pt x="36" y="26"/>
                    </a:cubicBezTo>
                    <a:cubicBezTo>
                      <a:pt x="36" y="26"/>
                      <a:pt x="36" y="26"/>
                      <a:pt x="36" y="26"/>
                    </a:cubicBezTo>
                    <a:cubicBezTo>
                      <a:pt x="37" y="27"/>
                      <a:pt x="39" y="28"/>
                      <a:pt x="40" y="28"/>
                    </a:cubicBezTo>
                    <a:cubicBezTo>
                      <a:pt x="42" y="28"/>
                      <a:pt x="43" y="27"/>
                      <a:pt x="44" y="26"/>
                    </a:cubicBezTo>
                    <a:cubicBezTo>
                      <a:pt x="52" y="18"/>
                      <a:pt x="52" y="18"/>
                      <a:pt x="52" y="18"/>
                    </a:cubicBezTo>
                    <a:cubicBezTo>
                      <a:pt x="53" y="18"/>
                      <a:pt x="53" y="18"/>
                      <a:pt x="53" y="18"/>
                    </a:cubicBezTo>
                    <a:cubicBezTo>
                      <a:pt x="54" y="17"/>
                      <a:pt x="54" y="15"/>
                      <a:pt x="54" y="14"/>
                    </a:cubicBezTo>
                    <a:cubicBezTo>
                      <a:pt x="54" y="14"/>
                      <a:pt x="54" y="14"/>
                      <a:pt x="54" y="14"/>
                    </a:cubicBezTo>
                    <a:cubicBezTo>
                      <a:pt x="54" y="12"/>
                      <a:pt x="54" y="11"/>
                      <a:pt x="53" y="10"/>
                    </a:cubicBezTo>
                    <a:cubicBezTo>
                      <a:pt x="53" y="10"/>
                      <a:pt x="53" y="10"/>
                      <a:pt x="53" y="10"/>
                    </a:cubicBezTo>
                    <a:close/>
                    <a:moveTo>
                      <a:pt x="27" y="35"/>
                    </a:moveTo>
                    <a:cubicBezTo>
                      <a:pt x="27" y="35"/>
                      <a:pt x="27" y="35"/>
                      <a:pt x="27" y="35"/>
                    </a:cubicBezTo>
                    <a:cubicBezTo>
                      <a:pt x="27" y="35"/>
                      <a:pt x="27" y="35"/>
                      <a:pt x="27" y="35"/>
                    </a:cubicBezTo>
                    <a:cubicBezTo>
                      <a:pt x="23" y="39"/>
                      <a:pt x="23" y="39"/>
                      <a:pt x="23" y="39"/>
                    </a:cubicBezTo>
                    <a:cubicBezTo>
                      <a:pt x="22" y="40"/>
                      <a:pt x="20" y="40"/>
                      <a:pt x="19" y="39"/>
                    </a:cubicBezTo>
                    <a:cubicBezTo>
                      <a:pt x="19" y="38"/>
                      <a:pt x="19" y="37"/>
                      <a:pt x="19" y="36"/>
                    </a:cubicBezTo>
                    <a:cubicBezTo>
                      <a:pt x="23" y="32"/>
                      <a:pt x="23" y="32"/>
                      <a:pt x="23" y="32"/>
                    </a:cubicBezTo>
                    <a:cubicBezTo>
                      <a:pt x="23" y="32"/>
                      <a:pt x="23" y="32"/>
                      <a:pt x="23" y="32"/>
                    </a:cubicBezTo>
                    <a:cubicBezTo>
                      <a:pt x="23" y="32"/>
                      <a:pt x="23" y="32"/>
                      <a:pt x="23" y="32"/>
                    </a:cubicBezTo>
                    <a:cubicBezTo>
                      <a:pt x="23" y="32"/>
                      <a:pt x="23" y="32"/>
                      <a:pt x="23" y="32"/>
                    </a:cubicBezTo>
                    <a:cubicBezTo>
                      <a:pt x="22" y="30"/>
                      <a:pt x="20" y="30"/>
                      <a:pt x="19" y="30"/>
                    </a:cubicBezTo>
                    <a:cubicBezTo>
                      <a:pt x="17" y="30"/>
                      <a:pt x="16" y="30"/>
                      <a:pt x="15" y="32"/>
                    </a:cubicBezTo>
                    <a:cubicBezTo>
                      <a:pt x="15" y="32"/>
                      <a:pt x="15" y="32"/>
                      <a:pt x="15" y="32"/>
                    </a:cubicBezTo>
                    <a:cubicBezTo>
                      <a:pt x="7" y="40"/>
                      <a:pt x="7" y="40"/>
                      <a:pt x="7" y="40"/>
                    </a:cubicBezTo>
                    <a:cubicBezTo>
                      <a:pt x="7" y="40"/>
                      <a:pt x="7" y="40"/>
                      <a:pt x="7" y="40"/>
                    </a:cubicBezTo>
                    <a:cubicBezTo>
                      <a:pt x="5" y="41"/>
                      <a:pt x="5" y="42"/>
                      <a:pt x="5" y="44"/>
                    </a:cubicBezTo>
                    <a:cubicBezTo>
                      <a:pt x="5" y="45"/>
                      <a:pt x="5" y="47"/>
                      <a:pt x="7" y="48"/>
                    </a:cubicBezTo>
                    <a:cubicBezTo>
                      <a:pt x="10" y="52"/>
                      <a:pt x="10" y="52"/>
                      <a:pt x="10" y="52"/>
                    </a:cubicBezTo>
                    <a:cubicBezTo>
                      <a:pt x="12" y="53"/>
                      <a:pt x="13" y="54"/>
                      <a:pt x="15" y="54"/>
                    </a:cubicBezTo>
                    <a:cubicBezTo>
                      <a:pt x="16" y="54"/>
                      <a:pt x="18" y="53"/>
                      <a:pt x="19" y="52"/>
                    </a:cubicBezTo>
                    <a:cubicBezTo>
                      <a:pt x="19" y="52"/>
                      <a:pt x="19" y="52"/>
                      <a:pt x="19" y="52"/>
                    </a:cubicBezTo>
                    <a:cubicBezTo>
                      <a:pt x="27" y="44"/>
                      <a:pt x="27" y="44"/>
                      <a:pt x="27" y="44"/>
                    </a:cubicBezTo>
                    <a:cubicBezTo>
                      <a:pt x="27" y="44"/>
                      <a:pt x="27" y="44"/>
                      <a:pt x="27" y="44"/>
                    </a:cubicBezTo>
                    <a:cubicBezTo>
                      <a:pt x="28" y="43"/>
                      <a:pt x="29" y="41"/>
                      <a:pt x="29" y="40"/>
                    </a:cubicBezTo>
                    <a:cubicBezTo>
                      <a:pt x="29" y="38"/>
                      <a:pt x="28" y="37"/>
                      <a:pt x="27"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1" name="Freeform 74"/>
              <p:cNvSpPr>
                <a:spLocks noEditPoints="1"/>
              </p:cNvSpPr>
              <p:nvPr/>
            </p:nvSpPr>
            <p:spPr bwMode="auto">
              <a:xfrm>
                <a:off x="7140576" y="2041525"/>
                <a:ext cx="461433" cy="465667"/>
              </a:xfrm>
              <a:custGeom>
                <a:avLst/>
                <a:gdLst>
                  <a:gd name="T0" fmla="*/ 76 w 92"/>
                  <a:gd name="T1" fmla="*/ 1 h 93"/>
                  <a:gd name="T2" fmla="*/ 80 w 92"/>
                  <a:gd name="T3" fmla="*/ 2 h 93"/>
                  <a:gd name="T4" fmla="*/ 80 w 92"/>
                  <a:gd name="T5" fmla="*/ 2 h 93"/>
                  <a:gd name="T6" fmla="*/ 91 w 92"/>
                  <a:gd name="T7" fmla="*/ 13 h 93"/>
                  <a:gd name="T8" fmla="*/ 91 w 92"/>
                  <a:gd name="T9" fmla="*/ 13 h 93"/>
                  <a:gd name="T10" fmla="*/ 92 w 92"/>
                  <a:gd name="T11" fmla="*/ 16 h 93"/>
                  <a:gd name="T12" fmla="*/ 78 w 92"/>
                  <a:gd name="T13" fmla="*/ 29 h 93"/>
                  <a:gd name="T14" fmla="*/ 68 w 92"/>
                  <a:gd name="T15" fmla="*/ 30 h 93"/>
                  <a:gd name="T16" fmla="*/ 65 w 92"/>
                  <a:gd name="T17" fmla="*/ 68 h 93"/>
                  <a:gd name="T18" fmla="*/ 45 w 92"/>
                  <a:gd name="T19" fmla="*/ 76 h 93"/>
                  <a:gd name="T20" fmla="*/ 17 w 92"/>
                  <a:gd name="T21" fmla="*/ 48 h 93"/>
                  <a:gd name="T22" fmla="*/ 45 w 92"/>
                  <a:gd name="T23" fmla="*/ 19 h 93"/>
                  <a:gd name="T24" fmla="*/ 66 w 92"/>
                  <a:gd name="T25" fmla="*/ 22 h 93"/>
                  <a:gd name="T26" fmla="*/ 65 w 92"/>
                  <a:gd name="T27" fmla="*/ 13 h 93"/>
                  <a:gd name="T28" fmla="*/ 82 w 92"/>
                  <a:gd name="T29" fmla="*/ 37 h 93"/>
                  <a:gd name="T30" fmla="*/ 89 w 92"/>
                  <a:gd name="T31" fmla="*/ 34 h 93"/>
                  <a:gd name="T32" fmla="*/ 91 w 92"/>
                  <a:gd name="T33" fmla="*/ 48 h 93"/>
                  <a:gd name="T34" fmla="*/ 45 w 92"/>
                  <a:gd name="T35" fmla="*/ 93 h 93"/>
                  <a:gd name="T36" fmla="*/ 0 w 92"/>
                  <a:gd name="T37" fmla="*/ 48 h 93"/>
                  <a:gd name="T38" fmla="*/ 45 w 92"/>
                  <a:gd name="T39" fmla="*/ 2 h 93"/>
                  <a:gd name="T40" fmla="*/ 58 w 92"/>
                  <a:gd name="T41" fmla="*/ 4 h 93"/>
                  <a:gd name="T42" fmla="*/ 56 w 92"/>
                  <a:gd name="T43" fmla="*/ 11 h 93"/>
                  <a:gd name="T44" fmla="*/ 45 w 92"/>
                  <a:gd name="T45" fmla="*/ 9 h 93"/>
                  <a:gd name="T46" fmla="*/ 7 w 92"/>
                  <a:gd name="T47" fmla="*/ 48 h 93"/>
                  <a:gd name="T48" fmla="*/ 45 w 92"/>
                  <a:gd name="T49" fmla="*/ 86 h 93"/>
                  <a:gd name="T50" fmla="*/ 83 w 92"/>
                  <a:gd name="T51" fmla="*/ 48 h 93"/>
                  <a:gd name="T52" fmla="*/ 82 w 92"/>
                  <a:gd name="T53" fmla="*/ 37 h 93"/>
                  <a:gd name="T54" fmla="*/ 45 w 92"/>
                  <a:gd name="T55" fmla="*/ 35 h 93"/>
                  <a:gd name="T56" fmla="*/ 59 w 92"/>
                  <a:gd name="T57" fmla="*/ 28 h 93"/>
                  <a:gd name="T58" fmla="*/ 28 w 92"/>
                  <a:gd name="T59" fmla="*/ 31 h 93"/>
                  <a:gd name="T60" fmla="*/ 28 w 92"/>
                  <a:gd name="T61" fmla="*/ 31 h 93"/>
                  <a:gd name="T62" fmla="*/ 28 w 92"/>
                  <a:gd name="T63" fmla="*/ 65 h 93"/>
                  <a:gd name="T64" fmla="*/ 62 w 92"/>
                  <a:gd name="T65" fmla="*/ 65 h 93"/>
                  <a:gd name="T66" fmla="*/ 69 w 92"/>
                  <a:gd name="T67" fmla="*/ 48 h 93"/>
                  <a:gd name="T68" fmla="*/ 57 w 92"/>
                  <a:gd name="T69" fmla="*/ 41 h 93"/>
                  <a:gd name="T70" fmla="*/ 54 w 92"/>
                  <a:gd name="T71" fmla="*/ 57 h 93"/>
                  <a:gd name="T72" fmla="*/ 45 w 92"/>
                  <a:gd name="T73" fmla="*/ 61 h 93"/>
                  <a:gd name="T74" fmla="*/ 36 w 92"/>
                  <a:gd name="T75" fmla="*/ 57 h 93"/>
                  <a:gd name="T76" fmla="*/ 36 w 92"/>
                  <a:gd name="T77" fmla="*/ 38 h 93"/>
                  <a:gd name="T78" fmla="*/ 45 w 92"/>
                  <a:gd name="T79" fmla="*/ 35 h 93"/>
                  <a:gd name="T80" fmla="*/ 48 w 92"/>
                  <a:gd name="T81" fmla="*/ 39 h 93"/>
                  <a:gd name="T82" fmla="*/ 39 w 92"/>
                  <a:gd name="T83" fmla="*/ 42 h 93"/>
                  <a:gd name="T84" fmla="*/ 36 w 92"/>
                  <a:gd name="T85" fmla="*/ 48 h 93"/>
                  <a:gd name="T86" fmla="*/ 45 w 92"/>
                  <a:gd name="T87" fmla="*/ 56 h 93"/>
                  <a:gd name="T88" fmla="*/ 51 w 92"/>
                  <a:gd name="T89" fmla="*/ 54 h 93"/>
                  <a:gd name="T90" fmla="*/ 53 w 92"/>
                  <a:gd name="T91" fmla="*/ 45 h 93"/>
                  <a:gd name="T92" fmla="*/ 43 w 92"/>
                  <a:gd name="T93" fmla="*/ 50 h 93"/>
                  <a:gd name="T94" fmla="*/ 48 w 92"/>
                  <a:gd name="T95" fmla="*/ 39 h 93"/>
                  <a:gd name="T96" fmla="*/ 77 w 92"/>
                  <a:gd name="T97" fmla="*/ 7 h 93"/>
                  <a:gd name="T98" fmla="*/ 70 w 92"/>
                  <a:gd name="T99" fmla="*/ 20 h 93"/>
                  <a:gd name="T100" fmla="*/ 77 w 92"/>
                  <a:gd name="T101" fmla="*/ 7 h 93"/>
                  <a:gd name="T102" fmla="*/ 81 w 92"/>
                  <a:gd name="T103" fmla="*/ 15 h 93"/>
                  <a:gd name="T104" fmla="*/ 78 w 92"/>
                  <a:gd name="T105" fmla="*/ 24 h 93"/>
                  <a:gd name="T106" fmla="*/ 81 w 92"/>
                  <a:gd name="T107"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3">
                    <a:moveTo>
                      <a:pt x="65" y="13"/>
                    </a:moveTo>
                    <a:cubicBezTo>
                      <a:pt x="76" y="1"/>
                      <a:pt x="76" y="1"/>
                      <a:pt x="76" y="1"/>
                    </a:cubicBezTo>
                    <a:cubicBezTo>
                      <a:pt x="77" y="0"/>
                      <a:pt x="79" y="0"/>
                      <a:pt x="80" y="1"/>
                    </a:cubicBezTo>
                    <a:cubicBezTo>
                      <a:pt x="80" y="2"/>
                      <a:pt x="80" y="2"/>
                      <a:pt x="80" y="2"/>
                    </a:cubicBezTo>
                    <a:cubicBezTo>
                      <a:pt x="80" y="2"/>
                      <a:pt x="80" y="2"/>
                      <a:pt x="80" y="2"/>
                    </a:cubicBezTo>
                    <a:cubicBezTo>
                      <a:pt x="80" y="2"/>
                      <a:pt x="80" y="2"/>
                      <a:pt x="80" y="2"/>
                    </a:cubicBezTo>
                    <a:cubicBezTo>
                      <a:pt x="82" y="10"/>
                      <a:pt x="82" y="10"/>
                      <a:pt x="82" y="10"/>
                    </a:cubicBezTo>
                    <a:cubicBezTo>
                      <a:pt x="91" y="13"/>
                      <a:pt x="91" y="13"/>
                      <a:pt x="91" y="13"/>
                    </a:cubicBezTo>
                    <a:cubicBezTo>
                      <a:pt x="91" y="13"/>
                      <a:pt x="91" y="13"/>
                      <a:pt x="91" y="13"/>
                    </a:cubicBezTo>
                    <a:cubicBezTo>
                      <a:pt x="91" y="13"/>
                      <a:pt x="91" y="13"/>
                      <a:pt x="91" y="13"/>
                    </a:cubicBezTo>
                    <a:cubicBezTo>
                      <a:pt x="91" y="13"/>
                      <a:pt x="91" y="13"/>
                      <a:pt x="92" y="13"/>
                    </a:cubicBezTo>
                    <a:cubicBezTo>
                      <a:pt x="92" y="14"/>
                      <a:pt x="92" y="15"/>
                      <a:pt x="92" y="16"/>
                    </a:cubicBezTo>
                    <a:cubicBezTo>
                      <a:pt x="80" y="28"/>
                      <a:pt x="80" y="28"/>
                      <a:pt x="80" y="28"/>
                    </a:cubicBezTo>
                    <a:cubicBezTo>
                      <a:pt x="79" y="29"/>
                      <a:pt x="78" y="29"/>
                      <a:pt x="78" y="29"/>
                    </a:cubicBezTo>
                    <a:cubicBezTo>
                      <a:pt x="71" y="27"/>
                      <a:pt x="71" y="27"/>
                      <a:pt x="71" y="27"/>
                    </a:cubicBezTo>
                    <a:cubicBezTo>
                      <a:pt x="68" y="30"/>
                      <a:pt x="68" y="30"/>
                      <a:pt x="68" y="30"/>
                    </a:cubicBezTo>
                    <a:cubicBezTo>
                      <a:pt x="71" y="35"/>
                      <a:pt x="73" y="41"/>
                      <a:pt x="73" y="48"/>
                    </a:cubicBezTo>
                    <a:cubicBezTo>
                      <a:pt x="73" y="55"/>
                      <a:pt x="70" y="63"/>
                      <a:pt x="65" y="68"/>
                    </a:cubicBezTo>
                    <a:cubicBezTo>
                      <a:pt x="65" y="68"/>
                      <a:pt x="65" y="68"/>
                      <a:pt x="65" y="68"/>
                    </a:cubicBezTo>
                    <a:cubicBezTo>
                      <a:pt x="60" y="73"/>
                      <a:pt x="53" y="76"/>
                      <a:pt x="45" y="76"/>
                    </a:cubicBezTo>
                    <a:cubicBezTo>
                      <a:pt x="37" y="76"/>
                      <a:pt x="30" y="73"/>
                      <a:pt x="25" y="68"/>
                    </a:cubicBezTo>
                    <a:cubicBezTo>
                      <a:pt x="20" y="63"/>
                      <a:pt x="17" y="55"/>
                      <a:pt x="17" y="48"/>
                    </a:cubicBezTo>
                    <a:cubicBezTo>
                      <a:pt x="17" y="40"/>
                      <a:pt x="20" y="33"/>
                      <a:pt x="25" y="28"/>
                    </a:cubicBezTo>
                    <a:cubicBezTo>
                      <a:pt x="30" y="23"/>
                      <a:pt x="37" y="19"/>
                      <a:pt x="45" y="19"/>
                    </a:cubicBezTo>
                    <a:cubicBezTo>
                      <a:pt x="52" y="19"/>
                      <a:pt x="58" y="22"/>
                      <a:pt x="62" y="25"/>
                    </a:cubicBezTo>
                    <a:cubicBezTo>
                      <a:pt x="66" y="22"/>
                      <a:pt x="66" y="22"/>
                      <a:pt x="66" y="22"/>
                    </a:cubicBezTo>
                    <a:cubicBezTo>
                      <a:pt x="64" y="15"/>
                      <a:pt x="64" y="15"/>
                      <a:pt x="64" y="15"/>
                    </a:cubicBezTo>
                    <a:cubicBezTo>
                      <a:pt x="64" y="14"/>
                      <a:pt x="64" y="14"/>
                      <a:pt x="65" y="13"/>
                    </a:cubicBezTo>
                    <a:close/>
                    <a:moveTo>
                      <a:pt x="82" y="37"/>
                    </a:moveTo>
                    <a:cubicBezTo>
                      <a:pt x="82" y="37"/>
                      <a:pt x="82" y="37"/>
                      <a:pt x="82" y="37"/>
                    </a:cubicBezTo>
                    <a:cubicBezTo>
                      <a:pt x="81" y="35"/>
                      <a:pt x="82" y="33"/>
                      <a:pt x="84" y="32"/>
                    </a:cubicBezTo>
                    <a:cubicBezTo>
                      <a:pt x="86" y="31"/>
                      <a:pt x="88" y="33"/>
                      <a:pt x="89" y="34"/>
                    </a:cubicBezTo>
                    <a:cubicBezTo>
                      <a:pt x="89" y="37"/>
                      <a:pt x="90" y="39"/>
                      <a:pt x="90" y="41"/>
                    </a:cubicBezTo>
                    <a:cubicBezTo>
                      <a:pt x="91" y="43"/>
                      <a:pt x="91" y="45"/>
                      <a:pt x="91" y="48"/>
                    </a:cubicBezTo>
                    <a:cubicBezTo>
                      <a:pt x="91" y="60"/>
                      <a:pt x="86" y="72"/>
                      <a:pt x="77" y="80"/>
                    </a:cubicBezTo>
                    <a:cubicBezTo>
                      <a:pt x="69" y="88"/>
                      <a:pt x="58" y="93"/>
                      <a:pt x="45" y="93"/>
                    </a:cubicBezTo>
                    <a:cubicBezTo>
                      <a:pt x="33" y="93"/>
                      <a:pt x="21" y="88"/>
                      <a:pt x="13" y="80"/>
                    </a:cubicBezTo>
                    <a:cubicBezTo>
                      <a:pt x="5" y="72"/>
                      <a:pt x="0" y="60"/>
                      <a:pt x="0" y="48"/>
                    </a:cubicBezTo>
                    <a:cubicBezTo>
                      <a:pt x="0" y="35"/>
                      <a:pt x="5" y="24"/>
                      <a:pt x="13" y="15"/>
                    </a:cubicBezTo>
                    <a:cubicBezTo>
                      <a:pt x="21" y="7"/>
                      <a:pt x="33" y="2"/>
                      <a:pt x="45" y="2"/>
                    </a:cubicBezTo>
                    <a:cubicBezTo>
                      <a:pt x="47" y="2"/>
                      <a:pt x="50" y="2"/>
                      <a:pt x="52" y="3"/>
                    </a:cubicBezTo>
                    <a:cubicBezTo>
                      <a:pt x="54" y="3"/>
                      <a:pt x="56" y="3"/>
                      <a:pt x="58" y="4"/>
                    </a:cubicBezTo>
                    <a:cubicBezTo>
                      <a:pt x="60" y="5"/>
                      <a:pt x="61" y="7"/>
                      <a:pt x="61" y="9"/>
                    </a:cubicBezTo>
                    <a:cubicBezTo>
                      <a:pt x="60" y="10"/>
                      <a:pt x="58" y="12"/>
                      <a:pt x="56" y="11"/>
                    </a:cubicBezTo>
                    <a:cubicBezTo>
                      <a:pt x="54" y="10"/>
                      <a:pt x="53" y="10"/>
                      <a:pt x="51" y="10"/>
                    </a:cubicBezTo>
                    <a:cubicBezTo>
                      <a:pt x="49" y="9"/>
                      <a:pt x="47" y="9"/>
                      <a:pt x="45" y="9"/>
                    </a:cubicBezTo>
                    <a:cubicBezTo>
                      <a:pt x="35" y="9"/>
                      <a:pt x="25" y="14"/>
                      <a:pt x="18" y="21"/>
                    </a:cubicBezTo>
                    <a:cubicBezTo>
                      <a:pt x="11" y="27"/>
                      <a:pt x="7" y="37"/>
                      <a:pt x="7" y="48"/>
                    </a:cubicBezTo>
                    <a:cubicBezTo>
                      <a:pt x="7" y="58"/>
                      <a:pt x="11" y="68"/>
                      <a:pt x="18" y="75"/>
                    </a:cubicBezTo>
                    <a:cubicBezTo>
                      <a:pt x="25" y="82"/>
                      <a:pt x="35" y="86"/>
                      <a:pt x="45" y="86"/>
                    </a:cubicBezTo>
                    <a:cubicBezTo>
                      <a:pt x="56" y="86"/>
                      <a:pt x="65" y="82"/>
                      <a:pt x="72" y="75"/>
                    </a:cubicBezTo>
                    <a:cubicBezTo>
                      <a:pt x="79" y="68"/>
                      <a:pt x="83" y="58"/>
                      <a:pt x="83" y="48"/>
                    </a:cubicBezTo>
                    <a:cubicBezTo>
                      <a:pt x="83" y="46"/>
                      <a:pt x="83" y="44"/>
                      <a:pt x="83" y="42"/>
                    </a:cubicBezTo>
                    <a:cubicBezTo>
                      <a:pt x="83" y="40"/>
                      <a:pt x="82" y="38"/>
                      <a:pt x="82" y="37"/>
                    </a:cubicBezTo>
                    <a:close/>
                    <a:moveTo>
                      <a:pt x="45" y="35"/>
                    </a:moveTo>
                    <a:cubicBezTo>
                      <a:pt x="45" y="35"/>
                      <a:pt x="45" y="35"/>
                      <a:pt x="45" y="35"/>
                    </a:cubicBezTo>
                    <a:cubicBezTo>
                      <a:pt x="47" y="35"/>
                      <a:pt x="50" y="35"/>
                      <a:pt x="51" y="36"/>
                    </a:cubicBezTo>
                    <a:cubicBezTo>
                      <a:pt x="59" y="28"/>
                      <a:pt x="59" y="28"/>
                      <a:pt x="59" y="28"/>
                    </a:cubicBezTo>
                    <a:cubicBezTo>
                      <a:pt x="55" y="25"/>
                      <a:pt x="50" y="24"/>
                      <a:pt x="45" y="24"/>
                    </a:cubicBezTo>
                    <a:cubicBezTo>
                      <a:pt x="39" y="24"/>
                      <a:pt x="33" y="26"/>
                      <a:pt x="28" y="31"/>
                    </a:cubicBezTo>
                    <a:cubicBezTo>
                      <a:pt x="28" y="31"/>
                      <a:pt x="28" y="31"/>
                      <a:pt x="28" y="31"/>
                    </a:cubicBezTo>
                    <a:cubicBezTo>
                      <a:pt x="28" y="31"/>
                      <a:pt x="28" y="31"/>
                      <a:pt x="28" y="31"/>
                    </a:cubicBezTo>
                    <a:cubicBezTo>
                      <a:pt x="24" y="35"/>
                      <a:pt x="21" y="41"/>
                      <a:pt x="21" y="48"/>
                    </a:cubicBezTo>
                    <a:cubicBezTo>
                      <a:pt x="21" y="54"/>
                      <a:pt x="24" y="60"/>
                      <a:pt x="28" y="65"/>
                    </a:cubicBezTo>
                    <a:cubicBezTo>
                      <a:pt x="33" y="69"/>
                      <a:pt x="39" y="72"/>
                      <a:pt x="45" y="72"/>
                    </a:cubicBezTo>
                    <a:cubicBezTo>
                      <a:pt x="52" y="72"/>
                      <a:pt x="58" y="69"/>
                      <a:pt x="62" y="65"/>
                    </a:cubicBezTo>
                    <a:cubicBezTo>
                      <a:pt x="62" y="65"/>
                      <a:pt x="62" y="65"/>
                      <a:pt x="62" y="65"/>
                    </a:cubicBezTo>
                    <a:cubicBezTo>
                      <a:pt x="66" y="60"/>
                      <a:pt x="69" y="54"/>
                      <a:pt x="69" y="48"/>
                    </a:cubicBezTo>
                    <a:cubicBezTo>
                      <a:pt x="69" y="42"/>
                      <a:pt x="67" y="37"/>
                      <a:pt x="65" y="33"/>
                    </a:cubicBezTo>
                    <a:cubicBezTo>
                      <a:pt x="57" y="41"/>
                      <a:pt x="57" y="41"/>
                      <a:pt x="57" y="41"/>
                    </a:cubicBezTo>
                    <a:cubicBezTo>
                      <a:pt x="58" y="43"/>
                      <a:pt x="58" y="45"/>
                      <a:pt x="58" y="48"/>
                    </a:cubicBezTo>
                    <a:cubicBezTo>
                      <a:pt x="58" y="51"/>
                      <a:pt x="57" y="54"/>
                      <a:pt x="54" y="57"/>
                    </a:cubicBezTo>
                    <a:cubicBezTo>
                      <a:pt x="54" y="57"/>
                      <a:pt x="54" y="57"/>
                      <a:pt x="54" y="57"/>
                    </a:cubicBezTo>
                    <a:cubicBezTo>
                      <a:pt x="52" y="59"/>
                      <a:pt x="49" y="61"/>
                      <a:pt x="45" y="61"/>
                    </a:cubicBezTo>
                    <a:cubicBezTo>
                      <a:pt x="42" y="61"/>
                      <a:pt x="38" y="59"/>
                      <a:pt x="36" y="57"/>
                    </a:cubicBezTo>
                    <a:cubicBezTo>
                      <a:pt x="36" y="57"/>
                      <a:pt x="36" y="57"/>
                      <a:pt x="36" y="57"/>
                    </a:cubicBezTo>
                    <a:cubicBezTo>
                      <a:pt x="34" y="54"/>
                      <a:pt x="32" y="51"/>
                      <a:pt x="32" y="48"/>
                    </a:cubicBezTo>
                    <a:cubicBezTo>
                      <a:pt x="32" y="44"/>
                      <a:pt x="34" y="41"/>
                      <a:pt x="36" y="38"/>
                    </a:cubicBezTo>
                    <a:cubicBezTo>
                      <a:pt x="36" y="38"/>
                      <a:pt x="36" y="38"/>
                      <a:pt x="36" y="38"/>
                    </a:cubicBezTo>
                    <a:cubicBezTo>
                      <a:pt x="38" y="36"/>
                      <a:pt x="42" y="35"/>
                      <a:pt x="45" y="35"/>
                    </a:cubicBezTo>
                    <a:close/>
                    <a:moveTo>
                      <a:pt x="48" y="39"/>
                    </a:moveTo>
                    <a:cubicBezTo>
                      <a:pt x="48" y="39"/>
                      <a:pt x="48" y="39"/>
                      <a:pt x="48" y="39"/>
                    </a:cubicBezTo>
                    <a:cubicBezTo>
                      <a:pt x="47" y="39"/>
                      <a:pt x="46" y="39"/>
                      <a:pt x="45" y="39"/>
                    </a:cubicBezTo>
                    <a:cubicBezTo>
                      <a:pt x="43" y="39"/>
                      <a:pt x="41" y="40"/>
                      <a:pt x="39" y="42"/>
                    </a:cubicBezTo>
                    <a:cubicBezTo>
                      <a:pt x="39" y="42"/>
                      <a:pt x="39" y="42"/>
                      <a:pt x="39" y="42"/>
                    </a:cubicBezTo>
                    <a:cubicBezTo>
                      <a:pt x="37" y="43"/>
                      <a:pt x="36" y="45"/>
                      <a:pt x="36" y="48"/>
                    </a:cubicBezTo>
                    <a:cubicBezTo>
                      <a:pt x="36" y="50"/>
                      <a:pt x="37" y="52"/>
                      <a:pt x="39" y="54"/>
                    </a:cubicBezTo>
                    <a:cubicBezTo>
                      <a:pt x="41" y="55"/>
                      <a:pt x="43" y="56"/>
                      <a:pt x="45" y="56"/>
                    </a:cubicBezTo>
                    <a:cubicBezTo>
                      <a:pt x="48" y="56"/>
                      <a:pt x="50" y="55"/>
                      <a:pt x="51" y="54"/>
                    </a:cubicBezTo>
                    <a:cubicBezTo>
                      <a:pt x="51" y="54"/>
                      <a:pt x="51" y="54"/>
                      <a:pt x="51" y="54"/>
                    </a:cubicBezTo>
                    <a:cubicBezTo>
                      <a:pt x="53" y="52"/>
                      <a:pt x="54" y="50"/>
                      <a:pt x="54" y="48"/>
                    </a:cubicBezTo>
                    <a:cubicBezTo>
                      <a:pt x="54" y="47"/>
                      <a:pt x="54" y="46"/>
                      <a:pt x="53" y="45"/>
                    </a:cubicBezTo>
                    <a:cubicBezTo>
                      <a:pt x="48" y="50"/>
                      <a:pt x="48" y="50"/>
                      <a:pt x="48" y="50"/>
                    </a:cubicBezTo>
                    <a:cubicBezTo>
                      <a:pt x="46" y="52"/>
                      <a:pt x="44" y="52"/>
                      <a:pt x="43" y="50"/>
                    </a:cubicBezTo>
                    <a:cubicBezTo>
                      <a:pt x="41" y="49"/>
                      <a:pt x="41" y="46"/>
                      <a:pt x="43" y="45"/>
                    </a:cubicBezTo>
                    <a:cubicBezTo>
                      <a:pt x="48" y="39"/>
                      <a:pt x="48" y="39"/>
                      <a:pt x="48" y="39"/>
                    </a:cubicBezTo>
                    <a:close/>
                    <a:moveTo>
                      <a:pt x="77" y="7"/>
                    </a:moveTo>
                    <a:cubicBezTo>
                      <a:pt x="77" y="7"/>
                      <a:pt x="77" y="7"/>
                      <a:pt x="77" y="7"/>
                    </a:cubicBezTo>
                    <a:cubicBezTo>
                      <a:pt x="69" y="15"/>
                      <a:pt x="69" y="15"/>
                      <a:pt x="69" y="15"/>
                    </a:cubicBezTo>
                    <a:cubicBezTo>
                      <a:pt x="70" y="20"/>
                      <a:pt x="70" y="20"/>
                      <a:pt x="70" y="20"/>
                    </a:cubicBezTo>
                    <a:cubicBezTo>
                      <a:pt x="78" y="12"/>
                      <a:pt x="78" y="12"/>
                      <a:pt x="78" y="12"/>
                    </a:cubicBezTo>
                    <a:cubicBezTo>
                      <a:pt x="77" y="7"/>
                      <a:pt x="77" y="7"/>
                      <a:pt x="77" y="7"/>
                    </a:cubicBezTo>
                    <a:close/>
                    <a:moveTo>
                      <a:pt x="81" y="15"/>
                    </a:moveTo>
                    <a:cubicBezTo>
                      <a:pt x="81" y="15"/>
                      <a:pt x="81" y="15"/>
                      <a:pt x="81" y="15"/>
                    </a:cubicBezTo>
                    <a:cubicBezTo>
                      <a:pt x="73" y="23"/>
                      <a:pt x="73" y="23"/>
                      <a:pt x="73" y="23"/>
                    </a:cubicBezTo>
                    <a:cubicBezTo>
                      <a:pt x="78" y="24"/>
                      <a:pt x="78" y="24"/>
                      <a:pt x="78" y="24"/>
                    </a:cubicBezTo>
                    <a:cubicBezTo>
                      <a:pt x="86" y="16"/>
                      <a:pt x="86" y="16"/>
                      <a:pt x="86" y="16"/>
                    </a:cubicBezTo>
                    <a:cubicBezTo>
                      <a:pt x="81" y="15"/>
                      <a:pt x="81" y="15"/>
                      <a:pt x="81" y="15"/>
                    </a:cubicBezTo>
                    <a:close/>
                  </a:path>
                </a:pathLst>
              </a:custGeom>
              <a:solidFill>
                <a:schemeClr val="bg1"/>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2" name="Freeform 75"/>
              <p:cNvSpPr>
                <a:spLocks noEditPoints="1"/>
              </p:cNvSpPr>
              <p:nvPr/>
            </p:nvSpPr>
            <p:spPr bwMode="auto">
              <a:xfrm>
                <a:off x="7172326" y="3303059"/>
                <a:ext cx="273049" cy="279400"/>
              </a:xfrm>
              <a:custGeom>
                <a:avLst/>
                <a:gdLst>
                  <a:gd name="T0" fmla="*/ 26 w 55"/>
                  <a:gd name="T1" fmla="*/ 39 h 56"/>
                  <a:gd name="T2" fmla="*/ 25 w 55"/>
                  <a:gd name="T3" fmla="*/ 37 h 56"/>
                  <a:gd name="T4" fmla="*/ 22 w 55"/>
                  <a:gd name="T5" fmla="*/ 37 h 56"/>
                  <a:gd name="T6" fmla="*/ 25 w 55"/>
                  <a:gd name="T7" fmla="*/ 52 h 56"/>
                  <a:gd name="T8" fmla="*/ 17 w 55"/>
                  <a:gd name="T9" fmla="*/ 55 h 56"/>
                  <a:gd name="T10" fmla="*/ 8 w 55"/>
                  <a:gd name="T11" fmla="*/ 37 h 56"/>
                  <a:gd name="T12" fmla="*/ 0 w 55"/>
                  <a:gd name="T13" fmla="*/ 26 h 56"/>
                  <a:gd name="T14" fmla="*/ 3 w 55"/>
                  <a:gd name="T15" fmla="*/ 18 h 56"/>
                  <a:gd name="T16" fmla="*/ 11 w 55"/>
                  <a:gd name="T17" fmla="*/ 15 h 56"/>
                  <a:gd name="T18" fmla="*/ 25 w 55"/>
                  <a:gd name="T19" fmla="*/ 15 h 56"/>
                  <a:gd name="T20" fmla="*/ 44 w 55"/>
                  <a:gd name="T21" fmla="*/ 1 h 56"/>
                  <a:gd name="T22" fmla="*/ 48 w 55"/>
                  <a:gd name="T23" fmla="*/ 2 h 56"/>
                  <a:gd name="T24" fmla="*/ 48 w 55"/>
                  <a:gd name="T25" fmla="*/ 18 h 56"/>
                  <a:gd name="T26" fmla="*/ 52 w 55"/>
                  <a:gd name="T27" fmla="*/ 20 h 56"/>
                  <a:gd name="T28" fmla="*/ 52 w 55"/>
                  <a:gd name="T29" fmla="*/ 32 h 56"/>
                  <a:gd name="T30" fmla="*/ 48 w 55"/>
                  <a:gd name="T31" fmla="*/ 50 h 56"/>
                  <a:gd name="T32" fmla="*/ 44 w 55"/>
                  <a:gd name="T33" fmla="*/ 52 h 56"/>
                  <a:gd name="T34" fmla="*/ 27 w 55"/>
                  <a:gd name="T35" fmla="*/ 33 h 56"/>
                  <a:gd name="T36" fmla="*/ 11 w 55"/>
                  <a:gd name="T37" fmla="*/ 19 h 56"/>
                  <a:gd name="T38" fmla="*/ 4 w 55"/>
                  <a:gd name="T39" fmla="*/ 26 h 56"/>
                  <a:gd name="T40" fmla="*/ 10 w 55"/>
                  <a:gd name="T41" fmla="*/ 33 h 56"/>
                  <a:gd name="T42" fmla="*/ 18 w 55"/>
                  <a:gd name="T43" fmla="*/ 50 h 56"/>
                  <a:gd name="T44" fmla="*/ 22 w 55"/>
                  <a:gd name="T45" fmla="*/ 49 h 56"/>
                  <a:gd name="T46" fmla="*/ 17 w 55"/>
                  <a:gd name="T47" fmla="*/ 35 h 56"/>
                  <a:gd name="T48" fmla="*/ 27 w 55"/>
                  <a:gd name="T49" fmla="*/ 33 h 56"/>
                  <a:gd name="T50" fmla="*/ 29 w 55"/>
                  <a:gd name="T51" fmla="*/ 17 h 56"/>
                  <a:gd name="T52" fmla="*/ 29 w 55"/>
                  <a:gd name="T53" fmla="*/ 35 h 56"/>
                  <a:gd name="T54" fmla="*/ 29 w 55"/>
                  <a:gd name="T55" fmla="*/ 35 h 56"/>
                  <a:gd name="T56" fmla="*/ 43 w 55"/>
                  <a:gd name="T57" fmla="*/ 46 h 56"/>
                  <a:gd name="T58" fmla="*/ 29 w 55"/>
                  <a:gd name="T59" fmla="*/ 16 h 56"/>
                  <a:gd name="T60" fmla="*/ 29 w 55"/>
                  <a:gd name="T61" fmla="*/ 17 h 56"/>
                  <a:gd name="T62" fmla="*/ 48 w 55"/>
                  <a:gd name="T63" fmla="*/ 20 h 56"/>
                  <a:gd name="T64" fmla="*/ 48 w 55"/>
                  <a:gd name="T65" fmla="*/ 32 h 56"/>
                  <a:gd name="T66" fmla="*/ 52 w 55"/>
                  <a:gd name="T67" fmla="*/ 26 h 56"/>
                  <a:gd name="T68" fmla="*/ 50 w 55"/>
                  <a:gd name="T69"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 h="56">
                    <a:moveTo>
                      <a:pt x="44" y="52"/>
                    </a:moveTo>
                    <a:cubicBezTo>
                      <a:pt x="26" y="39"/>
                      <a:pt x="26" y="39"/>
                      <a:pt x="26" y="39"/>
                    </a:cubicBezTo>
                    <a:cubicBezTo>
                      <a:pt x="25" y="39"/>
                      <a:pt x="25" y="38"/>
                      <a:pt x="25" y="37"/>
                    </a:cubicBezTo>
                    <a:cubicBezTo>
                      <a:pt x="25" y="37"/>
                      <a:pt x="25" y="37"/>
                      <a:pt x="25" y="37"/>
                    </a:cubicBezTo>
                    <a:cubicBezTo>
                      <a:pt x="25" y="37"/>
                      <a:pt x="25" y="37"/>
                      <a:pt x="25" y="37"/>
                    </a:cubicBezTo>
                    <a:cubicBezTo>
                      <a:pt x="22" y="37"/>
                      <a:pt x="22" y="37"/>
                      <a:pt x="22" y="37"/>
                    </a:cubicBezTo>
                    <a:cubicBezTo>
                      <a:pt x="27" y="50"/>
                      <a:pt x="27" y="50"/>
                      <a:pt x="27" y="50"/>
                    </a:cubicBezTo>
                    <a:cubicBezTo>
                      <a:pt x="27" y="51"/>
                      <a:pt x="27" y="52"/>
                      <a:pt x="25" y="52"/>
                    </a:cubicBezTo>
                    <a:cubicBezTo>
                      <a:pt x="21" y="54"/>
                      <a:pt x="21" y="54"/>
                      <a:pt x="21" y="54"/>
                    </a:cubicBezTo>
                    <a:cubicBezTo>
                      <a:pt x="17" y="55"/>
                      <a:pt x="17" y="55"/>
                      <a:pt x="17" y="55"/>
                    </a:cubicBezTo>
                    <a:cubicBezTo>
                      <a:pt x="16" y="56"/>
                      <a:pt x="15" y="55"/>
                      <a:pt x="14" y="54"/>
                    </a:cubicBezTo>
                    <a:cubicBezTo>
                      <a:pt x="8" y="37"/>
                      <a:pt x="8" y="37"/>
                      <a:pt x="8" y="37"/>
                    </a:cubicBezTo>
                    <a:cubicBezTo>
                      <a:pt x="6" y="36"/>
                      <a:pt x="4" y="35"/>
                      <a:pt x="3" y="34"/>
                    </a:cubicBezTo>
                    <a:cubicBezTo>
                      <a:pt x="1" y="32"/>
                      <a:pt x="0" y="29"/>
                      <a:pt x="0" y="26"/>
                    </a:cubicBezTo>
                    <a:cubicBezTo>
                      <a:pt x="0" y="23"/>
                      <a:pt x="1" y="20"/>
                      <a:pt x="3" y="18"/>
                    </a:cubicBezTo>
                    <a:cubicBezTo>
                      <a:pt x="3" y="18"/>
                      <a:pt x="3" y="18"/>
                      <a:pt x="3" y="18"/>
                    </a:cubicBezTo>
                    <a:cubicBezTo>
                      <a:pt x="3" y="18"/>
                      <a:pt x="3" y="18"/>
                      <a:pt x="3" y="18"/>
                    </a:cubicBezTo>
                    <a:cubicBezTo>
                      <a:pt x="5" y="16"/>
                      <a:pt x="8" y="15"/>
                      <a:pt x="11" y="15"/>
                    </a:cubicBezTo>
                    <a:cubicBezTo>
                      <a:pt x="25" y="15"/>
                      <a:pt x="25" y="15"/>
                      <a:pt x="25" y="15"/>
                    </a:cubicBezTo>
                    <a:cubicBezTo>
                      <a:pt x="25" y="15"/>
                      <a:pt x="25" y="15"/>
                      <a:pt x="25" y="15"/>
                    </a:cubicBezTo>
                    <a:cubicBezTo>
                      <a:pt x="25" y="14"/>
                      <a:pt x="25" y="13"/>
                      <a:pt x="26" y="13"/>
                    </a:cubicBezTo>
                    <a:cubicBezTo>
                      <a:pt x="44" y="1"/>
                      <a:pt x="44" y="1"/>
                      <a:pt x="44" y="1"/>
                    </a:cubicBezTo>
                    <a:cubicBezTo>
                      <a:pt x="46" y="0"/>
                      <a:pt x="47" y="0"/>
                      <a:pt x="48" y="1"/>
                    </a:cubicBezTo>
                    <a:cubicBezTo>
                      <a:pt x="48" y="2"/>
                      <a:pt x="48" y="2"/>
                      <a:pt x="48" y="2"/>
                    </a:cubicBezTo>
                    <a:cubicBezTo>
                      <a:pt x="48" y="2"/>
                      <a:pt x="48" y="2"/>
                      <a:pt x="48" y="2"/>
                    </a:cubicBezTo>
                    <a:cubicBezTo>
                      <a:pt x="48" y="18"/>
                      <a:pt x="48" y="18"/>
                      <a:pt x="48" y="18"/>
                    </a:cubicBezTo>
                    <a:cubicBezTo>
                      <a:pt x="49" y="18"/>
                      <a:pt x="51" y="19"/>
                      <a:pt x="52" y="20"/>
                    </a:cubicBezTo>
                    <a:cubicBezTo>
                      <a:pt x="52" y="20"/>
                      <a:pt x="52" y="20"/>
                      <a:pt x="52" y="20"/>
                    </a:cubicBezTo>
                    <a:cubicBezTo>
                      <a:pt x="54" y="21"/>
                      <a:pt x="55" y="24"/>
                      <a:pt x="55" y="26"/>
                    </a:cubicBezTo>
                    <a:cubicBezTo>
                      <a:pt x="55" y="29"/>
                      <a:pt x="54" y="31"/>
                      <a:pt x="52" y="32"/>
                    </a:cubicBezTo>
                    <a:cubicBezTo>
                      <a:pt x="51" y="34"/>
                      <a:pt x="49" y="34"/>
                      <a:pt x="48" y="35"/>
                    </a:cubicBezTo>
                    <a:cubicBezTo>
                      <a:pt x="48" y="50"/>
                      <a:pt x="48" y="50"/>
                      <a:pt x="48" y="50"/>
                    </a:cubicBezTo>
                    <a:cubicBezTo>
                      <a:pt x="48" y="51"/>
                      <a:pt x="47" y="52"/>
                      <a:pt x="46" y="52"/>
                    </a:cubicBezTo>
                    <a:cubicBezTo>
                      <a:pt x="45" y="52"/>
                      <a:pt x="45" y="52"/>
                      <a:pt x="44" y="52"/>
                    </a:cubicBezTo>
                    <a:close/>
                    <a:moveTo>
                      <a:pt x="27" y="33"/>
                    </a:moveTo>
                    <a:cubicBezTo>
                      <a:pt x="27" y="33"/>
                      <a:pt x="27" y="33"/>
                      <a:pt x="27" y="33"/>
                    </a:cubicBezTo>
                    <a:cubicBezTo>
                      <a:pt x="27" y="19"/>
                      <a:pt x="27" y="19"/>
                      <a:pt x="27" y="19"/>
                    </a:cubicBezTo>
                    <a:cubicBezTo>
                      <a:pt x="11" y="19"/>
                      <a:pt x="11" y="19"/>
                      <a:pt x="11" y="19"/>
                    </a:cubicBezTo>
                    <a:cubicBezTo>
                      <a:pt x="9" y="19"/>
                      <a:pt x="7" y="20"/>
                      <a:pt x="6" y="21"/>
                    </a:cubicBezTo>
                    <a:cubicBezTo>
                      <a:pt x="5" y="23"/>
                      <a:pt x="4" y="24"/>
                      <a:pt x="4" y="26"/>
                    </a:cubicBezTo>
                    <a:cubicBezTo>
                      <a:pt x="4" y="28"/>
                      <a:pt x="5" y="29"/>
                      <a:pt x="6" y="31"/>
                    </a:cubicBezTo>
                    <a:cubicBezTo>
                      <a:pt x="7" y="32"/>
                      <a:pt x="9" y="33"/>
                      <a:pt x="10" y="33"/>
                    </a:cubicBezTo>
                    <a:cubicBezTo>
                      <a:pt x="11" y="33"/>
                      <a:pt x="12" y="34"/>
                      <a:pt x="12" y="34"/>
                    </a:cubicBezTo>
                    <a:cubicBezTo>
                      <a:pt x="18" y="50"/>
                      <a:pt x="18" y="50"/>
                      <a:pt x="18" y="50"/>
                    </a:cubicBezTo>
                    <a:cubicBezTo>
                      <a:pt x="20" y="50"/>
                      <a:pt x="20" y="50"/>
                      <a:pt x="20" y="50"/>
                    </a:cubicBezTo>
                    <a:cubicBezTo>
                      <a:pt x="22" y="49"/>
                      <a:pt x="22" y="49"/>
                      <a:pt x="22" y="49"/>
                    </a:cubicBezTo>
                    <a:cubicBezTo>
                      <a:pt x="17" y="36"/>
                      <a:pt x="17" y="36"/>
                      <a:pt x="17" y="36"/>
                    </a:cubicBezTo>
                    <a:cubicBezTo>
                      <a:pt x="17" y="36"/>
                      <a:pt x="17" y="35"/>
                      <a:pt x="17" y="35"/>
                    </a:cubicBezTo>
                    <a:cubicBezTo>
                      <a:pt x="17" y="34"/>
                      <a:pt x="18" y="33"/>
                      <a:pt x="19" y="33"/>
                    </a:cubicBezTo>
                    <a:cubicBezTo>
                      <a:pt x="27" y="33"/>
                      <a:pt x="27" y="33"/>
                      <a:pt x="27" y="33"/>
                    </a:cubicBezTo>
                    <a:close/>
                    <a:moveTo>
                      <a:pt x="29" y="17"/>
                    </a:moveTo>
                    <a:cubicBezTo>
                      <a:pt x="29" y="17"/>
                      <a:pt x="29" y="17"/>
                      <a:pt x="29" y="17"/>
                    </a:cubicBezTo>
                    <a:cubicBezTo>
                      <a:pt x="29" y="35"/>
                      <a:pt x="29" y="35"/>
                      <a:pt x="29" y="35"/>
                    </a:cubicBezTo>
                    <a:cubicBezTo>
                      <a:pt x="29" y="35"/>
                      <a:pt x="29" y="35"/>
                      <a:pt x="29" y="35"/>
                    </a:cubicBezTo>
                    <a:cubicBezTo>
                      <a:pt x="29" y="35"/>
                      <a:pt x="29" y="35"/>
                      <a:pt x="29" y="35"/>
                    </a:cubicBezTo>
                    <a:cubicBezTo>
                      <a:pt x="29" y="35"/>
                      <a:pt x="29" y="35"/>
                      <a:pt x="29" y="35"/>
                    </a:cubicBezTo>
                    <a:cubicBezTo>
                      <a:pt x="29" y="36"/>
                      <a:pt x="29" y="36"/>
                      <a:pt x="29" y="36"/>
                    </a:cubicBezTo>
                    <a:cubicBezTo>
                      <a:pt x="43" y="46"/>
                      <a:pt x="43" y="46"/>
                      <a:pt x="43" y="46"/>
                    </a:cubicBezTo>
                    <a:cubicBezTo>
                      <a:pt x="43" y="7"/>
                      <a:pt x="43" y="7"/>
                      <a:pt x="43" y="7"/>
                    </a:cubicBezTo>
                    <a:cubicBezTo>
                      <a:pt x="29" y="16"/>
                      <a:pt x="29" y="16"/>
                      <a:pt x="29" y="16"/>
                    </a:cubicBezTo>
                    <a:cubicBezTo>
                      <a:pt x="29" y="17"/>
                      <a:pt x="29" y="17"/>
                      <a:pt x="29" y="17"/>
                    </a:cubicBezTo>
                    <a:cubicBezTo>
                      <a:pt x="29" y="17"/>
                      <a:pt x="29" y="17"/>
                      <a:pt x="29" y="17"/>
                    </a:cubicBezTo>
                    <a:cubicBezTo>
                      <a:pt x="29" y="17"/>
                      <a:pt x="29" y="17"/>
                      <a:pt x="29" y="17"/>
                    </a:cubicBezTo>
                    <a:close/>
                    <a:moveTo>
                      <a:pt x="48" y="20"/>
                    </a:moveTo>
                    <a:cubicBezTo>
                      <a:pt x="48" y="20"/>
                      <a:pt x="48" y="20"/>
                      <a:pt x="48" y="20"/>
                    </a:cubicBezTo>
                    <a:cubicBezTo>
                      <a:pt x="48" y="32"/>
                      <a:pt x="48" y="32"/>
                      <a:pt x="48" y="32"/>
                    </a:cubicBezTo>
                    <a:cubicBezTo>
                      <a:pt x="49" y="32"/>
                      <a:pt x="49" y="31"/>
                      <a:pt x="50" y="31"/>
                    </a:cubicBezTo>
                    <a:cubicBezTo>
                      <a:pt x="51" y="29"/>
                      <a:pt x="52" y="28"/>
                      <a:pt x="52" y="26"/>
                    </a:cubicBezTo>
                    <a:cubicBezTo>
                      <a:pt x="52" y="24"/>
                      <a:pt x="51" y="23"/>
                      <a:pt x="50" y="22"/>
                    </a:cubicBezTo>
                    <a:cubicBezTo>
                      <a:pt x="50" y="22"/>
                      <a:pt x="50" y="22"/>
                      <a:pt x="50" y="22"/>
                    </a:cubicBezTo>
                    <a:cubicBezTo>
                      <a:pt x="49" y="21"/>
                      <a:pt x="49" y="21"/>
                      <a:pt x="48" y="20"/>
                    </a:cubicBezTo>
                    <a:close/>
                  </a:path>
                </a:pathLst>
              </a:custGeom>
              <a:solidFill>
                <a:schemeClr val="bg1"/>
              </a:solidFill>
              <a:ln>
                <a:noFill/>
              </a:ln>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3" name="Freeform 76"/>
              <p:cNvSpPr>
                <a:spLocks noEditPoints="1"/>
              </p:cNvSpPr>
              <p:nvPr/>
            </p:nvSpPr>
            <p:spPr bwMode="auto">
              <a:xfrm>
                <a:off x="7720542" y="3982509"/>
                <a:ext cx="321733" cy="330200"/>
              </a:xfrm>
              <a:custGeom>
                <a:avLst/>
                <a:gdLst>
                  <a:gd name="T0" fmla="*/ 42 w 64"/>
                  <a:gd name="T1" fmla="*/ 61 h 66"/>
                  <a:gd name="T2" fmla="*/ 32 w 64"/>
                  <a:gd name="T3" fmla="*/ 66 h 66"/>
                  <a:gd name="T4" fmla="*/ 22 w 64"/>
                  <a:gd name="T5" fmla="*/ 61 h 66"/>
                  <a:gd name="T6" fmla="*/ 17 w 64"/>
                  <a:gd name="T7" fmla="*/ 48 h 66"/>
                  <a:gd name="T8" fmla="*/ 32 w 64"/>
                  <a:gd name="T9" fmla="*/ 10 h 66"/>
                  <a:gd name="T10" fmla="*/ 47 w 64"/>
                  <a:gd name="T11" fmla="*/ 48 h 66"/>
                  <a:gd name="T12" fmla="*/ 32 w 64"/>
                  <a:gd name="T13" fmla="*/ 30 h 66"/>
                  <a:gd name="T14" fmla="*/ 39 w 64"/>
                  <a:gd name="T15" fmla="*/ 29 h 66"/>
                  <a:gd name="T16" fmla="*/ 40 w 64"/>
                  <a:gd name="T17" fmla="*/ 33 h 66"/>
                  <a:gd name="T18" fmla="*/ 35 w 64"/>
                  <a:gd name="T19" fmla="*/ 32 h 66"/>
                  <a:gd name="T20" fmla="*/ 29 w 64"/>
                  <a:gd name="T21" fmla="*/ 32 h 66"/>
                  <a:gd name="T22" fmla="*/ 24 w 64"/>
                  <a:gd name="T23" fmla="*/ 33 h 66"/>
                  <a:gd name="T24" fmla="*/ 25 w 64"/>
                  <a:gd name="T25" fmla="*/ 29 h 66"/>
                  <a:gd name="T26" fmla="*/ 32 w 64"/>
                  <a:gd name="T27" fmla="*/ 30 h 66"/>
                  <a:gd name="T28" fmla="*/ 32 w 64"/>
                  <a:gd name="T29" fmla="*/ 8 h 66"/>
                  <a:gd name="T30" fmla="*/ 32 w 64"/>
                  <a:gd name="T31" fmla="*/ 0 h 66"/>
                  <a:gd name="T32" fmla="*/ 46 w 64"/>
                  <a:gd name="T33" fmla="*/ 11 h 66"/>
                  <a:gd name="T34" fmla="*/ 43 w 64"/>
                  <a:gd name="T35" fmla="*/ 9 h 66"/>
                  <a:gd name="T36" fmla="*/ 49 w 64"/>
                  <a:gd name="T37" fmla="*/ 7 h 66"/>
                  <a:gd name="T38" fmla="*/ 55 w 64"/>
                  <a:gd name="T39" fmla="*/ 21 h 66"/>
                  <a:gd name="T40" fmla="*/ 58 w 64"/>
                  <a:gd name="T41" fmla="*/ 16 h 66"/>
                  <a:gd name="T42" fmla="*/ 55 w 64"/>
                  <a:gd name="T43" fmla="*/ 21 h 66"/>
                  <a:gd name="T44" fmla="*/ 56 w 64"/>
                  <a:gd name="T45" fmla="*/ 32 h 66"/>
                  <a:gd name="T46" fmla="*/ 64 w 64"/>
                  <a:gd name="T47" fmla="*/ 32 h 66"/>
                  <a:gd name="T48" fmla="*/ 53 w 64"/>
                  <a:gd name="T49" fmla="*/ 46 h 66"/>
                  <a:gd name="T50" fmla="*/ 55 w 64"/>
                  <a:gd name="T51" fmla="*/ 44 h 66"/>
                  <a:gd name="T52" fmla="*/ 58 w 64"/>
                  <a:gd name="T53" fmla="*/ 49 h 66"/>
                  <a:gd name="T54" fmla="*/ 9 w 64"/>
                  <a:gd name="T55" fmla="*/ 44 h 66"/>
                  <a:gd name="T56" fmla="*/ 6 w 64"/>
                  <a:gd name="T57" fmla="*/ 49 h 66"/>
                  <a:gd name="T58" fmla="*/ 9 w 64"/>
                  <a:gd name="T59" fmla="*/ 44 h 66"/>
                  <a:gd name="T60" fmla="*/ 8 w 64"/>
                  <a:gd name="T61" fmla="*/ 32 h 66"/>
                  <a:gd name="T62" fmla="*/ 0 w 64"/>
                  <a:gd name="T63" fmla="*/ 32 h 66"/>
                  <a:gd name="T64" fmla="*/ 11 w 64"/>
                  <a:gd name="T65" fmla="*/ 18 h 66"/>
                  <a:gd name="T66" fmla="*/ 9 w 64"/>
                  <a:gd name="T67" fmla="*/ 21 h 66"/>
                  <a:gd name="T68" fmla="*/ 6 w 64"/>
                  <a:gd name="T69" fmla="*/ 16 h 66"/>
                  <a:gd name="T70" fmla="*/ 21 w 64"/>
                  <a:gd name="T71" fmla="*/ 9 h 66"/>
                  <a:gd name="T72" fmla="*/ 15 w 64"/>
                  <a:gd name="T73" fmla="*/ 7 h 66"/>
                  <a:gd name="T74" fmla="*/ 21 w 64"/>
                  <a:gd name="T75" fmla="*/ 9 h 66"/>
                  <a:gd name="T76" fmla="*/ 41 w 64"/>
                  <a:gd name="T77" fmla="*/ 46 h 66"/>
                  <a:gd name="T78" fmla="*/ 44 w 64"/>
                  <a:gd name="T79" fmla="*/ 21 h 66"/>
                  <a:gd name="T80" fmla="*/ 15 w 64"/>
                  <a:gd name="T81" fmla="*/ 32 h 66"/>
                  <a:gd name="T82" fmla="*/ 23 w 64"/>
                  <a:gd name="T83" fmla="*/ 47 h 66"/>
                  <a:gd name="T84" fmla="*/ 25 w 64"/>
                  <a:gd name="T85" fmla="*/ 53 h 66"/>
                  <a:gd name="T86" fmla="*/ 27 w 64"/>
                  <a:gd name="T87" fmla="*/ 56 h 66"/>
                  <a:gd name="T88" fmla="*/ 31 w 64"/>
                  <a:gd name="T89" fmla="*/ 60 h 66"/>
                  <a:gd name="T90" fmla="*/ 33 w 64"/>
                  <a:gd name="T91" fmla="*/ 60 h 66"/>
                  <a:gd name="T92" fmla="*/ 34 w 64"/>
                  <a:gd name="T93" fmla="*/ 58 h 66"/>
                  <a:gd name="T94" fmla="*/ 39 w 64"/>
                  <a:gd name="T95"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6">
                    <a:moveTo>
                      <a:pt x="45" y="50"/>
                    </a:moveTo>
                    <a:cubicBezTo>
                      <a:pt x="45" y="58"/>
                      <a:pt x="45" y="58"/>
                      <a:pt x="45" y="58"/>
                    </a:cubicBezTo>
                    <a:cubicBezTo>
                      <a:pt x="45" y="60"/>
                      <a:pt x="43" y="61"/>
                      <a:pt x="42" y="61"/>
                    </a:cubicBezTo>
                    <a:cubicBezTo>
                      <a:pt x="39" y="61"/>
                      <a:pt x="39" y="61"/>
                      <a:pt x="39" y="61"/>
                    </a:cubicBezTo>
                    <a:cubicBezTo>
                      <a:pt x="38" y="62"/>
                      <a:pt x="38" y="63"/>
                      <a:pt x="37" y="64"/>
                    </a:cubicBezTo>
                    <a:cubicBezTo>
                      <a:pt x="36" y="65"/>
                      <a:pt x="34" y="66"/>
                      <a:pt x="32" y="66"/>
                    </a:cubicBezTo>
                    <a:cubicBezTo>
                      <a:pt x="30" y="66"/>
                      <a:pt x="28" y="65"/>
                      <a:pt x="27" y="64"/>
                    </a:cubicBezTo>
                    <a:cubicBezTo>
                      <a:pt x="26" y="63"/>
                      <a:pt x="26" y="62"/>
                      <a:pt x="25" y="61"/>
                    </a:cubicBezTo>
                    <a:cubicBezTo>
                      <a:pt x="22" y="61"/>
                      <a:pt x="22" y="61"/>
                      <a:pt x="22" y="61"/>
                    </a:cubicBezTo>
                    <a:cubicBezTo>
                      <a:pt x="21" y="61"/>
                      <a:pt x="19" y="60"/>
                      <a:pt x="19" y="58"/>
                    </a:cubicBezTo>
                    <a:cubicBezTo>
                      <a:pt x="19" y="50"/>
                      <a:pt x="19" y="50"/>
                      <a:pt x="19" y="50"/>
                    </a:cubicBezTo>
                    <a:cubicBezTo>
                      <a:pt x="18" y="49"/>
                      <a:pt x="17" y="49"/>
                      <a:pt x="17" y="48"/>
                    </a:cubicBezTo>
                    <a:cubicBezTo>
                      <a:pt x="12" y="44"/>
                      <a:pt x="10" y="38"/>
                      <a:pt x="10" y="32"/>
                    </a:cubicBezTo>
                    <a:cubicBezTo>
                      <a:pt x="10" y="26"/>
                      <a:pt x="12" y="21"/>
                      <a:pt x="17" y="17"/>
                    </a:cubicBezTo>
                    <a:cubicBezTo>
                      <a:pt x="21" y="13"/>
                      <a:pt x="26" y="10"/>
                      <a:pt x="32" y="10"/>
                    </a:cubicBezTo>
                    <a:cubicBezTo>
                      <a:pt x="38" y="10"/>
                      <a:pt x="43" y="13"/>
                      <a:pt x="47" y="17"/>
                    </a:cubicBezTo>
                    <a:cubicBezTo>
                      <a:pt x="52" y="21"/>
                      <a:pt x="54" y="26"/>
                      <a:pt x="54" y="32"/>
                    </a:cubicBezTo>
                    <a:cubicBezTo>
                      <a:pt x="54" y="38"/>
                      <a:pt x="52" y="44"/>
                      <a:pt x="47" y="48"/>
                    </a:cubicBezTo>
                    <a:cubicBezTo>
                      <a:pt x="47" y="49"/>
                      <a:pt x="46" y="49"/>
                      <a:pt x="45" y="50"/>
                    </a:cubicBezTo>
                    <a:close/>
                    <a:moveTo>
                      <a:pt x="32" y="30"/>
                    </a:moveTo>
                    <a:cubicBezTo>
                      <a:pt x="32" y="30"/>
                      <a:pt x="32" y="30"/>
                      <a:pt x="32" y="30"/>
                    </a:cubicBezTo>
                    <a:cubicBezTo>
                      <a:pt x="32" y="29"/>
                      <a:pt x="33" y="29"/>
                      <a:pt x="33" y="29"/>
                    </a:cubicBezTo>
                    <a:cubicBezTo>
                      <a:pt x="34" y="29"/>
                      <a:pt x="35" y="28"/>
                      <a:pt x="36" y="28"/>
                    </a:cubicBezTo>
                    <a:cubicBezTo>
                      <a:pt x="37" y="28"/>
                      <a:pt x="38" y="29"/>
                      <a:pt x="39" y="29"/>
                    </a:cubicBezTo>
                    <a:cubicBezTo>
                      <a:pt x="40" y="29"/>
                      <a:pt x="41" y="30"/>
                      <a:pt x="42" y="31"/>
                    </a:cubicBezTo>
                    <a:cubicBezTo>
                      <a:pt x="42" y="31"/>
                      <a:pt x="42" y="32"/>
                      <a:pt x="42" y="33"/>
                    </a:cubicBezTo>
                    <a:cubicBezTo>
                      <a:pt x="41" y="33"/>
                      <a:pt x="40" y="33"/>
                      <a:pt x="40" y="33"/>
                    </a:cubicBezTo>
                    <a:cubicBezTo>
                      <a:pt x="39" y="32"/>
                      <a:pt x="39" y="32"/>
                      <a:pt x="38" y="32"/>
                    </a:cubicBezTo>
                    <a:cubicBezTo>
                      <a:pt x="38" y="32"/>
                      <a:pt x="37" y="32"/>
                      <a:pt x="36" y="32"/>
                    </a:cubicBezTo>
                    <a:cubicBezTo>
                      <a:pt x="36" y="32"/>
                      <a:pt x="35" y="32"/>
                      <a:pt x="35" y="32"/>
                    </a:cubicBezTo>
                    <a:cubicBezTo>
                      <a:pt x="34" y="32"/>
                      <a:pt x="34" y="32"/>
                      <a:pt x="33" y="33"/>
                    </a:cubicBezTo>
                    <a:cubicBezTo>
                      <a:pt x="32" y="33"/>
                      <a:pt x="31" y="33"/>
                      <a:pt x="31" y="33"/>
                    </a:cubicBezTo>
                    <a:cubicBezTo>
                      <a:pt x="30" y="32"/>
                      <a:pt x="30" y="32"/>
                      <a:pt x="29" y="32"/>
                    </a:cubicBezTo>
                    <a:cubicBezTo>
                      <a:pt x="29" y="32"/>
                      <a:pt x="28" y="32"/>
                      <a:pt x="28" y="32"/>
                    </a:cubicBezTo>
                    <a:cubicBezTo>
                      <a:pt x="27" y="32"/>
                      <a:pt x="26" y="32"/>
                      <a:pt x="26" y="32"/>
                    </a:cubicBezTo>
                    <a:cubicBezTo>
                      <a:pt x="25" y="32"/>
                      <a:pt x="25" y="32"/>
                      <a:pt x="24" y="33"/>
                    </a:cubicBezTo>
                    <a:cubicBezTo>
                      <a:pt x="24" y="33"/>
                      <a:pt x="23" y="33"/>
                      <a:pt x="22" y="33"/>
                    </a:cubicBezTo>
                    <a:cubicBezTo>
                      <a:pt x="22" y="32"/>
                      <a:pt x="22" y="31"/>
                      <a:pt x="22" y="31"/>
                    </a:cubicBezTo>
                    <a:cubicBezTo>
                      <a:pt x="23" y="30"/>
                      <a:pt x="24" y="29"/>
                      <a:pt x="25" y="29"/>
                    </a:cubicBezTo>
                    <a:cubicBezTo>
                      <a:pt x="26" y="29"/>
                      <a:pt x="27" y="28"/>
                      <a:pt x="28" y="28"/>
                    </a:cubicBezTo>
                    <a:cubicBezTo>
                      <a:pt x="29" y="28"/>
                      <a:pt x="30" y="29"/>
                      <a:pt x="31" y="29"/>
                    </a:cubicBezTo>
                    <a:cubicBezTo>
                      <a:pt x="31" y="29"/>
                      <a:pt x="32" y="29"/>
                      <a:pt x="32" y="30"/>
                    </a:cubicBezTo>
                    <a:close/>
                    <a:moveTo>
                      <a:pt x="34" y="7"/>
                    </a:moveTo>
                    <a:cubicBezTo>
                      <a:pt x="34" y="7"/>
                      <a:pt x="34" y="7"/>
                      <a:pt x="34" y="7"/>
                    </a:cubicBezTo>
                    <a:cubicBezTo>
                      <a:pt x="34" y="8"/>
                      <a:pt x="33" y="8"/>
                      <a:pt x="32" y="8"/>
                    </a:cubicBezTo>
                    <a:cubicBezTo>
                      <a:pt x="31" y="8"/>
                      <a:pt x="30" y="8"/>
                      <a:pt x="30" y="7"/>
                    </a:cubicBezTo>
                    <a:cubicBezTo>
                      <a:pt x="30" y="2"/>
                      <a:pt x="30" y="2"/>
                      <a:pt x="30" y="2"/>
                    </a:cubicBezTo>
                    <a:cubicBezTo>
                      <a:pt x="30" y="1"/>
                      <a:pt x="31" y="0"/>
                      <a:pt x="32" y="0"/>
                    </a:cubicBezTo>
                    <a:cubicBezTo>
                      <a:pt x="33" y="0"/>
                      <a:pt x="34" y="1"/>
                      <a:pt x="34" y="2"/>
                    </a:cubicBezTo>
                    <a:cubicBezTo>
                      <a:pt x="34" y="7"/>
                      <a:pt x="34" y="7"/>
                      <a:pt x="34" y="7"/>
                    </a:cubicBezTo>
                    <a:close/>
                    <a:moveTo>
                      <a:pt x="46" y="11"/>
                    </a:moveTo>
                    <a:cubicBezTo>
                      <a:pt x="46" y="11"/>
                      <a:pt x="46" y="11"/>
                      <a:pt x="46" y="11"/>
                    </a:cubicBezTo>
                    <a:cubicBezTo>
                      <a:pt x="46" y="12"/>
                      <a:pt x="45" y="12"/>
                      <a:pt x="44" y="12"/>
                    </a:cubicBezTo>
                    <a:cubicBezTo>
                      <a:pt x="43" y="11"/>
                      <a:pt x="43" y="10"/>
                      <a:pt x="43" y="9"/>
                    </a:cubicBezTo>
                    <a:cubicBezTo>
                      <a:pt x="46" y="5"/>
                      <a:pt x="46" y="5"/>
                      <a:pt x="46" y="5"/>
                    </a:cubicBezTo>
                    <a:cubicBezTo>
                      <a:pt x="46" y="4"/>
                      <a:pt x="47" y="4"/>
                      <a:pt x="48" y="5"/>
                    </a:cubicBezTo>
                    <a:cubicBezTo>
                      <a:pt x="49" y="5"/>
                      <a:pt x="49" y="6"/>
                      <a:pt x="49" y="7"/>
                    </a:cubicBezTo>
                    <a:cubicBezTo>
                      <a:pt x="46" y="11"/>
                      <a:pt x="46" y="11"/>
                      <a:pt x="46" y="11"/>
                    </a:cubicBezTo>
                    <a:close/>
                    <a:moveTo>
                      <a:pt x="55" y="21"/>
                    </a:moveTo>
                    <a:cubicBezTo>
                      <a:pt x="55" y="21"/>
                      <a:pt x="55" y="21"/>
                      <a:pt x="55" y="21"/>
                    </a:cubicBezTo>
                    <a:cubicBezTo>
                      <a:pt x="54" y="21"/>
                      <a:pt x="53" y="21"/>
                      <a:pt x="53" y="20"/>
                    </a:cubicBezTo>
                    <a:cubicBezTo>
                      <a:pt x="52" y="20"/>
                      <a:pt x="53" y="19"/>
                      <a:pt x="53" y="18"/>
                    </a:cubicBezTo>
                    <a:cubicBezTo>
                      <a:pt x="58" y="16"/>
                      <a:pt x="58" y="16"/>
                      <a:pt x="58" y="16"/>
                    </a:cubicBezTo>
                    <a:cubicBezTo>
                      <a:pt x="58" y="15"/>
                      <a:pt x="59" y="16"/>
                      <a:pt x="60" y="16"/>
                    </a:cubicBezTo>
                    <a:cubicBezTo>
                      <a:pt x="60" y="17"/>
                      <a:pt x="60" y="18"/>
                      <a:pt x="59" y="18"/>
                    </a:cubicBezTo>
                    <a:cubicBezTo>
                      <a:pt x="55" y="21"/>
                      <a:pt x="55" y="21"/>
                      <a:pt x="55" y="21"/>
                    </a:cubicBezTo>
                    <a:close/>
                    <a:moveTo>
                      <a:pt x="57" y="34"/>
                    </a:moveTo>
                    <a:cubicBezTo>
                      <a:pt x="57" y="34"/>
                      <a:pt x="57" y="34"/>
                      <a:pt x="57" y="34"/>
                    </a:cubicBezTo>
                    <a:cubicBezTo>
                      <a:pt x="57" y="34"/>
                      <a:pt x="56" y="33"/>
                      <a:pt x="56" y="32"/>
                    </a:cubicBezTo>
                    <a:cubicBezTo>
                      <a:pt x="56" y="31"/>
                      <a:pt x="57" y="31"/>
                      <a:pt x="57" y="31"/>
                    </a:cubicBezTo>
                    <a:cubicBezTo>
                      <a:pt x="62" y="31"/>
                      <a:pt x="62" y="31"/>
                      <a:pt x="62" y="31"/>
                    </a:cubicBezTo>
                    <a:cubicBezTo>
                      <a:pt x="63" y="31"/>
                      <a:pt x="64" y="31"/>
                      <a:pt x="64" y="32"/>
                    </a:cubicBezTo>
                    <a:cubicBezTo>
                      <a:pt x="64" y="33"/>
                      <a:pt x="63" y="34"/>
                      <a:pt x="62" y="34"/>
                    </a:cubicBezTo>
                    <a:cubicBezTo>
                      <a:pt x="57" y="34"/>
                      <a:pt x="57" y="34"/>
                      <a:pt x="57" y="34"/>
                    </a:cubicBezTo>
                    <a:close/>
                    <a:moveTo>
                      <a:pt x="53" y="46"/>
                    </a:moveTo>
                    <a:cubicBezTo>
                      <a:pt x="53" y="46"/>
                      <a:pt x="53" y="46"/>
                      <a:pt x="53" y="46"/>
                    </a:cubicBezTo>
                    <a:cubicBezTo>
                      <a:pt x="53" y="46"/>
                      <a:pt x="52" y="45"/>
                      <a:pt x="53" y="44"/>
                    </a:cubicBezTo>
                    <a:cubicBezTo>
                      <a:pt x="53" y="44"/>
                      <a:pt x="54" y="43"/>
                      <a:pt x="55" y="44"/>
                    </a:cubicBezTo>
                    <a:cubicBezTo>
                      <a:pt x="59" y="46"/>
                      <a:pt x="59" y="46"/>
                      <a:pt x="59" y="46"/>
                    </a:cubicBezTo>
                    <a:cubicBezTo>
                      <a:pt x="60" y="47"/>
                      <a:pt x="60" y="48"/>
                      <a:pt x="60" y="48"/>
                    </a:cubicBezTo>
                    <a:cubicBezTo>
                      <a:pt x="59" y="49"/>
                      <a:pt x="58" y="49"/>
                      <a:pt x="58" y="49"/>
                    </a:cubicBezTo>
                    <a:cubicBezTo>
                      <a:pt x="53" y="46"/>
                      <a:pt x="53" y="46"/>
                      <a:pt x="53" y="46"/>
                    </a:cubicBezTo>
                    <a:close/>
                    <a:moveTo>
                      <a:pt x="9" y="44"/>
                    </a:moveTo>
                    <a:cubicBezTo>
                      <a:pt x="9" y="44"/>
                      <a:pt x="9" y="44"/>
                      <a:pt x="9" y="44"/>
                    </a:cubicBezTo>
                    <a:cubicBezTo>
                      <a:pt x="10" y="43"/>
                      <a:pt x="11" y="44"/>
                      <a:pt x="11" y="44"/>
                    </a:cubicBezTo>
                    <a:cubicBezTo>
                      <a:pt x="12" y="45"/>
                      <a:pt x="11" y="46"/>
                      <a:pt x="11" y="46"/>
                    </a:cubicBezTo>
                    <a:cubicBezTo>
                      <a:pt x="6" y="49"/>
                      <a:pt x="6" y="49"/>
                      <a:pt x="6" y="49"/>
                    </a:cubicBezTo>
                    <a:cubicBezTo>
                      <a:pt x="6" y="49"/>
                      <a:pt x="5" y="49"/>
                      <a:pt x="4" y="48"/>
                    </a:cubicBezTo>
                    <a:cubicBezTo>
                      <a:pt x="4" y="48"/>
                      <a:pt x="4" y="47"/>
                      <a:pt x="5" y="46"/>
                    </a:cubicBezTo>
                    <a:cubicBezTo>
                      <a:pt x="9" y="44"/>
                      <a:pt x="9" y="44"/>
                      <a:pt x="9" y="44"/>
                    </a:cubicBezTo>
                    <a:close/>
                    <a:moveTo>
                      <a:pt x="7" y="31"/>
                    </a:moveTo>
                    <a:cubicBezTo>
                      <a:pt x="7" y="31"/>
                      <a:pt x="7" y="31"/>
                      <a:pt x="7" y="31"/>
                    </a:cubicBezTo>
                    <a:cubicBezTo>
                      <a:pt x="7" y="31"/>
                      <a:pt x="8" y="31"/>
                      <a:pt x="8" y="32"/>
                    </a:cubicBezTo>
                    <a:cubicBezTo>
                      <a:pt x="8" y="33"/>
                      <a:pt x="7" y="34"/>
                      <a:pt x="7" y="34"/>
                    </a:cubicBezTo>
                    <a:cubicBezTo>
                      <a:pt x="2" y="34"/>
                      <a:pt x="2" y="34"/>
                      <a:pt x="2" y="34"/>
                    </a:cubicBezTo>
                    <a:cubicBezTo>
                      <a:pt x="1" y="34"/>
                      <a:pt x="0" y="33"/>
                      <a:pt x="0" y="32"/>
                    </a:cubicBezTo>
                    <a:cubicBezTo>
                      <a:pt x="0" y="31"/>
                      <a:pt x="1" y="31"/>
                      <a:pt x="2" y="31"/>
                    </a:cubicBezTo>
                    <a:cubicBezTo>
                      <a:pt x="7" y="31"/>
                      <a:pt x="7" y="31"/>
                      <a:pt x="7" y="31"/>
                    </a:cubicBezTo>
                    <a:close/>
                    <a:moveTo>
                      <a:pt x="11" y="18"/>
                    </a:moveTo>
                    <a:cubicBezTo>
                      <a:pt x="11" y="18"/>
                      <a:pt x="11" y="18"/>
                      <a:pt x="11" y="18"/>
                    </a:cubicBezTo>
                    <a:cubicBezTo>
                      <a:pt x="11" y="19"/>
                      <a:pt x="12" y="20"/>
                      <a:pt x="11" y="20"/>
                    </a:cubicBezTo>
                    <a:cubicBezTo>
                      <a:pt x="11" y="21"/>
                      <a:pt x="10" y="21"/>
                      <a:pt x="9" y="21"/>
                    </a:cubicBezTo>
                    <a:cubicBezTo>
                      <a:pt x="5" y="18"/>
                      <a:pt x="5" y="18"/>
                      <a:pt x="5" y="18"/>
                    </a:cubicBezTo>
                    <a:cubicBezTo>
                      <a:pt x="4" y="18"/>
                      <a:pt x="4" y="17"/>
                      <a:pt x="4" y="16"/>
                    </a:cubicBezTo>
                    <a:cubicBezTo>
                      <a:pt x="5" y="16"/>
                      <a:pt x="6" y="15"/>
                      <a:pt x="6" y="16"/>
                    </a:cubicBezTo>
                    <a:cubicBezTo>
                      <a:pt x="11" y="18"/>
                      <a:pt x="11" y="18"/>
                      <a:pt x="11" y="18"/>
                    </a:cubicBezTo>
                    <a:close/>
                    <a:moveTo>
                      <a:pt x="21" y="9"/>
                    </a:moveTo>
                    <a:cubicBezTo>
                      <a:pt x="21" y="9"/>
                      <a:pt x="21" y="9"/>
                      <a:pt x="21" y="9"/>
                    </a:cubicBezTo>
                    <a:cubicBezTo>
                      <a:pt x="21" y="10"/>
                      <a:pt x="21" y="11"/>
                      <a:pt x="20" y="12"/>
                    </a:cubicBezTo>
                    <a:cubicBezTo>
                      <a:pt x="19" y="12"/>
                      <a:pt x="18" y="12"/>
                      <a:pt x="18" y="11"/>
                    </a:cubicBezTo>
                    <a:cubicBezTo>
                      <a:pt x="15" y="7"/>
                      <a:pt x="15" y="7"/>
                      <a:pt x="15" y="7"/>
                    </a:cubicBezTo>
                    <a:cubicBezTo>
                      <a:pt x="15" y="6"/>
                      <a:pt x="15" y="5"/>
                      <a:pt x="16" y="5"/>
                    </a:cubicBezTo>
                    <a:cubicBezTo>
                      <a:pt x="17" y="4"/>
                      <a:pt x="18" y="4"/>
                      <a:pt x="18" y="5"/>
                    </a:cubicBezTo>
                    <a:cubicBezTo>
                      <a:pt x="21" y="9"/>
                      <a:pt x="21" y="9"/>
                      <a:pt x="21" y="9"/>
                    </a:cubicBezTo>
                    <a:close/>
                    <a:moveTo>
                      <a:pt x="41" y="47"/>
                    </a:moveTo>
                    <a:cubicBezTo>
                      <a:pt x="41" y="47"/>
                      <a:pt x="41" y="47"/>
                      <a:pt x="41" y="47"/>
                    </a:cubicBezTo>
                    <a:cubicBezTo>
                      <a:pt x="41" y="46"/>
                      <a:pt x="41" y="46"/>
                      <a:pt x="41" y="46"/>
                    </a:cubicBezTo>
                    <a:cubicBezTo>
                      <a:pt x="42" y="46"/>
                      <a:pt x="43" y="45"/>
                      <a:pt x="44" y="44"/>
                    </a:cubicBezTo>
                    <a:cubicBezTo>
                      <a:pt x="47" y="41"/>
                      <a:pt x="49" y="37"/>
                      <a:pt x="49" y="32"/>
                    </a:cubicBezTo>
                    <a:cubicBezTo>
                      <a:pt x="49" y="28"/>
                      <a:pt x="47" y="24"/>
                      <a:pt x="44" y="21"/>
                    </a:cubicBezTo>
                    <a:cubicBezTo>
                      <a:pt x="41" y="17"/>
                      <a:pt x="36" y="16"/>
                      <a:pt x="32" y="16"/>
                    </a:cubicBezTo>
                    <a:cubicBezTo>
                      <a:pt x="28" y="16"/>
                      <a:pt x="23" y="17"/>
                      <a:pt x="20" y="21"/>
                    </a:cubicBezTo>
                    <a:cubicBezTo>
                      <a:pt x="17" y="24"/>
                      <a:pt x="15" y="28"/>
                      <a:pt x="15" y="32"/>
                    </a:cubicBezTo>
                    <a:cubicBezTo>
                      <a:pt x="15" y="37"/>
                      <a:pt x="17" y="41"/>
                      <a:pt x="20" y="44"/>
                    </a:cubicBezTo>
                    <a:cubicBezTo>
                      <a:pt x="21" y="45"/>
                      <a:pt x="22" y="46"/>
                      <a:pt x="23" y="46"/>
                    </a:cubicBezTo>
                    <a:cubicBezTo>
                      <a:pt x="23" y="47"/>
                      <a:pt x="23" y="47"/>
                      <a:pt x="23" y="47"/>
                    </a:cubicBezTo>
                    <a:cubicBezTo>
                      <a:pt x="26" y="48"/>
                      <a:pt x="29" y="49"/>
                      <a:pt x="32" y="49"/>
                    </a:cubicBezTo>
                    <a:cubicBezTo>
                      <a:pt x="35" y="49"/>
                      <a:pt x="38" y="48"/>
                      <a:pt x="41" y="47"/>
                    </a:cubicBezTo>
                    <a:close/>
                    <a:moveTo>
                      <a:pt x="25" y="53"/>
                    </a:moveTo>
                    <a:cubicBezTo>
                      <a:pt x="25" y="53"/>
                      <a:pt x="25" y="53"/>
                      <a:pt x="25" y="53"/>
                    </a:cubicBezTo>
                    <a:cubicBezTo>
                      <a:pt x="25" y="56"/>
                      <a:pt x="25" y="56"/>
                      <a:pt x="25" y="56"/>
                    </a:cubicBezTo>
                    <a:cubicBezTo>
                      <a:pt x="27" y="56"/>
                      <a:pt x="27" y="56"/>
                      <a:pt x="27" y="56"/>
                    </a:cubicBezTo>
                    <a:cubicBezTo>
                      <a:pt x="29" y="56"/>
                      <a:pt x="30" y="57"/>
                      <a:pt x="30" y="58"/>
                    </a:cubicBezTo>
                    <a:cubicBezTo>
                      <a:pt x="30" y="59"/>
                      <a:pt x="30" y="59"/>
                      <a:pt x="30" y="59"/>
                    </a:cubicBezTo>
                    <a:cubicBezTo>
                      <a:pt x="30" y="59"/>
                      <a:pt x="30" y="59"/>
                      <a:pt x="31" y="60"/>
                    </a:cubicBezTo>
                    <a:cubicBezTo>
                      <a:pt x="31" y="60"/>
                      <a:pt x="31" y="60"/>
                      <a:pt x="31" y="60"/>
                    </a:cubicBezTo>
                    <a:cubicBezTo>
                      <a:pt x="31" y="60"/>
                      <a:pt x="31" y="60"/>
                      <a:pt x="32" y="60"/>
                    </a:cubicBezTo>
                    <a:cubicBezTo>
                      <a:pt x="32" y="60"/>
                      <a:pt x="33" y="60"/>
                      <a:pt x="33" y="60"/>
                    </a:cubicBezTo>
                    <a:cubicBezTo>
                      <a:pt x="33" y="60"/>
                      <a:pt x="33" y="60"/>
                      <a:pt x="33" y="60"/>
                    </a:cubicBezTo>
                    <a:cubicBezTo>
                      <a:pt x="34" y="59"/>
                      <a:pt x="34" y="59"/>
                      <a:pt x="34" y="59"/>
                    </a:cubicBezTo>
                    <a:cubicBezTo>
                      <a:pt x="34" y="58"/>
                      <a:pt x="34" y="58"/>
                      <a:pt x="34" y="58"/>
                    </a:cubicBezTo>
                    <a:cubicBezTo>
                      <a:pt x="34" y="57"/>
                      <a:pt x="35" y="56"/>
                      <a:pt x="37" y="56"/>
                    </a:cubicBezTo>
                    <a:cubicBezTo>
                      <a:pt x="39" y="56"/>
                      <a:pt x="39" y="56"/>
                      <a:pt x="39" y="56"/>
                    </a:cubicBezTo>
                    <a:cubicBezTo>
                      <a:pt x="39" y="53"/>
                      <a:pt x="39" y="53"/>
                      <a:pt x="39" y="53"/>
                    </a:cubicBezTo>
                    <a:cubicBezTo>
                      <a:pt x="37" y="54"/>
                      <a:pt x="35" y="54"/>
                      <a:pt x="32" y="54"/>
                    </a:cubicBezTo>
                    <a:cubicBezTo>
                      <a:pt x="29" y="54"/>
                      <a:pt x="27" y="54"/>
                      <a:pt x="25"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6" name="Freeform 77"/>
              <p:cNvSpPr>
                <a:spLocks noEditPoints="1"/>
              </p:cNvSpPr>
              <p:nvPr/>
            </p:nvSpPr>
            <p:spPr bwMode="auto">
              <a:xfrm>
                <a:off x="4860926" y="5237693"/>
                <a:ext cx="340783" cy="345017"/>
              </a:xfrm>
              <a:custGeom>
                <a:avLst/>
                <a:gdLst>
                  <a:gd name="T0" fmla="*/ 9 w 68"/>
                  <a:gd name="T1" fmla="*/ 50 h 69"/>
                  <a:gd name="T2" fmla="*/ 5 w 68"/>
                  <a:gd name="T3" fmla="*/ 56 h 69"/>
                  <a:gd name="T4" fmla="*/ 2 w 68"/>
                  <a:gd name="T5" fmla="*/ 54 h 69"/>
                  <a:gd name="T6" fmla="*/ 55 w 68"/>
                  <a:gd name="T7" fmla="*/ 23 h 69"/>
                  <a:gd name="T8" fmla="*/ 45 w 68"/>
                  <a:gd name="T9" fmla="*/ 33 h 69"/>
                  <a:gd name="T10" fmla="*/ 45 w 68"/>
                  <a:gd name="T11" fmla="*/ 14 h 69"/>
                  <a:gd name="T12" fmla="*/ 45 w 68"/>
                  <a:gd name="T13" fmla="*/ 17 h 69"/>
                  <a:gd name="T14" fmla="*/ 39 w 68"/>
                  <a:gd name="T15" fmla="*/ 23 h 69"/>
                  <a:gd name="T16" fmla="*/ 52 w 68"/>
                  <a:gd name="T17" fmla="*/ 23 h 69"/>
                  <a:gd name="T18" fmla="*/ 9 w 68"/>
                  <a:gd name="T19" fmla="*/ 45 h 69"/>
                  <a:gd name="T20" fmla="*/ 10 w 68"/>
                  <a:gd name="T21" fmla="*/ 39 h 69"/>
                  <a:gd name="T22" fmla="*/ 10 w 68"/>
                  <a:gd name="T23" fmla="*/ 37 h 69"/>
                  <a:gd name="T24" fmla="*/ 2 w 68"/>
                  <a:gd name="T25" fmla="*/ 39 h 69"/>
                  <a:gd name="T26" fmla="*/ 0 w 68"/>
                  <a:gd name="T27" fmla="*/ 28 h 69"/>
                  <a:gd name="T28" fmla="*/ 5 w 68"/>
                  <a:gd name="T29" fmla="*/ 19 h 69"/>
                  <a:gd name="T30" fmla="*/ 14 w 68"/>
                  <a:gd name="T31" fmla="*/ 14 h 69"/>
                  <a:gd name="T32" fmla="*/ 22 w 68"/>
                  <a:gd name="T33" fmla="*/ 14 h 69"/>
                  <a:gd name="T34" fmla="*/ 22 w 68"/>
                  <a:gd name="T35" fmla="*/ 14 h 69"/>
                  <a:gd name="T36" fmla="*/ 64 w 68"/>
                  <a:gd name="T37" fmla="*/ 2 h 69"/>
                  <a:gd name="T38" fmla="*/ 66 w 68"/>
                  <a:gd name="T39" fmla="*/ 4 h 69"/>
                  <a:gd name="T40" fmla="*/ 66 w 68"/>
                  <a:gd name="T41" fmla="*/ 27 h 69"/>
                  <a:gd name="T42" fmla="*/ 55 w 68"/>
                  <a:gd name="T43" fmla="*/ 47 h 69"/>
                  <a:gd name="T44" fmla="*/ 55 w 68"/>
                  <a:gd name="T45" fmla="*/ 55 h 69"/>
                  <a:gd name="T46" fmla="*/ 50 w 68"/>
                  <a:gd name="T47" fmla="*/ 64 h 69"/>
                  <a:gd name="T48" fmla="*/ 30 w 68"/>
                  <a:gd name="T49" fmla="*/ 67 h 69"/>
                  <a:gd name="T50" fmla="*/ 29 w 68"/>
                  <a:gd name="T51" fmla="*/ 62 h 69"/>
                  <a:gd name="T52" fmla="*/ 32 w 68"/>
                  <a:gd name="T53" fmla="*/ 58 h 69"/>
                  <a:gd name="T54" fmla="*/ 24 w 68"/>
                  <a:gd name="T55" fmla="*/ 59 h 69"/>
                  <a:gd name="T56" fmla="*/ 22 w 68"/>
                  <a:gd name="T57" fmla="*/ 58 h 69"/>
                  <a:gd name="T58" fmla="*/ 9 w 68"/>
                  <a:gd name="T59" fmla="*/ 45 h 69"/>
                  <a:gd name="T60" fmla="*/ 15 w 68"/>
                  <a:gd name="T61" fmla="*/ 39 h 69"/>
                  <a:gd name="T62" fmla="*/ 25 w 68"/>
                  <a:gd name="T63" fmla="*/ 54 h 69"/>
                  <a:gd name="T64" fmla="*/ 34 w 68"/>
                  <a:gd name="T65" fmla="*/ 53 h 69"/>
                  <a:gd name="T66" fmla="*/ 38 w 68"/>
                  <a:gd name="T67" fmla="*/ 55 h 69"/>
                  <a:gd name="T68" fmla="*/ 35 w 68"/>
                  <a:gd name="T69" fmla="*/ 63 h 69"/>
                  <a:gd name="T70" fmla="*/ 46 w 68"/>
                  <a:gd name="T71" fmla="*/ 60 h 69"/>
                  <a:gd name="T72" fmla="*/ 50 w 68"/>
                  <a:gd name="T73" fmla="*/ 54 h 69"/>
                  <a:gd name="T74" fmla="*/ 50 w 68"/>
                  <a:gd name="T75" fmla="*/ 44 h 69"/>
                  <a:gd name="T76" fmla="*/ 51 w 68"/>
                  <a:gd name="T77" fmla="*/ 43 h 69"/>
                  <a:gd name="T78" fmla="*/ 61 w 68"/>
                  <a:gd name="T79" fmla="*/ 25 h 69"/>
                  <a:gd name="T80" fmla="*/ 43 w 68"/>
                  <a:gd name="T81" fmla="*/ 7 h 69"/>
                  <a:gd name="T82" fmla="*/ 25 w 68"/>
                  <a:gd name="T83" fmla="*/ 18 h 69"/>
                  <a:gd name="T84" fmla="*/ 24 w 68"/>
                  <a:gd name="T85" fmla="*/ 19 h 69"/>
                  <a:gd name="T86" fmla="*/ 15 w 68"/>
                  <a:gd name="T87" fmla="*/ 19 h 69"/>
                  <a:gd name="T88" fmla="*/ 9 w 68"/>
                  <a:gd name="T89" fmla="*/ 22 h 69"/>
                  <a:gd name="T90" fmla="*/ 6 w 68"/>
                  <a:gd name="T91" fmla="*/ 33 h 69"/>
                  <a:gd name="T92" fmla="*/ 13 w 68"/>
                  <a:gd name="T93" fmla="*/ 31 h 69"/>
                  <a:gd name="T94" fmla="*/ 16 w 68"/>
                  <a:gd name="T95" fmla="*/ 34 h 69"/>
                  <a:gd name="T96" fmla="*/ 16 w 68"/>
                  <a:gd name="T97" fmla="*/ 60 h 69"/>
                  <a:gd name="T98" fmla="*/ 18 w 68"/>
                  <a:gd name="T99" fmla="*/ 60 h 69"/>
                  <a:gd name="T100" fmla="*/ 14 w 68"/>
                  <a:gd name="T101" fmla="*/ 66 h 69"/>
                  <a:gd name="T102" fmla="*/ 12 w 68"/>
                  <a:gd name="T103" fmla="*/ 64 h 69"/>
                  <a:gd name="T104" fmla="*/ 11 w 68"/>
                  <a:gd name="T105" fmla="*/ 55 h 69"/>
                  <a:gd name="T106" fmla="*/ 13 w 68"/>
                  <a:gd name="T107" fmla="*/ 55 h 69"/>
                  <a:gd name="T108" fmla="*/ 5 w 68"/>
                  <a:gd name="T109" fmla="*/ 66 h 69"/>
                  <a:gd name="T110" fmla="*/ 2 w 68"/>
                  <a:gd name="T111"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69">
                    <a:moveTo>
                      <a:pt x="6" y="50"/>
                    </a:moveTo>
                    <a:cubicBezTo>
                      <a:pt x="7" y="50"/>
                      <a:pt x="8" y="50"/>
                      <a:pt x="9" y="50"/>
                    </a:cubicBezTo>
                    <a:cubicBezTo>
                      <a:pt x="9" y="51"/>
                      <a:pt x="9" y="52"/>
                      <a:pt x="9" y="53"/>
                    </a:cubicBezTo>
                    <a:cubicBezTo>
                      <a:pt x="5" y="56"/>
                      <a:pt x="5" y="56"/>
                      <a:pt x="5" y="56"/>
                    </a:cubicBezTo>
                    <a:cubicBezTo>
                      <a:pt x="4" y="57"/>
                      <a:pt x="3" y="57"/>
                      <a:pt x="2" y="56"/>
                    </a:cubicBezTo>
                    <a:cubicBezTo>
                      <a:pt x="2" y="56"/>
                      <a:pt x="2" y="55"/>
                      <a:pt x="2" y="54"/>
                    </a:cubicBezTo>
                    <a:cubicBezTo>
                      <a:pt x="6" y="50"/>
                      <a:pt x="6" y="50"/>
                      <a:pt x="6" y="50"/>
                    </a:cubicBezTo>
                    <a:close/>
                    <a:moveTo>
                      <a:pt x="55" y="23"/>
                    </a:moveTo>
                    <a:cubicBezTo>
                      <a:pt x="55" y="23"/>
                      <a:pt x="55" y="23"/>
                      <a:pt x="55" y="23"/>
                    </a:cubicBezTo>
                    <a:cubicBezTo>
                      <a:pt x="55" y="29"/>
                      <a:pt x="51" y="33"/>
                      <a:pt x="45" y="33"/>
                    </a:cubicBezTo>
                    <a:cubicBezTo>
                      <a:pt x="40" y="33"/>
                      <a:pt x="35" y="29"/>
                      <a:pt x="35" y="23"/>
                    </a:cubicBezTo>
                    <a:cubicBezTo>
                      <a:pt x="35" y="18"/>
                      <a:pt x="40" y="14"/>
                      <a:pt x="45" y="14"/>
                    </a:cubicBezTo>
                    <a:cubicBezTo>
                      <a:pt x="51" y="14"/>
                      <a:pt x="55" y="18"/>
                      <a:pt x="55" y="23"/>
                    </a:cubicBezTo>
                    <a:close/>
                    <a:moveTo>
                      <a:pt x="45" y="17"/>
                    </a:moveTo>
                    <a:cubicBezTo>
                      <a:pt x="45" y="17"/>
                      <a:pt x="45" y="17"/>
                      <a:pt x="45" y="17"/>
                    </a:cubicBezTo>
                    <a:cubicBezTo>
                      <a:pt x="42" y="17"/>
                      <a:pt x="39" y="20"/>
                      <a:pt x="39" y="23"/>
                    </a:cubicBezTo>
                    <a:cubicBezTo>
                      <a:pt x="39" y="27"/>
                      <a:pt x="42" y="30"/>
                      <a:pt x="45" y="30"/>
                    </a:cubicBezTo>
                    <a:cubicBezTo>
                      <a:pt x="49" y="30"/>
                      <a:pt x="52" y="27"/>
                      <a:pt x="52" y="23"/>
                    </a:cubicBezTo>
                    <a:cubicBezTo>
                      <a:pt x="52" y="20"/>
                      <a:pt x="49" y="17"/>
                      <a:pt x="45" y="17"/>
                    </a:cubicBezTo>
                    <a:close/>
                    <a:moveTo>
                      <a:pt x="9" y="45"/>
                    </a:moveTo>
                    <a:cubicBezTo>
                      <a:pt x="9" y="45"/>
                      <a:pt x="9" y="45"/>
                      <a:pt x="9" y="45"/>
                    </a:cubicBezTo>
                    <a:cubicBezTo>
                      <a:pt x="9" y="43"/>
                      <a:pt x="10" y="41"/>
                      <a:pt x="10" y="39"/>
                    </a:cubicBezTo>
                    <a:cubicBezTo>
                      <a:pt x="10" y="38"/>
                      <a:pt x="10" y="37"/>
                      <a:pt x="10" y="37"/>
                    </a:cubicBezTo>
                    <a:cubicBezTo>
                      <a:pt x="10" y="37"/>
                      <a:pt x="10" y="37"/>
                      <a:pt x="10" y="37"/>
                    </a:cubicBezTo>
                    <a:cubicBezTo>
                      <a:pt x="8" y="37"/>
                      <a:pt x="7" y="38"/>
                      <a:pt x="6" y="39"/>
                    </a:cubicBezTo>
                    <a:cubicBezTo>
                      <a:pt x="5" y="40"/>
                      <a:pt x="3" y="40"/>
                      <a:pt x="2" y="39"/>
                    </a:cubicBezTo>
                    <a:cubicBezTo>
                      <a:pt x="2" y="39"/>
                      <a:pt x="2" y="39"/>
                      <a:pt x="2" y="38"/>
                    </a:cubicBezTo>
                    <a:cubicBezTo>
                      <a:pt x="0" y="35"/>
                      <a:pt x="0" y="31"/>
                      <a:pt x="0" y="28"/>
                    </a:cubicBezTo>
                    <a:cubicBezTo>
                      <a:pt x="1" y="25"/>
                      <a:pt x="2" y="21"/>
                      <a:pt x="5" y="19"/>
                    </a:cubicBezTo>
                    <a:cubicBezTo>
                      <a:pt x="5" y="19"/>
                      <a:pt x="5" y="19"/>
                      <a:pt x="5" y="19"/>
                    </a:cubicBezTo>
                    <a:cubicBezTo>
                      <a:pt x="5" y="19"/>
                      <a:pt x="5" y="19"/>
                      <a:pt x="5" y="19"/>
                    </a:cubicBezTo>
                    <a:cubicBezTo>
                      <a:pt x="8" y="16"/>
                      <a:pt x="11" y="15"/>
                      <a:pt x="14" y="14"/>
                    </a:cubicBezTo>
                    <a:cubicBezTo>
                      <a:pt x="16" y="13"/>
                      <a:pt x="19" y="13"/>
                      <a:pt x="22" y="14"/>
                    </a:cubicBezTo>
                    <a:cubicBezTo>
                      <a:pt x="22" y="14"/>
                      <a:pt x="22" y="14"/>
                      <a:pt x="22" y="14"/>
                    </a:cubicBezTo>
                    <a:cubicBezTo>
                      <a:pt x="22" y="14"/>
                      <a:pt x="22" y="14"/>
                      <a:pt x="22" y="14"/>
                    </a:cubicBezTo>
                    <a:cubicBezTo>
                      <a:pt x="22" y="14"/>
                      <a:pt x="22" y="14"/>
                      <a:pt x="22" y="14"/>
                    </a:cubicBezTo>
                    <a:cubicBezTo>
                      <a:pt x="28" y="8"/>
                      <a:pt x="35" y="4"/>
                      <a:pt x="42" y="2"/>
                    </a:cubicBezTo>
                    <a:cubicBezTo>
                      <a:pt x="49" y="0"/>
                      <a:pt x="57" y="0"/>
                      <a:pt x="64" y="2"/>
                    </a:cubicBezTo>
                    <a:cubicBezTo>
                      <a:pt x="65" y="3"/>
                      <a:pt x="66" y="3"/>
                      <a:pt x="66" y="4"/>
                    </a:cubicBezTo>
                    <a:cubicBezTo>
                      <a:pt x="66" y="4"/>
                      <a:pt x="66" y="4"/>
                      <a:pt x="66" y="4"/>
                    </a:cubicBezTo>
                    <a:cubicBezTo>
                      <a:pt x="66" y="4"/>
                      <a:pt x="66" y="4"/>
                      <a:pt x="66" y="4"/>
                    </a:cubicBezTo>
                    <a:cubicBezTo>
                      <a:pt x="68" y="12"/>
                      <a:pt x="68" y="19"/>
                      <a:pt x="66" y="27"/>
                    </a:cubicBezTo>
                    <a:cubicBezTo>
                      <a:pt x="64" y="34"/>
                      <a:pt x="61" y="41"/>
                      <a:pt x="55" y="46"/>
                    </a:cubicBezTo>
                    <a:cubicBezTo>
                      <a:pt x="55" y="47"/>
                      <a:pt x="55" y="47"/>
                      <a:pt x="55" y="47"/>
                    </a:cubicBezTo>
                    <a:cubicBezTo>
                      <a:pt x="54" y="47"/>
                      <a:pt x="54" y="47"/>
                      <a:pt x="54" y="47"/>
                    </a:cubicBezTo>
                    <a:cubicBezTo>
                      <a:pt x="55" y="49"/>
                      <a:pt x="55" y="52"/>
                      <a:pt x="55" y="55"/>
                    </a:cubicBezTo>
                    <a:cubicBezTo>
                      <a:pt x="54" y="58"/>
                      <a:pt x="52" y="61"/>
                      <a:pt x="50" y="63"/>
                    </a:cubicBezTo>
                    <a:cubicBezTo>
                      <a:pt x="50" y="64"/>
                      <a:pt x="50" y="64"/>
                      <a:pt x="50" y="64"/>
                    </a:cubicBezTo>
                    <a:cubicBezTo>
                      <a:pt x="47" y="66"/>
                      <a:pt x="44" y="68"/>
                      <a:pt x="41" y="68"/>
                    </a:cubicBezTo>
                    <a:cubicBezTo>
                      <a:pt x="37" y="69"/>
                      <a:pt x="33" y="68"/>
                      <a:pt x="30" y="67"/>
                    </a:cubicBezTo>
                    <a:cubicBezTo>
                      <a:pt x="29" y="66"/>
                      <a:pt x="28" y="64"/>
                      <a:pt x="29" y="63"/>
                    </a:cubicBezTo>
                    <a:cubicBezTo>
                      <a:pt x="29" y="63"/>
                      <a:pt x="29" y="63"/>
                      <a:pt x="29" y="62"/>
                    </a:cubicBezTo>
                    <a:cubicBezTo>
                      <a:pt x="30" y="61"/>
                      <a:pt x="31" y="60"/>
                      <a:pt x="32" y="59"/>
                    </a:cubicBezTo>
                    <a:cubicBezTo>
                      <a:pt x="32" y="58"/>
                      <a:pt x="32" y="58"/>
                      <a:pt x="32" y="58"/>
                    </a:cubicBezTo>
                    <a:cubicBezTo>
                      <a:pt x="31" y="59"/>
                      <a:pt x="30" y="59"/>
                      <a:pt x="30" y="59"/>
                    </a:cubicBezTo>
                    <a:cubicBezTo>
                      <a:pt x="28" y="59"/>
                      <a:pt x="26" y="59"/>
                      <a:pt x="24" y="59"/>
                    </a:cubicBezTo>
                    <a:cubicBezTo>
                      <a:pt x="23" y="59"/>
                      <a:pt x="22" y="59"/>
                      <a:pt x="22" y="58"/>
                    </a:cubicBezTo>
                    <a:cubicBezTo>
                      <a:pt x="22" y="58"/>
                      <a:pt x="22" y="58"/>
                      <a:pt x="22" y="58"/>
                    </a:cubicBezTo>
                    <a:cubicBezTo>
                      <a:pt x="10" y="47"/>
                      <a:pt x="10" y="47"/>
                      <a:pt x="10" y="47"/>
                    </a:cubicBezTo>
                    <a:cubicBezTo>
                      <a:pt x="10" y="46"/>
                      <a:pt x="9" y="46"/>
                      <a:pt x="9" y="45"/>
                    </a:cubicBezTo>
                    <a:close/>
                    <a:moveTo>
                      <a:pt x="15" y="39"/>
                    </a:moveTo>
                    <a:cubicBezTo>
                      <a:pt x="15" y="39"/>
                      <a:pt x="15" y="39"/>
                      <a:pt x="15" y="39"/>
                    </a:cubicBezTo>
                    <a:cubicBezTo>
                      <a:pt x="15" y="41"/>
                      <a:pt x="15" y="42"/>
                      <a:pt x="15" y="44"/>
                    </a:cubicBezTo>
                    <a:cubicBezTo>
                      <a:pt x="25" y="54"/>
                      <a:pt x="25" y="54"/>
                      <a:pt x="25" y="54"/>
                    </a:cubicBezTo>
                    <a:cubicBezTo>
                      <a:pt x="26" y="54"/>
                      <a:pt x="28" y="54"/>
                      <a:pt x="29" y="54"/>
                    </a:cubicBezTo>
                    <a:cubicBezTo>
                      <a:pt x="31" y="53"/>
                      <a:pt x="33" y="53"/>
                      <a:pt x="34" y="53"/>
                    </a:cubicBezTo>
                    <a:cubicBezTo>
                      <a:pt x="35" y="52"/>
                      <a:pt x="35" y="52"/>
                      <a:pt x="35" y="52"/>
                    </a:cubicBezTo>
                    <a:cubicBezTo>
                      <a:pt x="37" y="52"/>
                      <a:pt x="38" y="54"/>
                      <a:pt x="38" y="55"/>
                    </a:cubicBezTo>
                    <a:cubicBezTo>
                      <a:pt x="38" y="57"/>
                      <a:pt x="37" y="59"/>
                      <a:pt x="36" y="61"/>
                    </a:cubicBezTo>
                    <a:cubicBezTo>
                      <a:pt x="36" y="62"/>
                      <a:pt x="36" y="62"/>
                      <a:pt x="35" y="63"/>
                    </a:cubicBezTo>
                    <a:cubicBezTo>
                      <a:pt x="37" y="63"/>
                      <a:pt x="38" y="63"/>
                      <a:pt x="40" y="63"/>
                    </a:cubicBezTo>
                    <a:cubicBezTo>
                      <a:pt x="42" y="63"/>
                      <a:pt x="44" y="62"/>
                      <a:pt x="46" y="60"/>
                    </a:cubicBezTo>
                    <a:cubicBezTo>
                      <a:pt x="46" y="60"/>
                      <a:pt x="46" y="60"/>
                      <a:pt x="46" y="60"/>
                    </a:cubicBezTo>
                    <a:cubicBezTo>
                      <a:pt x="48" y="58"/>
                      <a:pt x="49" y="56"/>
                      <a:pt x="50" y="54"/>
                    </a:cubicBezTo>
                    <a:cubicBezTo>
                      <a:pt x="50" y="52"/>
                      <a:pt x="50" y="49"/>
                      <a:pt x="49" y="47"/>
                    </a:cubicBezTo>
                    <a:cubicBezTo>
                      <a:pt x="49" y="46"/>
                      <a:pt x="49" y="45"/>
                      <a:pt x="50" y="44"/>
                    </a:cubicBezTo>
                    <a:cubicBezTo>
                      <a:pt x="51" y="43"/>
                      <a:pt x="51" y="43"/>
                      <a:pt x="51" y="43"/>
                    </a:cubicBezTo>
                    <a:cubicBezTo>
                      <a:pt x="51" y="43"/>
                      <a:pt x="51" y="43"/>
                      <a:pt x="51" y="43"/>
                    </a:cubicBezTo>
                    <a:cubicBezTo>
                      <a:pt x="51" y="43"/>
                      <a:pt x="51" y="43"/>
                      <a:pt x="51" y="43"/>
                    </a:cubicBezTo>
                    <a:cubicBezTo>
                      <a:pt x="56" y="38"/>
                      <a:pt x="60" y="32"/>
                      <a:pt x="61" y="25"/>
                    </a:cubicBezTo>
                    <a:cubicBezTo>
                      <a:pt x="63" y="19"/>
                      <a:pt x="63" y="13"/>
                      <a:pt x="62" y="7"/>
                    </a:cubicBezTo>
                    <a:cubicBezTo>
                      <a:pt x="56" y="6"/>
                      <a:pt x="49" y="6"/>
                      <a:pt x="43" y="7"/>
                    </a:cubicBezTo>
                    <a:cubicBezTo>
                      <a:pt x="37" y="9"/>
                      <a:pt x="31" y="12"/>
                      <a:pt x="26" y="17"/>
                    </a:cubicBezTo>
                    <a:cubicBezTo>
                      <a:pt x="25" y="18"/>
                      <a:pt x="25" y="18"/>
                      <a:pt x="25" y="18"/>
                    </a:cubicBezTo>
                    <a:cubicBezTo>
                      <a:pt x="25" y="18"/>
                      <a:pt x="25" y="18"/>
                      <a:pt x="25" y="18"/>
                    </a:cubicBezTo>
                    <a:cubicBezTo>
                      <a:pt x="24" y="19"/>
                      <a:pt x="24" y="19"/>
                      <a:pt x="24" y="19"/>
                    </a:cubicBezTo>
                    <a:cubicBezTo>
                      <a:pt x="24" y="20"/>
                      <a:pt x="23" y="20"/>
                      <a:pt x="22" y="20"/>
                    </a:cubicBezTo>
                    <a:cubicBezTo>
                      <a:pt x="19" y="19"/>
                      <a:pt x="17" y="19"/>
                      <a:pt x="15" y="19"/>
                    </a:cubicBezTo>
                    <a:cubicBezTo>
                      <a:pt x="13" y="19"/>
                      <a:pt x="11" y="21"/>
                      <a:pt x="9" y="22"/>
                    </a:cubicBezTo>
                    <a:cubicBezTo>
                      <a:pt x="9" y="22"/>
                      <a:pt x="9" y="22"/>
                      <a:pt x="9" y="22"/>
                    </a:cubicBezTo>
                    <a:cubicBezTo>
                      <a:pt x="7" y="24"/>
                      <a:pt x="6" y="26"/>
                      <a:pt x="5" y="29"/>
                    </a:cubicBezTo>
                    <a:cubicBezTo>
                      <a:pt x="5" y="30"/>
                      <a:pt x="5" y="32"/>
                      <a:pt x="6" y="33"/>
                    </a:cubicBezTo>
                    <a:cubicBezTo>
                      <a:pt x="6" y="33"/>
                      <a:pt x="7" y="32"/>
                      <a:pt x="8" y="32"/>
                    </a:cubicBezTo>
                    <a:cubicBezTo>
                      <a:pt x="9" y="31"/>
                      <a:pt x="11" y="31"/>
                      <a:pt x="13" y="31"/>
                    </a:cubicBezTo>
                    <a:cubicBezTo>
                      <a:pt x="14" y="31"/>
                      <a:pt x="14" y="31"/>
                      <a:pt x="14" y="31"/>
                    </a:cubicBezTo>
                    <a:cubicBezTo>
                      <a:pt x="16" y="31"/>
                      <a:pt x="16" y="33"/>
                      <a:pt x="16" y="34"/>
                    </a:cubicBezTo>
                    <a:cubicBezTo>
                      <a:pt x="16" y="36"/>
                      <a:pt x="15" y="38"/>
                      <a:pt x="15" y="39"/>
                    </a:cubicBezTo>
                    <a:close/>
                    <a:moveTo>
                      <a:pt x="16" y="60"/>
                    </a:moveTo>
                    <a:cubicBezTo>
                      <a:pt x="16" y="60"/>
                      <a:pt x="16" y="60"/>
                      <a:pt x="16" y="60"/>
                    </a:cubicBezTo>
                    <a:cubicBezTo>
                      <a:pt x="17" y="59"/>
                      <a:pt x="18" y="59"/>
                      <a:pt x="18" y="60"/>
                    </a:cubicBezTo>
                    <a:cubicBezTo>
                      <a:pt x="19" y="61"/>
                      <a:pt x="19" y="62"/>
                      <a:pt x="18" y="62"/>
                    </a:cubicBezTo>
                    <a:cubicBezTo>
                      <a:pt x="14" y="66"/>
                      <a:pt x="14" y="66"/>
                      <a:pt x="14" y="66"/>
                    </a:cubicBezTo>
                    <a:cubicBezTo>
                      <a:pt x="14" y="67"/>
                      <a:pt x="13" y="67"/>
                      <a:pt x="12" y="66"/>
                    </a:cubicBezTo>
                    <a:cubicBezTo>
                      <a:pt x="11" y="65"/>
                      <a:pt x="11" y="64"/>
                      <a:pt x="12" y="64"/>
                    </a:cubicBezTo>
                    <a:cubicBezTo>
                      <a:pt x="16" y="60"/>
                      <a:pt x="16" y="60"/>
                      <a:pt x="16" y="60"/>
                    </a:cubicBezTo>
                    <a:close/>
                    <a:moveTo>
                      <a:pt x="11" y="55"/>
                    </a:moveTo>
                    <a:cubicBezTo>
                      <a:pt x="11" y="55"/>
                      <a:pt x="11" y="55"/>
                      <a:pt x="11" y="55"/>
                    </a:cubicBezTo>
                    <a:cubicBezTo>
                      <a:pt x="12" y="55"/>
                      <a:pt x="13" y="55"/>
                      <a:pt x="13" y="55"/>
                    </a:cubicBezTo>
                    <a:cubicBezTo>
                      <a:pt x="14" y="56"/>
                      <a:pt x="14" y="57"/>
                      <a:pt x="13" y="57"/>
                    </a:cubicBezTo>
                    <a:cubicBezTo>
                      <a:pt x="5" y="66"/>
                      <a:pt x="5" y="66"/>
                      <a:pt x="5" y="66"/>
                    </a:cubicBezTo>
                    <a:cubicBezTo>
                      <a:pt x="4" y="67"/>
                      <a:pt x="3" y="67"/>
                      <a:pt x="2" y="66"/>
                    </a:cubicBezTo>
                    <a:cubicBezTo>
                      <a:pt x="2" y="66"/>
                      <a:pt x="2" y="65"/>
                      <a:pt x="2" y="64"/>
                    </a:cubicBezTo>
                    <a:cubicBezTo>
                      <a:pt x="11" y="55"/>
                      <a:pt x="11" y="55"/>
                      <a:pt x="11" y="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7" name="Freeform 78"/>
              <p:cNvSpPr>
                <a:spLocks noEditPoints="1"/>
              </p:cNvSpPr>
              <p:nvPr/>
            </p:nvSpPr>
            <p:spPr bwMode="auto">
              <a:xfrm>
                <a:off x="7062259" y="4647143"/>
                <a:ext cx="423333" cy="459316"/>
              </a:xfrm>
              <a:custGeom>
                <a:avLst/>
                <a:gdLst>
                  <a:gd name="T0" fmla="*/ 19 w 85"/>
                  <a:gd name="T1" fmla="*/ 29 h 92"/>
                  <a:gd name="T2" fmla="*/ 37 w 85"/>
                  <a:gd name="T3" fmla="*/ 3 h 92"/>
                  <a:gd name="T4" fmla="*/ 51 w 85"/>
                  <a:gd name="T5" fmla="*/ 8 h 92"/>
                  <a:gd name="T6" fmla="*/ 82 w 85"/>
                  <a:gd name="T7" fmla="*/ 29 h 92"/>
                  <a:gd name="T8" fmla="*/ 85 w 85"/>
                  <a:gd name="T9" fmla="*/ 89 h 92"/>
                  <a:gd name="T10" fmla="*/ 4 w 85"/>
                  <a:gd name="T11" fmla="*/ 92 h 92"/>
                  <a:gd name="T12" fmla="*/ 0 w 85"/>
                  <a:gd name="T13" fmla="*/ 32 h 92"/>
                  <a:gd name="T14" fmla="*/ 40 w 85"/>
                  <a:gd name="T15" fmla="*/ 11 h 92"/>
                  <a:gd name="T16" fmla="*/ 43 w 85"/>
                  <a:gd name="T17" fmla="*/ 12 h 92"/>
                  <a:gd name="T18" fmla="*/ 46 w 85"/>
                  <a:gd name="T19" fmla="*/ 11 h 92"/>
                  <a:gd name="T20" fmla="*/ 46 w 85"/>
                  <a:gd name="T21" fmla="*/ 11 h 92"/>
                  <a:gd name="T22" fmla="*/ 46 w 85"/>
                  <a:gd name="T23" fmla="*/ 5 h 92"/>
                  <a:gd name="T24" fmla="*/ 39 w 85"/>
                  <a:gd name="T25" fmla="*/ 8 h 92"/>
                  <a:gd name="T26" fmla="*/ 39 w 85"/>
                  <a:gd name="T27" fmla="*/ 15 h 92"/>
                  <a:gd name="T28" fmla="*/ 47 w 85"/>
                  <a:gd name="T29" fmla="*/ 15 h 92"/>
                  <a:gd name="T30" fmla="*/ 48 w 85"/>
                  <a:gd name="T31" fmla="*/ 70 h 92"/>
                  <a:gd name="T32" fmla="*/ 51 w 85"/>
                  <a:gd name="T33" fmla="*/ 71 h 92"/>
                  <a:gd name="T34" fmla="*/ 54 w 85"/>
                  <a:gd name="T35" fmla="*/ 66 h 92"/>
                  <a:gd name="T36" fmla="*/ 49 w 85"/>
                  <a:gd name="T37" fmla="*/ 64 h 92"/>
                  <a:gd name="T38" fmla="*/ 47 w 85"/>
                  <a:gd name="T39" fmla="*/ 66 h 92"/>
                  <a:gd name="T40" fmla="*/ 66 w 85"/>
                  <a:gd name="T41" fmla="*/ 56 h 92"/>
                  <a:gd name="T42" fmla="*/ 58 w 85"/>
                  <a:gd name="T43" fmla="*/ 65 h 92"/>
                  <a:gd name="T44" fmla="*/ 52 w 85"/>
                  <a:gd name="T45" fmla="*/ 74 h 92"/>
                  <a:gd name="T46" fmla="*/ 47 w 85"/>
                  <a:gd name="T47" fmla="*/ 74 h 92"/>
                  <a:gd name="T48" fmla="*/ 39 w 85"/>
                  <a:gd name="T49" fmla="*/ 60 h 92"/>
                  <a:gd name="T50" fmla="*/ 24 w 85"/>
                  <a:gd name="T51" fmla="*/ 70 h 92"/>
                  <a:gd name="T52" fmla="*/ 19 w 85"/>
                  <a:gd name="T53" fmla="*/ 80 h 92"/>
                  <a:gd name="T54" fmla="*/ 13 w 85"/>
                  <a:gd name="T55" fmla="*/ 79 h 92"/>
                  <a:gd name="T56" fmla="*/ 15 w 85"/>
                  <a:gd name="T57" fmla="*/ 65 h 92"/>
                  <a:gd name="T58" fmla="*/ 29 w 85"/>
                  <a:gd name="T59" fmla="*/ 55 h 92"/>
                  <a:gd name="T60" fmla="*/ 34 w 85"/>
                  <a:gd name="T61" fmla="*/ 46 h 92"/>
                  <a:gd name="T62" fmla="*/ 43 w 85"/>
                  <a:gd name="T63" fmla="*/ 55 h 92"/>
                  <a:gd name="T64" fmla="*/ 48 w 85"/>
                  <a:gd name="T65" fmla="*/ 60 h 92"/>
                  <a:gd name="T66" fmla="*/ 62 w 85"/>
                  <a:gd name="T67" fmla="*/ 51 h 92"/>
                  <a:gd name="T68" fmla="*/ 76 w 85"/>
                  <a:gd name="T69" fmla="*/ 47 h 92"/>
                  <a:gd name="T70" fmla="*/ 71 w 85"/>
                  <a:gd name="T71" fmla="*/ 56 h 92"/>
                  <a:gd name="T72" fmla="*/ 48 w 85"/>
                  <a:gd name="T73" fmla="*/ 70 h 92"/>
                  <a:gd name="T74" fmla="*/ 47 w 85"/>
                  <a:gd name="T75" fmla="*/ 65 h 92"/>
                  <a:gd name="T76" fmla="*/ 47 w 85"/>
                  <a:gd name="T77" fmla="*/ 65 h 92"/>
                  <a:gd name="T78" fmla="*/ 34 w 85"/>
                  <a:gd name="T79" fmla="*/ 56 h 92"/>
                  <a:gd name="T80" fmla="*/ 40 w 85"/>
                  <a:gd name="T81" fmla="*/ 52 h 92"/>
                  <a:gd name="T82" fmla="*/ 33 w 85"/>
                  <a:gd name="T83" fmla="*/ 51 h 92"/>
                  <a:gd name="T84" fmla="*/ 13 w 85"/>
                  <a:gd name="T85" fmla="*/ 73 h 92"/>
                  <a:gd name="T86" fmla="*/ 18 w 85"/>
                  <a:gd name="T87" fmla="*/ 76 h 92"/>
                  <a:gd name="T88" fmla="*/ 20 w 85"/>
                  <a:gd name="T89" fmla="*/ 71 h 92"/>
                  <a:gd name="T90" fmla="*/ 16 w 85"/>
                  <a:gd name="T91" fmla="*/ 69 h 92"/>
                  <a:gd name="T92" fmla="*/ 65 w 85"/>
                  <a:gd name="T93" fmla="*/ 50 h 92"/>
                  <a:gd name="T94" fmla="*/ 72 w 85"/>
                  <a:gd name="T95" fmla="*/ 51 h 92"/>
                  <a:gd name="T96" fmla="*/ 68 w 85"/>
                  <a:gd name="T97" fmla="*/ 45 h 92"/>
                  <a:gd name="T98" fmla="*/ 65 w 85"/>
                  <a:gd name="T99" fmla="*/ 50 h 92"/>
                  <a:gd name="T100" fmla="*/ 7 w 85"/>
                  <a:gd name="T101" fmla="*/ 35 h 92"/>
                  <a:gd name="T102" fmla="*/ 79 w 85"/>
                  <a:gd name="T103" fmla="*/ 3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5" h="92">
                    <a:moveTo>
                      <a:pt x="4" y="29"/>
                    </a:moveTo>
                    <a:cubicBezTo>
                      <a:pt x="4" y="29"/>
                      <a:pt x="4" y="29"/>
                      <a:pt x="4" y="29"/>
                    </a:cubicBezTo>
                    <a:cubicBezTo>
                      <a:pt x="19" y="29"/>
                      <a:pt x="19" y="29"/>
                      <a:pt x="19" y="29"/>
                    </a:cubicBezTo>
                    <a:cubicBezTo>
                      <a:pt x="36" y="12"/>
                      <a:pt x="36" y="12"/>
                      <a:pt x="36" y="12"/>
                    </a:cubicBezTo>
                    <a:cubicBezTo>
                      <a:pt x="35" y="11"/>
                      <a:pt x="35" y="10"/>
                      <a:pt x="35" y="8"/>
                    </a:cubicBezTo>
                    <a:cubicBezTo>
                      <a:pt x="35" y="6"/>
                      <a:pt x="36" y="4"/>
                      <a:pt x="37" y="3"/>
                    </a:cubicBezTo>
                    <a:cubicBezTo>
                      <a:pt x="39" y="1"/>
                      <a:pt x="41" y="0"/>
                      <a:pt x="43" y="0"/>
                    </a:cubicBezTo>
                    <a:cubicBezTo>
                      <a:pt x="45" y="0"/>
                      <a:pt x="47" y="1"/>
                      <a:pt x="48" y="3"/>
                    </a:cubicBezTo>
                    <a:cubicBezTo>
                      <a:pt x="50" y="4"/>
                      <a:pt x="51" y="6"/>
                      <a:pt x="51" y="8"/>
                    </a:cubicBezTo>
                    <a:cubicBezTo>
                      <a:pt x="51" y="10"/>
                      <a:pt x="50" y="11"/>
                      <a:pt x="50" y="12"/>
                    </a:cubicBezTo>
                    <a:cubicBezTo>
                      <a:pt x="66" y="29"/>
                      <a:pt x="66" y="29"/>
                      <a:pt x="66" y="29"/>
                    </a:cubicBezTo>
                    <a:cubicBezTo>
                      <a:pt x="82" y="29"/>
                      <a:pt x="82" y="29"/>
                      <a:pt x="82" y="29"/>
                    </a:cubicBezTo>
                    <a:cubicBezTo>
                      <a:pt x="84" y="29"/>
                      <a:pt x="85" y="30"/>
                      <a:pt x="85" y="32"/>
                    </a:cubicBezTo>
                    <a:cubicBezTo>
                      <a:pt x="85" y="32"/>
                      <a:pt x="85" y="32"/>
                      <a:pt x="85" y="32"/>
                    </a:cubicBezTo>
                    <a:cubicBezTo>
                      <a:pt x="85" y="89"/>
                      <a:pt x="85" y="89"/>
                      <a:pt x="85" y="89"/>
                    </a:cubicBezTo>
                    <a:cubicBezTo>
                      <a:pt x="85" y="91"/>
                      <a:pt x="84" y="92"/>
                      <a:pt x="82" y="92"/>
                    </a:cubicBezTo>
                    <a:cubicBezTo>
                      <a:pt x="82" y="92"/>
                      <a:pt x="82" y="92"/>
                      <a:pt x="82" y="92"/>
                    </a:cubicBezTo>
                    <a:cubicBezTo>
                      <a:pt x="4" y="92"/>
                      <a:pt x="4" y="92"/>
                      <a:pt x="4" y="92"/>
                    </a:cubicBezTo>
                    <a:cubicBezTo>
                      <a:pt x="2" y="92"/>
                      <a:pt x="0" y="91"/>
                      <a:pt x="0" y="89"/>
                    </a:cubicBezTo>
                    <a:cubicBezTo>
                      <a:pt x="0" y="89"/>
                      <a:pt x="0" y="89"/>
                      <a:pt x="0" y="89"/>
                    </a:cubicBezTo>
                    <a:cubicBezTo>
                      <a:pt x="0" y="32"/>
                      <a:pt x="0" y="32"/>
                      <a:pt x="0" y="32"/>
                    </a:cubicBezTo>
                    <a:cubicBezTo>
                      <a:pt x="0" y="30"/>
                      <a:pt x="2" y="29"/>
                      <a:pt x="4" y="29"/>
                    </a:cubicBezTo>
                    <a:close/>
                    <a:moveTo>
                      <a:pt x="40" y="11"/>
                    </a:moveTo>
                    <a:cubicBezTo>
                      <a:pt x="40" y="11"/>
                      <a:pt x="40" y="11"/>
                      <a:pt x="40" y="11"/>
                    </a:cubicBezTo>
                    <a:cubicBezTo>
                      <a:pt x="40" y="11"/>
                      <a:pt x="40" y="11"/>
                      <a:pt x="40" y="11"/>
                    </a:cubicBezTo>
                    <a:cubicBezTo>
                      <a:pt x="40" y="11"/>
                      <a:pt x="40" y="11"/>
                      <a:pt x="40" y="11"/>
                    </a:cubicBezTo>
                    <a:cubicBezTo>
                      <a:pt x="41" y="12"/>
                      <a:pt x="42" y="12"/>
                      <a:pt x="43" y="12"/>
                    </a:cubicBezTo>
                    <a:cubicBezTo>
                      <a:pt x="44" y="12"/>
                      <a:pt x="45" y="12"/>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9"/>
                      <a:pt x="47" y="8"/>
                    </a:cubicBezTo>
                    <a:cubicBezTo>
                      <a:pt x="47" y="7"/>
                      <a:pt x="46" y="6"/>
                      <a:pt x="46" y="5"/>
                    </a:cubicBezTo>
                    <a:cubicBezTo>
                      <a:pt x="45" y="5"/>
                      <a:pt x="44" y="4"/>
                      <a:pt x="43" y="4"/>
                    </a:cubicBezTo>
                    <a:cubicBezTo>
                      <a:pt x="42" y="4"/>
                      <a:pt x="41" y="5"/>
                      <a:pt x="40" y="5"/>
                    </a:cubicBezTo>
                    <a:cubicBezTo>
                      <a:pt x="39" y="6"/>
                      <a:pt x="39" y="7"/>
                      <a:pt x="39" y="8"/>
                    </a:cubicBezTo>
                    <a:cubicBezTo>
                      <a:pt x="39" y="9"/>
                      <a:pt x="39" y="10"/>
                      <a:pt x="40" y="11"/>
                    </a:cubicBezTo>
                    <a:close/>
                    <a:moveTo>
                      <a:pt x="39" y="15"/>
                    </a:moveTo>
                    <a:cubicBezTo>
                      <a:pt x="39" y="15"/>
                      <a:pt x="39" y="15"/>
                      <a:pt x="39" y="15"/>
                    </a:cubicBezTo>
                    <a:cubicBezTo>
                      <a:pt x="25" y="29"/>
                      <a:pt x="25" y="29"/>
                      <a:pt x="25" y="29"/>
                    </a:cubicBezTo>
                    <a:cubicBezTo>
                      <a:pt x="61" y="29"/>
                      <a:pt x="61" y="29"/>
                      <a:pt x="61" y="29"/>
                    </a:cubicBezTo>
                    <a:cubicBezTo>
                      <a:pt x="47" y="15"/>
                      <a:pt x="47" y="15"/>
                      <a:pt x="47" y="15"/>
                    </a:cubicBezTo>
                    <a:cubicBezTo>
                      <a:pt x="46" y="16"/>
                      <a:pt x="44" y="16"/>
                      <a:pt x="43" y="16"/>
                    </a:cubicBezTo>
                    <a:cubicBezTo>
                      <a:pt x="41" y="16"/>
                      <a:pt x="40" y="16"/>
                      <a:pt x="39" y="15"/>
                    </a:cubicBezTo>
                    <a:close/>
                    <a:moveTo>
                      <a:pt x="48" y="70"/>
                    </a:moveTo>
                    <a:cubicBezTo>
                      <a:pt x="48" y="70"/>
                      <a:pt x="48" y="70"/>
                      <a:pt x="48" y="70"/>
                    </a:cubicBezTo>
                    <a:cubicBezTo>
                      <a:pt x="49" y="70"/>
                      <a:pt x="49" y="70"/>
                      <a:pt x="49" y="70"/>
                    </a:cubicBezTo>
                    <a:cubicBezTo>
                      <a:pt x="49" y="71"/>
                      <a:pt x="50" y="71"/>
                      <a:pt x="51" y="71"/>
                    </a:cubicBezTo>
                    <a:cubicBezTo>
                      <a:pt x="51" y="71"/>
                      <a:pt x="51" y="71"/>
                      <a:pt x="51" y="71"/>
                    </a:cubicBezTo>
                    <a:cubicBezTo>
                      <a:pt x="52" y="70"/>
                      <a:pt x="53" y="70"/>
                      <a:pt x="53" y="69"/>
                    </a:cubicBezTo>
                    <a:cubicBezTo>
                      <a:pt x="54" y="68"/>
                      <a:pt x="54" y="67"/>
                      <a:pt x="54" y="66"/>
                    </a:cubicBezTo>
                    <a:cubicBezTo>
                      <a:pt x="54" y="65"/>
                      <a:pt x="53" y="65"/>
                      <a:pt x="52" y="64"/>
                    </a:cubicBezTo>
                    <a:cubicBezTo>
                      <a:pt x="52" y="64"/>
                      <a:pt x="52" y="64"/>
                      <a:pt x="52" y="64"/>
                    </a:cubicBezTo>
                    <a:cubicBezTo>
                      <a:pt x="51" y="64"/>
                      <a:pt x="50" y="63"/>
                      <a:pt x="49" y="64"/>
                    </a:cubicBezTo>
                    <a:cubicBezTo>
                      <a:pt x="49" y="64"/>
                      <a:pt x="49" y="64"/>
                      <a:pt x="49" y="64"/>
                    </a:cubicBezTo>
                    <a:cubicBezTo>
                      <a:pt x="49" y="64"/>
                      <a:pt x="48" y="64"/>
                      <a:pt x="47" y="65"/>
                    </a:cubicBezTo>
                    <a:cubicBezTo>
                      <a:pt x="47" y="66"/>
                      <a:pt x="47" y="66"/>
                      <a:pt x="47" y="66"/>
                    </a:cubicBezTo>
                    <a:cubicBezTo>
                      <a:pt x="47" y="66"/>
                      <a:pt x="47" y="67"/>
                      <a:pt x="47" y="68"/>
                    </a:cubicBezTo>
                    <a:cubicBezTo>
                      <a:pt x="47" y="69"/>
                      <a:pt x="48" y="70"/>
                      <a:pt x="48" y="70"/>
                    </a:cubicBezTo>
                    <a:close/>
                    <a:moveTo>
                      <a:pt x="66" y="56"/>
                    </a:moveTo>
                    <a:cubicBezTo>
                      <a:pt x="66" y="56"/>
                      <a:pt x="66" y="56"/>
                      <a:pt x="66" y="56"/>
                    </a:cubicBezTo>
                    <a:cubicBezTo>
                      <a:pt x="57" y="65"/>
                      <a:pt x="57" y="65"/>
                      <a:pt x="57" y="65"/>
                    </a:cubicBezTo>
                    <a:cubicBezTo>
                      <a:pt x="58" y="65"/>
                      <a:pt x="58" y="65"/>
                      <a:pt x="58" y="65"/>
                    </a:cubicBezTo>
                    <a:cubicBezTo>
                      <a:pt x="58" y="67"/>
                      <a:pt x="58" y="69"/>
                      <a:pt x="57" y="71"/>
                    </a:cubicBezTo>
                    <a:cubicBezTo>
                      <a:pt x="56" y="73"/>
                      <a:pt x="54" y="74"/>
                      <a:pt x="52" y="74"/>
                    </a:cubicBezTo>
                    <a:cubicBezTo>
                      <a:pt x="52" y="74"/>
                      <a:pt x="52" y="74"/>
                      <a:pt x="52" y="74"/>
                    </a:cubicBezTo>
                    <a:cubicBezTo>
                      <a:pt x="50" y="75"/>
                      <a:pt x="48" y="75"/>
                      <a:pt x="47" y="74"/>
                    </a:cubicBezTo>
                    <a:cubicBezTo>
                      <a:pt x="47" y="74"/>
                      <a:pt x="47" y="74"/>
                      <a:pt x="47" y="74"/>
                    </a:cubicBezTo>
                    <a:cubicBezTo>
                      <a:pt x="47" y="74"/>
                      <a:pt x="47" y="74"/>
                      <a:pt x="47" y="74"/>
                    </a:cubicBezTo>
                    <a:cubicBezTo>
                      <a:pt x="45" y="73"/>
                      <a:pt x="44" y="71"/>
                      <a:pt x="43" y="69"/>
                    </a:cubicBezTo>
                    <a:cubicBezTo>
                      <a:pt x="43" y="68"/>
                      <a:pt x="43" y="66"/>
                      <a:pt x="43" y="65"/>
                    </a:cubicBezTo>
                    <a:cubicBezTo>
                      <a:pt x="39" y="60"/>
                      <a:pt x="39" y="60"/>
                      <a:pt x="39" y="60"/>
                    </a:cubicBezTo>
                    <a:cubicBezTo>
                      <a:pt x="38" y="60"/>
                      <a:pt x="38" y="60"/>
                      <a:pt x="38" y="60"/>
                    </a:cubicBezTo>
                    <a:cubicBezTo>
                      <a:pt x="37" y="61"/>
                      <a:pt x="35" y="61"/>
                      <a:pt x="34" y="60"/>
                    </a:cubicBezTo>
                    <a:cubicBezTo>
                      <a:pt x="24" y="70"/>
                      <a:pt x="24" y="70"/>
                      <a:pt x="24" y="70"/>
                    </a:cubicBezTo>
                    <a:cubicBezTo>
                      <a:pt x="24" y="70"/>
                      <a:pt x="24" y="70"/>
                      <a:pt x="24" y="70"/>
                    </a:cubicBezTo>
                    <a:cubicBezTo>
                      <a:pt x="24" y="72"/>
                      <a:pt x="24" y="74"/>
                      <a:pt x="23" y="76"/>
                    </a:cubicBezTo>
                    <a:cubicBezTo>
                      <a:pt x="22" y="78"/>
                      <a:pt x="21" y="79"/>
                      <a:pt x="19" y="80"/>
                    </a:cubicBezTo>
                    <a:cubicBezTo>
                      <a:pt x="19" y="80"/>
                      <a:pt x="19" y="80"/>
                      <a:pt x="19" y="80"/>
                    </a:cubicBezTo>
                    <a:cubicBezTo>
                      <a:pt x="17" y="80"/>
                      <a:pt x="15" y="80"/>
                      <a:pt x="13" y="79"/>
                    </a:cubicBezTo>
                    <a:cubicBezTo>
                      <a:pt x="13" y="79"/>
                      <a:pt x="13" y="79"/>
                      <a:pt x="13" y="79"/>
                    </a:cubicBezTo>
                    <a:cubicBezTo>
                      <a:pt x="11" y="78"/>
                      <a:pt x="10" y="76"/>
                      <a:pt x="10" y="74"/>
                    </a:cubicBezTo>
                    <a:cubicBezTo>
                      <a:pt x="9" y="72"/>
                      <a:pt x="9" y="70"/>
                      <a:pt x="10" y="69"/>
                    </a:cubicBezTo>
                    <a:cubicBezTo>
                      <a:pt x="11" y="67"/>
                      <a:pt x="13" y="66"/>
                      <a:pt x="15" y="65"/>
                    </a:cubicBezTo>
                    <a:cubicBezTo>
                      <a:pt x="15" y="65"/>
                      <a:pt x="15" y="65"/>
                      <a:pt x="15" y="65"/>
                    </a:cubicBezTo>
                    <a:cubicBezTo>
                      <a:pt x="16" y="65"/>
                      <a:pt x="18" y="65"/>
                      <a:pt x="19" y="65"/>
                    </a:cubicBezTo>
                    <a:cubicBezTo>
                      <a:pt x="29" y="55"/>
                      <a:pt x="29" y="55"/>
                      <a:pt x="29" y="55"/>
                    </a:cubicBezTo>
                    <a:cubicBezTo>
                      <a:pt x="29" y="55"/>
                      <a:pt x="29" y="55"/>
                      <a:pt x="29" y="55"/>
                    </a:cubicBezTo>
                    <a:cubicBezTo>
                      <a:pt x="28" y="53"/>
                      <a:pt x="29" y="51"/>
                      <a:pt x="30" y="49"/>
                    </a:cubicBezTo>
                    <a:cubicBezTo>
                      <a:pt x="31" y="47"/>
                      <a:pt x="32" y="46"/>
                      <a:pt x="34" y="46"/>
                    </a:cubicBezTo>
                    <a:cubicBezTo>
                      <a:pt x="36" y="45"/>
                      <a:pt x="38" y="45"/>
                      <a:pt x="40" y="47"/>
                    </a:cubicBezTo>
                    <a:cubicBezTo>
                      <a:pt x="42" y="47"/>
                      <a:pt x="43" y="49"/>
                      <a:pt x="43" y="51"/>
                    </a:cubicBezTo>
                    <a:cubicBezTo>
                      <a:pt x="44" y="52"/>
                      <a:pt x="44" y="54"/>
                      <a:pt x="43" y="55"/>
                    </a:cubicBezTo>
                    <a:cubicBezTo>
                      <a:pt x="48" y="60"/>
                      <a:pt x="48" y="60"/>
                      <a:pt x="48" y="60"/>
                    </a:cubicBezTo>
                    <a:cubicBezTo>
                      <a:pt x="48" y="60"/>
                      <a:pt x="48" y="60"/>
                      <a:pt x="48" y="60"/>
                    </a:cubicBezTo>
                    <a:cubicBezTo>
                      <a:pt x="48" y="60"/>
                      <a:pt x="48" y="60"/>
                      <a:pt x="48" y="60"/>
                    </a:cubicBezTo>
                    <a:cubicBezTo>
                      <a:pt x="50" y="60"/>
                      <a:pt x="51" y="60"/>
                      <a:pt x="53" y="60"/>
                    </a:cubicBezTo>
                    <a:cubicBezTo>
                      <a:pt x="62" y="51"/>
                      <a:pt x="62" y="51"/>
                      <a:pt x="62" y="51"/>
                    </a:cubicBezTo>
                    <a:cubicBezTo>
                      <a:pt x="62" y="51"/>
                      <a:pt x="62" y="51"/>
                      <a:pt x="62" y="51"/>
                    </a:cubicBezTo>
                    <a:cubicBezTo>
                      <a:pt x="62" y="51"/>
                      <a:pt x="62" y="51"/>
                      <a:pt x="62" y="51"/>
                    </a:cubicBezTo>
                    <a:cubicBezTo>
                      <a:pt x="61" y="47"/>
                      <a:pt x="63" y="43"/>
                      <a:pt x="67" y="41"/>
                    </a:cubicBezTo>
                    <a:cubicBezTo>
                      <a:pt x="71" y="40"/>
                      <a:pt x="75" y="43"/>
                      <a:pt x="76" y="47"/>
                    </a:cubicBezTo>
                    <a:cubicBezTo>
                      <a:pt x="77" y="49"/>
                      <a:pt x="76" y="51"/>
                      <a:pt x="75" y="52"/>
                    </a:cubicBezTo>
                    <a:cubicBezTo>
                      <a:pt x="75" y="52"/>
                      <a:pt x="75" y="52"/>
                      <a:pt x="75" y="52"/>
                    </a:cubicBezTo>
                    <a:cubicBezTo>
                      <a:pt x="74" y="54"/>
                      <a:pt x="73" y="55"/>
                      <a:pt x="71" y="56"/>
                    </a:cubicBezTo>
                    <a:cubicBezTo>
                      <a:pt x="69" y="56"/>
                      <a:pt x="68" y="56"/>
                      <a:pt x="66" y="56"/>
                    </a:cubicBezTo>
                    <a:close/>
                    <a:moveTo>
                      <a:pt x="48" y="70"/>
                    </a:moveTo>
                    <a:cubicBezTo>
                      <a:pt x="48" y="70"/>
                      <a:pt x="48" y="70"/>
                      <a:pt x="48" y="70"/>
                    </a:cubicBezTo>
                    <a:cubicBezTo>
                      <a:pt x="49" y="70"/>
                      <a:pt x="49" y="70"/>
                      <a:pt x="49" y="70"/>
                    </a:cubicBezTo>
                    <a:cubicBezTo>
                      <a:pt x="48" y="70"/>
                      <a:pt x="48" y="70"/>
                      <a:pt x="48" y="70"/>
                    </a:cubicBezTo>
                    <a:close/>
                    <a:moveTo>
                      <a:pt x="47" y="65"/>
                    </a:moveTo>
                    <a:cubicBezTo>
                      <a:pt x="47" y="65"/>
                      <a:pt x="47" y="65"/>
                      <a:pt x="47" y="65"/>
                    </a:cubicBezTo>
                    <a:cubicBezTo>
                      <a:pt x="47" y="65"/>
                      <a:pt x="47" y="65"/>
                      <a:pt x="47" y="65"/>
                    </a:cubicBezTo>
                    <a:cubicBezTo>
                      <a:pt x="47" y="65"/>
                      <a:pt x="47" y="65"/>
                      <a:pt x="47" y="65"/>
                    </a:cubicBezTo>
                    <a:close/>
                    <a:moveTo>
                      <a:pt x="33" y="54"/>
                    </a:moveTo>
                    <a:cubicBezTo>
                      <a:pt x="33" y="54"/>
                      <a:pt x="33" y="54"/>
                      <a:pt x="33" y="54"/>
                    </a:cubicBezTo>
                    <a:cubicBezTo>
                      <a:pt x="33" y="55"/>
                      <a:pt x="34" y="56"/>
                      <a:pt x="34" y="56"/>
                    </a:cubicBezTo>
                    <a:cubicBezTo>
                      <a:pt x="35" y="57"/>
                      <a:pt x="36" y="57"/>
                      <a:pt x="37" y="56"/>
                    </a:cubicBezTo>
                    <a:cubicBezTo>
                      <a:pt x="38" y="56"/>
                      <a:pt x="39" y="56"/>
                      <a:pt x="39" y="55"/>
                    </a:cubicBezTo>
                    <a:cubicBezTo>
                      <a:pt x="40" y="54"/>
                      <a:pt x="40" y="53"/>
                      <a:pt x="40" y="52"/>
                    </a:cubicBezTo>
                    <a:cubicBezTo>
                      <a:pt x="39" y="51"/>
                      <a:pt x="39" y="50"/>
                      <a:pt x="38" y="50"/>
                    </a:cubicBezTo>
                    <a:cubicBezTo>
                      <a:pt x="37" y="49"/>
                      <a:pt x="36" y="49"/>
                      <a:pt x="35" y="50"/>
                    </a:cubicBezTo>
                    <a:cubicBezTo>
                      <a:pt x="34" y="50"/>
                      <a:pt x="34" y="50"/>
                      <a:pt x="33" y="51"/>
                    </a:cubicBezTo>
                    <a:cubicBezTo>
                      <a:pt x="33" y="52"/>
                      <a:pt x="32" y="53"/>
                      <a:pt x="33" y="54"/>
                    </a:cubicBezTo>
                    <a:close/>
                    <a:moveTo>
                      <a:pt x="13" y="73"/>
                    </a:moveTo>
                    <a:cubicBezTo>
                      <a:pt x="13" y="73"/>
                      <a:pt x="13" y="73"/>
                      <a:pt x="13" y="73"/>
                    </a:cubicBezTo>
                    <a:cubicBezTo>
                      <a:pt x="14" y="74"/>
                      <a:pt x="14" y="75"/>
                      <a:pt x="15" y="75"/>
                    </a:cubicBezTo>
                    <a:cubicBezTo>
                      <a:pt x="15" y="75"/>
                      <a:pt x="15" y="75"/>
                      <a:pt x="15" y="75"/>
                    </a:cubicBezTo>
                    <a:cubicBezTo>
                      <a:pt x="16" y="76"/>
                      <a:pt x="17" y="76"/>
                      <a:pt x="18" y="76"/>
                    </a:cubicBezTo>
                    <a:cubicBezTo>
                      <a:pt x="18" y="76"/>
                      <a:pt x="18" y="76"/>
                      <a:pt x="18" y="76"/>
                    </a:cubicBezTo>
                    <a:cubicBezTo>
                      <a:pt x="19" y="76"/>
                      <a:pt x="19" y="75"/>
                      <a:pt x="20" y="74"/>
                    </a:cubicBezTo>
                    <a:cubicBezTo>
                      <a:pt x="20" y="73"/>
                      <a:pt x="20" y="72"/>
                      <a:pt x="20" y="71"/>
                    </a:cubicBezTo>
                    <a:cubicBezTo>
                      <a:pt x="20" y="71"/>
                      <a:pt x="19" y="70"/>
                      <a:pt x="19" y="69"/>
                    </a:cubicBezTo>
                    <a:cubicBezTo>
                      <a:pt x="18" y="69"/>
                      <a:pt x="17" y="69"/>
                      <a:pt x="16" y="69"/>
                    </a:cubicBezTo>
                    <a:cubicBezTo>
                      <a:pt x="16" y="69"/>
                      <a:pt x="16" y="69"/>
                      <a:pt x="16" y="69"/>
                    </a:cubicBezTo>
                    <a:cubicBezTo>
                      <a:pt x="15" y="69"/>
                      <a:pt x="14" y="70"/>
                      <a:pt x="14" y="71"/>
                    </a:cubicBezTo>
                    <a:cubicBezTo>
                      <a:pt x="13" y="71"/>
                      <a:pt x="13" y="72"/>
                      <a:pt x="13" y="73"/>
                    </a:cubicBezTo>
                    <a:close/>
                    <a:moveTo>
                      <a:pt x="65" y="50"/>
                    </a:moveTo>
                    <a:cubicBezTo>
                      <a:pt x="65" y="50"/>
                      <a:pt x="65" y="50"/>
                      <a:pt x="65" y="50"/>
                    </a:cubicBezTo>
                    <a:cubicBezTo>
                      <a:pt x="66" y="52"/>
                      <a:pt x="68" y="53"/>
                      <a:pt x="70" y="52"/>
                    </a:cubicBezTo>
                    <a:cubicBezTo>
                      <a:pt x="71" y="52"/>
                      <a:pt x="71" y="51"/>
                      <a:pt x="72" y="51"/>
                    </a:cubicBezTo>
                    <a:cubicBezTo>
                      <a:pt x="72" y="50"/>
                      <a:pt x="72" y="50"/>
                      <a:pt x="72" y="50"/>
                    </a:cubicBezTo>
                    <a:cubicBezTo>
                      <a:pt x="72" y="50"/>
                      <a:pt x="72" y="49"/>
                      <a:pt x="72" y="48"/>
                    </a:cubicBezTo>
                    <a:cubicBezTo>
                      <a:pt x="72" y="46"/>
                      <a:pt x="70" y="45"/>
                      <a:pt x="68" y="45"/>
                    </a:cubicBezTo>
                    <a:cubicBezTo>
                      <a:pt x="66" y="46"/>
                      <a:pt x="65" y="48"/>
                      <a:pt x="65" y="50"/>
                    </a:cubicBezTo>
                    <a:cubicBezTo>
                      <a:pt x="65" y="50"/>
                      <a:pt x="65" y="50"/>
                      <a:pt x="65" y="50"/>
                    </a:cubicBezTo>
                    <a:cubicBezTo>
                      <a:pt x="65" y="50"/>
                      <a:pt x="65" y="50"/>
                      <a:pt x="65" y="50"/>
                    </a:cubicBezTo>
                    <a:close/>
                    <a:moveTo>
                      <a:pt x="79" y="35"/>
                    </a:moveTo>
                    <a:cubicBezTo>
                      <a:pt x="79" y="35"/>
                      <a:pt x="79" y="35"/>
                      <a:pt x="79" y="35"/>
                    </a:cubicBezTo>
                    <a:cubicBezTo>
                      <a:pt x="7" y="35"/>
                      <a:pt x="7" y="35"/>
                      <a:pt x="7" y="35"/>
                    </a:cubicBezTo>
                    <a:cubicBezTo>
                      <a:pt x="7" y="86"/>
                      <a:pt x="7" y="86"/>
                      <a:pt x="7" y="86"/>
                    </a:cubicBezTo>
                    <a:cubicBezTo>
                      <a:pt x="79" y="86"/>
                      <a:pt x="79" y="86"/>
                      <a:pt x="79" y="86"/>
                    </a:cubicBezTo>
                    <a:cubicBezTo>
                      <a:pt x="79" y="35"/>
                      <a:pt x="79" y="35"/>
                      <a:pt x="79"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8" name="Freeform 79"/>
              <p:cNvSpPr>
                <a:spLocks noEditPoints="1"/>
              </p:cNvSpPr>
              <p:nvPr/>
            </p:nvSpPr>
            <p:spPr bwMode="auto">
              <a:xfrm>
                <a:off x="6732059" y="5561543"/>
                <a:ext cx="249767" cy="245533"/>
              </a:xfrm>
              <a:custGeom>
                <a:avLst/>
                <a:gdLst>
                  <a:gd name="T0" fmla="*/ 2 w 50"/>
                  <a:gd name="T1" fmla="*/ 7 h 49"/>
                  <a:gd name="T2" fmla="*/ 14 w 50"/>
                  <a:gd name="T3" fmla="*/ 5 h 49"/>
                  <a:gd name="T4" fmla="*/ 15 w 50"/>
                  <a:gd name="T5" fmla="*/ 2 h 49"/>
                  <a:gd name="T6" fmla="*/ 31 w 50"/>
                  <a:gd name="T7" fmla="*/ 0 h 49"/>
                  <a:gd name="T8" fmla="*/ 35 w 50"/>
                  <a:gd name="T9" fmla="*/ 2 h 49"/>
                  <a:gd name="T10" fmla="*/ 36 w 50"/>
                  <a:gd name="T11" fmla="*/ 7 h 49"/>
                  <a:gd name="T12" fmla="*/ 50 w 50"/>
                  <a:gd name="T13" fmla="*/ 9 h 49"/>
                  <a:gd name="T14" fmla="*/ 50 w 50"/>
                  <a:gd name="T15" fmla="*/ 29 h 49"/>
                  <a:gd name="T16" fmla="*/ 49 w 50"/>
                  <a:gd name="T17" fmla="*/ 47 h 49"/>
                  <a:gd name="T18" fmla="*/ 47 w 50"/>
                  <a:gd name="T19" fmla="*/ 49 h 49"/>
                  <a:gd name="T20" fmla="*/ 3 w 50"/>
                  <a:gd name="T21" fmla="*/ 49 h 49"/>
                  <a:gd name="T22" fmla="*/ 1 w 50"/>
                  <a:gd name="T23" fmla="*/ 31 h 49"/>
                  <a:gd name="T24" fmla="*/ 0 w 50"/>
                  <a:gd name="T25" fmla="*/ 29 h 49"/>
                  <a:gd name="T26" fmla="*/ 2 w 50"/>
                  <a:gd name="T27" fmla="*/ 7 h 49"/>
                  <a:gd name="T28" fmla="*/ 16 w 50"/>
                  <a:gd name="T29" fmla="*/ 7 h 49"/>
                  <a:gd name="T30" fmla="*/ 34 w 50"/>
                  <a:gd name="T31" fmla="*/ 5 h 49"/>
                  <a:gd name="T32" fmla="*/ 33 w 50"/>
                  <a:gd name="T33" fmla="*/ 3 h 49"/>
                  <a:gd name="T34" fmla="*/ 31 w 50"/>
                  <a:gd name="T35" fmla="*/ 3 h 49"/>
                  <a:gd name="T36" fmla="*/ 17 w 50"/>
                  <a:gd name="T37" fmla="*/ 3 h 49"/>
                  <a:gd name="T38" fmla="*/ 16 w 50"/>
                  <a:gd name="T39" fmla="*/ 5 h 49"/>
                  <a:gd name="T40" fmla="*/ 21 w 50"/>
                  <a:gd name="T41" fmla="*/ 24 h 49"/>
                  <a:gd name="T42" fmla="*/ 21 w 50"/>
                  <a:gd name="T43" fmla="*/ 24 h 49"/>
                  <a:gd name="T44" fmla="*/ 29 w 50"/>
                  <a:gd name="T45" fmla="*/ 24 h 49"/>
                  <a:gd name="T46" fmla="*/ 30 w 50"/>
                  <a:gd name="T47" fmla="*/ 25 h 49"/>
                  <a:gd name="T48" fmla="*/ 46 w 50"/>
                  <a:gd name="T49" fmla="*/ 27 h 49"/>
                  <a:gd name="T50" fmla="*/ 4 w 50"/>
                  <a:gd name="T51" fmla="*/ 11 h 49"/>
                  <a:gd name="T52" fmla="*/ 19 w 50"/>
                  <a:gd name="T53" fmla="*/ 27 h 49"/>
                  <a:gd name="T54" fmla="*/ 21 w 50"/>
                  <a:gd name="T55" fmla="*/ 24 h 49"/>
                  <a:gd name="T56" fmla="*/ 30 w 50"/>
                  <a:gd name="T57" fmla="*/ 31 h 49"/>
                  <a:gd name="T58" fmla="*/ 29 w 50"/>
                  <a:gd name="T59" fmla="*/ 35 h 49"/>
                  <a:gd name="T60" fmla="*/ 25 w 50"/>
                  <a:gd name="T61" fmla="*/ 35 h 49"/>
                  <a:gd name="T62" fmla="*/ 19 w 50"/>
                  <a:gd name="T63" fmla="*/ 33 h 49"/>
                  <a:gd name="T64" fmla="*/ 19 w 50"/>
                  <a:gd name="T65" fmla="*/ 31 h 49"/>
                  <a:gd name="T66" fmla="*/ 5 w 50"/>
                  <a:gd name="T67" fmla="*/ 45 h 49"/>
                  <a:gd name="T68" fmla="*/ 45 w 50"/>
                  <a:gd name="T69" fmla="*/ 31 h 49"/>
                  <a:gd name="T70" fmla="*/ 25 w 50"/>
                  <a:gd name="T71" fmla="*/ 26 h 49"/>
                  <a:gd name="T72" fmla="*/ 22 w 50"/>
                  <a:gd name="T73" fmla="*/ 26 h 49"/>
                  <a:gd name="T74" fmla="*/ 22 w 50"/>
                  <a:gd name="T75" fmla="*/ 32 h 49"/>
                  <a:gd name="T76" fmla="*/ 28 w 50"/>
                  <a:gd name="T77" fmla="*/ 32 h 49"/>
                  <a:gd name="T78" fmla="*/ 28 w 50"/>
                  <a:gd name="T7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9">
                    <a:moveTo>
                      <a:pt x="2" y="7"/>
                    </a:moveTo>
                    <a:cubicBezTo>
                      <a:pt x="2" y="7"/>
                      <a:pt x="2" y="7"/>
                      <a:pt x="2" y="7"/>
                    </a:cubicBezTo>
                    <a:cubicBezTo>
                      <a:pt x="14" y="7"/>
                      <a:pt x="14" y="7"/>
                      <a:pt x="14" y="7"/>
                    </a:cubicBezTo>
                    <a:cubicBezTo>
                      <a:pt x="14" y="5"/>
                      <a:pt x="14" y="5"/>
                      <a:pt x="14" y="5"/>
                    </a:cubicBezTo>
                    <a:cubicBezTo>
                      <a:pt x="14" y="4"/>
                      <a:pt x="14" y="3"/>
                      <a:pt x="15" y="2"/>
                    </a:cubicBezTo>
                    <a:cubicBezTo>
                      <a:pt x="15" y="2"/>
                      <a:pt x="15" y="2"/>
                      <a:pt x="15" y="2"/>
                    </a:cubicBezTo>
                    <a:cubicBezTo>
                      <a:pt x="16" y="1"/>
                      <a:pt x="17" y="0"/>
                      <a:pt x="19" y="0"/>
                    </a:cubicBezTo>
                    <a:cubicBezTo>
                      <a:pt x="31" y="0"/>
                      <a:pt x="31" y="0"/>
                      <a:pt x="31" y="0"/>
                    </a:cubicBezTo>
                    <a:cubicBezTo>
                      <a:pt x="33" y="0"/>
                      <a:pt x="34" y="1"/>
                      <a:pt x="35" y="2"/>
                    </a:cubicBezTo>
                    <a:cubicBezTo>
                      <a:pt x="35" y="2"/>
                      <a:pt x="35" y="2"/>
                      <a:pt x="35" y="2"/>
                    </a:cubicBezTo>
                    <a:cubicBezTo>
                      <a:pt x="36" y="3"/>
                      <a:pt x="36" y="4"/>
                      <a:pt x="36" y="5"/>
                    </a:cubicBezTo>
                    <a:cubicBezTo>
                      <a:pt x="36" y="7"/>
                      <a:pt x="36" y="7"/>
                      <a:pt x="36" y="7"/>
                    </a:cubicBezTo>
                    <a:cubicBezTo>
                      <a:pt x="48" y="7"/>
                      <a:pt x="48" y="7"/>
                      <a:pt x="48" y="7"/>
                    </a:cubicBezTo>
                    <a:cubicBezTo>
                      <a:pt x="49" y="7"/>
                      <a:pt x="50" y="8"/>
                      <a:pt x="50" y="9"/>
                    </a:cubicBezTo>
                    <a:cubicBezTo>
                      <a:pt x="50" y="9"/>
                      <a:pt x="50" y="9"/>
                      <a:pt x="50" y="9"/>
                    </a:cubicBezTo>
                    <a:cubicBezTo>
                      <a:pt x="50" y="29"/>
                      <a:pt x="50" y="29"/>
                      <a:pt x="50" y="29"/>
                    </a:cubicBezTo>
                    <a:cubicBezTo>
                      <a:pt x="50" y="30"/>
                      <a:pt x="49" y="31"/>
                      <a:pt x="49" y="31"/>
                    </a:cubicBezTo>
                    <a:cubicBezTo>
                      <a:pt x="49" y="47"/>
                      <a:pt x="49" y="47"/>
                      <a:pt x="49" y="47"/>
                    </a:cubicBezTo>
                    <a:cubicBezTo>
                      <a:pt x="49" y="47"/>
                      <a:pt x="49" y="47"/>
                      <a:pt x="49" y="47"/>
                    </a:cubicBezTo>
                    <a:cubicBezTo>
                      <a:pt x="49" y="48"/>
                      <a:pt x="48" y="49"/>
                      <a:pt x="47" y="49"/>
                    </a:cubicBezTo>
                    <a:cubicBezTo>
                      <a:pt x="3" y="49"/>
                      <a:pt x="3" y="49"/>
                      <a:pt x="3" y="49"/>
                    </a:cubicBezTo>
                    <a:cubicBezTo>
                      <a:pt x="3" y="49"/>
                      <a:pt x="3" y="49"/>
                      <a:pt x="3" y="49"/>
                    </a:cubicBezTo>
                    <a:cubicBezTo>
                      <a:pt x="2" y="49"/>
                      <a:pt x="1" y="48"/>
                      <a:pt x="1" y="47"/>
                    </a:cubicBezTo>
                    <a:cubicBezTo>
                      <a:pt x="1" y="31"/>
                      <a:pt x="1" y="31"/>
                      <a:pt x="1" y="31"/>
                    </a:cubicBezTo>
                    <a:cubicBezTo>
                      <a:pt x="1" y="31"/>
                      <a:pt x="0" y="30"/>
                      <a:pt x="0" y="29"/>
                    </a:cubicBezTo>
                    <a:cubicBezTo>
                      <a:pt x="0" y="29"/>
                      <a:pt x="0" y="29"/>
                      <a:pt x="0" y="29"/>
                    </a:cubicBezTo>
                    <a:cubicBezTo>
                      <a:pt x="0" y="9"/>
                      <a:pt x="0" y="9"/>
                      <a:pt x="0" y="9"/>
                    </a:cubicBezTo>
                    <a:cubicBezTo>
                      <a:pt x="0" y="8"/>
                      <a:pt x="1" y="7"/>
                      <a:pt x="2" y="7"/>
                    </a:cubicBezTo>
                    <a:close/>
                    <a:moveTo>
                      <a:pt x="16" y="7"/>
                    </a:moveTo>
                    <a:cubicBezTo>
                      <a:pt x="16" y="7"/>
                      <a:pt x="16" y="7"/>
                      <a:pt x="16" y="7"/>
                    </a:cubicBezTo>
                    <a:cubicBezTo>
                      <a:pt x="34" y="7"/>
                      <a:pt x="34" y="7"/>
                      <a:pt x="34" y="7"/>
                    </a:cubicBezTo>
                    <a:cubicBezTo>
                      <a:pt x="34" y="5"/>
                      <a:pt x="34" y="5"/>
                      <a:pt x="34" y="5"/>
                    </a:cubicBezTo>
                    <a:cubicBezTo>
                      <a:pt x="34" y="5"/>
                      <a:pt x="34" y="4"/>
                      <a:pt x="33" y="3"/>
                    </a:cubicBezTo>
                    <a:cubicBezTo>
                      <a:pt x="33" y="3"/>
                      <a:pt x="33" y="3"/>
                      <a:pt x="33" y="3"/>
                    </a:cubicBezTo>
                    <a:cubicBezTo>
                      <a:pt x="33" y="3"/>
                      <a:pt x="33" y="3"/>
                      <a:pt x="33" y="3"/>
                    </a:cubicBezTo>
                    <a:cubicBezTo>
                      <a:pt x="33" y="3"/>
                      <a:pt x="32" y="3"/>
                      <a:pt x="31" y="3"/>
                    </a:cubicBezTo>
                    <a:cubicBezTo>
                      <a:pt x="19" y="3"/>
                      <a:pt x="19" y="3"/>
                      <a:pt x="19" y="3"/>
                    </a:cubicBezTo>
                    <a:cubicBezTo>
                      <a:pt x="18" y="3"/>
                      <a:pt x="17" y="3"/>
                      <a:pt x="17" y="3"/>
                    </a:cubicBezTo>
                    <a:cubicBezTo>
                      <a:pt x="17" y="3"/>
                      <a:pt x="17" y="3"/>
                      <a:pt x="17" y="3"/>
                    </a:cubicBezTo>
                    <a:cubicBezTo>
                      <a:pt x="16" y="4"/>
                      <a:pt x="16" y="5"/>
                      <a:pt x="16" y="5"/>
                    </a:cubicBezTo>
                    <a:cubicBezTo>
                      <a:pt x="16" y="7"/>
                      <a:pt x="16" y="7"/>
                      <a:pt x="16" y="7"/>
                    </a:cubicBezTo>
                    <a:close/>
                    <a:moveTo>
                      <a:pt x="21" y="24"/>
                    </a:moveTo>
                    <a:cubicBezTo>
                      <a:pt x="21" y="24"/>
                      <a:pt x="21" y="24"/>
                      <a:pt x="21" y="24"/>
                    </a:cubicBezTo>
                    <a:cubicBezTo>
                      <a:pt x="21" y="24"/>
                      <a:pt x="21" y="24"/>
                      <a:pt x="21" y="24"/>
                    </a:cubicBezTo>
                    <a:cubicBezTo>
                      <a:pt x="25" y="24"/>
                      <a:pt x="25" y="24"/>
                      <a:pt x="25" y="24"/>
                    </a:cubicBezTo>
                    <a:cubicBezTo>
                      <a:pt x="29" y="24"/>
                      <a:pt x="29" y="24"/>
                      <a:pt x="29" y="24"/>
                    </a:cubicBezTo>
                    <a:cubicBezTo>
                      <a:pt x="30" y="24"/>
                      <a:pt x="30" y="24"/>
                      <a:pt x="30" y="25"/>
                    </a:cubicBezTo>
                    <a:cubicBezTo>
                      <a:pt x="30" y="25"/>
                      <a:pt x="30" y="25"/>
                      <a:pt x="30" y="25"/>
                    </a:cubicBezTo>
                    <a:cubicBezTo>
                      <a:pt x="30" y="27"/>
                      <a:pt x="30" y="27"/>
                      <a:pt x="30" y="27"/>
                    </a:cubicBezTo>
                    <a:cubicBezTo>
                      <a:pt x="46" y="27"/>
                      <a:pt x="46" y="27"/>
                      <a:pt x="46" y="27"/>
                    </a:cubicBezTo>
                    <a:cubicBezTo>
                      <a:pt x="46" y="11"/>
                      <a:pt x="46" y="11"/>
                      <a:pt x="46" y="11"/>
                    </a:cubicBezTo>
                    <a:cubicBezTo>
                      <a:pt x="4" y="11"/>
                      <a:pt x="4" y="11"/>
                      <a:pt x="4" y="11"/>
                    </a:cubicBezTo>
                    <a:cubicBezTo>
                      <a:pt x="4" y="27"/>
                      <a:pt x="4" y="27"/>
                      <a:pt x="4" y="27"/>
                    </a:cubicBezTo>
                    <a:cubicBezTo>
                      <a:pt x="19" y="27"/>
                      <a:pt x="19" y="27"/>
                      <a:pt x="19" y="27"/>
                    </a:cubicBezTo>
                    <a:cubicBezTo>
                      <a:pt x="19" y="25"/>
                      <a:pt x="19" y="25"/>
                      <a:pt x="19" y="25"/>
                    </a:cubicBezTo>
                    <a:cubicBezTo>
                      <a:pt x="19" y="24"/>
                      <a:pt x="20" y="24"/>
                      <a:pt x="21" y="24"/>
                    </a:cubicBezTo>
                    <a:close/>
                    <a:moveTo>
                      <a:pt x="30" y="31"/>
                    </a:moveTo>
                    <a:cubicBezTo>
                      <a:pt x="30" y="31"/>
                      <a:pt x="30" y="31"/>
                      <a:pt x="30" y="31"/>
                    </a:cubicBezTo>
                    <a:cubicBezTo>
                      <a:pt x="30" y="33"/>
                      <a:pt x="30" y="33"/>
                      <a:pt x="30" y="33"/>
                    </a:cubicBezTo>
                    <a:cubicBezTo>
                      <a:pt x="30" y="34"/>
                      <a:pt x="30" y="35"/>
                      <a:pt x="29" y="35"/>
                    </a:cubicBezTo>
                    <a:cubicBezTo>
                      <a:pt x="29" y="35"/>
                      <a:pt x="29" y="35"/>
                      <a:pt x="29" y="35"/>
                    </a:cubicBezTo>
                    <a:cubicBezTo>
                      <a:pt x="25" y="35"/>
                      <a:pt x="25" y="35"/>
                      <a:pt x="25" y="35"/>
                    </a:cubicBezTo>
                    <a:cubicBezTo>
                      <a:pt x="21" y="35"/>
                      <a:pt x="21" y="35"/>
                      <a:pt x="21" y="35"/>
                    </a:cubicBezTo>
                    <a:cubicBezTo>
                      <a:pt x="20" y="35"/>
                      <a:pt x="19" y="34"/>
                      <a:pt x="19" y="33"/>
                    </a:cubicBezTo>
                    <a:cubicBezTo>
                      <a:pt x="19" y="33"/>
                      <a:pt x="19" y="33"/>
                      <a:pt x="19" y="33"/>
                    </a:cubicBezTo>
                    <a:cubicBezTo>
                      <a:pt x="19" y="31"/>
                      <a:pt x="19" y="31"/>
                      <a:pt x="19" y="31"/>
                    </a:cubicBezTo>
                    <a:cubicBezTo>
                      <a:pt x="5" y="31"/>
                      <a:pt x="5" y="31"/>
                      <a:pt x="5" y="31"/>
                    </a:cubicBezTo>
                    <a:cubicBezTo>
                      <a:pt x="5" y="45"/>
                      <a:pt x="5" y="45"/>
                      <a:pt x="5" y="45"/>
                    </a:cubicBezTo>
                    <a:cubicBezTo>
                      <a:pt x="45" y="45"/>
                      <a:pt x="45" y="45"/>
                      <a:pt x="45" y="45"/>
                    </a:cubicBezTo>
                    <a:cubicBezTo>
                      <a:pt x="45" y="31"/>
                      <a:pt x="45" y="31"/>
                      <a:pt x="45" y="31"/>
                    </a:cubicBezTo>
                    <a:cubicBezTo>
                      <a:pt x="30" y="31"/>
                      <a:pt x="30" y="31"/>
                      <a:pt x="30" y="31"/>
                    </a:cubicBezTo>
                    <a:close/>
                    <a:moveTo>
                      <a:pt x="25" y="26"/>
                    </a:moveTo>
                    <a:cubicBezTo>
                      <a:pt x="25" y="26"/>
                      <a:pt x="25" y="26"/>
                      <a:pt x="25" y="26"/>
                    </a:cubicBezTo>
                    <a:cubicBezTo>
                      <a:pt x="22" y="26"/>
                      <a:pt x="22" y="26"/>
                      <a:pt x="22" y="26"/>
                    </a:cubicBezTo>
                    <a:cubicBezTo>
                      <a:pt x="22" y="29"/>
                      <a:pt x="22" y="29"/>
                      <a:pt x="22" y="29"/>
                    </a:cubicBezTo>
                    <a:cubicBezTo>
                      <a:pt x="22" y="32"/>
                      <a:pt x="22" y="32"/>
                      <a:pt x="22" y="32"/>
                    </a:cubicBezTo>
                    <a:cubicBezTo>
                      <a:pt x="25" y="32"/>
                      <a:pt x="25" y="32"/>
                      <a:pt x="25" y="32"/>
                    </a:cubicBezTo>
                    <a:cubicBezTo>
                      <a:pt x="28" y="32"/>
                      <a:pt x="28" y="32"/>
                      <a:pt x="28" y="32"/>
                    </a:cubicBezTo>
                    <a:cubicBezTo>
                      <a:pt x="28" y="29"/>
                      <a:pt x="28" y="29"/>
                      <a:pt x="28" y="29"/>
                    </a:cubicBezTo>
                    <a:cubicBezTo>
                      <a:pt x="28" y="26"/>
                      <a:pt x="28" y="26"/>
                      <a:pt x="28" y="26"/>
                    </a:cubicBezTo>
                    <a:cubicBezTo>
                      <a:pt x="25" y="26"/>
                      <a:pt x="25" y="26"/>
                      <a:pt x="25"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9" name="Freeform 80"/>
              <p:cNvSpPr>
                <a:spLocks noEditPoints="1"/>
              </p:cNvSpPr>
              <p:nvPr/>
            </p:nvSpPr>
            <p:spPr bwMode="auto">
              <a:xfrm>
                <a:off x="4856693" y="4323292"/>
                <a:ext cx="340783" cy="264584"/>
              </a:xfrm>
              <a:custGeom>
                <a:avLst/>
                <a:gdLst>
                  <a:gd name="T0" fmla="*/ 1 w 68"/>
                  <a:gd name="T1" fmla="*/ 18 h 53"/>
                  <a:gd name="T2" fmla="*/ 10 w 68"/>
                  <a:gd name="T3" fmla="*/ 2 h 53"/>
                  <a:gd name="T4" fmla="*/ 12 w 68"/>
                  <a:gd name="T5" fmla="*/ 0 h 53"/>
                  <a:gd name="T6" fmla="*/ 55 w 68"/>
                  <a:gd name="T7" fmla="*/ 0 h 53"/>
                  <a:gd name="T8" fmla="*/ 58 w 68"/>
                  <a:gd name="T9" fmla="*/ 2 h 53"/>
                  <a:gd name="T10" fmla="*/ 67 w 68"/>
                  <a:gd name="T11" fmla="*/ 18 h 53"/>
                  <a:gd name="T12" fmla="*/ 67 w 68"/>
                  <a:gd name="T13" fmla="*/ 21 h 53"/>
                  <a:gd name="T14" fmla="*/ 67 w 68"/>
                  <a:gd name="T15" fmla="*/ 21 h 53"/>
                  <a:gd name="T16" fmla="*/ 36 w 68"/>
                  <a:gd name="T17" fmla="*/ 52 h 53"/>
                  <a:gd name="T18" fmla="*/ 32 w 68"/>
                  <a:gd name="T19" fmla="*/ 52 h 53"/>
                  <a:gd name="T20" fmla="*/ 32 w 68"/>
                  <a:gd name="T21" fmla="*/ 52 h 53"/>
                  <a:gd name="T22" fmla="*/ 1 w 68"/>
                  <a:gd name="T23" fmla="*/ 21 h 53"/>
                  <a:gd name="T24" fmla="*/ 1 w 68"/>
                  <a:gd name="T25" fmla="*/ 18 h 53"/>
                  <a:gd name="T26" fmla="*/ 7 w 68"/>
                  <a:gd name="T27" fmla="*/ 18 h 53"/>
                  <a:gd name="T28" fmla="*/ 7 w 68"/>
                  <a:gd name="T29" fmla="*/ 18 h 53"/>
                  <a:gd name="T30" fmla="*/ 20 w 68"/>
                  <a:gd name="T31" fmla="*/ 18 h 53"/>
                  <a:gd name="T32" fmla="*/ 13 w 68"/>
                  <a:gd name="T33" fmla="*/ 7 h 53"/>
                  <a:gd name="T34" fmla="*/ 7 w 68"/>
                  <a:gd name="T35" fmla="*/ 18 h 53"/>
                  <a:gd name="T36" fmla="*/ 55 w 68"/>
                  <a:gd name="T37" fmla="*/ 7 h 53"/>
                  <a:gd name="T38" fmla="*/ 55 w 68"/>
                  <a:gd name="T39" fmla="*/ 7 h 53"/>
                  <a:gd name="T40" fmla="*/ 48 w 68"/>
                  <a:gd name="T41" fmla="*/ 18 h 53"/>
                  <a:gd name="T42" fmla="*/ 61 w 68"/>
                  <a:gd name="T43" fmla="*/ 18 h 53"/>
                  <a:gd name="T44" fmla="*/ 55 w 68"/>
                  <a:gd name="T45" fmla="*/ 7 h 53"/>
                  <a:gd name="T46" fmla="*/ 60 w 68"/>
                  <a:gd name="T47" fmla="*/ 21 h 53"/>
                  <a:gd name="T48" fmla="*/ 60 w 68"/>
                  <a:gd name="T49" fmla="*/ 21 h 53"/>
                  <a:gd name="T50" fmla="*/ 46 w 68"/>
                  <a:gd name="T51" fmla="*/ 21 h 53"/>
                  <a:gd name="T52" fmla="*/ 39 w 68"/>
                  <a:gd name="T53" fmla="*/ 42 h 53"/>
                  <a:gd name="T54" fmla="*/ 60 w 68"/>
                  <a:gd name="T55" fmla="*/ 21 h 53"/>
                  <a:gd name="T56" fmla="*/ 29 w 68"/>
                  <a:gd name="T57" fmla="*/ 42 h 53"/>
                  <a:gd name="T58" fmla="*/ 29 w 68"/>
                  <a:gd name="T59" fmla="*/ 42 h 53"/>
                  <a:gd name="T60" fmla="*/ 21 w 68"/>
                  <a:gd name="T61" fmla="*/ 21 h 53"/>
                  <a:gd name="T62" fmla="*/ 8 w 68"/>
                  <a:gd name="T63" fmla="*/ 21 h 53"/>
                  <a:gd name="T64" fmla="*/ 29 w 68"/>
                  <a:gd name="T65" fmla="*/ 42 h 53"/>
                  <a:gd name="T66" fmla="*/ 52 w 68"/>
                  <a:gd name="T67" fmla="*/ 5 h 53"/>
                  <a:gd name="T68" fmla="*/ 52 w 68"/>
                  <a:gd name="T69" fmla="*/ 5 h 53"/>
                  <a:gd name="T70" fmla="*/ 38 w 68"/>
                  <a:gd name="T71" fmla="*/ 5 h 53"/>
                  <a:gd name="T72" fmla="*/ 45 w 68"/>
                  <a:gd name="T73" fmla="*/ 16 h 53"/>
                  <a:gd name="T74" fmla="*/ 52 w 68"/>
                  <a:gd name="T75" fmla="*/ 5 h 53"/>
                  <a:gd name="T76" fmla="*/ 30 w 68"/>
                  <a:gd name="T77" fmla="*/ 5 h 53"/>
                  <a:gd name="T78" fmla="*/ 30 w 68"/>
                  <a:gd name="T79" fmla="*/ 5 h 53"/>
                  <a:gd name="T80" fmla="*/ 16 w 68"/>
                  <a:gd name="T81" fmla="*/ 5 h 53"/>
                  <a:gd name="T82" fmla="*/ 23 w 68"/>
                  <a:gd name="T83" fmla="*/ 16 h 53"/>
                  <a:gd name="T84" fmla="*/ 30 w 68"/>
                  <a:gd name="T85" fmla="*/ 5 h 53"/>
                  <a:gd name="T86" fmla="*/ 25 w 68"/>
                  <a:gd name="T87" fmla="*/ 18 h 53"/>
                  <a:gd name="T88" fmla="*/ 25 w 68"/>
                  <a:gd name="T89" fmla="*/ 18 h 53"/>
                  <a:gd name="T90" fmla="*/ 42 w 68"/>
                  <a:gd name="T91" fmla="*/ 18 h 53"/>
                  <a:gd name="T92" fmla="*/ 34 w 68"/>
                  <a:gd name="T93" fmla="*/ 6 h 53"/>
                  <a:gd name="T94" fmla="*/ 25 w 68"/>
                  <a:gd name="T95" fmla="*/ 18 h 53"/>
                  <a:gd name="T96" fmla="*/ 43 w 68"/>
                  <a:gd name="T97" fmla="*/ 21 h 53"/>
                  <a:gd name="T98" fmla="*/ 43 w 68"/>
                  <a:gd name="T99" fmla="*/ 21 h 53"/>
                  <a:gd name="T100" fmla="*/ 25 w 68"/>
                  <a:gd name="T101" fmla="*/ 21 h 53"/>
                  <a:gd name="T102" fmla="*/ 34 w 68"/>
                  <a:gd name="T103" fmla="*/ 46 h 53"/>
                  <a:gd name="T104" fmla="*/ 43 w 68"/>
                  <a:gd name="T105"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53">
                    <a:moveTo>
                      <a:pt x="1" y="18"/>
                    </a:moveTo>
                    <a:cubicBezTo>
                      <a:pt x="10" y="2"/>
                      <a:pt x="10" y="2"/>
                      <a:pt x="10" y="2"/>
                    </a:cubicBezTo>
                    <a:cubicBezTo>
                      <a:pt x="11" y="1"/>
                      <a:pt x="12" y="0"/>
                      <a:pt x="12" y="0"/>
                    </a:cubicBezTo>
                    <a:cubicBezTo>
                      <a:pt x="55" y="0"/>
                      <a:pt x="55" y="0"/>
                      <a:pt x="55" y="0"/>
                    </a:cubicBezTo>
                    <a:cubicBezTo>
                      <a:pt x="56" y="0"/>
                      <a:pt x="57" y="1"/>
                      <a:pt x="58" y="2"/>
                    </a:cubicBezTo>
                    <a:cubicBezTo>
                      <a:pt x="67" y="18"/>
                      <a:pt x="67" y="18"/>
                      <a:pt x="67" y="18"/>
                    </a:cubicBezTo>
                    <a:cubicBezTo>
                      <a:pt x="68" y="19"/>
                      <a:pt x="68" y="20"/>
                      <a:pt x="67" y="21"/>
                    </a:cubicBezTo>
                    <a:cubicBezTo>
                      <a:pt x="67" y="21"/>
                      <a:pt x="67" y="21"/>
                      <a:pt x="67" y="21"/>
                    </a:cubicBezTo>
                    <a:cubicBezTo>
                      <a:pt x="36" y="52"/>
                      <a:pt x="36" y="52"/>
                      <a:pt x="36" y="52"/>
                    </a:cubicBezTo>
                    <a:cubicBezTo>
                      <a:pt x="35" y="53"/>
                      <a:pt x="33" y="53"/>
                      <a:pt x="32" y="52"/>
                    </a:cubicBezTo>
                    <a:cubicBezTo>
                      <a:pt x="32" y="52"/>
                      <a:pt x="32" y="52"/>
                      <a:pt x="32" y="52"/>
                    </a:cubicBezTo>
                    <a:cubicBezTo>
                      <a:pt x="1" y="21"/>
                      <a:pt x="1" y="21"/>
                      <a:pt x="1" y="21"/>
                    </a:cubicBezTo>
                    <a:cubicBezTo>
                      <a:pt x="0" y="20"/>
                      <a:pt x="0" y="19"/>
                      <a:pt x="1" y="18"/>
                    </a:cubicBezTo>
                    <a:close/>
                    <a:moveTo>
                      <a:pt x="7" y="18"/>
                    </a:moveTo>
                    <a:cubicBezTo>
                      <a:pt x="7" y="18"/>
                      <a:pt x="7" y="18"/>
                      <a:pt x="7" y="18"/>
                    </a:cubicBezTo>
                    <a:cubicBezTo>
                      <a:pt x="20" y="18"/>
                      <a:pt x="20" y="18"/>
                      <a:pt x="20" y="18"/>
                    </a:cubicBezTo>
                    <a:cubicBezTo>
                      <a:pt x="13" y="7"/>
                      <a:pt x="13" y="7"/>
                      <a:pt x="13" y="7"/>
                    </a:cubicBezTo>
                    <a:cubicBezTo>
                      <a:pt x="7" y="18"/>
                      <a:pt x="7" y="18"/>
                      <a:pt x="7" y="18"/>
                    </a:cubicBezTo>
                    <a:close/>
                    <a:moveTo>
                      <a:pt x="55" y="7"/>
                    </a:moveTo>
                    <a:cubicBezTo>
                      <a:pt x="55" y="7"/>
                      <a:pt x="55" y="7"/>
                      <a:pt x="55" y="7"/>
                    </a:cubicBezTo>
                    <a:cubicBezTo>
                      <a:pt x="48" y="18"/>
                      <a:pt x="48" y="18"/>
                      <a:pt x="48" y="18"/>
                    </a:cubicBezTo>
                    <a:cubicBezTo>
                      <a:pt x="61" y="18"/>
                      <a:pt x="61" y="18"/>
                      <a:pt x="61" y="18"/>
                    </a:cubicBezTo>
                    <a:cubicBezTo>
                      <a:pt x="55" y="7"/>
                      <a:pt x="55" y="7"/>
                      <a:pt x="55" y="7"/>
                    </a:cubicBezTo>
                    <a:close/>
                    <a:moveTo>
                      <a:pt x="60" y="21"/>
                    </a:moveTo>
                    <a:cubicBezTo>
                      <a:pt x="60" y="21"/>
                      <a:pt x="60" y="21"/>
                      <a:pt x="60" y="21"/>
                    </a:cubicBezTo>
                    <a:cubicBezTo>
                      <a:pt x="46" y="21"/>
                      <a:pt x="46" y="21"/>
                      <a:pt x="46" y="21"/>
                    </a:cubicBezTo>
                    <a:cubicBezTo>
                      <a:pt x="39" y="42"/>
                      <a:pt x="39" y="42"/>
                      <a:pt x="39" y="42"/>
                    </a:cubicBezTo>
                    <a:cubicBezTo>
                      <a:pt x="60" y="21"/>
                      <a:pt x="60" y="21"/>
                      <a:pt x="60" y="21"/>
                    </a:cubicBezTo>
                    <a:close/>
                    <a:moveTo>
                      <a:pt x="29" y="42"/>
                    </a:moveTo>
                    <a:cubicBezTo>
                      <a:pt x="29" y="42"/>
                      <a:pt x="29" y="42"/>
                      <a:pt x="29" y="42"/>
                    </a:cubicBezTo>
                    <a:cubicBezTo>
                      <a:pt x="21" y="21"/>
                      <a:pt x="21" y="21"/>
                      <a:pt x="21" y="21"/>
                    </a:cubicBezTo>
                    <a:cubicBezTo>
                      <a:pt x="8" y="21"/>
                      <a:pt x="8" y="21"/>
                      <a:pt x="8" y="21"/>
                    </a:cubicBezTo>
                    <a:cubicBezTo>
                      <a:pt x="29" y="42"/>
                      <a:pt x="29" y="42"/>
                      <a:pt x="29" y="42"/>
                    </a:cubicBezTo>
                    <a:close/>
                    <a:moveTo>
                      <a:pt x="52" y="5"/>
                    </a:moveTo>
                    <a:cubicBezTo>
                      <a:pt x="52" y="5"/>
                      <a:pt x="52" y="5"/>
                      <a:pt x="52" y="5"/>
                    </a:cubicBezTo>
                    <a:cubicBezTo>
                      <a:pt x="38" y="5"/>
                      <a:pt x="38" y="5"/>
                      <a:pt x="38" y="5"/>
                    </a:cubicBezTo>
                    <a:cubicBezTo>
                      <a:pt x="45" y="16"/>
                      <a:pt x="45" y="16"/>
                      <a:pt x="45" y="16"/>
                    </a:cubicBezTo>
                    <a:cubicBezTo>
                      <a:pt x="52" y="5"/>
                      <a:pt x="52" y="5"/>
                      <a:pt x="52" y="5"/>
                    </a:cubicBezTo>
                    <a:close/>
                    <a:moveTo>
                      <a:pt x="30" y="5"/>
                    </a:moveTo>
                    <a:cubicBezTo>
                      <a:pt x="30" y="5"/>
                      <a:pt x="30" y="5"/>
                      <a:pt x="30" y="5"/>
                    </a:cubicBezTo>
                    <a:cubicBezTo>
                      <a:pt x="16" y="5"/>
                      <a:pt x="16" y="5"/>
                      <a:pt x="16" y="5"/>
                    </a:cubicBezTo>
                    <a:cubicBezTo>
                      <a:pt x="23" y="16"/>
                      <a:pt x="23" y="16"/>
                      <a:pt x="23" y="16"/>
                    </a:cubicBezTo>
                    <a:cubicBezTo>
                      <a:pt x="30" y="5"/>
                      <a:pt x="30" y="5"/>
                      <a:pt x="30" y="5"/>
                    </a:cubicBezTo>
                    <a:close/>
                    <a:moveTo>
                      <a:pt x="25" y="18"/>
                    </a:moveTo>
                    <a:cubicBezTo>
                      <a:pt x="25" y="18"/>
                      <a:pt x="25" y="18"/>
                      <a:pt x="25" y="18"/>
                    </a:cubicBezTo>
                    <a:cubicBezTo>
                      <a:pt x="42" y="18"/>
                      <a:pt x="42" y="18"/>
                      <a:pt x="42" y="18"/>
                    </a:cubicBezTo>
                    <a:cubicBezTo>
                      <a:pt x="34" y="6"/>
                      <a:pt x="34" y="6"/>
                      <a:pt x="34" y="6"/>
                    </a:cubicBezTo>
                    <a:cubicBezTo>
                      <a:pt x="25" y="18"/>
                      <a:pt x="25" y="18"/>
                      <a:pt x="25" y="18"/>
                    </a:cubicBezTo>
                    <a:close/>
                    <a:moveTo>
                      <a:pt x="43" y="21"/>
                    </a:moveTo>
                    <a:cubicBezTo>
                      <a:pt x="43" y="21"/>
                      <a:pt x="43" y="21"/>
                      <a:pt x="43" y="21"/>
                    </a:cubicBezTo>
                    <a:cubicBezTo>
                      <a:pt x="25" y="21"/>
                      <a:pt x="25" y="21"/>
                      <a:pt x="25" y="21"/>
                    </a:cubicBezTo>
                    <a:cubicBezTo>
                      <a:pt x="34" y="46"/>
                      <a:pt x="34" y="46"/>
                      <a:pt x="34" y="46"/>
                    </a:cubicBezTo>
                    <a:cubicBezTo>
                      <a:pt x="43" y="21"/>
                      <a:pt x="43" y="21"/>
                      <a:pt x="43"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0" name="Freeform 81"/>
              <p:cNvSpPr>
                <a:spLocks noEditPoints="1"/>
              </p:cNvSpPr>
              <p:nvPr/>
            </p:nvSpPr>
            <p:spPr bwMode="auto">
              <a:xfrm>
                <a:off x="3961342" y="4918077"/>
                <a:ext cx="256117" cy="264583"/>
              </a:xfrm>
              <a:custGeom>
                <a:avLst/>
                <a:gdLst>
                  <a:gd name="T0" fmla="*/ 28 w 51"/>
                  <a:gd name="T1" fmla="*/ 44 h 53"/>
                  <a:gd name="T2" fmla="*/ 24 w 51"/>
                  <a:gd name="T3" fmla="*/ 44 h 53"/>
                  <a:gd name="T4" fmla="*/ 11 w 51"/>
                  <a:gd name="T5" fmla="*/ 8 h 53"/>
                  <a:gd name="T6" fmla="*/ 13 w 51"/>
                  <a:gd name="T7" fmla="*/ 10 h 53"/>
                  <a:gd name="T8" fmla="*/ 9 w 51"/>
                  <a:gd name="T9" fmla="*/ 10 h 53"/>
                  <a:gd name="T10" fmla="*/ 40 w 51"/>
                  <a:gd name="T11" fmla="*/ 8 h 53"/>
                  <a:gd name="T12" fmla="*/ 42 w 51"/>
                  <a:gd name="T13" fmla="*/ 10 h 53"/>
                  <a:gd name="T14" fmla="*/ 38 w 51"/>
                  <a:gd name="T15" fmla="*/ 10 h 53"/>
                  <a:gd name="T16" fmla="*/ 26 w 51"/>
                  <a:gd name="T17" fmla="*/ 38 h 53"/>
                  <a:gd name="T18" fmla="*/ 33 w 51"/>
                  <a:gd name="T19" fmla="*/ 29 h 53"/>
                  <a:gd name="T20" fmla="*/ 36 w 51"/>
                  <a:gd name="T21" fmla="*/ 15 h 53"/>
                  <a:gd name="T22" fmla="*/ 35 w 51"/>
                  <a:gd name="T23" fmla="*/ 14 h 53"/>
                  <a:gd name="T24" fmla="*/ 15 w 51"/>
                  <a:gd name="T25" fmla="*/ 15 h 53"/>
                  <a:gd name="T26" fmla="*/ 18 w 51"/>
                  <a:gd name="T27" fmla="*/ 29 h 53"/>
                  <a:gd name="T28" fmla="*/ 36 w 51"/>
                  <a:gd name="T29" fmla="*/ 30 h 53"/>
                  <a:gd name="T30" fmla="*/ 26 w 51"/>
                  <a:gd name="T31" fmla="*/ 41 h 53"/>
                  <a:gd name="T32" fmla="*/ 25 w 51"/>
                  <a:gd name="T33" fmla="*/ 41 h 53"/>
                  <a:gd name="T34" fmla="*/ 12 w 51"/>
                  <a:gd name="T35" fmla="*/ 16 h 53"/>
                  <a:gd name="T36" fmla="*/ 13 w 51"/>
                  <a:gd name="T37" fmla="*/ 14 h 53"/>
                  <a:gd name="T38" fmla="*/ 15 w 51"/>
                  <a:gd name="T39" fmla="*/ 12 h 53"/>
                  <a:gd name="T40" fmla="*/ 36 w 51"/>
                  <a:gd name="T41" fmla="*/ 12 h 53"/>
                  <a:gd name="T42" fmla="*/ 38 w 51"/>
                  <a:gd name="T43" fmla="*/ 14 h 53"/>
                  <a:gd name="T44" fmla="*/ 39 w 51"/>
                  <a:gd name="T45" fmla="*/ 15 h 53"/>
                  <a:gd name="T46" fmla="*/ 36 w 51"/>
                  <a:gd name="T47" fmla="*/ 30 h 53"/>
                  <a:gd name="T48" fmla="*/ 26 w 51"/>
                  <a:gd name="T49" fmla="*/ 49 h 53"/>
                  <a:gd name="T50" fmla="*/ 47 w 51"/>
                  <a:gd name="T51" fmla="*/ 11 h 53"/>
                  <a:gd name="T52" fmla="*/ 11 w 51"/>
                  <a:gd name="T53" fmla="*/ 4 h 53"/>
                  <a:gd name="T54" fmla="*/ 5 w 51"/>
                  <a:gd name="T55" fmla="*/ 12 h 53"/>
                  <a:gd name="T56" fmla="*/ 27 w 51"/>
                  <a:gd name="T57" fmla="*/ 53 h 53"/>
                  <a:gd name="T58" fmla="*/ 25 w 51"/>
                  <a:gd name="T59" fmla="*/ 53 h 53"/>
                  <a:gd name="T60" fmla="*/ 1 w 51"/>
                  <a:gd name="T61" fmla="*/ 10 h 53"/>
                  <a:gd name="T62" fmla="*/ 2 w 51"/>
                  <a:gd name="T63" fmla="*/ 7 h 53"/>
                  <a:gd name="T64" fmla="*/ 7 w 51"/>
                  <a:gd name="T65" fmla="*/ 2 h 53"/>
                  <a:gd name="T66" fmla="*/ 42 w 51"/>
                  <a:gd name="T67" fmla="*/ 0 h 53"/>
                  <a:gd name="T68" fmla="*/ 44 w 51"/>
                  <a:gd name="T69" fmla="*/ 2 h 53"/>
                  <a:gd name="T70" fmla="*/ 51 w 51"/>
                  <a:gd name="T71" fmla="*/ 9 h 53"/>
                  <a:gd name="T72" fmla="*/ 51 w 51"/>
                  <a:gd name="T7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53">
                    <a:moveTo>
                      <a:pt x="26" y="42"/>
                    </a:moveTo>
                    <a:cubicBezTo>
                      <a:pt x="27" y="42"/>
                      <a:pt x="28" y="42"/>
                      <a:pt x="28" y="44"/>
                    </a:cubicBezTo>
                    <a:cubicBezTo>
                      <a:pt x="28" y="45"/>
                      <a:pt x="27" y="46"/>
                      <a:pt x="26" y="46"/>
                    </a:cubicBezTo>
                    <a:cubicBezTo>
                      <a:pt x="25" y="46"/>
                      <a:pt x="24" y="45"/>
                      <a:pt x="24" y="44"/>
                    </a:cubicBezTo>
                    <a:cubicBezTo>
                      <a:pt x="24" y="42"/>
                      <a:pt x="25" y="42"/>
                      <a:pt x="26" y="42"/>
                    </a:cubicBezTo>
                    <a:close/>
                    <a:moveTo>
                      <a:pt x="11" y="8"/>
                    </a:moveTo>
                    <a:cubicBezTo>
                      <a:pt x="11" y="8"/>
                      <a:pt x="11" y="8"/>
                      <a:pt x="11" y="8"/>
                    </a:cubicBezTo>
                    <a:cubicBezTo>
                      <a:pt x="12" y="8"/>
                      <a:pt x="13" y="9"/>
                      <a:pt x="13" y="10"/>
                    </a:cubicBezTo>
                    <a:cubicBezTo>
                      <a:pt x="13" y="11"/>
                      <a:pt x="12" y="12"/>
                      <a:pt x="11" y="12"/>
                    </a:cubicBezTo>
                    <a:cubicBezTo>
                      <a:pt x="10" y="12"/>
                      <a:pt x="9" y="11"/>
                      <a:pt x="9" y="10"/>
                    </a:cubicBezTo>
                    <a:cubicBezTo>
                      <a:pt x="9" y="9"/>
                      <a:pt x="10" y="8"/>
                      <a:pt x="11" y="8"/>
                    </a:cubicBezTo>
                    <a:close/>
                    <a:moveTo>
                      <a:pt x="40" y="8"/>
                    </a:moveTo>
                    <a:cubicBezTo>
                      <a:pt x="40" y="8"/>
                      <a:pt x="40" y="8"/>
                      <a:pt x="40" y="8"/>
                    </a:cubicBezTo>
                    <a:cubicBezTo>
                      <a:pt x="41" y="8"/>
                      <a:pt x="42" y="9"/>
                      <a:pt x="42" y="10"/>
                    </a:cubicBezTo>
                    <a:cubicBezTo>
                      <a:pt x="42" y="11"/>
                      <a:pt x="41" y="12"/>
                      <a:pt x="40" y="12"/>
                    </a:cubicBezTo>
                    <a:cubicBezTo>
                      <a:pt x="39" y="12"/>
                      <a:pt x="38" y="11"/>
                      <a:pt x="38" y="10"/>
                    </a:cubicBezTo>
                    <a:cubicBezTo>
                      <a:pt x="38" y="9"/>
                      <a:pt x="39" y="8"/>
                      <a:pt x="40" y="8"/>
                    </a:cubicBezTo>
                    <a:close/>
                    <a:moveTo>
                      <a:pt x="26" y="38"/>
                    </a:moveTo>
                    <a:cubicBezTo>
                      <a:pt x="26" y="38"/>
                      <a:pt x="26" y="38"/>
                      <a:pt x="26" y="38"/>
                    </a:cubicBezTo>
                    <a:cubicBezTo>
                      <a:pt x="29" y="36"/>
                      <a:pt x="31" y="32"/>
                      <a:pt x="33" y="29"/>
                    </a:cubicBezTo>
                    <a:cubicBezTo>
                      <a:pt x="35" y="25"/>
                      <a:pt x="37" y="21"/>
                      <a:pt x="37" y="16"/>
                    </a:cubicBezTo>
                    <a:cubicBezTo>
                      <a:pt x="37" y="16"/>
                      <a:pt x="37" y="16"/>
                      <a:pt x="36" y="15"/>
                    </a:cubicBezTo>
                    <a:cubicBezTo>
                      <a:pt x="36" y="15"/>
                      <a:pt x="36" y="15"/>
                      <a:pt x="36" y="15"/>
                    </a:cubicBezTo>
                    <a:cubicBezTo>
                      <a:pt x="36" y="15"/>
                      <a:pt x="35" y="14"/>
                      <a:pt x="35" y="14"/>
                    </a:cubicBezTo>
                    <a:cubicBezTo>
                      <a:pt x="16" y="14"/>
                      <a:pt x="16" y="14"/>
                      <a:pt x="16" y="14"/>
                    </a:cubicBezTo>
                    <a:cubicBezTo>
                      <a:pt x="16" y="14"/>
                      <a:pt x="16" y="15"/>
                      <a:pt x="15" y="15"/>
                    </a:cubicBezTo>
                    <a:cubicBezTo>
                      <a:pt x="15" y="16"/>
                      <a:pt x="14" y="16"/>
                      <a:pt x="14" y="16"/>
                    </a:cubicBezTo>
                    <a:cubicBezTo>
                      <a:pt x="15" y="21"/>
                      <a:pt x="16" y="25"/>
                      <a:pt x="18" y="29"/>
                    </a:cubicBezTo>
                    <a:cubicBezTo>
                      <a:pt x="20" y="32"/>
                      <a:pt x="23" y="36"/>
                      <a:pt x="26" y="38"/>
                    </a:cubicBezTo>
                    <a:close/>
                    <a:moveTo>
                      <a:pt x="36" y="30"/>
                    </a:moveTo>
                    <a:cubicBezTo>
                      <a:pt x="36" y="30"/>
                      <a:pt x="36" y="30"/>
                      <a:pt x="36" y="30"/>
                    </a:cubicBezTo>
                    <a:cubicBezTo>
                      <a:pt x="33" y="34"/>
                      <a:pt x="30" y="38"/>
                      <a:pt x="26" y="41"/>
                    </a:cubicBezTo>
                    <a:cubicBezTo>
                      <a:pt x="26" y="41"/>
                      <a:pt x="26" y="41"/>
                      <a:pt x="26" y="41"/>
                    </a:cubicBezTo>
                    <a:cubicBezTo>
                      <a:pt x="26" y="41"/>
                      <a:pt x="25" y="41"/>
                      <a:pt x="25" y="41"/>
                    </a:cubicBezTo>
                    <a:cubicBezTo>
                      <a:pt x="21" y="38"/>
                      <a:pt x="18" y="34"/>
                      <a:pt x="16" y="30"/>
                    </a:cubicBezTo>
                    <a:cubicBezTo>
                      <a:pt x="14" y="26"/>
                      <a:pt x="12" y="21"/>
                      <a:pt x="12" y="16"/>
                    </a:cubicBezTo>
                    <a:cubicBezTo>
                      <a:pt x="12" y="16"/>
                      <a:pt x="12" y="15"/>
                      <a:pt x="12" y="15"/>
                    </a:cubicBezTo>
                    <a:cubicBezTo>
                      <a:pt x="13" y="14"/>
                      <a:pt x="13" y="14"/>
                      <a:pt x="13" y="14"/>
                    </a:cubicBezTo>
                    <a:cubicBezTo>
                      <a:pt x="13" y="14"/>
                      <a:pt x="13" y="14"/>
                      <a:pt x="13" y="14"/>
                    </a:cubicBezTo>
                    <a:cubicBezTo>
                      <a:pt x="14" y="13"/>
                      <a:pt x="14" y="13"/>
                      <a:pt x="15" y="12"/>
                    </a:cubicBezTo>
                    <a:cubicBezTo>
                      <a:pt x="15" y="12"/>
                      <a:pt x="15" y="12"/>
                      <a:pt x="16" y="12"/>
                    </a:cubicBezTo>
                    <a:cubicBezTo>
                      <a:pt x="36" y="12"/>
                      <a:pt x="36" y="12"/>
                      <a:pt x="36" y="12"/>
                    </a:cubicBezTo>
                    <a:cubicBezTo>
                      <a:pt x="36" y="12"/>
                      <a:pt x="36" y="12"/>
                      <a:pt x="37" y="12"/>
                    </a:cubicBezTo>
                    <a:cubicBezTo>
                      <a:pt x="37" y="13"/>
                      <a:pt x="38" y="13"/>
                      <a:pt x="38" y="14"/>
                    </a:cubicBezTo>
                    <a:cubicBezTo>
                      <a:pt x="38" y="14"/>
                      <a:pt x="38" y="14"/>
                      <a:pt x="38" y="14"/>
                    </a:cubicBezTo>
                    <a:cubicBezTo>
                      <a:pt x="38" y="14"/>
                      <a:pt x="39" y="14"/>
                      <a:pt x="39" y="15"/>
                    </a:cubicBezTo>
                    <a:cubicBezTo>
                      <a:pt x="40" y="15"/>
                      <a:pt x="40" y="16"/>
                      <a:pt x="40" y="16"/>
                    </a:cubicBezTo>
                    <a:cubicBezTo>
                      <a:pt x="39" y="21"/>
                      <a:pt x="38" y="26"/>
                      <a:pt x="36" y="30"/>
                    </a:cubicBezTo>
                    <a:close/>
                    <a:moveTo>
                      <a:pt x="26" y="49"/>
                    </a:moveTo>
                    <a:cubicBezTo>
                      <a:pt x="26" y="49"/>
                      <a:pt x="26" y="49"/>
                      <a:pt x="26" y="49"/>
                    </a:cubicBezTo>
                    <a:cubicBezTo>
                      <a:pt x="39" y="42"/>
                      <a:pt x="47" y="27"/>
                      <a:pt x="47" y="12"/>
                    </a:cubicBezTo>
                    <a:cubicBezTo>
                      <a:pt x="47" y="11"/>
                      <a:pt x="47" y="11"/>
                      <a:pt x="47" y="11"/>
                    </a:cubicBezTo>
                    <a:cubicBezTo>
                      <a:pt x="44" y="10"/>
                      <a:pt x="41" y="7"/>
                      <a:pt x="41" y="4"/>
                    </a:cubicBezTo>
                    <a:cubicBezTo>
                      <a:pt x="11" y="4"/>
                      <a:pt x="11" y="4"/>
                      <a:pt x="11" y="4"/>
                    </a:cubicBezTo>
                    <a:cubicBezTo>
                      <a:pt x="10" y="7"/>
                      <a:pt x="8" y="10"/>
                      <a:pt x="5" y="11"/>
                    </a:cubicBezTo>
                    <a:cubicBezTo>
                      <a:pt x="5" y="12"/>
                      <a:pt x="5" y="12"/>
                      <a:pt x="5" y="12"/>
                    </a:cubicBezTo>
                    <a:cubicBezTo>
                      <a:pt x="5" y="27"/>
                      <a:pt x="12" y="42"/>
                      <a:pt x="26" y="49"/>
                    </a:cubicBezTo>
                    <a:close/>
                    <a:moveTo>
                      <a:pt x="27" y="53"/>
                    </a:moveTo>
                    <a:cubicBezTo>
                      <a:pt x="27" y="53"/>
                      <a:pt x="27" y="53"/>
                      <a:pt x="27" y="53"/>
                    </a:cubicBezTo>
                    <a:cubicBezTo>
                      <a:pt x="26" y="53"/>
                      <a:pt x="25" y="53"/>
                      <a:pt x="25" y="53"/>
                    </a:cubicBezTo>
                    <a:cubicBezTo>
                      <a:pt x="10" y="45"/>
                      <a:pt x="0" y="29"/>
                      <a:pt x="0" y="12"/>
                    </a:cubicBezTo>
                    <a:cubicBezTo>
                      <a:pt x="0" y="12"/>
                      <a:pt x="1" y="11"/>
                      <a:pt x="1" y="10"/>
                    </a:cubicBezTo>
                    <a:cubicBezTo>
                      <a:pt x="1" y="10"/>
                      <a:pt x="1" y="9"/>
                      <a:pt x="1" y="9"/>
                    </a:cubicBezTo>
                    <a:cubicBezTo>
                      <a:pt x="1" y="8"/>
                      <a:pt x="1" y="7"/>
                      <a:pt x="2" y="7"/>
                    </a:cubicBezTo>
                    <a:cubicBezTo>
                      <a:pt x="5" y="7"/>
                      <a:pt x="7" y="4"/>
                      <a:pt x="7" y="2"/>
                    </a:cubicBezTo>
                    <a:cubicBezTo>
                      <a:pt x="7" y="2"/>
                      <a:pt x="7" y="2"/>
                      <a:pt x="7" y="2"/>
                    </a:cubicBezTo>
                    <a:cubicBezTo>
                      <a:pt x="7" y="1"/>
                      <a:pt x="8" y="0"/>
                      <a:pt x="9" y="0"/>
                    </a:cubicBezTo>
                    <a:cubicBezTo>
                      <a:pt x="42" y="0"/>
                      <a:pt x="42" y="0"/>
                      <a:pt x="42" y="0"/>
                    </a:cubicBezTo>
                    <a:cubicBezTo>
                      <a:pt x="42" y="0"/>
                      <a:pt x="42" y="0"/>
                      <a:pt x="42" y="0"/>
                    </a:cubicBezTo>
                    <a:cubicBezTo>
                      <a:pt x="44" y="0"/>
                      <a:pt x="44" y="1"/>
                      <a:pt x="44" y="2"/>
                    </a:cubicBezTo>
                    <a:cubicBezTo>
                      <a:pt x="44" y="4"/>
                      <a:pt x="46" y="7"/>
                      <a:pt x="49" y="7"/>
                    </a:cubicBezTo>
                    <a:cubicBezTo>
                      <a:pt x="50" y="7"/>
                      <a:pt x="51" y="8"/>
                      <a:pt x="51" y="9"/>
                    </a:cubicBezTo>
                    <a:cubicBezTo>
                      <a:pt x="51" y="9"/>
                      <a:pt x="51" y="10"/>
                      <a:pt x="51" y="10"/>
                    </a:cubicBezTo>
                    <a:cubicBezTo>
                      <a:pt x="51" y="11"/>
                      <a:pt x="51" y="12"/>
                      <a:pt x="51" y="12"/>
                    </a:cubicBezTo>
                    <a:cubicBezTo>
                      <a:pt x="51" y="29"/>
                      <a:pt x="42" y="45"/>
                      <a:pt x="27" y="53"/>
                    </a:cubicBezTo>
                    <a:close/>
                  </a:path>
                </a:pathLst>
              </a:custGeom>
              <a:solidFill>
                <a:srgbClr val="FFFFFF"/>
              </a:solidFill>
              <a:ln>
                <a:noFill/>
              </a:ln>
              <a:effectLst>
                <a:outerShdw blurRad="50800" dist="38100" algn="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1" name="Freeform 82"/>
              <p:cNvSpPr>
                <a:spLocks noEditPoints="1"/>
              </p:cNvSpPr>
              <p:nvPr/>
            </p:nvSpPr>
            <p:spPr bwMode="auto">
              <a:xfrm>
                <a:off x="8135408" y="5186893"/>
                <a:ext cx="296333" cy="351367"/>
              </a:xfrm>
              <a:custGeom>
                <a:avLst/>
                <a:gdLst>
                  <a:gd name="T0" fmla="*/ 37 w 59"/>
                  <a:gd name="T1" fmla="*/ 3 h 70"/>
                  <a:gd name="T2" fmla="*/ 48 w 59"/>
                  <a:gd name="T3" fmla="*/ 8 h 70"/>
                  <a:gd name="T4" fmla="*/ 49 w 59"/>
                  <a:gd name="T5" fmla="*/ 10 h 70"/>
                  <a:gd name="T6" fmla="*/ 56 w 59"/>
                  <a:gd name="T7" fmla="*/ 11 h 70"/>
                  <a:gd name="T8" fmla="*/ 59 w 59"/>
                  <a:gd name="T9" fmla="*/ 14 h 70"/>
                  <a:gd name="T10" fmla="*/ 56 w 59"/>
                  <a:gd name="T11" fmla="*/ 70 h 70"/>
                  <a:gd name="T12" fmla="*/ 2 w 59"/>
                  <a:gd name="T13" fmla="*/ 70 h 70"/>
                  <a:gd name="T14" fmla="*/ 0 w 59"/>
                  <a:gd name="T15" fmla="*/ 67 h 70"/>
                  <a:gd name="T16" fmla="*/ 2 w 59"/>
                  <a:gd name="T17" fmla="*/ 11 h 70"/>
                  <a:gd name="T18" fmla="*/ 9 w 59"/>
                  <a:gd name="T19" fmla="*/ 11 h 70"/>
                  <a:gd name="T20" fmla="*/ 11 w 59"/>
                  <a:gd name="T21" fmla="*/ 8 h 70"/>
                  <a:gd name="T22" fmla="*/ 19 w 59"/>
                  <a:gd name="T23" fmla="*/ 8 h 70"/>
                  <a:gd name="T24" fmla="*/ 29 w 59"/>
                  <a:gd name="T25" fmla="*/ 0 h 70"/>
                  <a:gd name="T26" fmla="*/ 41 w 59"/>
                  <a:gd name="T27" fmla="*/ 30 h 70"/>
                  <a:gd name="T28" fmla="*/ 44 w 59"/>
                  <a:gd name="T29" fmla="*/ 34 h 70"/>
                  <a:gd name="T30" fmla="*/ 23 w 59"/>
                  <a:gd name="T31" fmla="*/ 51 h 70"/>
                  <a:gd name="T32" fmla="*/ 14 w 59"/>
                  <a:gd name="T33" fmla="*/ 43 h 70"/>
                  <a:gd name="T34" fmla="*/ 18 w 59"/>
                  <a:gd name="T35" fmla="*/ 39 h 70"/>
                  <a:gd name="T36" fmla="*/ 41 w 59"/>
                  <a:gd name="T37" fmla="*/ 30 h 70"/>
                  <a:gd name="T38" fmla="*/ 36 w 59"/>
                  <a:gd name="T39" fmla="*/ 8 h 70"/>
                  <a:gd name="T40" fmla="*/ 29 w 59"/>
                  <a:gd name="T41" fmla="*/ 4 h 70"/>
                  <a:gd name="T42" fmla="*/ 23 w 59"/>
                  <a:gd name="T43" fmla="*/ 8 h 70"/>
                  <a:gd name="T44" fmla="*/ 36 w 59"/>
                  <a:gd name="T45" fmla="*/ 8 h 70"/>
                  <a:gd name="T46" fmla="*/ 49 w 59"/>
                  <a:gd name="T47" fmla="*/ 16 h 70"/>
                  <a:gd name="T48" fmla="*/ 48 w 59"/>
                  <a:gd name="T49" fmla="*/ 19 h 70"/>
                  <a:gd name="T50" fmla="*/ 29 w 59"/>
                  <a:gd name="T51" fmla="*/ 19 h 70"/>
                  <a:gd name="T52" fmla="*/ 9 w 59"/>
                  <a:gd name="T53" fmla="*/ 18 h 70"/>
                  <a:gd name="T54" fmla="*/ 9 w 59"/>
                  <a:gd name="T55" fmla="*/ 16 h 70"/>
                  <a:gd name="T56" fmla="*/ 5 w 59"/>
                  <a:gd name="T57" fmla="*/ 65 h 70"/>
                  <a:gd name="T58" fmla="*/ 54 w 59"/>
                  <a:gd name="T59" fmla="*/ 16 h 70"/>
                  <a:gd name="T60" fmla="*/ 29 w 59"/>
                  <a:gd name="T61" fmla="*/ 11 h 70"/>
                  <a:gd name="T62" fmla="*/ 13 w 59"/>
                  <a:gd name="T63" fmla="*/ 11 h 70"/>
                  <a:gd name="T64" fmla="*/ 13 w 59"/>
                  <a:gd name="T65" fmla="*/ 16 h 70"/>
                  <a:gd name="T66" fmla="*/ 46 w 59"/>
                  <a:gd name="T67" fmla="*/ 16 h 70"/>
                  <a:gd name="T68" fmla="*/ 46 w 59"/>
                  <a:gd name="T6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70">
                    <a:moveTo>
                      <a:pt x="29" y="0"/>
                    </a:moveTo>
                    <a:cubicBezTo>
                      <a:pt x="32" y="0"/>
                      <a:pt x="35" y="2"/>
                      <a:pt x="37" y="3"/>
                    </a:cubicBezTo>
                    <a:cubicBezTo>
                      <a:pt x="38" y="5"/>
                      <a:pt x="39" y="6"/>
                      <a:pt x="39" y="8"/>
                    </a:cubicBezTo>
                    <a:cubicBezTo>
                      <a:pt x="48" y="8"/>
                      <a:pt x="48" y="8"/>
                      <a:pt x="48" y="8"/>
                    </a:cubicBezTo>
                    <a:cubicBezTo>
                      <a:pt x="48" y="8"/>
                      <a:pt x="49" y="9"/>
                      <a:pt x="49" y="10"/>
                    </a:cubicBezTo>
                    <a:cubicBezTo>
                      <a:pt x="49" y="10"/>
                      <a:pt x="49" y="10"/>
                      <a:pt x="49" y="10"/>
                    </a:cubicBezTo>
                    <a:cubicBezTo>
                      <a:pt x="49" y="11"/>
                      <a:pt x="49" y="11"/>
                      <a:pt x="49" y="11"/>
                    </a:cubicBezTo>
                    <a:cubicBezTo>
                      <a:pt x="56" y="11"/>
                      <a:pt x="56" y="11"/>
                      <a:pt x="56" y="11"/>
                    </a:cubicBezTo>
                    <a:cubicBezTo>
                      <a:pt x="58" y="11"/>
                      <a:pt x="59" y="12"/>
                      <a:pt x="59" y="14"/>
                    </a:cubicBezTo>
                    <a:cubicBezTo>
                      <a:pt x="59" y="14"/>
                      <a:pt x="59" y="14"/>
                      <a:pt x="59" y="14"/>
                    </a:cubicBezTo>
                    <a:cubicBezTo>
                      <a:pt x="59" y="67"/>
                      <a:pt x="59" y="67"/>
                      <a:pt x="59" y="67"/>
                    </a:cubicBezTo>
                    <a:cubicBezTo>
                      <a:pt x="59" y="69"/>
                      <a:pt x="58" y="70"/>
                      <a:pt x="56" y="70"/>
                    </a:cubicBezTo>
                    <a:cubicBezTo>
                      <a:pt x="56" y="70"/>
                      <a:pt x="56" y="70"/>
                      <a:pt x="56" y="70"/>
                    </a:cubicBezTo>
                    <a:cubicBezTo>
                      <a:pt x="2" y="70"/>
                      <a:pt x="2" y="70"/>
                      <a:pt x="2" y="70"/>
                    </a:cubicBezTo>
                    <a:cubicBezTo>
                      <a:pt x="1" y="70"/>
                      <a:pt x="0" y="69"/>
                      <a:pt x="0" y="67"/>
                    </a:cubicBezTo>
                    <a:cubicBezTo>
                      <a:pt x="0" y="67"/>
                      <a:pt x="0" y="67"/>
                      <a:pt x="0" y="67"/>
                    </a:cubicBezTo>
                    <a:cubicBezTo>
                      <a:pt x="0" y="14"/>
                      <a:pt x="0" y="14"/>
                      <a:pt x="0" y="14"/>
                    </a:cubicBezTo>
                    <a:cubicBezTo>
                      <a:pt x="0" y="12"/>
                      <a:pt x="1" y="11"/>
                      <a:pt x="2" y="11"/>
                    </a:cubicBezTo>
                    <a:cubicBezTo>
                      <a:pt x="2" y="11"/>
                      <a:pt x="2" y="11"/>
                      <a:pt x="2" y="11"/>
                    </a:cubicBezTo>
                    <a:cubicBezTo>
                      <a:pt x="9" y="11"/>
                      <a:pt x="9" y="11"/>
                      <a:pt x="9" y="11"/>
                    </a:cubicBezTo>
                    <a:cubicBezTo>
                      <a:pt x="9" y="10"/>
                      <a:pt x="9" y="10"/>
                      <a:pt x="9" y="10"/>
                    </a:cubicBezTo>
                    <a:cubicBezTo>
                      <a:pt x="9" y="9"/>
                      <a:pt x="10" y="8"/>
                      <a:pt x="11" y="8"/>
                    </a:cubicBezTo>
                    <a:cubicBezTo>
                      <a:pt x="11" y="8"/>
                      <a:pt x="11" y="8"/>
                      <a:pt x="11" y="8"/>
                    </a:cubicBezTo>
                    <a:cubicBezTo>
                      <a:pt x="19" y="8"/>
                      <a:pt x="19" y="8"/>
                      <a:pt x="19" y="8"/>
                    </a:cubicBezTo>
                    <a:cubicBezTo>
                      <a:pt x="20" y="6"/>
                      <a:pt x="21" y="5"/>
                      <a:pt x="22" y="3"/>
                    </a:cubicBezTo>
                    <a:cubicBezTo>
                      <a:pt x="24" y="2"/>
                      <a:pt x="27" y="0"/>
                      <a:pt x="29" y="0"/>
                    </a:cubicBezTo>
                    <a:close/>
                    <a:moveTo>
                      <a:pt x="41" y="30"/>
                    </a:moveTo>
                    <a:cubicBezTo>
                      <a:pt x="41" y="30"/>
                      <a:pt x="41" y="30"/>
                      <a:pt x="41" y="30"/>
                    </a:cubicBezTo>
                    <a:cubicBezTo>
                      <a:pt x="42" y="29"/>
                      <a:pt x="43" y="29"/>
                      <a:pt x="44" y="30"/>
                    </a:cubicBezTo>
                    <a:cubicBezTo>
                      <a:pt x="45" y="31"/>
                      <a:pt x="45" y="33"/>
                      <a:pt x="44" y="34"/>
                    </a:cubicBezTo>
                    <a:cubicBezTo>
                      <a:pt x="27" y="51"/>
                      <a:pt x="27" y="51"/>
                      <a:pt x="27" y="51"/>
                    </a:cubicBezTo>
                    <a:cubicBezTo>
                      <a:pt x="26" y="52"/>
                      <a:pt x="24" y="52"/>
                      <a:pt x="23" y="51"/>
                    </a:cubicBezTo>
                    <a:cubicBezTo>
                      <a:pt x="23" y="51"/>
                      <a:pt x="23" y="51"/>
                      <a:pt x="23" y="51"/>
                    </a:cubicBezTo>
                    <a:cubicBezTo>
                      <a:pt x="14" y="43"/>
                      <a:pt x="14" y="43"/>
                      <a:pt x="14" y="43"/>
                    </a:cubicBezTo>
                    <a:cubicBezTo>
                      <a:pt x="13" y="42"/>
                      <a:pt x="13" y="40"/>
                      <a:pt x="14" y="39"/>
                    </a:cubicBezTo>
                    <a:cubicBezTo>
                      <a:pt x="15" y="38"/>
                      <a:pt x="17" y="38"/>
                      <a:pt x="18" y="39"/>
                    </a:cubicBezTo>
                    <a:cubicBezTo>
                      <a:pt x="25" y="46"/>
                      <a:pt x="25" y="46"/>
                      <a:pt x="25" y="46"/>
                    </a:cubicBezTo>
                    <a:cubicBezTo>
                      <a:pt x="41" y="30"/>
                      <a:pt x="41" y="30"/>
                      <a:pt x="41" y="30"/>
                    </a:cubicBezTo>
                    <a:close/>
                    <a:moveTo>
                      <a:pt x="36" y="8"/>
                    </a:moveTo>
                    <a:cubicBezTo>
                      <a:pt x="36" y="8"/>
                      <a:pt x="36" y="8"/>
                      <a:pt x="36" y="8"/>
                    </a:cubicBezTo>
                    <a:cubicBezTo>
                      <a:pt x="36" y="7"/>
                      <a:pt x="35" y="6"/>
                      <a:pt x="34" y="6"/>
                    </a:cubicBezTo>
                    <a:cubicBezTo>
                      <a:pt x="33" y="4"/>
                      <a:pt x="31" y="4"/>
                      <a:pt x="29" y="4"/>
                    </a:cubicBezTo>
                    <a:cubicBezTo>
                      <a:pt x="27" y="4"/>
                      <a:pt x="26" y="4"/>
                      <a:pt x="24" y="6"/>
                    </a:cubicBezTo>
                    <a:cubicBezTo>
                      <a:pt x="24" y="6"/>
                      <a:pt x="23" y="7"/>
                      <a:pt x="23" y="8"/>
                    </a:cubicBezTo>
                    <a:cubicBezTo>
                      <a:pt x="29" y="8"/>
                      <a:pt x="29" y="8"/>
                      <a:pt x="29" y="8"/>
                    </a:cubicBezTo>
                    <a:cubicBezTo>
                      <a:pt x="36" y="8"/>
                      <a:pt x="36" y="8"/>
                      <a:pt x="36" y="8"/>
                    </a:cubicBezTo>
                    <a:close/>
                    <a:moveTo>
                      <a:pt x="49" y="16"/>
                    </a:moveTo>
                    <a:cubicBezTo>
                      <a:pt x="49" y="16"/>
                      <a:pt x="49" y="16"/>
                      <a:pt x="49" y="16"/>
                    </a:cubicBezTo>
                    <a:cubicBezTo>
                      <a:pt x="49" y="18"/>
                      <a:pt x="49" y="18"/>
                      <a:pt x="49" y="18"/>
                    </a:cubicBezTo>
                    <a:cubicBezTo>
                      <a:pt x="49" y="19"/>
                      <a:pt x="48" y="19"/>
                      <a:pt x="48" y="19"/>
                    </a:cubicBezTo>
                    <a:cubicBezTo>
                      <a:pt x="48" y="19"/>
                      <a:pt x="48" y="19"/>
                      <a:pt x="48" y="19"/>
                    </a:cubicBezTo>
                    <a:cubicBezTo>
                      <a:pt x="29" y="19"/>
                      <a:pt x="29" y="19"/>
                      <a:pt x="29" y="19"/>
                    </a:cubicBezTo>
                    <a:cubicBezTo>
                      <a:pt x="11" y="19"/>
                      <a:pt x="11" y="19"/>
                      <a:pt x="11" y="19"/>
                    </a:cubicBezTo>
                    <a:cubicBezTo>
                      <a:pt x="10" y="19"/>
                      <a:pt x="9" y="19"/>
                      <a:pt x="9" y="18"/>
                    </a:cubicBezTo>
                    <a:cubicBezTo>
                      <a:pt x="9" y="18"/>
                      <a:pt x="9" y="18"/>
                      <a:pt x="9" y="18"/>
                    </a:cubicBezTo>
                    <a:cubicBezTo>
                      <a:pt x="9" y="16"/>
                      <a:pt x="9" y="16"/>
                      <a:pt x="9" y="16"/>
                    </a:cubicBezTo>
                    <a:cubicBezTo>
                      <a:pt x="5" y="16"/>
                      <a:pt x="5" y="16"/>
                      <a:pt x="5" y="16"/>
                    </a:cubicBezTo>
                    <a:cubicBezTo>
                      <a:pt x="5" y="65"/>
                      <a:pt x="5" y="65"/>
                      <a:pt x="5" y="65"/>
                    </a:cubicBezTo>
                    <a:cubicBezTo>
                      <a:pt x="54" y="65"/>
                      <a:pt x="54" y="65"/>
                      <a:pt x="54" y="65"/>
                    </a:cubicBezTo>
                    <a:cubicBezTo>
                      <a:pt x="54" y="16"/>
                      <a:pt x="54" y="16"/>
                      <a:pt x="54" y="16"/>
                    </a:cubicBezTo>
                    <a:cubicBezTo>
                      <a:pt x="49" y="16"/>
                      <a:pt x="49" y="16"/>
                      <a:pt x="49" y="16"/>
                    </a:cubicBezTo>
                    <a:close/>
                    <a:moveTo>
                      <a:pt x="29" y="11"/>
                    </a:moveTo>
                    <a:cubicBezTo>
                      <a:pt x="29" y="11"/>
                      <a:pt x="29" y="11"/>
                      <a:pt x="29" y="11"/>
                    </a:cubicBezTo>
                    <a:cubicBezTo>
                      <a:pt x="13" y="11"/>
                      <a:pt x="13" y="11"/>
                      <a:pt x="13" y="11"/>
                    </a:cubicBezTo>
                    <a:cubicBezTo>
                      <a:pt x="13" y="14"/>
                      <a:pt x="13" y="14"/>
                      <a:pt x="13" y="14"/>
                    </a:cubicBezTo>
                    <a:cubicBezTo>
                      <a:pt x="13" y="16"/>
                      <a:pt x="13" y="16"/>
                      <a:pt x="13" y="16"/>
                    </a:cubicBezTo>
                    <a:cubicBezTo>
                      <a:pt x="29" y="16"/>
                      <a:pt x="29" y="16"/>
                      <a:pt x="29" y="16"/>
                    </a:cubicBezTo>
                    <a:cubicBezTo>
                      <a:pt x="46" y="16"/>
                      <a:pt x="46" y="16"/>
                      <a:pt x="46" y="16"/>
                    </a:cubicBezTo>
                    <a:cubicBezTo>
                      <a:pt x="46" y="14"/>
                      <a:pt x="46" y="14"/>
                      <a:pt x="46" y="14"/>
                    </a:cubicBezTo>
                    <a:cubicBezTo>
                      <a:pt x="46" y="11"/>
                      <a:pt x="46" y="11"/>
                      <a:pt x="46" y="11"/>
                    </a:cubicBezTo>
                    <a:cubicBezTo>
                      <a:pt x="29" y="11"/>
                      <a:pt x="29" y="11"/>
                      <a:pt x="29"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pPr marL="0" marR="0" lvl="0" indent="0" algn="l" defTabSz="1218565"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grpSp>
          <p:nvGrpSpPr>
            <p:cNvPr id="52" name="Group 22"/>
            <p:cNvGrpSpPr/>
            <p:nvPr/>
          </p:nvGrpSpPr>
          <p:grpSpPr>
            <a:xfrm>
              <a:off x="13042" y="2317"/>
              <a:ext cx="3718" cy="1646"/>
              <a:chOff x="1360969" y="1907601"/>
              <a:chExt cx="1770856" cy="783967"/>
            </a:xfrm>
          </p:grpSpPr>
          <p:sp>
            <p:nvSpPr>
              <p:cNvPr id="53" name="Footer Text"/>
              <p:cNvSpPr txBox="1"/>
              <p:nvPr/>
            </p:nvSpPr>
            <p:spPr>
              <a:xfrm>
                <a:off x="1360969" y="2144496"/>
                <a:ext cx="1770856" cy="547072"/>
              </a:xfrm>
              <a:prstGeom prst="rect">
                <a:avLst/>
              </a:prstGeom>
              <a:noFill/>
            </p:spPr>
            <p:txBody>
              <a:bodyPr wrap="square" lIns="0" tIns="0" rIns="0" bIns="0" rtlCol="0">
                <a:spAutoFit/>
              </a:bodyPr>
              <a:p>
                <a:pPr lvl="0">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54" name="TextBox 119"/>
              <p:cNvSpPr txBox="1"/>
              <p:nvPr/>
            </p:nvSpPr>
            <p:spPr>
              <a:xfrm>
                <a:off x="1360969" y="1907601"/>
                <a:ext cx="1142716" cy="192120"/>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55" name="Group 22"/>
            <p:cNvGrpSpPr/>
            <p:nvPr/>
          </p:nvGrpSpPr>
          <p:grpSpPr>
            <a:xfrm>
              <a:off x="14002" y="7233"/>
              <a:ext cx="3718" cy="1586"/>
              <a:chOff x="1360969" y="1936376"/>
              <a:chExt cx="1770856" cy="755192"/>
            </a:xfrm>
          </p:grpSpPr>
          <p:sp>
            <p:nvSpPr>
              <p:cNvPr id="56" name="Footer Text"/>
              <p:cNvSpPr txBox="1"/>
              <p:nvPr/>
            </p:nvSpPr>
            <p:spPr>
              <a:xfrm>
                <a:off x="1360969" y="2144496"/>
                <a:ext cx="1770856" cy="547072"/>
              </a:xfrm>
              <a:prstGeom prst="rect">
                <a:avLst/>
              </a:prstGeom>
              <a:noFill/>
            </p:spPr>
            <p:txBody>
              <a:bodyPr wrap="square" lIns="0" tIns="0" rIns="0" bIns="0" rtlCol="0">
                <a:spAutoFit/>
              </a:bodyPr>
              <a:p>
                <a:pPr lvl="0">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57" name="TextBox 119"/>
              <p:cNvSpPr txBox="1"/>
              <p:nvPr/>
            </p:nvSpPr>
            <p:spPr>
              <a:xfrm>
                <a:off x="1360969" y="1936376"/>
                <a:ext cx="1289651" cy="188474"/>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58" name="Group 22"/>
            <p:cNvGrpSpPr/>
            <p:nvPr/>
          </p:nvGrpSpPr>
          <p:grpSpPr>
            <a:xfrm>
              <a:off x="2004" y="3947"/>
              <a:ext cx="3718" cy="1614"/>
              <a:chOff x="1360969" y="1922978"/>
              <a:chExt cx="1770856" cy="768590"/>
            </a:xfrm>
          </p:grpSpPr>
          <p:sp>
            <p:nvSpPr>
              <p:cNvPr id="59" name="Footer Text"/>
              <p:cNvSpPr txBox="1"/>
              <p:nvPr/>
            </p:nvSpPr>
            <p:spPr>
              <a:xfrm>
                <a:off x="1360969" y="2144496"/>
                <a:ext cx="1770856" cy="547072"/>
              </a:xfrm>
              <a:prstGeom prst="rect">
                <a:avLst/>
              </a:prstGeom>
              <a:noFill/>
            </p:spPr>
            <p:txBody>
              <a:bodyPr wrap="square" lIns="0" tIns="0" rIns="0" bIns="0" rtlCol="0">
                <a:spAutoFit/>
              </a:bodyPr>
              <a:p>
                <a:pPr lvl="0" algn="r">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60" name="TextBox 119"/>
              <p:cNvSpPr txBox="1"/>
              <p:nvPr/>
            </p:nvSpPr>
            <p:spPr>
              <a:xfrm>
                <a:off x="1903536" y="1922978"/>
                <a:ext cx="1228097" cy="191441"/>
              </a:xfrm>
              <a:prstGeom prst="rect">
                <a:avLst/>
              </a:prstGeom>
              <a:noFill/>
            </p:spPr>
            <p:txBody>
              <a:bodyPr wrap="square" lIns="0" tIns="0" rIns="0" bIns="0" rtlCol="0" anchor="ctr">
                <a:spAutoFit/>
              </a:bodyPr>
              <a:p>
                <a:pPr lvl="0" algn="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pic>
        <p:nvPicPr>
          <p:cNvPr id="62" name="图片 61"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p:cTn id="22" dur="1000" fill="hold"/>
                                        <p:tgtEl>
                                          <p:spTgt spid="62"/>
                                        </p:tgtEl>
                                        <p:attrNameLst>
                                          <p:attrName>ppt_w</p:attrName>
                                        </p:attrNameLst>
                                      </p:cBhvr>
                                      <p:tavLst>
                                        <p:tav tm="0">
                                          <p:val>
                                            <p:strVal val="#ppt_w+.3"/>
                                          </p:val>
                                        </p:tav>
                                        <p:tav tm="100000">
                                          <p:val>
                                            <p:strVal val="#ppt_w"/>
                                          </p:val>
                                        </p:tav>
                                      </p:tavLst>
                                    </p:anim>
                                    <p:anim calcmode="lin" valueType="num">
                                      <p:cBhvr>
                                        <p:cTn id="23" dur="1000" fill="hold"/>
                                        <p:tgtEl>
                                          <p:spTgt spid="62"/>
                                        </p:tgtEl>
                                        <p:attrNameLst>
                                          <p:attrName>ppt_h</p:attrName>
                                        </p:attrNameLst>
                                      </p:cBhvr>
                                      <p:tavLst>
                                        <p:tav tm="0">
                                          <p:val>
                                            <p:strVal val="#ppt_h"/>
                                          </p:val>
                                        </p:tav>
                                        <p:tav tm="100000">
                                          <p:val>
                                            <p:strVal val="#ppt_h"/>
                                          </p:val>
                                        </p:tav>
                                      </p:tavLst>
                                    </p:anim>
                                    <p:animEffect transition="in" filter="fade">
                                      <p:cBhvr>
                                        <p:cTn id="24" dur="10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p:tgtEl>
                                          <p:spTgt spid="61"/>
                                        </p:tgtEl>
                                        <p:attrNameLst>
                                          <p:attrName>ppt_y</p:attrName>
                                        </p:attrNameLst>
                                      </p:cBhvr>
                                      <p:tavLst>
                                        <p:tav tm="0">
                                          <p:val>
                                            <p:strVal val="#ppt_y+#ppt_h*1.125000"/>
                                          </p:val>
                                        </p:tav>
                                        <p:tav tm="100000">
                                          <p:val>
                                            <p:strVal val="#ppt_y"/>
                                          </p:val>
                                        </p:tav>
                                      </p:tavLst>
                                    </p:anim>
                                    <p:animEffect transition="in" filter="wipe(up)">
                                      <p:cBhvr>
                                        <p:cTn id="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005" y="-52705"/>
            <a:ext cx="12268835" cy="6985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4252595" y="1002030"/>
            <a:ext cx="4079875" cy="4079875"/>
          </a:xfrm>
          <a:prstGeom prst="ellips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4867275" y="2046605"/>
            <a:ext cx="2929255" cy="768350"/>
          </a:xfrm>
          <a:prstGeom prst="rect">
            <a:avLst/>
          </a:prstGeom>
          <a:noFill/>
        </p:spPr>
        <p:txBody>
          <a:bodyPr wrap="none" rtlCol="0">
            <a:spAutoFit/>
            <a:scene3d>
              <a:camera prst="orthographicFront"/>
              <a:lightRig rig="threePt" dir="t"/>
            </a:scene3d>
            <a:sp3d contourW="12700"/>
          </a:bodyPr>
          <a:p>
            <a:pPr algn="ctr"/>
            <a:r>
              <a:rPr lang="en-US" altLang="zh-CN" sz="4400" b="1" dirty="0">
                <a:solidFill>
                  <a:srgbClr val="97D2D0"/>
                </a:solidFill>
                <a:latin typeface="微软雅黑" panose="020B0503020204020204" pitchFamily="34" charset="-122"/>
                <a:ea typeface="微软雅黑" panose="020B0503020204020204" pitchFamily="34" charset="-122"/>
              </a:rPr>
              <a:t>4</a:t>
            </a:r>
            <a:r>
              <a:rPr lang="zh-CN" altLang="en-US" sz="4400" b="1" dirty="0">
                <a:solidFill>
                  <a:srgbClr val="97D2D0"/>
                </a:solidFill>
                <a:latin typeface="微软雅黑" panose="020B0503020204020204" pitchFamily="34" charset="-122"/>
                <a:ea typeface="微软雅黑" panose="020B0503020204020204" pitchFamily="34" charset="-122"/>
              </a:rPr>
              <a:t> 具体措施</a:t>
            </a:r>
            <a:endParaRPr lang="zh-CN" altLang="en-US" sz="4400" b="1" dirty="0">
              <a:solidFill>
                <a:srgbClr val="97D2D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834255" y="2970530"/>
            <a:ext cx="2988310" cy="831215"/>
          </a:xfrm>
          <a:prstGeom prst="rect">
            <a:avLst/>
          </a:prstGeom>
          <a:noFill/>
        </p:spPr>
        <p:txBody>
          <a:bodyPr wrap="square" rtlCol="0">
            <a:spAutoFit/>
            <a:scene3d>
              <a:camera prst="orthographicFront"/>
              <a:lightRig rig="threePt" dir="t"/>
            </a:scene3d>
            <a:sp3d contourW="12700"/>
          </a:bodyPr>
          <a:p>
            <a:pPr algn="ctr">
              <a:lnSpc>
                <a:spcPct val="120000"/>
              </a:lnSpc>
            </a:pPr>
            <a:r>
              <a:rPr lang="en-US" altLang="zh-CN" sz="1000" dirty="0">
                <a:solidFill>
                  <a:srgbClr val="545454"/>
                </a:solidFill>
                <a:latin typeface="Century Gothic" panose="020B0502020202020204" pitchFamily="34" charset="0"/>
                <a:ea typeface="微软雅黑" panose="020B0503020204020204" pitchFamily="34" charset="-122"/>
              </a:rPr>
              <a:t>The user can demonstrate on a projector or computer, or print the presentation and make it into a film to be used in a wider field The user can demonstrate</a:t>
            </a:r>
            <a:endParaRPr lang="en-US" altLang="zh-CN" sz="1000" dirty="0">
              <a:solidFill>
                <a:srgbClr val="545454"/>
              </a:solidFill>
              <a:latin typeface="Century Gothic" panose="020B0502020202020204" pitchFamily="34" charset="0"/>
              <a:ea typeface="微软雅黑" panose="020B0503020204020204" pitchFamily="34" charset="-122"/>
            </a:endParaRPr>
          </a:p>
        </p:txBody>
      </p:sp>
      <p:pic>
        <p:nvPicPr>
          <p:cNvPr id="83" name="图片 82" descr="1.3"/>
          <p:cNvPicPr>
            <a:picLocks noChangeAspect="1"/>
          </p:cNvPicPr>
          <p:nvPr/>
        </p:nvPicPr>
        <p:blipFill>
          <a:blip r:embed="rId1"/>
          <a:srcRect r="41536" b="-488"/>
          <a:stretch>
            <a:fillRect/>
          </a:stretch>
        </p:blipFill>
        <p:spPr>
          <a:xfrm>
            <a:off x="1200150" y="4725670"/>
            <a:ext cx="3870960" cy="392430"/>
          </a:xfrm>
          <a:prstGeom prst="rect">
            <a:avLst/>
          </a:prstGeom>
          <a:effectLst>
            <a:outerShdw blurRad="50800" dist="38100" dir="13500000" algn="br" rotWithShape="0">
              <a:prstClr val="black">
                <a:alpha val="40000"/>
              </a:prstClr>
            </a:outerShdw>
          </a:effectLst>
        </p:spPr>
      </p:pic>
      <p:pic>
        <p:nvPicPr>
          <p:cNvPr id="22" name="图片 21" descr="1.3"/>
          <p:cNvPicPr>
            <a:picLocks noChangeAspect="1"/>
          </p:cNvPicPr>
          <p:nvPr/>
        </p:nvPicPr>
        <p:blipFill>
          <a:blip r:embed="rId1"/>
          <a:srcRect r="41536" b="-488"/>
          <a:stretch>
            <a:fillRect/>
          </a:stretch>
        </p:blipFill>
        <p:spPr>
          <a:xfrm>
            <a:off x="7444740" y="4775835"/>
            <a:ext cx="3870960" cy="392430"/>
          </a:xfrm>
          <a:prstGeom prst="rect">
            <a:avLst/>
          </a:prstGeom>
          <a:effectLst>
            <a:outerShdw blurRad="50800" dist="38100" dir="13500000" algn="br" rotWithShape="0">
              <a:prstClr val="black">
                <a:alpha val="40000"/>
              </a:prstClr>
            </a:outerShdw>
          </a:effectLst>
        </p:spPr>
      </p:pic>
      <p:pic>
        <p:nvPicPr>
          <p:cNvPr id="21" name="图片 20" descr="1.4"/>
          <p:cNvPicPr>
            <a:picLocks noChangeAspect="1"/>
          </p:cNvPicPr>
          <p:nvPr/>
        </p:nvPicPr>
        <p:blipFill>
          <a:blip r:embed="rId2"/>
          <a:stretch>
            <a:fillRect/>
          </a:stretch>
        </p:blipFill>
        <p:spPr>
          <a:xfrm>
            <a:off x="4792980" y="3503930"/>
            <a:ext cx="2994660" cy="1609725"/>
          </a:xfrm>
          <a:prstGeom prst="rect">
            <a:avLst/>
          </a:prstGeom>
          <a:effectLst>
            <a:outerShdw blurRad="50800" dist="38100" dir="2700000" algn="tl" rotWithShape="0">
              <a:prstClr val="black">
                <a:alpha val="40000"/>
              </a:prstClr>
            </a:outerShdw>
          </a:effectLst>
        </p:spPr>
      </p:pic>
      <p:pic>
        <p:nvPicPr>
          <p:cNvPr id="23" name="图片 22" descr="1.3"/>
          <p:cNvPicPr>
            <a:picLocks noChangeAspect="1"/>
          </p:cNvPicPr>
          <p:nvPr/>
        </p:nvPicPr>
        <p:blipFill>
          <a:blip r:embed="rId1"/>
          <a:srcRect r="41536" b="-488"/>
          <a:stretch>
            <a:fillRect/>
          </a:stretch>
        </p:blipFill>
        <p:spPr>
          <a:xfrm>
            <a:off x="4847590" y="5212080"/>
            <a:ext cx="3870960" cy="392430"/>
          </a:xfrm>
          <a:prstGeom prst="rect">
            <a:avLst/>
          </a:prstGeom>
          <a:effectLst>
            <a:outerShdw blurRad="50800" dist="38100" dir="13500000" algn="br" rotWithShape="0">
              <a:prstClr val="black">
                <a:alpha val="40000"/>
              </a:prstClr>
            </a:outerShdw>
          </a:effectLst>
        </p:spPr>
      </p:pic>
      <p:pic>
        <p:nvPicPr>
          <p:cNvPr id="24" name="图片 23" descr="1.3"/>
          <p:cNvPicPr>
            <a:picLocks noChangeAspect="1"/>
          </p:cNvPicPr>
          <p:nvPr/>
        </p:nvPicPr>
        <p:blipFill>
          <a:blip r:embed="rId1"/>
          <a:srcRect r="41536" b="-488"/>
          <a:stretch>
            <a:fillRect/>
          </a:stretch>
        </p:blipFill>
        <p:spPr>
          <a:xfrm>
            <a:off x="4100195" y="5768975"/>
            <a:ext cx="3870960" cy="392430"/>
          </a:xfrm>
          <a:prstGeom prst="rect">
            <a:avLst/>
          </a:prstGeom>
          <a:effectLst>
            <a:outerShdw blurRad="50800" dist="38100" dir="13500000" algn="br" rotWithShape="0">
              <a:prstClr val="black">
                <a:alpha val="40000"/>
              </a:prstClr>
            </a:outerShdw>
          </a:effectLst>
        </p:spPr>
      </p:pic>
      <p:pic>
        <p:nvPicPr>
          <p:cNvPr id="35" name="图片 34" descr="1.1"/>
          <p:cNvPicPr>
            <a:picLocks noChangeAspect="1"/>
          </p:cNvPicPr>
          <p:nvPr/>
        </p:nvPicPr>
        <p:blipFill>
          <a:blip r:embed="rId3"/>
          <a:stretch>
            <a:fillRect/>
          </a:stretch>
        </p:blipFill>
        <p:spPr>
          <a:xfrm>
            <a:off x="3934460" y="1182370"/>
            <a:ext cx="5830570" cy="134620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p:cTn id="17" dur="1000" fill="hold"/>
                                        <p:tgtEl>
                                          <p:spTgt spid="83"/>
                                        </p:tgtEl>
                                        <p:attrNameLst>
                                          <p:attrName>ppt_w</p:attrName>
                                        </p:attrNameLst>
                                      </p:cBhvr>
                                      <p:tavLst>
                                        <p:tav tm="0">
                                          <p:val>
                                            <p:strVal val="#ppt_w+.3"/>
                                          </p:val>
                                        </p:tav>
                                        <p:tav tm="100000">
                                          <p:val>
                                            <p:strVal val="#ppt_w"/>
                                          </p:val>
                                        </p:tav>
                                      </p:tavLst>
                                    </p:anim>
                                    <p:anim calcmode="lin" valueType="num">
                                      <p:cBhvr>
                                        <p:cTn id="18" dur="1000" fill="hold"/>
                                        <p:tgtEl>
                                          <p:spTgt spid="83"/>
                                        </p:tgtEl>
                                        <p:attrNameLst>
                                          <p:attrName>ppt_h</p:attrName>
                                        </p:attrNameLst>
                                      </p:cBhvr>
                                      <p:tavLst>
                                        <p:tav tm="0">
                                          <p:val>
                                            <p:strVal val="#ppt_h"/>
                                          </p:val>
                                        </p:tav>
                                        <p:tav tm="100000">
                                          <p:val>
                                            <p:strVal val="#ppt_h"/>
                                          </p:val>
                                        </p:tav>
                                      </p:tavLst>
                                    </p:anim>
                                    <p:animEffect transition="in" filter="fade">
                                      <p:cBhvr>
                                        <p:cTn id="19" dur="1000"/>
                                        <p:tgtEl>
                                          <p:spTgt spid="83"/>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strVal val="#ppt_w+.3"/>
                                          </p:val>
                                        </p:tav>
                                        <p:tav tm="100000">
                                          <p:val>
                                            <p:strVal val="#ppt_w"/>
                                          </p:val>
                                        </p:tav>
                                      </p:tavLst>
                                    </p:anim>
                                    <p:anim calcmode="lin" valueType="num">
                                      <p:cBhvr>
                                        <p:cTn id="23" dur="1000" fill="hold"/>
                                        <p:tgtEl>
                                          <p:spTgt spid="22"/>
                                        </p:tgtEl>
                                        <p:attrNameLst>
                                          <p:attrName>ppt_h</p:attrName>
                                        </p:attrNameLst>
                                      </p:cBhvr>
                                      <p:tavLst>
                                        <p:tav tm="0">
                                          <p:val>
                                            <p:strVal val="#ppt_h"/>
                                          </p:val>
                                        </p:tav>
                                        <p:tav tm="100000">
                                          <p:val>
                                            <p:strVal val="#ppt_h"/>
                                          </p:val>
                                        </p:tav>
                                      </p:tavLst>
                                    </p:anim>
                                    <p:animEffect transition="in" filter="fade">
                                      <p:cBhvr>
                                        <p:cTn id="24" dur="1000"/>
                                        <p:tgtEl>
                                          <p:spTgt spid="22"/>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strVal val="#ppt_w+.3"/>
                                          </p:val>
                                        </p:tav>
                                        <p:tav tm="100000">
                                          <p:val>
                                            <p:strVal val="#ppt_w"/>
                                          </p:val>
                                        </p:tav>
                                      </p:tavLst>
                                    </p:anim>
                                    <p:anim calcmode="lin" valueType="num">
                                      <p:cBhvr>
                                        <p:cTn id="28" dur="1000" fill="hold"/>
                                        <p:tgtEl>
                                          <p:spTgt spid="21"/>
                                        </p:tgtEl>
                                        <p:attrNameLst>
                                          <p:attrName>ppt_h</p:attrName>
                                        </p:attrNameLst>
                                      </p:cBhvr>
                                      <p:tavLst>
                                        <p:tav tm="0">
                                          <p:val>
                                            <p:strVal val="#ppt_h"/>
                                          </p:val>
                                        </p:tav>
                                        <p:tav tm="100000">
                                          <p:val>
                                            <p:strVal val="#ppt_h"/>
                                          </p:val>
                                        </p:tav>
                                      </p:tavLst>
                                    </p:anim>
                                    <p:animEffect transition="in" filter="fade">
                                      <p:cBhvr>
                                        <p:cTn id="29" dur="1000"/>
                                        <p:tgtEl>
                                          <p:spTgt spid="21"/>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1000" fill="hold"/>
                                        <p:tgtEl>
                                          <p:spTgt spid="23"/>
                                        </p:tgtEl>
                                        <p:attrNameLst>
                                          <p:attrName>ppt_w</p:attrName>
                                        </p:attrNameLst>
                                      </p:cBhvr>
                                      <p:tavLst>
                                        <p:tav tm="0">
                                          <p:val>
                                            <p:strVal val="#ppt_w+.3"/>
                                          </p:val>
                                        </p:tav>
                                        <p:tav tm="100000">
                                          <p:val>
                                            <p:strVal val="#ppt_w"/>
                                          </p:val>
                                        </p:tav>
                                      </p:tavLst>
                                    </p:anim>
                                    <p:anim calcmode="lin" valueType="num">
                                      <p:cBhvr>
                                        <p:cTn id="33" dur="1000" fill="hold"/>
                                        <p:tgtEl>
                                          <p:spTgt spid="23"/>
                                        </p:tgtEl>
                                        <p:attrNameLst>
                                          <p:attrName>ppt_h</p:attrName>
                                        </p:attrNameLst>
                                      </p:cBhvr>
                                      <p:tavLst>
                                        <p:tav tm="0">
                                          <p:val>
                                            <p:strVal val="#ppt_h"/>
                                          </p:val>
                                        </p:tav>
                                        <p:tav tm="100000">
                                          <p:val>
                                            <p:strVal val="#ppt_h"/>
                                          </p:val>
                                        </p:tav>
                                      </p:tavLst>
                                    </p:anim>
                                    <p:animEffect transition="in" filter="fade">
                                      <p:cBhvr>
                                        <p:cTn id="34" dur="1000"/>
                                        <p:tgtEl>
                                          <p:spTgt spid="23"/>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strVal val="#ppt_w+.3"/>
                                          </p:val>
                                        </p:tav>
                                        <p:tav tm="100000">
                                          <p:val>
                                            <p:strVal val="#ppt_w"/>
                                          </p:val>
                                        </p:tav>
                                      </p:tavLst>
                                    </p:anim>
                                    <p:anim calcmode="lin" valueType="num">
                                      <p:cBhvr>
                                        <p:cTn id="38" dur="1000" fill="hold"/>
                                        <p:tgtEl>
                                          <p:spTgt spid="24"/>
                                        </p:tgtEl>
                                        <p:attrNameLst>
                                          <p:attrName>ppt_h</p:attrName>
                                        </p:attrNameLst>
                                      </p:cBhvr>
                                      <p:tavLst>
                                        <p:tav tm="0">
                                          <p:val>
                                            <p:strVal val="#ppt_h"/>
                                          </p:val>
                                        </p:tav>
                                        <p:tav tm="100000">
                                          <p:val>
                                            <p:strVal val="#ppt_h"/>
                                          </p:val>
                                        </p:tav>
                                      </p:tavLst>
                                    </p:anim>
                                    <p:animEffect transition="in" filter="fade">
                                      <p:cBhvr>
                                        <p:cTn id="39" dur="1000"/>
                                        <p:tgtEl>
                                          <p:spTgt spid="24"/>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strVal val="#ppt_w+.3"/>
                                          </p:val>
                                        </p:tav>
                                        <p:tav tm="100000">
                                          <p:val>
                                            <p:strVal val="#ppt_w"/>
                                          </p:val>
                                        </p:tav>
                                      </p:tavLst>
                                    </p:anim>
                                    <p:anim calcmode="lin" valueType="num">
                                      <p:cBhvr>
                                        <p:cTn id="43" dur="1000" fill="hold"/>
                                        <p:tgtEl>
                                          <p:spTgt spid="35"/>
                                        </p:tgtEl>
                                        <p:attrNameLst>
                                          <p:attrName>ppt_h</p:attrName>
                                        </p:attrNameLst>
                                      </p:cBhvr>
                                      <p:tavLst>
                                        <p:tav tm="0">
                                          <p:val>
                                            <p:strVal val="#ppt_h"/>
                                          </p:val>
                                        </p:tav>
                                        <p:tav tm="100000">
                                          <p:val>
                                            <p:strVal val="#ppt_h"/>
                                          </p:val>
                                        </p:tav>
                                      </p:tavLst>
                                    </p:anim>
                                    <p:animEffect transition="in" filter="fade">
                                      <p:cBhvr>
                                        <p:cTn id="44" dur="10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p:tgtEl>
                                          <p:spTgt spid="28"/>
                                        </p:tgtEl>
                                        <p:attrNameLst>
                                          <p:attrName>ppt_y</p:attrName>
                                        </p:attrNameLst>
                                      </p:cBhvr>
                                      <p:tavLst>
                                        <p:tav tm="0">
                                          <p:val>
                                            <p:strVal val="#ppt_y+#ppt_h*1.125000"/>
                                          </p:val>
                                        </p:tav>
                                        <p:tav tm="100000">
                                          <p:val>
                                            <p:strVal val="#ppt_y"/>
                                          </p:val>
                                        </p:tav>
                                      </p:tavLst>
                                    </p:anim>
                                    <p:animEffect transition="in" filter="wipe(up)">
                                      <p:cBhvr>
                                        <p:cTn id="50" dur="500"/>
                                        <p:tgtEl>
                                          <p:spTgt spid="28"/>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p:tgtEl>
                                          <p:spTgt spid="29"/>
                                        </p:tgtEl>
                                        <p:attrNameLst>
                                          <p:attrName>ppt_y</p:attrName>
                                        </p:attrNameLst>
                                      </p:cBhvr>
                                      <p:tavLst>
                                        <p:tav tm="0">
                                          <p:val>
                                            <p:strVal val="#ppt_y+#ppt_h*1.125000"/>
                                          </p:val>
                                        </p:tav>
                                        <p:tav tm="100000">
                                          <p:val>
                                            <p:strVal val="#ppt_y"/>
                                          </p:val>
                                        </p:tav>
                                      </p:tavLst>
                                    </p:anim>
                                    <p:animEffect transition="in" filter="wipe(up)">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dir="2700000" algn="t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2700000" algn="tl"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具体措施</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52" name="组合 51"/>
          <p:cNvGrpSpPr/>
          <p:nvPr/>
        </p:nvGrpSpPr>
        <p:grpSpPr>
          <a:xfrm>
            <a:off x="1960489" y="2106971"/>
            <a:ext cx="9597526" cy="3609159"/>
            <a:chOff x="1623" y="2605"/>
            <a:chExt cx="16398" cy="6715"/>
          </a:xfrm>
        </p:grpSpPr>
        <p:sp>
          <p:nvSpPr>
            <p:cNvPr id="7" name="AutoShape 688"/>
            <p:cNvSpPr/>
            <p:nvPr/>
          </p:nvSpPr>
          <p:spPr bwMode="auto">
            <a:xfrm>
              <a:off x="2025" y="2973"/>
              <a:ext cx="687" cy="69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D82E3A"/>
            </a:solidFill>
            <a:ln>
              <a:solidFill>
                <a:srgbClr val="D82E3A"/>
              </a:solidFill>
            </a:ln>
          </p:spPr>
          <p:txBody>
            <a:bodyPr lIns="0" tIns="0" rIns="0" bIns="0"/>
            <a:p>
              <a:endParaRPr lang="en-US" sz="3600" dirty="0">
                <a:solidFill>
                  <a:schemeClr val="bg1"/>
                </a:solidFill>
                <a:latin typeface="Roboto condensed"/>
                <a:cs typeface="Roboto condensed"/>
              </a:endParaRPr>
            </a:p>
          </p:txBody>
        </p:sp>
        <p:sp>
          <p:nvSpPr>
            <p:cNvPr id="8" name="Oval 5"/>
            <p:cNvSpPr/>
            <p:nvPr/>
          </p:nvSpPr>
          <p:spPr>
            <a:xfrm>
              <a:off x="1623" y="2605"/>
              <a:ext cx="1448" cy="1448"/>
            </a:xfrm>
            <a:prstGeom prst="ellipse">
              <a:avLst/>
            </a:prstGeom>
            <a:noFill/>
            <a:ln w="12700">
              <a:solidFill>
                <a:srgbClr val="D82E3A"/>
              </a:solidFill>
            </a:ln>
          </p:spPr>
          <p:style>
            <a:lnRef idx="2">
              <a:schemeClr val="dk1"/>
            </a:lnRef>
            <a:fillRef idx="1">
              <a:schemeClr val="lt1"/>
            </a:fillRef>
            <a:effectRef idx="0">
              <a:schemeClr val="dk1"/>
            </a:effectRef>
            <a:fontRef idx="minor">
              <a:schemeClr val="dk1"/>
            </a:fontRef>
          </p:style>
          <p:txBody>
            <a:bodyPr rtlCol="0" anchor="ctr"/>
            <a:p>
              <a:pPr algn="ctr"/>
              <a:endParaRPr lang="en-US" sz="3600" dirty="0">
                <a:solidFill>
                  <a:schemeClr val="bg1"/>
                </a:solidFill>
                <a:latin typeface="Roboto condensed"/>
                <a:cs typeface="Roboto condensed"/>
              </a:endParaRPr>
            </a:p>
          </p:txBody>
        </p:sp>
        <p:grpSp>
          <p:nvGrpSpPr>
            <p:cNvPr id="9" name="Group 425"/>
            <p:cNvGrpSpPr/>
            <p:nvPr/>
          </p:nvGrpSpPr>
          <p:grpSpPr bwMode="auto">
            <a:xfrm>
              <a:off x="2028" y="5459"/>
              <a:ext cx="694" cy="527"/>
              <a:chOff x="0" y="0"/>
              <a:chExt cx="582" cy="440"/>
            </a:xfrm>
            <a:solidFill>
              <a:srgbClr val="545454"/>
            </a:solidFill>
          </p:grpSpPr>
          <p:sp>
            <p:nvSpPr>
              <p:cNvPr id="11" name="AutoShape 422"/>
              <p:cNvSpPr/>
              <p:nvPr/>
            </p:nvSpPr>
            <p:spPr bwMode="auto">
              <a:xfrm>
                <a:off x="6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solidFill>
                <a:srgbClr val="D82E3A"/>
              </a:solidFill>
              <a:ln>
                <a:noFill/>
              </a:ln>
            </p:spPr>
            <p:txBody>
              <a:bodyPr lIns="0" tIns="0" rIns="0" bIns="0"/>
              <a:p>
                <a:endParaRPr lang="en-US" sz="3600" dirty="0">
                  <a:solidFill>
                    <a:schemeClr val="bg1"/>
                  </a:solidFill>
                  <a:latin typeface="Roboto condensed"/>
                  <a:cs typeface="Roboto condensed"/>
                </a:endParaRPr>
              </a:p>
            </p:txBody>
          </p:sp>
          <p:sp>
            <p:nvSpPr>
              <p:cNvPr id="12"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solidFill>
                <a:srgbClr val="D82E3A"/>
              </a:solidFill>
              <a:ln>
                <a:noFill/>
              </a:ln>
            </p:spPr>
            <p:txBody>
              <a:bodyPr lIns="0" tIns="0" rIns="0" bIns="0"/>
              <a:p>
                <a:endParaRPr lang="en-US" sz="3600" dirty="0">
                  <a:solidFill>
                    <a:schemeClr val="bg1"/>
                  </a:solidFill>
                  <a:latin typeface="Roboto condensed"/>
                  <a:cs typeface="Roboto condensed"/>
                </a:endParaRPr>
              </a:p>
            </p:txBody>
          </p:sp>
          <p:sp>
            <p:nvSpPr>
              <p:cNvPr id="13" name="AutoShape 424"/>
              <p:cNvSpPr/>
              <p:nvPr/>
            </p:nvSpPr>
            <p:spPr bwMode="auto">
              <a:xfrm>
                <a:off x="1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solidFill>
                <a:srgbClr val="D82E3A"/>
              </a:solidFill>
              <a:ln>
                <a:noFill/>
              </a:ln>
            </p:spPr>
            <p:txBody>
              <a:bodyPr lIns="0" tIns="0" rIns="0" bIns="0"/>
              <a:p>
                <a:endParaRPr lang="en-US" sz="3600" dirty="0">
                  <a:solidFill>
                    <a:schemeClr val="bg1"/>
                  </a:solidFill>
                  <a:latin typeface="Roboto condensed"/>
                  <a:cs typeface="Roboto condensed"/>
                </a:endParaRPr>
              </a:p>
            </p:txBody>
          </p:sp>
        </p:grpSp>
        <p:sp>
          <p:nvSpPr>
            <p:cNvPr id="14" name="Oval 8"/>
            <p:cNvSpPr/>
            <p:nvPr/>
          </p:nvSpPr>
          <p:spPr>
            <a:xfrm>
              <a:off x="1635" y="5000"/>
              <a:ext cx="1448" cy="1448"/>
            </a:xfrm>
            <a:prstGeom prst="ellipse">
              <a:avLst/>
            </a:prstGeom>
            <a:noFill/>
            <a:ln w="12700">
              <a:solidFill>
                <a:srgbClr val="D82E3A"/>
              </a:solidFill>
            </a:ln>
          </p:spPr>
          <p:style>
            <a:lnRef idx="2">
              <a:schemeClr val="dk1"/>
            </a:lnRef>
            <a:fillRef idx="1">
              <a:schemeClr val="lt1"/>
            </a:fillRef>
            <a:effectRef idx="0">
              <a:schemeClr val="dk1"/>
            </a:effectRef>
            <a:fontRef idx="minor">
              <a:schemeClr val="dk1"/>
            </a:fontRef>
          </p:style>
          <p:txBody>
            <a:bodyPr rtlCol="0" anchor="ctr"/>
            <a:p>
              <a:pPr algn="ctr"/>
              <a:endParaRPr lang="en-US" sz="3600" dirty="0">
                <a:solidFill>
                  <a:schemeClr val="bg1"/>
                </a:solidFill>
                <a:latin typeface="Roboto condensed"/>
                <a:cs typeface="Roboto condensed"/>
              </a:endParaRPr>
            </a:p>
          </p:txBody>
        </p:sp>
        <p:grpSp>
          <p:nvGrpSpPr>
            <p:cNvPr id="15" name="Group 593"/>
            <p:cNvGrpSpPr/>
            <p:nvPr/>
          </p:nvGrpSpPr>
          <p:grpSpPr bwMode="auto">
            <a:xfrm>
              <a:off x="2006" y="7824"/>
              <a:ext cx="691" cy="574"/>
              <a:chOff x="0" y="0"/>
              <a:chExt cx="575" cy="480"/>
            </a:xfrm>
            <a:solidFill>
              <a:srgbClr val="97D2D0"/>
            </a:solidFill>
          </p:grpSpPr>
          <p:sp>
            <p:nvSpPr>
              <p:cNvPr id="16"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solidFill>
                <a:srgbClr val="D82E3A"/>
              </a:solidFill>
              <a:ln>
                <a:solidFill>
                  <a:srgbClr val="D82E3A"/>
                </a:solidFill>
              </a:ln>
            </p:spPr>
            <p:txBody>
              <a:bodyPr lIns="0" tIns="0" rIns="0" bIns="0"/>
              <a:p>
                <a:endParaRPr lang="en-US" sz="3600" dirty="0">
                  <a:solidFill>
                    <a:schemeClr val="bg1"/>
                  </a:solidFill>
                  <a:latin typeface="Roboto condensed"/>
                  <a:cs typeface="Roboto condensed"/>
                </a:endParaRPr>
              </a:p>
            </p:txBody>
          </p:sp>
          <p:sp>
            <p:nvSpPr>
              <p:cNvPr id="17"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solidFill>
                <a:srgbClr val="D82E3A"/>
              </a:solidFill>
              <a:ln>
                <a:solidFill>
                  <a:srgbClr val="D82E3A"/>
                </a:solidFill>
              </a:ln>
            </p:spPr>
            <p:txBody>
              <a:bodyPr lIns="0" tIns="0" rIns="0" bIns="0"/>
              <a:p>
                <a:endParaRPr lang="en-US" sz="3600" dirty="0">
                  <a:solidFill>
                    <a:schemeClr val="bg1"/>
                  </a:solidFill>
                  <a:latin typeface="Roboto condensed"/>
                  <a:cs typeface="Roboto condensed"/>
                </a:endParaRPr>
              </a:p>
            </p:txBody>
          </p:sp>
          <p:sp>
            <p:nvSpPr>
              <p:cNvPr id="18"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p>
                <a:endParaRPr lang="en-US" sz="3600" dirty="0">
                  <a:solidFill>
                    <a:schemeClr val="bg1"/>
                  </a:solidFill>
                  <a:latin typeface="Roboto condensed"/>
                  <a:cs typeface="Roboto condensed"/>
                </a:endParaRPr>
              </a:p>
            </p:txBody>
          </p:sp>
        </p:grpSp>
        <p:sp>
          <p:nvSpPr>
            <p:cNvPr id="19" name="Oval 14"/>
            <p:cNvSpPr/>
            <p:nvPr/>
          </p:nvSpPr>
          <p:spPr>
            <a:xfrm>
              <a:off x="1623" y="7396"/>
              <a:ext cx="1448" cy="1448"/>
            </a:xfrm>
            <a:prstGeom prst="ellipse">
              <a:avLst/>
            </a:prstGeom>
            <a:noFill/>
            <a:ln w="12700">
              <a:solidFill>
                <a:srgbClr val="D82E3A"/>
              </a:solidFill>
            </a:ln>
          </p:spPr>
          <p:style>
            <a:lnRef idx="2">
              <a:schemeClr val="dk1"/>
            </a:lnRef>
            <a:fillRef idx="1">
              <a:schemeClr val="lt1"/>
            </a:fillRef>
            <a:effectRef idx="0">
              <a:schemeClr val="dk1"/>
            </a:effectRef>
            <a:fontRef idx="minor">
              <a:schemeClr val="dk1"/>
            </a:fontRef>
          </p:style>
          <p:txBody>
            <a:bodyPr rtlCol="0" anchor="ctr"/>
            <a:p>
              <a:pPr algn="ctr"/>
              <a:endParaRPr lang="en-US" sz="3600" dirty="0">
                <a:solidFill>
                  <a:schemeClr val="bg1"/>
                </a:solidFill>
                <a:latin typeface="Roboto condensed"/>
                <a:cs typeface="Roboto condensed"/>
              </a:endParaRPr>
            </a:p>
          </p:txBody>
        </p:sp>
        <p:grpSp>
          <p:nvGrpSpPr>
            <p:cNvPr id="20" name="Group 90"/>
            <p:cNvGrpSpPr/>
            <p:nvPr/>
          </p:nvGrpSpPr>
          <p:grpSpPr bwMode="auto">
            <a:xfrm>
              <a:off x="10468" y="2965"/>
              <a:ext cx="691" cy="687"/>
              <a:chOff x="0" y="0"/>
              <a:chExt cx="578" cy="573"/>
            </a:xfrm>
            <a:solidFill>
              <a:srgbClr val="545454"/>
            </a:solidFill>
          </p:grpSpPr>
          <p:sp>
            <p:nvSpPr>
              <p:cNvPr id="21"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solidFill>
                <a:srgbClr val="507FC1"/>
              </a:solidFill>
              <a:ln>
                <a:solidFill>
                  <a:srgbClr val="507FC1"/>
                </a:solidFill>
              </a:ln>
            </p:spPr>
            <p:txBody>
              <a:bodyPr lIns="0" tIns="0" rIns="0" bIns="0"/>
              <a:p>
                <a:endParaRPr lang="en-US" sz="3600" dirty="0">
                  <a:solidFill>
                    <a:schemeClr val="bg1"/>
                  </a:solidFill>
                  <a:latin typeface="Roboto condensed"/>
                  <a:cs typeface="Roboto condensed"/>
                </a:endParaRPr>
              </a:p>
            </p:txBody>
          </p:sp>
          <p:sp>
            <p:nvSpPr>
              <p:cNvPr id="22"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solidFill>
                <a:srgbClr val="507FC1"/>
              </a:solidFill>
              <a:ln>
                <a:solidFill>
                  <a:srgbClr val="507FC1"/>
                </a:solidFill>
              </a:ln>
            </p:spPr>
            <p:txBody>
              <a:bodyPr lIns="0" tIns="0" rIns="0" bIns="0"/>
              <a:p>
                <a:endParaRPr lang="en-US" sz="3600" dirty="0">
                  <a:solidFill>
                    <a:schemeClr val="bg1"/>
                  </a:solidFill>
                  <a:latin typeface="Roboto condensed"/>
                  <a:cs typeface="Roboto condensed"/>
                </a:endParaRPr>
              </a:p>
            </p:txBody>
          </p:sp>
        </p:grpSp>
        <p:sp>
          <p:nvSpPr>
            <p:cNvPr id="23" name="Oval 20"/>
            <p:cNvSpPr/>
            <p:nvPr/>
          </p:nvSpPr>
          <p:spPr>
            <a:xfrm>
              <a:off x="10104" y="2605"/>
              <a:ext cx="1448" cy="1448"/>
            </a:xfrm>
            <a:prstGeom prst="ellipse">
              <a:avLst/>
            </a:prstGeom>
            <a:noFill/>
            <a:ln w="12700">
              <a:solidFill>
                <a:srgbClr val="507FC1"/>
              </a:solidFill>
            </a:ln>
          </p:spPr>
          <p:style>
            <a:lnRef idx="2">
              <a:schemeClr val="dk1"/>
            </a:lnRef>
            <a:fillRef idx="1">
              <a:schemeClr val="lt1"/>
            </a:fillRef>
            <a:effectRef idx="0">
              <a:schemeClr val="dk1"/>
            </a:effectRef>
            <a:fontRef idx="minor">
              <a:schemeClr val="dk1"/>
            </a:fontRef>
          </p:style>
          <p:txBody>
            <a:bodyPr rtlCol="0" anchor="ctr"/>
            <a:p>
              <a:pPr algn="ctr"/>
              <a:endParaRPr lang="en-US" sz="3600" dirty="0">
                <a:solidFill>
                  <a:schemeClr val="bg1"/>
                </a:solidFill>
                <a:latin typeface="Roboto condensed"/>
                <a:cs typeface="Roboto condensed"/>
              </a:endParaRPr>
            </a:p>
          </p:txBody>
        </p:sp>
        <p:grpSp>
          <p:nvGrpSpPr>
            <p:cNvPr id="24" name="Group 437"/>
            <p:cNvGrpSpPr/>
            <p:nvPr/>
          </p:nvGrpSpPr>
          <p:grpSpPr bwMode="auto">
            <a:xfrm>
              <a:off x="10548" y="5306"/>
              <a:ext cx="578" cy="687"/>
              <a:chOff x="0" y="0"/>
              <a:chExt cx="483" cy="576"/>
            </a:xfrm>
            <a:solidFill>
              <a:srgbClr val="97D2D0"/>
            </a:solidFill>
          </p:grpSpPr>
          <p:sp>
            <p:nvSpPr>
              <p:cNvPr id="25"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solidFill>
                <a:srgbClr val="507FC1"/>
              </a:solidFill>
              <a:ln>
                <a:solidFill>
                  <a:srgbClr val="507FC1"/>
                </a:solidFill>
              </a:ln>
            </p:spPr>
            <p:txBody>
              <a:bodyPr lIns="0" tIns="0" rIns="0" bIns="0"/>
              <a:p>
                <a:endParaRPr lang="en-US" sz="3600" dirty="0">
                  <a:solidFill>
                    <a:schemeClr val="bg1"/>
                  </a:solidFill>
                  <a:latin typeface="Roboto condensed"/>
                  <a:cs typeface="Roboto condensed"/>
                </a:endParaRPr>
              </a:p>
            </p:txBody>
          </p:sp>
          <p:sp>
            <p:nvSpPr>
              <p:cNvPr id="26"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p:spPr>
            <p:txBody>
              <a:bodyPr lIns="0" tIns="0" rIns="0" bIns="0"/>
              <a:p>
                <a:endParaRPr lang="en-US" sz="3600" dirty="0">
                  <a:solidFill>
                    <a:schemeClr val="bg1"/>
                  </a:solidFill>
                  <a:latin typeface="Roboto condensed"/>
                  <a:cs typeface="Roboto condensed"/>
                </a:endParaRPr>
              </a:p>
            </p:txBody>
          </p:sp>
        </p:grpSp>
        <p:sp>
          <p:nvSpPr>
            <p:cNvPr id="27" name="Oval 25"/>
            <p:cNvSpPr/>
            <p:nvPr/>
          </p:nvSpPr>
          <p:spPr>
            <a:xfrm>
              <a:off x="10104" y="5000"/>
              <a:ext cx="1448" cy="1448"/>
            </a:xfrm>
            <a:prstGeom prst="ellipse">
              <a:avLst/>
            </a:prstGeom>
            <a:noFill/>
            <a:ln w="12700">
              <a:solidFill>
                <a:srgbClr val="507FC1"/>
              </a:solidFill>
            </a:ln>
          </p:spPr>
          <p:style>
            <a:lnRef idx="2">
              <a:schemeClr val="dk1"/>
            </a:lnRef>
            <a:fillRef idx="1">
              <a:schemeClr val="lt1"/>
            </a:fillRef>
            <a:effectRef idx="0">
              <a:schemeClr val="dk1"/>
            </a:effectRef>
            <a:fontRef idx="minor">
              <a:schemeClr val="dk1"/>
            </a:fontRef>
          </p:style>
          <p:txBody>
            <a:bodyPr rtlCol="0" anchor="ctr"/>
            <a:p>
              <a:pPr algn="ctr"/>
              <a:endParaRPr lang="en-US" sz="3600" dirty="0">
                <a:solidFill>
                  <a:schemeClr val="bg1"/>
                </a:solidFill>
                <a:latin typeface="Roboto condensed"/>
                <a:cs typeface="Roboto condensed"/>
              </a:endParaRPr>
            </a:p>
          </p:txBody>
        </p:sp>
        <p:sp>
          <p:nvSpPr>
            <p:cNvPr id="28" name="Oval 47"/>
            <p:cNvSpPr/>
            <p:nvPr/>
          </p:nvSpPr>
          <p:spPr>
            <a:xfrm>
              <a:off x="10104" y="7396"/>
              <a:ext cx="1448" cy="1448"/>
            </a:xfrm>
            <a:prstGeom prst="ellipse">
              <a:avLst/>
            </a:prstGeom>
            <a:noFill/>
            <a:ln w="12700">
              <a:solidFill>
                <a:srgbClr val="507FC1"/>
              </a:solidFill>
            </a:ln>
          </p:spPr>
          <p:style>
            <a:lnRef idx="2">
              <a:schemeClr val="dk1"/>
            </a:lnRef>
            <a:fillRef idx="1">
              <a:schemeClr val="lt1"/>
            </a:fillRef>
            <a:effectRef idx="0">
              <a:schemeClr val="dk1"/>
            </a:effectRef>
            <a:fontRef idx="minor">
              <a:schemeClr val="dk1"/>
            </a:fontRef>
          </p:style>
          <p:txBody>
            <a:bodyPr rtlCol="0" anchor="ctr"/>
            <a:p>
              <a:pPr algn="ctr"/>
              <a:endParaRPr lang="en-US" sz="3600" dirty="0">
                <a:solidFill>
                  <a:schemeClr val="bg1"/>
                </a:solidFill>
                <a:latin typeface="Roboto condensed"/>
                <a:cs typeface="Roboto condensed"/>
              </a:endParaRPr>
            </a:p>
          </p:txBody>
        </p:sp>
        <p:grpSp>
          <p:nvGrpSpPr>
            <p:cNvPr id="29" name="Group 222"/>
            <p:cNvGrpSpPr/>
            <p:nvPr/>
          </p:nvGrpSpPr>
          <p:grpSpPr bwMode="auto">
            <a:xfrm>
              <a:off x="10534" y="7846"/>
              <a:ext cx="630" cy="489"/>
              <a:chOff x="0" y="0"/>
              <a:chExt cx="576" cy="443"/>
            </a:xfrm>
            <a:solidFill>
              <a:srgbClr val="545454"/>
            </a:solidFill>
          </p:grpSpPr>
          <p:sp>
            <p:nvSpPr>
              <p:cNvPr id="30" name="AutoShape 220"/>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solidFill>
                <a:srgbClr val="507FC1"/>
              </a:solidFill>
              <a:ln>
                <a:solidFill>
                  <a:srgbClr val="507FC1"/>
                </a:solidFill>
              </a:ln>
            </p:spPr>
            <p:txBody>
              <a:bodyPr lIns="0" tIns="0" rIns="0" bIns="0"/>
              <a:p>
                <a:endParaRPr lang="en-US" sz="3600" dirty="0">
                  <a:solidFill>
                    <a:schemeClr val="bg1"/>
                  </a:solidFill>
                  <a:latin typeface="Roboto condensed"/>
                  <a:cs typeface="Roboto condensed"/>
                </a:endParaRPr>
              </a:p>
            </p:txBody>
          </p:sp>
          <p:sp>
            <p:nvSpPr>
              <p:cNvPr id="31" name="AutoShape 221"/>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solidFill>
                <a:srgbClr val="507FC1"/>
              </a:solidFill>
              <a:ln>
                <a:solidFill>
                  <a:srgbClr val="507FC1"/>
                </a:solidFill>
              </a:ln>
            </p:spPr>
            <p:txBody>
              <a:bodyPr lIns="0" tIns="0" rIns="0" bIns="0"/>
              <a:p>
                <a:endParaRPr lang="en-US" sz="3600" dirty="0">
                  <a:solidFill>
                    <a:schemeClr val="bg1"/>
                  </a:solidFill>
                  <a:latin typeface="Roboto condensed"/>
                  <a:cs typeface="Roboto condensed"/>
                </a:endParaRPr>
              </a:p>
            </p:txBody>
          </p:sp>
        </p:grpSp>
        <p:grpSp>
          <p:nvGrpSpPr>
            <p:cNvPr id="32" name="Group 22"/>
            <p:cNvGrpSpPr/>
            <p:nvPr/>
          </p:nvGrpSpPr>
          <p:grpSpPr>
            <a:xfrm>
              <a:off x="3386" y="2669"/>
              <a:ext cx="6154" cy="1921"/>
              <a:chOff x="1451061" y="1941067"/>
              <a:chExt cx="2930872" cy="914718"/>
            </a:xfrm>
          </p:grpSpPr>
          <p:sp>
            <p:nvSpPr>
              <p:cNvPr id="33" name="Footer Text"/>
              <p:cNvSpPr txBox="1"/>
              <p:nvPr/>
            </p:nvSpPr>
            <p:spPr>
              <a:xfrm>
                <a:off x="1451062" y="2201392"/>
                <a:ext cx="2930871" cy="654393"/>
              </a:xfrm>
              <a:prstGeom prst="rect">
                <a:avLst/>
              </a:prstGeom>
              <a:noFill/>
            </p:spPr>
            <p:txBody>
              <a:bodyPr wrap="square" lIns="0" tIns="0" rIns="0" bIns="0" rtlCol="0">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34" name="TextBox 119"/>
              <p:cNvSpPr txBox="1"/>
              <p:nvPr/>
            </p:nvSpPr>
            <p:spPr>
              <a:xfrm>
                <a:off x="1451061" y="1941067"/>
                <a:ext cx="1163107" cy="210781"/>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35" name="Group 22"/>
            <p:cNvGrpSpPr/>
            <p:nvPr/>
          </p:nvGrpSpPr>
          <p:grpSpPr>
            <a:xfrm>
              <a:off x="3386" y="5085"/>
              <a:ext cx="6154" cy="1895"/>
              <a:chOff x="1451061" y="1953486"/>
              <a:chExt cx="2930872" cy="902299"/>
            </a:xfrm>
          </p:grpSpPr>
          <p:sp>
            <p:nvSpPr>
              <p:cNvPr id="36" name="Footer Text"/>
              <p:cNvSpPr txBox="1"/>
              <p:nvPr/>
            </p:nvSpPr>
            <p:spPr>
              <a:xfrm>
                <a:off x="1451062" y="2201392"/>
                <a:ext cx="2930871" cy="654393"/>
              </a:xfrm>
              <a:prstGeom prst="rect">
                <a:avLst/>
              </a:prstGeom>
              <a:noFill/>
            </p:spPr>
            <p:txBody>
              <a:bodyPr wrap="square" lIns="0" tIns="0" rIns="0" bIns="0" rtlCol="0">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37" name="TextBox 119"/>
              <p:cNvSpPr txBox="1"/>
              <p:nvPr/>
            </p:nvSpPr>
            <p:spPr>
              <a:xfrm>
                <a:off x="1451061" y="1953486"/>
                <a:ext cx="1181191" cy="207831"/>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38" name="Group 22"/>
            <p:cNvGrpSpPr/>
            <p:nvPr/>
          </p:nvGrpSpPr>
          <p:grpSpPr>
            <a:xfrm>
              <a:off x="3386" y="7351"/>
              <a:ext cx="6154" cy="1969"/>
              <a:chOff x="1451061" y="1917858"/>
              <a:chExt cx="2930872" cy="937925"/>
            </a:xfrm>
          </p:grpSpPr>
          <p:sp>
            <p:nvSpPr>
              <p:cNvPr id="39" name="Footer Text"/>
              <p:cNvSpPr txBox="1"/>
              <p:nvPr/>
            </p:nvSpPr>
            <p:spPr>
              <a:xfrm>
                <a:off x="1451062" y="2201391"/>
                <a:ext cx="2930871" cy="654392"/>
              </a:xfrm>
              <a:prstGeom prst="rect">
                <a:avLst/>
              </a:prstGeom>
              <a:noFill/>
            </p:spPr>
            <p:txBody>
              <a:bodyPr wrap="square" lIns="0" tIns="0" rIns="0" bIns="0" rtlCol="0">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40" name="TextBox 119"/>
              <p:cNvSpPr txBox="1"/>
              <p:nvPr/>
            </p:nvSpPr>
            <p:spPr>
              <a:xfrm>
                <a:off x="1451061" y="1917858"/>
                <a:ext cx="1200309" cy="215560"/>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41" name="Group 22"/>
            <p:cNvGrpSpPr/>
            <p:nvPr/>
          </p:nvGrpSpPr>
          <p:grpSpPr>
            <a:xfrm>
              <a:off x="11868" y="2642"/>
              <a:ext cx="6154" cy="1947"/>
              <a:chOff x="1451061" y="1928549"/>
              <a:chExt cx="2930872" cy="927234"/>
            </a:xfrm>
          </p:grpSpPr>
          <p:sp>
            <p:nvSpPr>
              <p:cNvPr id="42" name="Footer Text"/>
              <p:cNvSpPr txBox="1"/>
              <p:nvPr/>
            </p:nvSpPr>
            <p:spPr>
              <a:xfrm>
                <a:off x="1451062" y="2201391"/>
                <a:ext cx="2930871" cy="654392"/>
              </a:xfrm>
              <a:prstGeom prst="rect">
                <a:avLst/>
              </a:prstGeom>
              <a:noFill/>
            </p:spPr>
            <p:txBody>
              <a:bodyPr wrap="square" lIns="0" tIns="0" rIns="0" bIns="0" rtlCol="0">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43" name="TextBox 119"/>
              <p:cNvSpPr txBox="1"/>
              <p:nvPr/>
            </p:nvSpPr>
            <p:spPr>
              <a:xfrm>
                <a:off x="1451061" y="1928549"/>
                <a:ext cx="1310885" cy="217756"/>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46" name="Group 22"/>
            <p:cNvGrpSpPr/>
            <p:nvPr/>
          </p:nvGrpSpPr>
          <p:grpSpPr>
            <a:xfrm>
              <a:off x="11868" y="5038"/>
              <a:ext cx="6154" cy="1941"/>
              <a:chOff x="1451061" y="1931223"/>
              <a:chExt cx="2930872" cy="924560"/>
            </a:xfrm>
          </p:grpSpPr>
          <p:sp>
            <p:nvSpPr>
              <p:cNvPr id="47" name="Footer Text"/>
              <p:cNvSpPr txBox="1"/>
              <p:nvPr/>
            </p:nvSpPr>
            <p:spPr>
              <a:xfrm>
                <a:off x="1451062" y="2201391"/>
                <a:ext cx="2930871" cy="654392"/>
              </a:xfrm>
              <a:prstGeom prst="rect">
                <a:avLst/>
              </a:prstGeom>
              <a:noFill/>
            </p:spPr>
            <p:txBody>
              <a:bodyPr wrap="square" lIns="0" tIns="0" rIns="0" bIns="0" rtlCol="0">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48" name="TextBox 119"/>
              <p:cNvSpPr txBox="1"/>
              <p:nvPr/>
            </p:nvSpPr>
            <p:spPr>
              <a:xfrm>
                <a:off x="1451061" y="1931223"/>
                <a:ext cx="1236996" cy="212407"/>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49" name="Group 22"/>
            <p:cNvGrpSpPr/>
            <p:nvPr/>
          </p:nvGrpSpPr>
          <p:grpSpPr>
            <a:xfrm>
              <a:off x="11868" y="7426"/>
              <a:ext cx="6154" cy="1895"/>
              <a:chOff x="1451061" y="1953486"/>
              <a:chExt cx="2930872" cy="902297"/>
            </a:xfrm>
          </p:grpSpPr>
          <p:sp>
            <p:nvSpPr>
              <p:cNvPr id="50" name="Footer Text"/>
              <p:cNvSpPr txBox="1"/>
              <p:nvPr/>
            </p:nvSpPr>
            <p:spPr>
              <a:xfrm>
                <a:off x="1451062" y="2201391"/>
                <a:ext cx="2930871" cy="654392"/>
              </a:xfrm>
              <a:prstGeom prst="rect">
                <a:avLst/>
              </a:prstGeom>
              <a:noFill/>
            </p:spPr>
            <p:txBody>
              <a:bodyPr wrap="square" lIns="0" tIns="0" rIns="0" bIns="0" rtlCol="0">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51" name="TextBox 119"/>
              <p:cNvSpPr txBox="1"/>
              <p:nvPr/>
            </p:nvSpPr>
            <p:spPr>
              <a:xfrm>
                <a:off x="1451061" y="1953486"/>
                <a:ext cx="1126420" cy="207831"/>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pic>
        <p:nvPicPr>
          <p:cNvPr id="53" name="图片 52"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1000" fill="hold"/>
                                        <p:tgtEl>
                                          <p:spTgt spid="53"/>
                                        </p:tgtEl>
                                        <p:attrNameLst>
                                          <p:attrName>ppt_w</p:attrName>
                                        </p:attrNameLst>
                                      </p:cBhvr>
                                      <p:tavLst>
                                        <p:tav tm="0">
                                          <p:val>
                                            <p:strVal val="#ppt_w+.3"/>
                                          </p:val>
                                        </p:tav>
                                        <p:tav tm="100000">
                                          <p:val>
                                            <p:strVal val="#ppt_w"/>
                                          </p:val>
                                        </p:tav>
                                      </p:tavLst>
                                    </p:anim>
                                    <p:anim calcmode="lin" valueType="num">
                                      <p:cBhvr>
                                        <p:cTn id="23" dur="1000" fill="hold"/>
                                        <p:tgtEl>
                                          <p:spTgt spid="53"/>
                                        </p:tgtEl>
                                        <p:attrNameLst>
                                          <p:attrName>ppt_h</p:attrName>
                                        </p:attrNameLst>
                                      </p:cBhvr>
                                      <p:tavLst>
                                        <p:tav tm="0">
                                          <p:val>
                                            <p:strVal val="#ppt_h"/>
                                          </p:val>
                                        </p:tav>
                                        <p:tav tm="100000">
                                          <p:val>
                                            <p:strVal val="#ppt_h"/>
                                          </p:val>
                                        </p:tav>
                                      </p:tavLst>
                                    </p:anim>
                                    <p:animEffect transition="in" filter="fade">
                                      <p:cBhvr>
                                        <p:cTn id="24" dur="1000"/>
                                        <p:tgtEl>
                                          <p:spTgt spid="53"/>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p:tgtEl>
                                          <p:spTgt spid="52"/>
                                        </p:tgtEl>
                                        <p:attrNameLst>
                                          <p:attrName>ppt_y</p:attrName>
                                        </p:attrNameLst>
                                      </p:cBhvr>
                                      <p:tavLst>
                                        <p:tav tm="0">
                                          <p:val>
                                            <p:strVal val="#ppt_y+#ppt_h*1.125000"/>
                                          </p:val>
                                        </p:tav>
                                        <p:tav tm="100000">
                                          <p:val>
                                            <p:strVal val="#ppt_y"/>
                                          </p:val>
                                        </p:tav>
                                      </p:tavLst>
                                    </p:anim>
                                    <p:animEffect transition="in" filter="wipe(up)">
                                      <p:cBhvr>
                                        <p:cTn id="3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具体措施</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40" name="组合 39"/>
          <p:cNvGrpSpPr/>
          <p:nvPr/>
        </p:nvGrpSpPr>
        <p:grpSpPr>
          <a:xfrm>
            <a:off x="1938141" y="2087245"/>
            <a:ext cx="9514133" cy="3715191"/>
            <a:chOff x="1398" y="3000"/>
            <a:chExt cx="16406" cy="6407"/>
          </a:xfrm>
        </p:grpSpPr>
        <p:sp>
          <p:nvSpPr>
            <p:cNvPr id="7" name="Freeform 5"/>
            <p:cNvSpPr/>
            <p:nvPr/>
          </p:nvSpPr>
          <p:spPr bwMode="auto">
            <a:xfrm>
              <a:off x="6433" y="3013"/>
              <a:ext cx="2937" cy="4803"/>
            </a:xfrm>
            <a:custGeom>
              <a:avLst/>
              <a:gdLst/>
              <a:ahLst/>
              <a:cxnLst>
                <a:cxn ang="0">
                  <a:pos x="0" y="742"/>
                </a:cxn>
                <a:cxn ang="0">
                  <a:pos x="1" y="725"/>
                </a:cxn>
                <a:cxn ang="0">
                  <a:pos x="2" y="693"/>
                </a:cxn>
                <a:cxn ang="0">
                  <a:pos x="221" y="218"/>
                </a:cxn>
                <a:cxn ang="0">
                  <a:pos x="691" y="0"/>
                </a:cxn>
                <a:cxn ang="0">
                  <a:pos x="472" y="111"/>
                </a:cxn>
                <a:cxn ang="0">
                  <a:pos x="359" y="341"/>
                </a:cxn>
                <a:cxn ang="0">
                  <a:pos x="357" y="367"/>
                </a:cxn>
                <a:cxn ang="0">
                  <a:pos x="356" y="387"/>
                </a:cxn>
                <a:cxn ang="0">
                  <a:pos x="356" y="392"/>
                </a:cxn>
                <a:cxn ang="0">
                  <a:pos x="356" y="394"/>
                </a:cxn>
                <a:cxn ang="0">
                  <a:pos x="356" y="414"/>
                </a:cxn>
                <a:cxn ang="0">
                  <a:pos x="472" y="672"/>
                </a:cxn>
                <a:cxn ang="0">
                  <a:pos x="581" y="751"/>
                </a:cxn>
                <a:cxn ang="0">
                  <a:pos x="472" y="829"/>
                </a:cxn>
                <a:cxn ang="0">
                  <a:pos x="357" y="1085"/>
                </a:cxn>
                <a:cxn ang="0">
                  <a:pos x="356" y="1105"/>
                </a:cxn>
                <a:cxn ang="0">
                  <a:pos x="356" y="1110"/>
                </a:cxn>
                <a:cxn ang="0">
                  <a:pos x="356" y="1112"/>
                </a:cxn>
                <a:cxn ang="0">
                  <a:pos x="356" y="1131"/>
                </a:cxn>
                <a:cxn ang="0">
                  <a:pos x="116" y="1017"/>
                </a:cxn>
                <a:cxn ang="0">
                  <a:pos x="1" y="758"/>
                </a:cxn>
                <a:cxn ang="0">
                  <a:pos x="0" y="742"/>
                </a:cxn>
              </a:cxnLst>
              <a:rect l="0" t="0" r="r" b="b"/>
              <a:pathLst>
                <a:path w="691" h="1131">
                  <a:moveTo>
                    <a:pt x="0" y="742"/>
                  </a:moveTo>
                  <a:cubicBezTo>
                    <a:pt x="1" y="725"/>
                    <a:pt x="1" y="725"/>
                    <a:pt x="1" y="725"/>
                  </a:cubicBezTo>
                  <a:cubicBezTo>
                    <a:pt x="1" y="714"/>
                    <a:pt x="2" y="703"/>
                    <a:pt x="2" y="693"/>
                  </a:cubicBezTo>
                  <a:cubicBezTo>
                    <a:pt x="15" y="510"/>
                    <a:pt x="88" y="351"/>
                    <a:pt x="221" y="218"/>
                  </a:cubicBezTo>
                  <a:cubicBezTo>
                    <a:pt x="353" y="86"/>
                    <a:pt x="510" y="13"/>
                    <a:pt x="691" y="0"/>
                  </a:cubicBezTo>
                  <a:cubicBezTo>
                    <a:pt x="608" y="12"/>
                    <a:pt x="535" y="49"/>
                    <a:pt x="472" y="111"/>
                  </a:cubicBezTo>
                  <a:cubicBezTo>
                    <a:pt x="407" y="177"/>
                    <a:pt x="369" y="253"/>
                    <a:pt x="359" y="341"/>
                  </a:cubicBezTo>
                  <a:cubicBezTo>
                    <a:pt x="358" y="350"/>
                    <a:pt x="357" y="358"/>
                    <a:pt x="357" y="367"/>
                  </a:cubicBezTo>
                  <a:cubicBezTo>
                    <a:pt x="356" y="387"/>
                    <a:pt x="356" y="387"/>
                    <a:pt x="356" y="387"/>
                  </a:cubicBezTo>
                  <a:cubicBezTo>
                    <a:pt x="356" y="389"/>
                    <a:pt x="356" y="390"/>
                    <a:pt x="356" y="392"/>
                  </a:cubicBezTo>
                  <a:cubicBezTo>
                    <a:pt x="356" y="392"/>
                    <a:pt x="356" y="393"/>
                    <a:pt x="356" y="394"/>
                  </a:cubicBezTo>
                  <a:cubicBezTo>
                    <a:pt x="356" y="414"/>
                    <a:pt x="356" y="414"/>
                    <a:pt x="356" y="414"/>
                  </a:cubicBezTo>
                  <a:cubicBezTo>
                    <a:pt x="361" y="514"/>
                    <a:pt x="400" y="600"/>
                    <a:pt x="472" y="672"/>
                  </a:cubicBezTo>
                  <a:cubicBezTo>
                    <a:pt x="506" y="706"/>
                    <a:pt x="542" y="732"/>
                    <a:pt x="581" y="751"/>
                  </a:cubicBezTo>
                  <a:cubicBezTo>
                    <a:pt x="542" y="770"/>
                    <a:pt x="506" y="796"/>
                    <a:pt x="472" y="829"/>
                  </a:cubicBezTo>
                  <a:cubicBezTo>
                    <a:pt x="401" y="901"/>
                    <a:pt x="362" y="986"/>
                    <a:pt x="357" y="1085"/>
                  </a:cubicBezTo>
                  <a:cubicBezTo>
                    <a:pt x="356" y="1105"/>
                    <a:pt x="356" y="1105"/>
                    <a:pt x="356" y="1105"/>
                  </a:cubicBezTo>
                  <a:cubicBezTo>
                    <a:pt x="356" y="1107"/>
                    <a:pt x="356" y="1108"/>
                    <a:pt x="356" y="1110"/>
                  </a:cubicBezTo>
                  <a:cubicBezTo>
                    <a:pt x="356" y="1110"/>
                    <a:pt x="356" y="1111"/>
                    <a:pt x="356" y="1112"/>
                  </a:cubicBezTo>
                  <a:cubicBezTo>
                    <a:pt x="356" y="1131"/>
                    <a:pt x="356" y="1131"/>
                    <a:pt x="356" y="1131"/>
                  </a:cubicBezTo>
                  <a:cubicBezTo>
                    <a:pt x="264" y="1122"/>
                    <a:pt x="184" y="1084"/>
                    <a:pt x="116" y="1017"/>
                  </a:cubicBezTo>
                  <a:cubicBezTo>
                    <a:pt x="44" y="944"/>
                    <a:pt x="6" y="858"/>
                    <a:pt x="1" y="758"/>
                  </a:cubicBezTo>
                  <a:lnTo>
                    <a:pt x="0" y="742"/>
                  </a:lnTo>
                  <a:close/>
                </a:path>
              </a:pathLst>
            </a:custGeom>
            <a:solidFill>
              <a:srgbClr val="507FC1"/>
            </a:solidFill>
            <a:ln w="9525">
              <a:noFill/>
              <a:round/>
            </a:ln>
            <a:effectLst>
              <a:outerShdw blurRad="50800" dist="38100" algn="l" rotWithShape="0">
                <a:prstClr val="black">
                  <a:alpha val="40000"/>
                </a:prstClr>
              </a:outerShdw>
            </a:effectLst>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8" name="Freeform 6"/>
            <p:cNvSpPr/>
            <p:nvPr/>
          </p:nvSpPr>
          <p:spPr bwMode="auto">
            <a:xfrm>
              <a:off x="7959" y="3000"/>
              <a:ext cx="4873" cy="2973"/>
            </a:xfrm>
            <a:custGeom>
              <a:avLst/>
              <a:gdLst/>
              <a:ahLst/>
              <a:cxnLst>
                <a:cxn ang="0">
                  <a:pos x="0" y="344"/>
                </a:cxn>
                <a:cxn ang="0">
                  <a:pos x="113" y="114"/>
                </a:cxn>
                <a:cxn ang="0">
                  <a:pos x="332" y="3"/>
                </a:cxn>
                <a:cxn ang="0">
                  <a:pos x="395" y="0"/>
                </a:cxn>
                <a:cxn ang="0">
                  <a:pos x="452" y="2"/>
                </a:cxn>
                <a:cxn ang="0">
                  <a:pos x="928" y="221"/>
                </a:cxn>
                <a:cxn ang="0">
                  <a:pos x="1147" y="700"/>
                </a:cxn>
                <a:cxn ang="0">
                  <a:pos x="1109" y="563"/>
                </a:cxn>
                <a:cxn ang="0">
                  <a:pos x="1107" y="559"/>
                </a:cxn>
                <a:cxn ang="0">
                  <a:pos x="1104" y="553"/>
                </a:cxn>
                <a:cxn ang="0">
                  <a:pos x="1033" y="459"/>
                </a:cxn>
                <a:cxn ang="0">
                  <a:pos x="788" y="344"/>
                </a:cxn>
                <a:cxn ang="0">
                  <a:pos x="752" y="342"/>
                </a:cxn>
                <a:cxn ang="0">
                  <a:pos x="472" y="459"/>
                </a:cxn>
                <a:cxn ang="0">
                  <a:pos x="395" y="563"/>
                </a:cxn>
                <a:cxn ang="0">
                  <a:pos x="395" y="563"/>
                </a:cxn>
                <a:cxn ang="0">
                  <a:pos x="393" y="559"/>
                </a:cxn>
                <a:cxn ang="0">
                  <a:pos x="390" y="553"/>
                </a:cxn>
                <a:cxn ang="0">
                  <a:pos x="319" y="459"/>
                </a:cxn>
                <a:cxn ang="0">
                  <a:pos x="38" y="342"/>
                </a:cxn>
                <a:cxn ang="0">
                  <a:pos x="0" y="344"/>
                </a:cxn>
              </a:cxnLst>
              <a:rect l="0" t="0" r="r" b="b"/>
              <a:pathLst>
                <a:path w="1147" h="700">
                  <a:moveTo>
                    <a:pt x="0" y="344"/>
                  </a:moveTo>
                  <a:cubicBezTo>
                    <a:pt x="10" y="256"/>
                    <a:pt x="48" y="180"/>
                    <a:pt x="113" y="114"/>
                  </a:cubicBezTo>
                  <a:cubicBezTo>
                    <a:pt x="176" y="52"/>
                    <a:pt x="249" y="15"/>
                    <a:pt x="332" y="3"/>
                  </a:cubicBezTo>
                  <a:cubicBezTo>
                    <a:pt x="353" y="1"/>
                    <a:pt x="374" y="0"/>
                    <a:pt x="395" y="0"/>
                  </a:cubicBezTo>
                  <a:cubicBezTo>
                    <a:pt x="415" y="0"/>
                    <a:pt x="434" y="1"/>
                    <a:pt x="452" y="2"/>
                  </a:cubicBezTo>
                  <a:cubicBezTo>
                    <a:pt x="636" y="15"/>
                    <a:pt x="795" y="87"/>
                    <a:pt x="928" y="221"/>
                  </a:cubicBezTo>
                  <a:cubicBezTo>
                    <a:pt x="1062" y="355"/>
                    <a:pt x="1136" y="515"/>
                    <a:pt x="1147" y="700"/>
                  </a:cubicBezTo>
                  <a:cubicBezTo>
                    <a:pt x="1143" y="651"/>
                    <a:pt x="1130" y="605"/>
                    <a:pt x="1109" y="563"/>
                  </a:cubicBezTo>
                  <a:cubicBezTo>
                    <a:pt x="1109" y="562"/>
                    <a:pt x="1108" y="561"/>
                    <a:pt x="1107" y="559"/>
                  </a:cubicBezTo>
                  <a:cubicBezTo>
                    <a:pt x="1106" y="557"/>
                    <a:pt x="1105" y="555"/>
                    <a:pt x="1104" y="553"/>
                  </a:cubicBezTo>
                  <a:cubicBezTo>
                    <a:pt x="1086" y="520"/>
                    <a:pt x="1062" y="488"/>
                    <a:pt x="1033" y="459"/>
                  </a:cubicBezTo>
                  <a:cubicBezTo>
                    <a:pt x="964" y="390"/>
                    <a:pt x="882" y="351"/>
                    <a:pt x="788" y="344"/>
                  </a:cubicBezTo>
                  <a:cubicBezTo>
                    <a:pt x="776" y="343"/>
                    <a:pt x="764" y="342"/>
                    <a:pt x="752" y="342"/>
                  </a:cubicBezTo>
                  <a:cubicBezTo>
                    <a:pt x="643" y="342"/>
                    <a:pt x="549" y="381"/>
                    <a:pt x="472" y="459"/>
                  </a:cubicBezTo>
                  <a:cubicBezTo>
                    <a:pt x="439" y="491"/>
                    <a:pt x="414" y="526"/>
                    <a:pt x="395" y="563"/>
                  </a:cubicBezTo>
                  <a:cubicBezTo>
                    <a:pt x="395" y="563"/>
                    <a:pt x="395" y="563"/>
                    <a:pt x="395" y="563"/>
                  </a:cubicBezTo>
                  <a:cubicBezTo>
                    <a:pt x="394" y="562"/>
                    <a:pt x="394" y="561"/>
                    <a:pt x="393" y="559"/>
                  </a:cubicBezTo>
                  <a:cubicBezTo>
                    <a:pt x="392" y="557"/>
                    <a:pt x="391" y="555"/>
                    <a:pt x="390" y="553"/>
                  </a:cubicBezTo>
                  <a:cubicBezTo>
                    <a:pt x="372" y="520"/>
                    <a:pt x="348" y="488"/>
                    <a:pt x="319" y="459"/>
                  </a:cubicBezTo>
                  <a:cubicBezTo>
                    <a:pt x="241" y="381"/>
                    <a:pt x="147" y="342"/>
                    <a:pt x="38" y="342"/>
                  </a:cubicBezTo>
                  <a:cubicBezTo>
                    <a:pt x="25" y="342"/>
                    <a:pt x="12" y="343"/>
                    <a:pt x="0" y="344"/>
                  </a:cubicBezTo>
                  <a:close/>
                </a:path>
              </a:pathLst>
            </a:custGeom>
            <a:solidFill>
              <a:srgbClr val="D82E3A"/>
            </a:solidFill>
            <a:ln w="9525">
              <a:noFill/>
              <a:round/>
            </a:ln>
            <a:effectLst>
              <a:outerShdw blurRad="50800" dist="38100" algn="l" rotWithShape="0">
                <a:prstClr val="black">
                  <a:alpha val="40000"/>
                </a:prstClr>
              </a:outerShdw>
            </a:effectLst>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9" name="Freeform 7"/>
            <p:cNvSpPr/>
            <p:nvPr/>
          </p:nvSpPr>
          <p:spPr bwMode="auto">
            <a:xfrm>
              <a:off x="9820" y="4460"/>
              <a:ext cx="2987" cy="4943"/>
            </a:xfrm>
            <a:custGeom>
              <a:avLst/>
              <a:gdLst/>
              <a:ahLst/>
              <a:cxnLst>
                <a:cxn ang="0">
                  <a:pos x="701" y="356"/>
                </a:cxn>
                <a:cxn ang="0">
                  <a:pos x="703" y="397"/>
                </a:cxn>
                <a:cxn ang="0">
                  <a:pos x="703" y="406"/>
                </a:cxn>
                <a:cxn ang="0">
                  <a:pos x="703" y="410"/>
                </a:cxn>
                <a:cxn ang="0">
                  <a:pos x="482" y="943"/>
                </a:cxn>
                <a:cxn ang="0">
                  <a:pos x="0" y="1163"/>
                </a:cxn>
                <a:cxn ang="0">
                  <a:pos x="228" y="1049"/>
                </a:cxn>
                <a:cxn ang="0">
                  <a:pos x="300" y="955"/>
                </a:cxn>
                <a:cxn ang="0">
                  <a:pos x="303" y="949"/>
                </a:cxn>
                <a:cxn ang="0">
                  <a:pos x="305" y="945"/>
                </a:cxn>
                <a:cxn ang="0">
                  <a:pos x="344" y="790"/>
                </a:cxn>
                <a:cxn ang="0">
                  <a:pos x="345" y="769"/>
                </a:cxn>
                <a:cxn ang="0">
                  <a:pos x="305" y="593"/>
                </a:cxn>
                <a:cxn ang="0">
                  <a:pos x="303" y="589"/>
                </a:cxn>
                <a:cxn ang="0">
                  <a:pos x="300" y="583"/>
                </a:cxn>
                <a:cxn ang="0">
                  <a:pos x="228" y="488"/>
                </a:cxn>
                <a:cxn ang="0">
                  <a:pos x="119" y="410"/>
                </a:cxn>
                <a:cxn ang="0">
                  <a:pos x="228" y="331"/>
                </a:cxn>
                <a:cxn ang="0">
                  <a:pos x="300" y="237"/>
                </a:cxn>
                <a:cxn ang="0">
                  <a:pos x="303" y="231"/>
                </a:cxn>
                <a:cxn ang="0">
                  <a:pos x="305" y="227"/>
                </a:cxn>
                <a:cxn ang="0">
                  <a:pos x="345" y="51"/>
                </a:cxn>
                <a:cxn ang="0">
                  <a:pos x="342" y="0"/>
                </a:cxn>
                <a:cxn ang="0">
                  <a:pos x="587" y="115"/>
                </a:cxn>
                <a:cxn ang="0">
                  <a:pos x="658" y="209"/>
                </a:cxn>
                <a:cxn ang="0">
                  <a:pos x="661" y="215"/>
                </a:cxn>
                <a:cxn ang="0">
                  <a:pos x="663" y="219"/>
                </a:cxn>
                <a:cxn ang="0">
                  <a:pos x="701" y="356"/>
                </a:cxn>
              </a:cxnLst>
              <a:rect l="0" t="0" r="r" b="b"/>
              <a:pathLst>
                <a:path w="703" h="1163">
                  <a:moveTo>
                    <a:pt x="701" y="356"/>
                  </a:moveTo>
                  <a:cubicBezTo>
                    <a:pt x="702" y="369"/>
                    <a:pt x="703" y="383"/>
                    <a:pt x="703" y="397"/>
                  </a:cubicBezTo>
                  <a:cubicBezTo>
                    <a:pt x="703" y="406"/>
                    <a:pt x="703" y="406"/>
                    <a:pt x="703" y="406"/>
                  </a:cubicBezTo>
                  <a:cubicBezTo>
                    <a:pt x="703" y="407"/>
                    <a:pt x="703" y="409"/>
                    <a:pt x="703" y="410"/>
                  </a:cubicBezTo>
                  <a:cubicBezTo>
                    <a:pt x="703" y="618"/>
                    <a:pt x="629" y="796"/>
                    <a:pt x="482" y="943"/>
                  </a:cubicBezTo>
                  <a:cubicBezTo>
                    <a:pt x="347" y="1078"/>
                    <a:pt x="186" y="1151"/>
                    <a:pt x="0" y="1163"/>
                  </a:cubicBezTo>
                  <a:cubicBezTo>
                    <a:pt x="88" y="1152"/>
                    <a:pt x="164" y="1114"/>
                    <a:pt x="228" y="1049"/>
                  </a:cubicBezTo>
                  <a:cubicBezTo>
                    <a:pt x="258" y="1020"/>
                    <a:pt x="282" y="988"/>
                    <a:pt x="300" y="955"/>
                  </a:cubicBezTo>
                  <a:cubicBezTo>
                    <a:pt x="301" y="953"/>
                    <a:pt x="302" y="951"/>
                    <a:pt x="303" y="949"/>
                  </a:cubicBezTo>
                  <a:cubicBezTo>
                    <a:pt x="303" y="947"/>
                    <a:pt x="304" y="946"/>
                    <a:pt x="305" y="945"/>
                  </a:cubicBezTo>
                  <a:cubicBezTo>
                    <a:pt x="328" y="898"/>
                    <a:pt x="341" y="846"/>
                    <a:pt x="344" y="790"/>
                  </a:cubicBezTo>
                  <a:cubicBezTo>
                    <a:pt x="344" y="783"/>
                    <a:pt x="345" y="776"/>
                    <a:pt x="345" y="769"/>
                  </a:cubicBezTo>
                  <a:cubicBezTo>
                    <a:pt x="345" y="705"/>
                    <a:pt x="331" y="646"/>
                    <a:pt x="305" y="593"/>
                  </a:cubicBezTo>
                  <a:cubicBezTo>
                    <a:pt x="304" y="592"/>
                    <a:pt x="303" y="590"/>
                    <a:pt x="303" y="589"/>
                  </a:cubicBezTo>
                  <a:cubicBezTo>
                    <a:pt x="302" y="587"/>
                    <a:pt x="301" y="585"/>
                    <a:pt x="300" y="583"/>
                  </a:cubicBezTo>
                  <a:cubicBezTo>
                    <a:pt x="282" y="549"/>
                    <a:pt x="258" y="518"/>
                    <a:pt x="228" y="488"/>
                  </a:cubicBezTo>
                  <a:cubicBezTo>
                    <a:pt x="195" y="455"/>
                    <a:pt x="159" y="429"/>
                    <a:pt x="119" y="410"/>
                  </a:cubicBezTo>
                  <a:cubicBezTo>
                    <a:pt x="159" y="391"/>
                    <a:pt x="195" y="365"/>
                    <a:pt x="228" y="331"/>
                  </a:cubicBezTo>
                  <a:cubicBezTo>
                    <a:pt x="258" y="302"/>
                    <a:pt x="282" y="270"/>
                    <a:pt x="300" y="237"/>
                  </a:cubicBezTo>
                  <a:cubicBezTo>
                    <a:pt x="301" y="235"/>
                    <a:pt x="302" y="233"/>
                    <a:pt x="303" y="231"/>
                  </a:cubicBezTo>
                  <a:cubicBezTo>
                    <a:pt x="303" y="229"/>
                    <a:pt x="304" y="228"/>
                    <a:pt x="305" y="227"/>
                  </a:cubicBezTo>
                  <a:cubicBezTo>
                    <a:pt x="331" y="174"/>
                    <a:pt x="345" y="115"/>
                    <a:pt x="345" y="51"/>
                  </a:cubicBezTo>
                  <a:cubicBezTo>
                    <a:pt x="345" y="33"/>
                    <a:pt x="344" y="16"/>
                    <a:pt x="342" y="0"/>
                  </a:cubicBezTo>
                  <a:cubicBezTo>
                    <a:pt x="436" y="7"/>
                    <a:pt x="518" y="46"/>
                    <a:pt x="587" y="115"/>
                  </a:cubicBezTo>
                  <a:cubicBezTo>
                    <a:pt x="616" y="144"/>
                    <a:pt x="640" y="176"/>
                    <a:pt x="658" y="209"/>
                  </a:cubicBezTo>
                  <a:cubicBezTo>
                    <a:pt x="659" y="211"/>
                    <a:pt x="660" y="213"/>
                    <a:pt x="661" y="215"/>
                  </a:cubicBezTo>
                  <a:cubicBezTo>
                    <a:pt x="662" y="217"/>
                    <a:pt x="663" y="218"/>
                    <a:pt x="663" y="219"/>
                  </a:cubicBezTo>
                  <a:cubicBezTo>
                    <a:pt x="684" y="261"/>
                    <a:pt x="697" y="307"/>
                    <a:pt x="701" y="356"/>
                  </a:cubicBezTo>
                  <a:close/>
                </a:path>
              </a:pathLst>
            </a:custGeom>
            <a:solidFill>
              <a:srgbClr val="507FC1"/>
            </a:solidFill>
            <a:ln w="9525">
              <a:noFill/>
              <a:round/>
            </a:ln>
            <a:effectLst>
              <a:outerShdw blurRad="50800" dist="38100" algn="l" rotWithShape="0">
                <a:prstClr val="black">
                  <a:alpha val="40000"/>
                </a:prstClr>
              </a:outerShdw>
            </a:effectLst>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11" name="Freeform 8"/>
            <p:cNvSpPr/>
            <p:nvPr/>
          </p:nvSpPr>
          <p:spPr bwMode="auto">
            <a:xfrm>
              <a:off x="6397" y="6167"/>
              <a:ext cx="4883" cy="3240"/>
            </a:xfrm>
            <a:custGeom>
              <a:avLst/>
              <a:gdLst/>
              <a:ahLst/>
              <a:cxnLst>
                <a:cxn ang="0">
                  <a:pos x="805" y="762"/>
                </a:cxn>
                <a:cxn ang="0">
                  <a:pos x="754" y="763"/>
                </a:cxn>
                <a:cxn ang="0">
                  <a:pos x="697" y="761"/>
                </a:cxn>
                <a:cxn ang="0">
                  <a:pos x="221" y="542"/>
                </a:cxn>
                <a:cxn ang="0">
                  <a:pos x="1" y="29"/>
                </a:cxn>
                <a:cxn ang="0">
                  <a:pos x="0" y="9"/>
                </a:cxn>
                <a:cxn ang="0">
                  <a:pos x="0" y="7"/>
                </a:cxn>
                <a:cxn ang="0">
                  <a:pos x="0" y="3"/>
                </a:cxn>
                <a:cxn ang="0">
                  <a:pos x="0" y="0"/>
                </a:cxn>
                <a:cxn ang="0">
                  <a:pos x="1" y="16"/>
                </a:cxn>
                <a:cxn ang="0">
                  <a:pos x="116" y="275"/>
                </a:cxn>
                <a:cxn ang="0">
                  <a:pos x="356" y="389"/>
                </a:cxn>
                <a:cxn ang="0">
                  <a:pos x="397" y="391"/>
                </a:cxn>
                <a:cxn ang="0">
                  <a:pos x="678" y="275"/>
                </a:cxn>
                <a:cxn ang="0">
                  <a:pos x="749" y="180"/>
                </a:cxn>
                <a:cxn ang="0">
                  <a:pos x="752" y="174"/>
                </a:cxn>
                <a:cxn ang="0">
                  <a:pos x="754" y="170"/>
                </a:cxn>
                <a:cxn ang="0">
                  <a:pos x="754" y="170"/>
                </a:cxn>
                <a:cxn ang="0">
                  <a:pos x="831" y="275"/>
                </a:cxn>
                <a:cxn ang="0">
                  <a:pos x="1111" y="391"/>
                </a:cxn>
                <a:cxn ang="0">
                  <a:pos x="1149" y="389"/>
                </a:cxn>
                <a:cxn ang="0">
                  <a:pos x="1110" y="544"/>
                </a:cxn>
                <a:cxn ang="0">
                  <a:pos x="1108" y="548"/>
                </a:cxn>
                <a:cxn ang="0">
                  <a:pos x="1105" y="554"/>
                </a:cxn>
                <a:cxn ang="0">
                  <a:pos x="1033" y="648"/>
                </a:cxn>
                <a:cxn ang="0">
                  <a:pos x="805" y="762"/>
                </a:cxn>
              </a:cxnLst>
              <a:rect l="0" t="0" r="r" b="b"/>
              <a:pathLst>
                <a:path w="1149" h="763">
                  <a:moveTo>
                    <a:pt x="805" y="762"/>
                  </a:moveTo>
                  <a:cubicBezTo>
                    <a:pt x="789" y="763"/>
                    <a:pt x="771" y="763"/>
                    <a:pt x="754" y="763"/>
                  </a:cubicBezTo>
                  <a:cubicBezTo>
                    <a:pt x="735" y="763"/>
                    <a:pt x="716" y="762"/>
                    <a:pt x="697" y="761"/>
                  </a:cubicBezTo>
                  <a:cubicBezTo>
                    <a:pt x="514" y="749"/>
                    <a:pt x="355" y="676"/>
                    <a:pt x="221" y="542"/>
                  </a:cubicBezTo>
                  <a:cubicBezTo>
                    <a:pt x="79" y="400"/>
                    <a:pt x="5" y="229"/>
                    <a:pt x="1" y="29"/>
                  </a:cubicBezTo>
                  <a:cubicBezTo>
                    <a:pt x="0" y="9"/>
                    <a:pt x="0" y="9"/>
                    <a:pt x="0" y="9"/>
                  </a:cubicBezTo>
                  <a:cubicBezTo>
                    <a:pt x="0" y="8"/>
                    <a:pt x="0" y="8"/>
                    <a:pt x="0" y="7"/>
                  </a:cubicBezTo>
                  <a:cubicBezTo>
                    <a:pt x="0" y="6"/>
                    <a:pt x="0" y="4"/>
                    <a:pt x="0" y="3"/>
                  </a:cubicBezTo>
                  <a:cubicBezTo>
                    <a:pt x="0" y="0"/>
                    <a:pt x="0" y="0"/>
                    <a:pt x="0" y="0"/>
                  </a:cubicBezTo>
                  <a:cubicBezTo>
                    <a:pt x="1" y="16"/>
                    <a:pt x="1" y="16"/>
                    <a:pt x="1" y="16"/>
                  </a:cubicBezTo>
                  <a:cubicBezTo>
                    <a:pt x="6" y="116"/>
                    <a:pt x="44" y="202"/>
                    <a:pt x="116" y="275"/>
                  </a:cubicBezTo>
                  <a:cubicBezTo>
                    <a:pt x="184" y="342"/>
                    <a:pt x="264" y="380"/>
                    <a:pt x="356" y="389"/>
                  </a:cubicBezTo>
                  <a:cubicBezTo>
                    <a:pt x="370" y="390"/>
                    <a:pt x="383" y="391"/>
                    <a:pt x="397" y="391"/>
                  </a:cubicBezTo>
                  <a:cubicBezTo>
                    <a:pt x="506" y="391"/>
                    <a:pt x="600" y="352"/>
                    <a:pt x="678" y="275"/>
                  </a:cubicBezTo>
                  <a:cubicBezTo>
                    <a:pt x="707" y="245"/>
                    <a:pt x="731" y="214"/>
                    <a:pt x="749" y="180"/>
                  </a:cubicBezTo>
                  <a:cubicBezTo>
                    <a:pt x="750" y="178"/>
                    <a:pt x="751" y="176"/>
                    <a:pt x="752" y="174"/>
                  </a:cubicBezTo>
                  <a:cubicBezTo>
                    <a:pt x="753" y="173"/>
                    <a:pt x="753" y="171"/>
                    <a:pt x="754" y="170"/>
                  </a:cubicBezTo>
                  <a:cubicBezTo>
                    <a:pt x="754" y="170"/>
                    <a:pt x="754" y="170"/>
                    <a:pt x="754" y="170"/>
                  </a:cubicBezTo>
                  <a:cubicBezTo>
                    <a:pt x="773" y="208"/>
                    <a:pt x="798" y="242"/>
                    <a:pt x="831" y="275"/>
                  </a:cubicBezTo>
                  <a:cubicBezTo>
                    <a:pt x="908" y="352"/>
                    <a:pt x="1002" y="391"/>
                    <a:pt x="1111" y="391"/>
                  </a:cubicBezTo>
                  <a:cubicBezTo>
                    <a:pt x="1124" y="391"/>
                    <a:pt x="1137" y="390"/>
                    <a:pt x="1149" y="389"/>
                  </a:cubicBezTo>
                  <a:cubicBezTo>
                    <a:pt x="1146" y="445"/>
                    <a:pt x="1133" y="497"/>
                    <a:pt x="1110" y="544"/>
                  </a:cubicBezTo>
                  <a:cubicBezTo>
                    <a:pt x="1109" y="545"/>
                    <a:pt x="1108" y="546"/>
                    <a:pt x="1108" y="548"/>
                  </a:cubicBezTo>
                  <a:cubicBezTo>
                    <a:pt x="1107" y="550"/>
                    <a:pt x="1106" y="552"/>
                    <a:pt x="1105" y="554"/>
                  </a:cubicBezTo>
                  <a:cubicBezTo>
                    <a:pt x="1087" y="587"/>
                    <a:pt x="1063" y="619"/>
                    <a:pt x="1033" y="648"/>
                  </a:cubicBezTo>
                  <a:cubicBezTo>
                    <a:pt x="969" y="713"/>
                    <a:pt x="893" y="751"/>
                    <a:pt x="805" y="762"/>
                  </a:cubicBezTo>
                  <a:close/>
                </a:path>
              </a:pathLst>
            </a:custGeom>
            <a:solidFill>
              <a:srgbClr val="D82E3A"/>
            </a:solidFill>
            <a:ln w="9525">
              <a:noFill/>
              <a:round/>
            </a:ln>
            <a:effectLst>
              <a:outerShdw blurRad="50800" dist="38100" algn="l" rotWithShape="0">
                <a:prstClr val="black">
                  <a:alpha val="40000"/>
                </a:prstClr>
              </a:outerShdw>
            </a:effectLst>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nvGrpSpPr>
            <p:cNvPr id="12" name="Group 80"/>
            <p:cNvGrpSpPr/>
            <p:nvPr/>
          </p:nvGrpSpPr>
          <p:grpSpPr>
            <a:xfrm>
              <a:off x="9211" y="3503"/>
              <a:ext cx="746" cy="997"/>
              <a:chOff x="754063" y="1211263"/>
              <a:chExt cx="269875" cy="360363"/>
            </a:xfrm>
            <a:solidFill>
              <a:schemeClr val="bg1"/>
            </a:solidFill>
          </p:grpSpPr>
          <p:sp>
            <p:nvSpPr>
              <p:cNvPr id="13" name="Freeform 9"/>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14" name="Freeform 10"/>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sp>
          <p:nvSpPr>
            <p:cNvPr id="15" name="Freeform 72"/>
            <p:cNvSpPr>
              <a:spLocks noEditPoints="1"/>
            </p:cNvSpPr>
            <p:nvPr/>
          </p:nvSpPr>
          <p:spPr bwMode="auto">
            <a:xfrm>
              <a:off x="11160" y="5671"/>
              <a:ext cx="997" cy="997"/>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nvGrpSpPr>
            <p:cNvPr id="16" name="Group 92"/>
            <p:cNvGrpSpPr/>
            <p:nvPr/>
          </p:nvGrpSpPr>
          <p:grpSpPr>
            <a:xfrm>
              <a:off x="6889" y="5603"/>
              <a:ext cx="988" cy="997"/>
              <a:chOff x="0" y="2706688"/>
              <a:chExt cx="357188" cy="360363"/>
            </a:xfrm>
            <a:solidFill>
              <a:schemeClr val="bg1"/>
            </a:solidFill>
          </p:grpSpPr>
          <p:sp>
            <p:nvSpPr>
              <p:cNvPr id="17" name="Freeform 107"/>
              <p:cNvSpPr>
                <a:spLocks noEditPoints="1"/>
              </p:cNvSpPr>
              <p:nvPr/>
            </p:nvSpPr>
            <p:spPr bwMode="auto">
              <a:xfrm>
                <a:off x="0" y="2706688"/>
                <a:ext cx="357188" cy="360363"/>
              </a:xfrm>
              <a:custGeom>
                <a:avLst/>
                <a:gdLst/>
                <a:ahLst/>
                <a:cxnLst>
                  <a:cxn ang="0">
                    <a:pos x="112" y="12"/>
                  </a:cxn>
                  <a:cxn ang="0">
                    <a:pos x="96" y="12"/>
                  </a:cxn>
                  <a:cxn ang="0">
                    <a:pos x="96" y="4"/>
                  </a:cxn>
                  <a:cxn ang="0">
                    <a:pos x="92" y="0"/>
                  </a:cxn>
                  <a:cxn ang="0">
                    <a:pos x="88" y="4"/>
                  </a:cxn>
                  <a:cxn ang="0">
                    <a:pos x="88" y="12"/>
                  </a:cxn>
                  <a:cxn ang="0">
                    <a:pos x="65" y="12"/>
                  </a:cxn>
                  <a:cxn ang="0">
                    <a:pos x="65" y="4"/>
                  </a:cxn>
                  <a:cxn ang="0">
                    <a:pos x="61" y="0"/>
                  </a:cxn>
                  <a:cxn ang="0">
                    <a:pos x="57" y="4"/>
                  </a:cxn>
                  <a:cxn ang="0">
                    <a:pos x="57" y="12"/>
                  </a:cxn>
                  <a:cxn ang="0">
                    <a:pos x="34" y="12"/>
                  </a:cxn>
                  <a:cxn ang="0">
                    <a:pos x="34" y="4"/>
                  </a:cxn>
                  <a:cxn ang="0">
                    <a:pos x="30" y="0"/>
                  </a:cxn>
                  <a:cxn ang="0">
                    <a:pos x="27" y="4"/>
                  </a:cxn>
                  <a:cxn ang="0">
                    <a:pos x="27" y="12"/>
                  </a:cxn>
                  <a:cxn ang="0">
                    <a:pos x="10" y="12"/>
                  </a:cxn>
                  <a:cxn ang="0">
                    <a:pos x="0" y="22"/>
                  </a:cxn>
                  <a:cxn ang="0">
                    <a:pos x="0" y="113"/>
                  </a:cxn>
                  <a:cxn ang="0">
                    <a:pos x="10" y="123"/>
                  </a:cxn>
                  <a:cxn ang="0">
                    <a:pos x="112" y="123"/>
                  </a:cxn>
                  <a:cxn ang="0">
                    <a:pos x="122" y="113"/>
                  </a:cxn>
                  <a:cxn ang="0">
                    <a:pos x="122" y="22"/>
                  </a:cxn>
                  <a:cxn ang="0">
                    <a:pos x="112" y="12"/>
                  </a:cxn>
                  <a:cxn ang="0">
                    <a:pos x="115" y="113"/>
                  </a:cxn>
                  <a:cxn ang="0">
                    <a:pos x="112" y="115"/>
                  </a:cxn>
                  <a:cxn ang="0">
                    <a:pos x="10" y="115"/>
                  </a:cxn>
                  <a:cxn ang="0">
                    <a:pos x="7" y="113"/>
                  </a:cxn>
                  <a:cxn ang="0">
                    <a:pos x="7" y="22"/>
                  </a:cxn>
                  <a:cxn ang="0">
                    <a:pos x="10" y="19"/>
                  </a:cxn>
                  <a:cxn ang="0">
                    <a:pos x="27" y="19"/>
                  </a:cxn>
                  <a:cxn ang="0">
                    <a:pos x="27" y="27"/>
                  </a:cxn>
                  <a:cxn ang="0">
                    <a:pos x="30" y="31"/>
                  </a:cxn>
                  <a:cxn ang="0">
                    <a:pos x="34" y="27"/>
                  </a:cxn>
                  <a:cxn ang="0">
                    <a:pos x="34" y="19"/>
                  </a:cxn>
                  <a:cxn ang="0">
                    <a:pos x="57" y="19"/>
                  </a:cxn>
                  <a:cxn ang="0">
                    <a:pos x="57" y="27"/>
                  </a:cxn>
                  <a:cxn ang="0">
                    <a:pos x="61" y="31"/>
                  </a:cxn>
                  <a:cxn ang="0">
                    <a:pos x="65" y="27"/>
                  </a:cxn>
                  <a:cxn ang="0">
                    <a:pos x="65" y="19"/>
                  </a:cxn>
                  <a:cxn ang="0">
                    <a:pos x="88" y="19"/>
                  </a:cxn>
                  <a:cxn ang="0">
                    <a:pos x="88" y="27"/>
                  </a:cxn>
                  <a:cxn ang="0">
                    <a:pos x="92" y="31"/>
                  </a:cxn>
                  <a:cxn ang="0">
                    <a:pos x="96" y="27"/>
                  </a:cxn>
                  <a:cxn ang="0">
                    <a:pos x="96" y="19"/>
                  </a:cxn>
                  <a:cxn ang="0">
                    <a:pos x="112" y="19"/>
                  </a:cxn>
                  <a:cxn ang="0">
                    <a:pos x="115" y="22"/>
                  </a:cxn>
                  <a:cxn ang="0">
                    <a:pos x="115" y="113"/>
                  </a:cxn>
                  <a:cxn ang="0">
                    <a:pos x="115" y="113"/>
                  </a:cxn>
                  <a:cxn ang="0">
                    <a:pos x="115" y="113"/>
                  </a:cxn>
                </a:cxnLst>
                <a:rect l="0" t="0" r="r" b="b"/>
                <a:pathLst>
                  <a:path w="122" h="123">
                    <a:moveTo>
                      <a:pt x="112" y="12"/>
                    </a:moveTo>
                    <a:cubicBezTo>
                      <a:pt x="96" y="12"/>
                      <a:pt x="96" y="12"/>
                      <a:pt x="96" y="12"/>
                    </a:cubicBezTo>
                    <a:cubicBezTo>
                      <a:pt x="96" y="4"/>
                      <a:pt x="96" y="4"/>
                      <a:pt x="96" y="4"/>
                    </a:cubicBezTo>
                    <a:cubicBezTo>
                      <a:pt x="96" y="2"/>
                      <a:pt x="94" y="0"/>
                      <a:pt x="92" y="0"/>
                    </a:cubicBezTo>
                    <a:cubicBezTo>
                      <a:pt x="90" y="0"/>
                      <a:pt x="88" y="2"/>
                      <a:pt x="88" y="4"/>
                    </a:cubicBezTo>
                    <a:cubicBezTo>
                      <a:pt x="88" y="12"/>
                      <a:pt x="88" y="12"/>
                      <a:pt x="88" y="12"/>
                    </a:cubicBezTo>
                    <a:cubicBezTo>
                      <a:pt x="65" y="12"/>
                      <a:pt x="65" y="12"/>
                      <a:pt x="65" y="12"/>
                    </a:cubicBezTo>
                    <a:cubicBezTo>
                      <a:pt x="65" y="4"/>
                      <a:pt x="65" y="4"/>
                      <a:pt x="65" y="4"/>
                    </a:cubicBezTo>
                    <a:cubicBezTo>
                      <a:pt x="65" y="2"/>
                      <a:pt x="63" y="0"/>
                      <a:pt x="61" y="0"/>
                    </a:cubicBezTo>
                    <a:cubicBezTo>
                      <a:pt x="59" y="0"/>
                      <a:pt x="57" y="2"/>
                      <a:pt x="57" y="4"/>
                    </a:cubicBezTo>
                    <a:cubicBezTo>
                      <a:pt x="57" y="12"/>
                      <a:pt x="57" y="12"/>
                      <a:pt x="57" y="12"/>
                    </a:cubicBezTo>
                    <a:cubicBezTo>
                      <a:pt x="34" y="12"/>
                      <a:pt x="34" y="12"/>
                      <a:pt x="34" y="12"/>
                    </a:cubicBezTo>
                    <a:cubicBezTo>
                      <a:pt x="34" y="4"/>
                      <a:pt x="34" y="4"/>
                      <a:pt x="34" y="4"/>
                    </a:cubicBezTo>
                    <a:cubicBezTo>
                      <a:pt x="34" y="2"/>
                      <a:pt x="32" y="0"/>
                      <a:pt x="30" y="0"/>
                    </a:cubicBezTo>
                    <a:cubicBezTo>
                      <a:pt x="28" y="0"/>
                      <a:pt x="27" y="2"/>
                      <a:pt x="27" y="4"/>
                    </a:cubicBezTo>
                    <a:cubicBezTo>
                      <a:pt x="27" y="12"/>
                      <a:pt x="27" y="12"/>
                      <a:pt x="27" y="12"/>
                    </a:cubicBezTo>
                    <a:cubicBezTo>
                      <a:pt x="10" y="12"/>
                      <a:pt x="10" y="12"/>
                      <a:pt x="10" y="12"/>
                    </a:cubicBezTo>
                    <a:cubicBezTo>
                      <a:pt x="4" y="12"/>
                      <a:pt x="0" y="16"/>
                      <a:pt x="0" y="22"/>
                    </a:cubicBezTo>
                    <a:cubicBezTo>
                      <a:pt x="0" y="113"/>
                      <a:pt x="0" y="113"/>
                      <a:pt x="0" y="113"/>
                    </a:cubicBezTo>
                    <a:cubicBezTo>
                      <a:pt x="0" y="118"/>
                      <a:pt x="4" y="123"/>
                      <a:pt x="10" y="123"/>
                    </a:cubicBezTo>
                    <a:cubicBezTo>
                      <a:pt x="112" y="123"/>
                      <a:pt x="112" y="123"/>
                      <a:pt x="112" y="123"/>
                    </a:cubicBezTo>
                    <a:cubicBezTo>
                      <a:pt x="118" y="123"/>
                      <a:pt x="122" y="118"/>
                      <a:pt x="122" y="113"/>
                    </a:cubicBezTo>
                    <a:cubicBezTo>
                      <a:pt x="122" y="22"/>
                      <a:pt x="122" y="22"/>
                      <a:pt x="122" y="22"/>
                    </a:cubicBezTo>
                    <a:cubicBezTo>
                      <a:pt x="122" y="16"/>
                      <a:pt x="118" y="12"/>
                      <a:pt x="112" y="12"/>
                    </a:cubicBezTo>
                    <a:close/>
                    <a:moveTo>
                      <a:pt x="115" y="113"/>
                    </a:moveTo>
                    <a:cubicBezTo>
                      <a:pt x="115" y="114"/>
                      <a:pt x="114" y="115"/>
                      <a:pt x="112" y="115"/>
                    </a:cubicBezTo>
                    <a:cubicBezTo>
                      <a:pt x="10" y="115"/>
                      <a:pt x="10" y="115"/>
                      <a:pt x="10" y="115"/>
                    </a:cubicBezTo>
                    <a:cubicBezTo>
                      <a:pt x="9" y="115"/>
                      <a:pt x="7" y="114"/>
                      <a:pt x="7" y="113"/>
                    </a:cubicBezTo>
                    <a:cubicBezTo>
                      <a:pt x="7" y="22"/>
                      <a:pt x="7" y="22"/>
                      <a:pt x="7" y="22"/>
                    </a:cubicBezTo>
                    <a:cubicBezTo>
                      <a:pt x="7" y="20"/>
                      <a:pt x="9" y="19"/>
                      <a:pt x="10" y="19"/>
                    </a:cubicBezTo>
                    <a:cubicBezTo>
                      <a:pt x="27" y="19"/>
                      <a:pt x="27" y="19"/>
                      <a:pt x="27" y="19"/>
                    </a:cubicBezTo>
                    <a:cubicBezTo>
                      <a:pt x="27" y="27"/>
                      <a:pt x="27" y="27"/>
                      <a:pt x="27" y="27"/>
                    </a:cubicBezTo>
                    <a:cubicBezTo>
                      <a:pt x="27" y="29"/>
                      <a:pt x="28" y="31"/>
                      <a:pt x="30" y="31"/>
                    </a:cubicBezTo>
                    <a:cubicBezTo>
                      <a:pt x="32" y="31"/>
                      <a:pt x="34" y="29"/>
                      <a:pt x="34" y="27"/>
                    </a:cubicBezTo>
                    <a:cubicBezTo>
                      <a:pt x="34" y="19"/>
                      <a:pt x="34" y="19"/>
                      <a:pt x="34" y="19"/>
                    </a:cubicBezTo>
                    <a:cubicBezTo>
                      <a:pt x="57" y="19"/>
                      <a:pt x="57" y="19"/>
                      <a:pt x="57" y="19"/>
                    </a:cubicBezTo>
                    <a:cubicBezTo>
                      <a:pt x="57" y="27"/>
                      <a:pt x="57" y="27"/>
                      <a:pt x="57" y="27"/>
                    </a:cubicBezTo>
                    <a:cubicBezTo>
                      <a:pt x="57" y="29"/>
                      <a:pt x="59" y="31"/>
                      <a:pt x="61" y="31"/>
                    </a:cubicBezTo>
                    <a:cubicBezTo>
                      <a:pt x="63" y="31"/>
                      <a:pt x="65" y="29"/>
                      <a:pt x="65" y="27"/>
                    </a:cubicBezTo>
                    <a:cubicBezTo>
                      <a:pt x="65" y="19"/>
                      <a:pt x="65" y="19"/>
                      <a:pt x="65" y="19"/>
                    </a:cubicBezTo>
                    <a:cubicBezTo>
                      <a:pt x="88" y="19"/>
                      <a:pt x="88" y="19"/>
                      <a:pt x="88" y="19"/>
                    </a:cubicBezTo>
                    <a:cubicBezTo>
                      <a:pt x="88" y="27"/>
                      <a:pt x="88" y="27"/>
                      <a:pt x="88" y="27"/>
                    </a:cubicBezTo>
                    <a:cubicBezTo>
                      <a:pt x="88" y="29"/>
                      <a:pt x="90" y="31"/>
                      <a:pt x="92" y="31"/>
                    </a:cubicBezTo>
                    <a:cubicBezTo>
                      <a:pt x="94" y="31"/>
                      <a:pt x="96" y="29"/>
                      <a:pt x="96" y="27"/>
                    </a:cubicBezTo>
                    <a:cubicBezTo>
                      <a:pt x="96" y="19"/>
                      <a:pt x="96" y="19"/>
                      <a:pt x="96" y="19"/>
                    </a:cubicBezTo>
                    <a:cubicBezTo>
                      <a:pt x="112" y="19"/>
                      <a:pt x="112" y="19"/>
                      <a:pt x="112" y="19"/>
                    </a:cubicBezTo>
                    <a:cubicBezTo>
                      <a:pt x="114" y="19"/>
                      <a:pt x="115" y="20"/>
                      <a:pt x="115" y="22"/>
                    </a:cubicBezTo>
                    <a:lnTo>
                      <a:pt x="115" y="113"/>
                    </a:lnTo>
                    <a:close/>
                    <a:moveTo>
                      <a:pt x="115" y="113"/>
                    </a:moveTo>
                    <a:cubicBezTo>
                      <a:pt x="115" y="113"/>
                      <a:pt x="115" y="113"/>
                      <a:pt x="115" y="113"/>
                    </a:cubicBezTo>
                  </a:path>
                </a:pathLst>
              </a:custGeom>
              <a:grp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18" name="Rectangle 108"/>
              <p:cNvSpPr>
                <a:spLocks noChangeArrowheads="1"/>
              </p:cNvSpPr>
              <p:nvPr/>
            </p:nvSpPr>
            <p:spPr bwMode="auto">
              <a:xfrm>
                <a:off x="79375" y="2841626"/>
                <a:ext cx="42863" cy="34925"/>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19" name="Rectangle 109"/>
              <p:cNvSpPr>
                <a:spLocks noChangeArrowheads="1"/>
              </p:cNvSpPr>
              <p:nvPr/>
            </p:nvSpPr>
            <p:spPr bwMode="auto">
              <a:xfrm>
                <a:off x="79375" y="2897188"/>
                <a:ext cx="42863" cy="34925"/>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0" name="Rectangle 110"/>
              <p:cNvSpPr>
                <a:spLocks noChangeArrowheads="1"/>
              </p:cNvSpPr>
              <p:nvPr/>
            </p:nvSpPr>
            <p:spPr bwMode="auto">
              <a:xfrm>
                <a:off x="79375" y="2955926"/>
                <a:ext cx="42863" cy="31750"/>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1" name="Rectangle 111"/>
              <p:cNvSpPr>
                <a:spLocks noChangeArrowheads="1"/>
              </p:cNvSpPr>
              <p:nvPr/>
            </p:nvSpPr>
            <p:spPr bwMode="auto">
              <a:xfrm>
                <a:off x="155575" y="2955926"/>
                <a:ext cx="46038" cy="31750"/>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2" name="Rectangle 112"/>
              <p:cNvSpPr>
                <a:spLocks noChangeArrowheads="1"/>
              </p:cNvSpPr>
              <p:nvPr/>
            </p:nvSpPr>
            <p:spPr bwMode="auto">
              <a:xfrm>
                <a:off x="155575" y="2897188"/>
                <a:ext cx="46038" cy="34925"/>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3" name="Rectangle 113"/>
              <p:cNvSpPr>
                <a:spLocks noChangeArrowheads="1"/>
              </p:cNvSpPr>
              <p:nvPr/>
            </p:nvSpPr>
            <p:spPr bwMode="auto">
              <a:xfrm>
                <a:off x="155575" y="2841626"/>
                <a:ext cx="46038" cy="34925"/>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4" name="Rectangle 114"/>
              <p:cNvSpPr>
                <a:spLocks noChangeArrowheads="1"/>
              </p:cNvSpPr>
              <p:nvPr/>
            </p:nvSpPr>
            <p:spPr bwMode="auto">
              <a:xfrm>
                <a:off x="233363" y="2955926"/>
                <a:ext cx="47625" cy="31750"/>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5" name="Rectangle 115"/>
              <p:cNvSpPr>
                <a:spLocks noChangeArrowheads="1"/>
              </p:cNvSpPr>
              <p:nvPr/>
            </p:nvSpPr>
            <p:spPr bwMode="auto">
              <a:xfrm>
                <a:off x="233363" y="2897188"/>
                <a:ext cx="47625" cy="34925"/>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sp>
            <p:nvSpPr>
              <p:cNvPr id="26" name="Rectangle 116"/>
              <p:cNvSpPr>
                <a:spLocks noChangeArrowheads="1"/>
              </p:cNvSpPr>
              <p:nvPr/>
            </p:nvSpPr>
            <p:spPr bwMode="auto">
              <a:xfrm>
                <a:off x="233363" y="2841626"/>
                <a:ext cx="47625" cy="34925"/>
              </a:xfrm>
              <a:prstGeom prst="rect">
                <a:avLst/>
              </a:prstGeom>
              <a:grpFill/>
              <a:ln w="9525">
                <a:noFill/>
                <a:miter lim="800000"/>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sp>
          <p:nvSpPr>
            <p:cNvPr id="27" name="Freeform 153"/>
            <p:cNvSpPr>
              <a:spLocks noEditPoints="1"/>
            </p:cNvSpPr>
            <p:nvPr/>
          </p:nvSpPr>
          <p:spPr bwMode="auto">
            <a:xfrm>
              <a:off x="9065" y="7987"/>
              <a:ext cx="953" cy="966"/>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ndParaRPr>
            </a:p>
          </p:txBody>
        </p:sp>
        <p:grpSp>
          <p:nvGrpSpPr>
            <p:cNvPr id="28" name="Group 25"/>
            <p:cNvGrpSpPr/>
            <p:nvPr/>
          </p:nvGrpSpPr>
          <p:grpSpPr>
            <a:xfrm>
              <a:off x="1398" y="7390"/>
              <a:ext cx="4803" cy="1489"/>
              <a:chOff x="844734" y="1915162"/>
              <a:chExt cx="2287218" cy="709216"/>
            </a:xfrm>
          </p:grpSpPr>
          <p:sp>
            <p:nvSpPr>
              <p:cNvPr id="29" name="Footer Text"/>
              <p:cNvSpPr txBox="1"/>
              <p:nvPr/>
            </p:nvSpPr>
            <p:spPr>
              <a:xfrm>
                <a:off x="844734" y="2193093"/>
                <a:ext cx="2287091" cy="431285"/>
              </a:xfrm>
              <a:prstGeom prst="rect">
                <a:avLst/>
              </a:prstGeom>
              <a:noFill/>
            </p:spPr>
            <p:txBody>
              <a:bodyPr wrap="square" lIns="0" tIns="0" rIns="0" bIns="0" rtlCol="0">
                <a:spAutoFit/>
              </a:bodyPr>
              <a:p>
                <a:pPr lvl="0" algn="r">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0" name="TextBox 126"/>
              <p:cNvSpPr txBox="1"/>
              <p:nvPr/>
            </p:nvSpPr>
            <p:spPr>
              <a:xfrm>
                <a:off x="1783922" y="1915162"/>
                <a:ext cx="1348030" cy="201823"/>
              </a:xfrm>
              <a:prstGeom prst="rect">
                <a:avLst/>
              </a:prstGeom>
              <a:noFill/>
            </p:spPr>
            <p:txBody>
              <a:bodyPr wrap="square" lIns="0" tIns="0" rIns="0" bIns="0" rtlCol="0" anchor="ctr">
                <a:spAutoFit/>
              </a:bodyPr>
              <a:p>
                <a:pPr lvl="0" algn="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31" name="Group 32"/>
            <p:cNvGrpSpPr/>
            <p:nvPr/>
          </p:nvGrpSpPr>
          <p:grpSpPr>
            <a:xfrm>
              <a:off x="13002" y="3433"/>
              <a:ext cx="4802" cy="1392"/>
              <a:chOff x="844734" y="1921561"/>
              <a:chExt cx="2287091" cy="662813"/>
            </a:xfrm>
          </p:grpSpPr>
          <p:sp>
            <p:nvSpPr>
              <p:cNvPr id="32" name="Footer Text"/>
              <p:cNvSpPr txBox="1"/>
              <p:nvPr/>
            </p:nvSpPr>
            <p:spPr>
              <a:xfrm>
                <a:off x="844734" y="2153088"/>
                <a:ext cx="2287091" cy="431286"/>
              </a:xfrm>
              <a:prstGeom prst="rect">
                <a:avLst/>
              </a:prstGeom>
              <a:noFill/>
            </p:spPr>
            <p:txBody>
              <a:bodyPr wrap="square" lIns="0" tIns="0" rIns="0" bIns="0" rtlCol="0">
                <a:spAutoFit/>
              </a:bodyPr>
              <a:p>
                <a:pPr lvl="0">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3" name="TextBox 129"/>
              <p:cNvSpPr txBox="1"/>
              <p:nvPr/>
            </p:nvSpPr>
            <p:spPr>
              <a:xfrm>
                <a:off x="844734" y="1921561"/>
                <a:ext cx="1235911" cy="200015"/>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34" name="Group 22"/>
            <p:cNvGrpSpPr/>
            <p:nvPr/>
          </p:nvGrpSpPr>
          <p:grpSpPr>
            <a:xfrm>
              <a:off x="1398" y="3433"/>
              <a:ext cx="4803" cy="1392"/>
              <a:chOff x="844734" y="1921560"/>
              <a:chExt cx="2287217" cy="662810"/>
            </a:xfrm>
          </p:grpSpPr>
          <p:sp>
            <p:nvSpPr>
              <p:cNvPr id="35" name="Footer Text"/>
              <p:cNvSpPr txBox="1"/>
              <p:nvPr/>
            </p:nvSpPr>
            <p:spPr>
              <a:xfrm>
                <a:off x="844734" y="2153085"/>
                <a:ext cx="2287091" cy="431285"/>
              </a:xfrm>
              <a:prstGeom prst="rect">
                <a:avLst/>
              </a:prstGeom>
              <a:noFill/>
            </p:spPr>
            <p:txBody>
              <a:bodyPr wrap="square" lIns="0" tIns="0" rIns="0" bIns="0" rtlCol="0">
                <a:spAutoFit/>
              </a:bodyPr>
              <a:p>
                <a:pPr lvl="0" algn="r">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6" name="TextBox 132"/>
              <p:cNvSpPr txBox="1"/>
              <p:nvPr/>
            </p:nvSpPr>
            <p:spPr>
              <a:xfrm>
                <a:off x="1973741" y="1921560"/>
                <a:ext cx="1158210" cy="200015"/>
              </a:xfrm>
              <a:prstGeom prst="rect">
                <a:avLst/>
              </a:prstGeom>
              <a:noFill/>
            </p:spPr>
            <p:txBody>
              <a:bodyPr wrap="square" lIns="0" tIns="0" rIns="0" bIns="0" rtlCol="0" anchor="ctr">
                <a:spAutoFit/>
              </a:bodyPr>
              <a:p>
                <a:pPr lvl="0" algn="r"/>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nvGrpSpPr>
            <p:cNvPr id="37" name="Group 150"/>
            <p:cNvGrpSpPr/>
            <p:nvPr/>
          </p:nvGrpSpPr>
          <p:grpSpPr>
            <a:xfrm>
              <a:off x="13000" y="7402"/>
              <a:ext cx="4802" cy="1470"/>
              <a:chOff x="844734" y="1920946"/>
              <a:chExt cx="2287091" cy="699917"/>
            </a:xfrm>
          </p:grpSpPr>
          <p:sp>
            <p:nvSpPr>
              <p:cNvPr id="38" name="Footer Text"/>
              <p:cNvSpPr txBox="1"/>
              <p:nvPr/>
            </p:nvSpPr>
            <p:spPr>
              <a:xfrm>
                <a:off x="844734" y="2189577"/>
                <a:ext cx="2287091" cy="431286"/>
              </a:xfrm>
              <a:prstGeom prst="rect">
                <a:avLst/>
              </a:prstGeom>
              <a:noFill/>
            </p:spPr>
            <p:txBody>
              <a:bodyPr wrap="square" lIns="0" tIns="0" rIns="0" bIns="0" rtlCol="0">
                <a:spAutoFit/>
              </a:bodyPr>
              <a:p>
                <a:pPr lvl="0">
                  <a:lnSpc>
                    <a:spcPct val="114000"/>
                  </a:lnSpc>
                </a:pPr>
                <a:r>
                  <a:rPr lang="en-US" altLang="zh-CN" sz="1000" dirty="0">
                    <a:solidFill>
                      <a:schemeClr val="bg1"/>
                    </a:solidFill>
                    <a:latin typeface="Century Gothic" panose="020B0502020202020204" pitchFamily="34" charset="0"/>
                    <a:ea typeface="微软雅黑" panose="020B0503020204020204" pitchFamily="34" charset="-122"/>
                  </a:rPr>
                  <a:t>The user can demonstrate on a projector or computer, or presentation and make it film to be used in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39" name="TextBox 152"/>
              <p:cNvSpPr txBox="1"/>
              <p:nvPr/>
            </p:nvSpPr>
            <p:spPr>
              <a:xfrm>
                <a:off x="844734" y="1920946"/>
                <a:ext cx="1213487" cy="200258"/>
              </a:xfrm>
              <a:prstGeom prst="rect">
                <a:avLst/>
              </a:prstGeom>
              <a:noFill/>
            </p:spPr>
            <p:txBody>
              <a:bodyPr wrap="square" lIns="0" tIns="0" rIns="0" bIns="0" rtlCol="0" anchor="ctr">
                <a:spAutoFit/>
              </a:bodyPr>
              <a:p>
                <a:pPr lvl="0"/>
                <a:r>
                  <a:rPr lang="zh-CN" altLang="en-US" sz="1600" b="1" dirty="0">
                    <a:solidFill>
                      <a:schemeClr val="bg1"/>
                    </a:solidFill>
                    <a:latin typeface="Century Gothic" panose="020B0502020202020204" pitchFamily="34" charset="0"/>
                    <a:ea typeface="微软雅黑" panose="020B0503020204020204" pitchFamily="34" charset="-122"/>
                  </a:rPr>
                  <a:t>标题文字添加</a:t>
                </a:r>
                <a:endParaRPr lang="zh-CN" altLang="en-US" sz="1600" b="1" dirty="0">
                  <a:solidFill>
                    <a:schemeClr val="bg1"/>
                  </a:solidFill>
                  <a:latin typeface="Century Gothic" panose="020B0502020202020204" pitchFamily="34" charset="0"/>
                  <a:ea typeface="微软雅黑" panose="020B0503020204020204" pitchFamily="34" charset="-122"/>
                </a:endParaRPr>
              </a:p>
            </p:txBody>
          </p:sp>
        </p:grpSp>
      </p:grpSp>
      <p:pic>
        <p:nvPicPr>
          <p:cNvPr id="41" name="图片 40" descr="2.5_画板 1"/>
          <p:cNvPicPr>
            <a:picLocks noChangeAspect="1"/>
          </p:cNvPicPr>
          <p:nvPr/>
        </p:nvPicPr>
        <p:blipFill>
          <a:blip r:embed="rId3"/>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1000" fill="hold"/>
                                        <p:tgtEl>
                                          <p:spTgt spid="41"/>
                                        </p:tgtEl>
                                        <p:attrNameLst>
                                          <p:attrName>ppt_w</p:attrName>
                                        </p:attrNameLst>
                                      </p:cBhvr>
                                      <p:tavLst>
                                        <p:tav tm="0">
                                          <p:val>
                                            <p:strVal val="#ppt_w+.3"/>
                                          </p:val>
                                        </p:tav>
                                        <p:tav tm="100000">
                                          <p:val>
                                            <p:strVal val="#ppt_w"/>
                                          </p:val>
                                        </p:tav>
                                      </p:tavLst>
                                    </p:anim>
                                    <p:anim calcmode="lin" valueType="num">
                                      <p:cBhvr>
                                        <p:cTn id="23" dur="1000" fill="hold"/>
                                        <p:tgtEl>
                                          <p:spTgt spid="41"/>
                                        </p:tgtEl>
                                        <p:attrNameLst>
                                          <p:attrName>ppt_h</p:attrName>
                                        </p:attrNameLst>
                                      </p:cBhvr>
                                      <p:tavLst>
                                        <p:tav tm="0">
                                          <p:val>
                                            <p:strVal val="#ppt_h"/>
                                          </p:val>
                                        </p:tav>
                                        <p:tav tm="100000">
                                          <p:val>
                                            <p:strVal val="#ppt_h"/>
                                          </p:val>
                                        </p:tav>
                                      </p:tavLst>
                                    </p:anim>
                                    <p:animEffect transition="in" filter="fade">
                                      <p:cBhvr>
                                        <p:cTn id="24" dur="10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p:tgtEl>
                                          <p:spTgt spid="40"/>
                                        </p:tgtEl>
                                        <p:attrNameLst>
                                          <p:attrName>ppt_y</p:attrName>
                                        </p:attrNameLst>
                                      </p:cBhvr>
                                      <p:tavLst>
                                        <p:tav tm="0">
                                          <p:val>
                                            <p:strVal val="#ppt_y+#ppt_h*1.125000"/>
                                          </p:val>
                                        </p:tav>
                                        <p:tav tm="100000">
                                          <p:val>
                                            <p:strVal val="#ppt_y"/>
                                          </p:val>
                                        </p:tav>
                                      </p:tavLst>
                                    </p:anim>
                                    <p:animEffect transition="in" filter="wipe(up)">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7D2D0"/>
        </a:solidFill>
        <a:effectLst/>
      </p:bgPr>
    </p:bg>
    <p:spTree>
      <p:nvGrpSpPr>
        <p:cNvPr id="1" name=""/>
        <p:cNvGrpSpPr/>
        <p:nvPr/>
      </p:nvGrpSpPr>
      <p:grpSpPr>
        <a:xfrm>
          <a:off x="0" y="0"/>
          <a:ext cx="0" cy="0"/>
          <a:chOff x="0" y="0"/>
          <a:chExt cx="0" cy="0"/>
        </a:xfrm>
      </p:grpSpPr>
      <p:grpSp>
        <p:nvGrpSpPr>
          <p:cNvPr id="34" name="组合 33"/>
          <p:cNvGrpSpPr/>
          <p:nvPr/>
        </p:nvGrpSpPr>
        <p:grpSpPr>
          <a:xfrm>
            <a:off x="913130" y="2478405"/>
            <a:ext cx="10233660" cy="3156585"/>
            <a:chOff x="1438" y="3903"/>
            <a:chExt cx="16116" cy="4971"/>
          </a:xfrm>
        </p:grpSpPr>
        <p:pic>
          <p:nvPicPr>
            <p:cNvPr id="33" name="图片 32" descr="2.2"/>
            <p:cNvPicPr>
              <a:picLocks noChangeAspect="1"/>
            </p:cNvPicPr>
            <p:nvPr/>
          </p:nvPicPr>
          <p:blipFill>
            <a:blip r:embed="rId1"/>
            <a:stretch>
              <a:fillRect/>
            </a:stretch>
          </p:blipFill>
          <p:spPr>
            <a:xfrm>
              <a:off x="14024" y="3903"/>
              <a:ext cx="3427" cy="3427"/>
            </a:xfrm>
            <a:prstGeom prst="rect">
              <a:avLst/>
            </a:prstGeom>
            <a:effectLst>
              <a:outerShdw blurRad="50800" dist="38100" algn="l" rotWithShape="0">
                <a:prstClr val="black">
                  <a:alpha val="40000"/>
                </a:prstClr>
              </a:outerShdw>
            </a:effectLst>
          </p:spPr>
        </p:pic>
        <p:pic>
          <p:nvPicPr>
            <p:cNvPr id="31" name="图片 30" descr="2.2"/>
            <p:cNvPicPr>
              <a:picLocks noChangeAspect="1"/>
            </p:cNvPicPr>
            <p:nvPr/>
          </p:nvPicPr>
          <p:blipFill>
            <a:blip r:embed="rId1"/>
            <a:stretch>
              <a:fillRect/>
            </a:stretch>
          </p:blipFill>
          <p:spPr>
            <a:xfrm>
              <a:off x="10034" y="3903"/>
              <a:ext cx="3427" cy="3427"/>
            </a:xfrm>
            <a:prstGeom prst="rect">
              <a:avLst/>
            </a:prstGeom>
            <a:effectLst>
              <a:outerShdw blurRad="50800" dist="38100" algn="l" rotWithShape="0">
                <a:prstClr val="black">
                  <a:alpha val="40000"/>
                </a:prstClr>
              </a:outerShdw>
            </a:effectLst>
          </p:spPr>
        </p:pic>
        <p:pic>
          <p:nvPicPr>
            <p:cNvPr id="28" name="图片 27" descr="2.2"/>
            <p:cNvPicPr>
              <a:picLocks noChangeAspect="1"/>
            </p:cNvPicPr>
            <p:nvPr/>
          </p:nvPicPr>
          <p:blipFill>
            <a:blip r:embed="rId1"/>
            <a:stretch>
              <a:fillRect/>
            </a:stretch>
          </p:blipFill>
          <p:spPr>
            <a:xfrm>
              <a:off x="5815" y="3904"/>
              <a:ext cx="3427" cy="3427"/>
            </a:xfrm>
            <a:prstGeom prst="rect">
              <a:avLst/>
            </a:prstGeom>
            <a:effectLst>
              <a:outerShdw blurRad="50800" dist="38100" algn="l" rotWithShape="0">
                <a:prstClr val="black">
                  <a:alpha val="40000"/>
                </a:prstClr>
              </a:outerShdw>
            </a:effectLst>
          </p:spPr>
        </p:pic>
        <p:pic>
          <p:nvPicPr>
            <p:cNvPr id="27" name="图片 26" descr="2.2"/>
            <p:cNvPicPr>
              <a:picLocks noChangeAspect="1"/>
            </p:cNvPicPr>
            <p:nvPr/>
          </p:nvPicPr>
          <p:blipFill>
            <a:blip r:embed="rId1"/>
            <a:stretch>
              <a:fillRect/>
            </a:stretch>
          </p:blipFill>
          <p:spPr>
            <a:xfrm>
              <a:off x="1441" y="3903"/>
              <a:ext cx="3427" cy="3427"/>
            </a:xfrm>
            <a:prstGeom prst="rect">
              <a:avLst/>
            </a:prstGeom>
            <a:effectLst>
              <a:outerShdw blurRad="50800" dist="38100" algn="l" rotWithShape="0">
                <a:prstClr val="black">
                  <a:alpha val="40000"/>
                </a:prstClr>
              </a:outerShdw>
            </a:effectLst>
          </p:spPr>
        </p:pic>
        <p:sp>
          <p:nvSpPr>
            <p:cNvPr id="77" name="文本框 76"/>
            <p:cNvSpPr txBox="1"/>
            <p:nvPr/>
          </p:nvSpPr>
          <p:spPr>
            <a:xfrm>
              <a:off x="2448" y="4642"/>
              <a:ext cx="1275" cy="2082"/>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1</a:t>
              </a:r>
              <a:endParaRPr lang="en-US" altLang="zh-CN" sz="8000" b="1" dirty="0">
                <a:solidFill>
                  <a:schemeClr val="bg1"/>
                </a:solidFill>
                <a:latin typeface="微软雅黑" panose="020B0503020204020204" pitchFamily="34" charset="-122"/>
                <a:ea typeface="微软雅黑" panose="020B0503020204020204" pitchFamily="34" charset="-122"/>
              </a:endParaRPr>
            </a:p>
          </p:txBody>
        </p:sp>
        <p:sp>
          <p:nvSpPr>
            <p:cNvPr id="88" name="文本框 87"/>
            <p:cNvSpPr txBox="1"/>
            <p:nvPr/>
          </p:nvSpPr>
          <p:spPr>
            <a:xfrm>
              <a:off x="6906" y="4643"/>
              <a:ext cx="1275" cy="2082"/>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2</a:t>
              </a:r>
              <a:endParaRPr lang="en-US" altLang="zh-CN" sz="8000" b="1" dirty="0">
                <a:solidFill>
                  <a:schemeClr val="bg1"/>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10995" y="4642"/>
              <a:ext cx="1275" cy="2082"/>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3</a:t>
              </a:r>
              <a:endParaRPr lang="en-US" altLang="zh-CN" sz="8000" b="1" dirty="0">
                <a:solidFill>
                  <a:schemeClr val="bg1"/>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14920" y="4642"/>
              <a:ext cx="1275" cy="2082"/>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4</a:t>
              </a:r>
              <a:endParaRPr lang="en-US" altLang="zh-CN" sz="8000" b="1" dirty="0">
                <a:solidFill>
                  <a:schemeClr val="bg1"/>
                </a:solidFill>
                <a:latin typeface="微软雅黑" panose="020B0503020204020204" pitchFamily="34" charset="-122"/>
                <a:ea typeface="微软雅黑" panose="020B0503020204020204" pitchFamily="34" charset="-122"/>
              </a:endParaRPr>
            </a:p>
          </p:txBody>
        </p:sp>
        <p:sp>
          <p:nvSpPr>
            <p:cNvPr id="107" name="文本框 106"/>
            <p:cNvSpPr txBox="1"/>
            <p:nvPr/>
          </p:nvSpPr>
          <p:spPr>
            <a:xfrm>
              <a:off x="2247" y="7474"/>
              <a:ext cx="2230" cy="727"/>
            </a:xfrm>
            <a:prstGeom prst="rect">
              <a:avLst/>
            </a:prstGeom>
            <a:noFill/>
          </p:spPr>
          <p:txBody>
            <a:bodyPr wrap="none" rtlCol="0">
              <a:spAutoFit/>
              <a:scene3d>
                <a:camera prst="orthographicFront"/>
                <a:lightRig rig="threePt" dir="t"/>
              </a:scene3d>
              <a:sp3d contourW="12700"/>
            </a:bodyPr>
            <a:lstStyle/>
            <a:p>
              <a:pPr algn="ctr"/>
              <a:r>
                <a:rPr lang="zh-CN" altLang="en-US" sz="2400" b="1" dirty="0">
                  <a:solidFill>
                    <a:schemeClr val="bg1"/>
                  </a:solidFill>
                  <a:latin typeface="Century Gothic" panose="020B0502020202020204" pitchFamily="34" charset="0"/>
                  <a:ea typeface="微软雅黑" panose="020B0503020204020204" pitchFamily="34" charset="-122"/>
                </a:rPr>
                <a:t>年度规划</a:t>
              </a:r>
              <a:endParaRPr lang="zh-CN" altLang="en-US" sz="2400" b="1" dirty="0">
                <a:solidFill>
                  <a:schemeClr val="bg1"/>
                </a:solidFill>
                <a:latin typeface="Century Gothic" panose="020B0502020202020204" pitchFamily="34" charset="0"/>
                <a:ea typeface="微软雅黑" panose="020B0503020204020204" pitchFamily="34" charset="-122"/>
              </a:endParaRPr>
            </a:p>
          </p:txBody>
        </p:sp>
        <p:sp>
          <p:nvSpPr>
            <p:cNvPr id="108" name="文本框 107"/>
            <p:cNvSpPr txBox="1"/>
            <p:nvPr/>
          </p:nvSpPr>
          <p:spPr>
            <a:xfrm>
              <a:off x="1438" y="8244"/>
              <a:ext cx="3847" cy="630"/>
            </a:xfrm>
            <a:prstGeom prst="rect">
              <a:avLst/>
            </a:prstGeom>
            <a:noFill/>
          </p:spPr>
          <p:txBody>
            <a:bodyPr wrap="square" rtlCol="0">
              <a:spAutoFit/>
              <a:scene3d>
                <a:camera prst="orthographicFront"/>
                <a:lightRig rig="threePt" dir="t"/>
              </a:scene3d>
              <a:sp3d contourW="12700"/>
            </a:bodyPr>
            <a:lstStyle/>
            <a:p>
              <a:pPr algn="ctr"/>
              <a:r>
                <a:rPr lang="en-US" altLang="zh-CN" sz="10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113" name="文本框 112"/>
            <p:cNvSpPr txBox="1"/>
            <p:nvPr/>
          </p:nvSpPr>
          <p:spPr>
            <a:xfrm>
              <a:off x="6599" y="7475"/>
              <a:ext cx="2230" cy="727"/>
            </a:xfrm>
            <a:prstGeom prst="rect">
              <a:avLst/>
            </a:prstGeom>
            <a:noFill/>
          </p:spPr>
          <p:txBody>
            <a:bodyPr wrap="none" rtlCol="0">
              <a:spAutoFit/>
              <a:scene3d>
                <a:camera prst="orthographicFront"/>
                <a:lightRig rig="threePt" dir="t"/>
              </a:scene3d>
              <a:sp3d contourW="12700"/>
            </a:bodyPr>
            <a:lstStyle>
              <a:defPPr>
                <a:defRPr lang="zh-CN"/>
              </a:defPPr>
              <a:lvl1pPr algn="ctr">
                <a:defRPr sz="2400" b="1">
                  <a:solidFill>
                    <a:srgbClr val="545454"/>
                  </a:solidFill>
                  <a:latin typeface="Century Gothic" panose="020B0502020202020204" pitchFamily="34" charset="0"/>
                  <a:ea typeface="微软雅黑" panose="020B0503020204020204" pitchFamily="34" charset="-122"/>
                </a:defRPr>
              </a:lvl1pPr>
            </a:lstStyle>
            <a:p>
              <a:r>
                <a:rPr lang="zh-CN" altLang="en-US" dirty="0">
                  <a:solidFill>
                    <a:schemeClr val="bg1"/>
                  </a:solidFill>
                </a:rPr>
                <a:t>全年目标</a:t>
              </a:r>
              <a:endParaRPr lang="zh-CN" altLang="en-US" dirty="0">
                <a:solidFill>
                  <a:schemeClr val="bg1"/>
                </a:solidFill>
              </a:endParaRPr>
            </a:p>
          </p:txBody>
        </p:sp>
        <p:sp>
          <p:nvSpPr>
            <p:cNvPr id="114" name="文本框 113"/>
            <p:cNvSpPr txBox="1"/>
            <p:nvPr/>
          </p:nvSpPr>
          <p:spPr>
            <a:xfrm>
              <a:off x="5790" y="8213"/>
              <a:ext cx="3847" cy="630"/>
            </a:xfrm>
            <a:prstGeom prst="rect">
              <a:avLst/>
            </a:prstGeom>
            <a:noFill/>
          </p:spPr>
          <p:txBody>
            <a:bodyPr wrap="square" rtlCol="0">
              <a:spAutoFit/>
              <a:scene3d>
                <a:camera prst="orthographicFront"/>
                <a:lightRig rig="threePt" dir="t"/>
              </a:scene3d>
              <a:sp3d contourW="12700"/>
            </a:bodyPr>
            <a:lstStyle/>
            <a:p>
              <a:pPr algn="ctr"/>
              <a:r>
                <a:rPr lang="en-US" altLang="zh-CN" sz="10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115" name="文本框 114"/>
            <p:cNvSpPr txBox="1"/>
            <p:nvPr/>
          </p:nvSpPr>
          <p:spPr>
            <a:xfrm>
              <a:off x="10434" y="7474"/>
              <a:ext cx="2230" cy="727"/>
            </a:xfrm>
            <a:prstGeom prst="rect">
              <a:avLst/>
            </a:prstGeom>
            <a:noFill/>
          </p:spPr>
          <p:txBody>
            <a:bodyPr wrap="none" rtlCol="0">
              <a:spAutoFit/>
              <a:scene3d>
                <a:camera prst="orthographicFront"/>
                <a:lightRig rig="threePt" dir="t"/>
              </a:scene3d>
              <a:sp3d contourW="12700"/>
            </a:bodyPr>
            <a:lstStyle/>
            <a:p>
              <a:pPr algn="ctr"/>
              <a:r>
                <a:rPr lang="zh-CN" altLang="en-US" sz="2400" b="1" dirty="0">
                  <a:solidFill>
                    <a:schemeClr val="bg1"/>
                  </a:solidFill>
                  <a:latin typeface="Century Gothic" panose="020B0502020202020204" pitchFamily="34" charset="0"/>
                  <a:ea typeface="微软雅黑" panose="020B0503020204020204" pitchFamily="34" charset="-122"/>
                </a:rPr>
                <a:t>工作计划</a:t>
              </a:r>
              <a:endParaRPr lang="zh-CN" altLang="en-US" sz="2400" b="1" dirty="0">
                <a:solidFill>
                  <a:schemeClr val="bg1"/>
                </a:solidFill>
                <a:latin typeface="Century Gothic" panose="020B0502020202020204" pitchFamily="34" charset="0"/>
                <a:ea typeface="微软雅黑" panose="020B0503020204020204" pitchFamily="34" charset="-122"/>
              </a:endParaRPr>
            </a:p>
          </p:txBody>
        </p:sp>
        <p:sp>
          <p:nvSpPr>
            <p:cNvPr id="116" name="文本框 115"/>
            <p:cNvSpPr txBox="1"/>
            <p:nvPr/>
          </p:nvSpPr>
          <p:spPr>
            <a:xfrm>
              <a:off x="9621" y="8244"/>
              <a:ext cx="3847" cy="630"/>
            </a:xfrm>
            <a:prstGeom prst="rect">
              <a:avLst/>
            </a:prstGeom>
            <a:noFill/>
          </p:spPr>
          <p:txBody>
            <a:bodyPr wrap="square" rtlCol="0">
              <a:spAutoFit/>
              <a:scene3d>
                <a:camera prst="orthographicFront"/>
                <a:lightRig rig="threePt" dir="t"/>
              </a:scene3d>
              <a:sp3d contourW="12700"/>
            </a:bodyPr>
            <a:lstStyle/>
            <a:p>
              <a:pPr algn="ctr"/>
              <a:r>
                <a:rPr lang="en-US" altLang="zh-CN" sz="10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sp>
          <p:nvSpPr>
            <p:cNvPr id="117" name="文本框 116"/>
            <p:cNvSpPr txBox="1"/>
            <p:nvPr/>
          </p:nvSpPr>
          <p:spPr>
            <a:xfrm>
              <a:off x="14517" y="7474"/>
              <a:ext cx="2230" cy="727"/>
            </a:xfrm>
            <a:prstGeom prst="rect">
              <a:avLst/>
            </a:prstGeom>
            <a:noFill/>
          </p:spPr>
          <p:txBody>
            <a:bodyPr wrap="none" rtlCol="0">
              <a:spAutoFit/>
              <a:scene3d>
                <a:camera prst="orthographicFront"/>
                <a:lightRig rig="threePt" dir="t"/>
              </a:scene3d>
              <a:sp3d contourW="12700"/>
            </a:bodyPr>
            <a:lstStyle/>
            <a:p>
              <a:pPr algn="ctr"/>
              <a:r>
                <a:rPr lang="zh-CN" altLang="en-US" sz="2400" b="1" dirty="0">
                  <a:solidFill>
                    <a:schemeClr val="bg1"/>
                  </a:solidFill>
                  <a:latin typeface="Century Gothic" panose="020B0502020202020204" pitchFamily="34" charset="0"/>
                  <a:ea typeface="微软雅黑" panose="020B0503020204020204" pitchFamily="34" charset="-122"/>
                </a:rPr>
                <a:t>具体措施</a:t>
              </a:r>
              <a:endParaRPr lang="zh-CN" altLang="en-US" sz="2400" b="1" dirty="0">
                <a:solidFill>
                  <a:schemeClr val="bg1"/>
                </a:solidFill>
                <a:latin typeface="Century Gothic" panose="020B0502020202020204" pitchFamily="34" charset="0"/>
                <a:ea typeface="微软雅黑" panose="020B0503020204020204" pitchFamily="34" charset="-122"/>
              </a:endParaRPr>
            </a:p>
          </p:txBody>
        </p:sp>
        <p:sp>
          <p:nvSpPr>
            <p:cNvPr id="118" name="文本框 117"/>
            <p:cNvSpPr txBox="1"/>
            <p:nvPr/>
          </p:nvSpPr>
          <p:spPr>
            <a:xfrm>
              <a:off x="13708" y="8244"/>
              <a:ext cx="3847" cy="630"/>
            </a:xfrm>
            <a:prstGeom prst="rect">
              <a:avLst/>
            </a:prstGeom>
            <a:noFill/>
          </p:spPr>
          <p:txBody>
            <a:bodyPr wrap="square" rtlCol="0">
              <a:spAutoFit/>
              <a:scene3d>
                <a:camera prst="orthographicFront"/>
                <a:lightRig rig="threePt" dir="t"/>
              </a:scene3d>
              <a:sp3d contourW="12700"/>
            </a:bodyPr>
            <a:lstStyle/>
            <a:p>
              <a:pPr algn="ctr"/>
              <a:r>
                <a:rPr lang="en-US" altLang="zh-CN" sz="10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000" dirty="0">
                <a:solidFill>
                  <a:schemeClr val="bg1"/>
                </a:solidFill>
                <a:latin typeface="Century Gothic" panose="020B0502020202020204" pitchFamily="34" charset="0"/>
                <a:ea typeface="微软雅黑" panose="020B0503020204020204" pitchFamily="34" charset="-122"/>
              </a:endParaRPr>
            </a:p>
          </p:txBody>
        </p:sp>
      </p:grpSp>
      <p:grpSp>
        <p:nvGrpSpPr>
          <p:cNvPr id="23" name="组合 22"/>
          <p:cNvGrpSpPr/>
          <p:nvPr/>
        </p:nvGrpSpPr>
        <p:grpSpPr>
          <a:xfrm>
            <a:off x="5845175" y="344170"/>
            <a:ext cx="5830570" cy="1839595"/>
            <a:chOff x="9205" y="542"/>
            <a:chExt cx="9182" cy="2897"/>
          </a:xfrm>
          <a:effectLst>
            <a:outerShdw blurRad="50800" dist="38100" algn="l" rotWithShape="0">
              <a:prstClr val="black">
                <a:alpha val="40000"/>
              </a:prstClr>
            </a:outerShdw>
          </a:effectLst>
        </p:grpSpPr>
        <p:pic>
          <p:nvPicPr>
            <p:cNvPr id="3" name="图片 2" descr="1.2"/>
            <p:cNvPicPr>
              <a:picLocks noChangeAspect="1"/>
            </p:cNvPicPr>
            <p:nvPr/>
          </p:nvPicPr>
          <p:blipFill>
            <a:blip r:embed="rId2"/>
            <a:stretch>
              <a:fillRect/>
            </a:stretch>
          </p:blipFill>
          <p:spPr>
            <a:xfrm>
              <a:off x="16926" y="542"/>
              <a:ext cx="1377" cy="1377"/>
            </a:xfrm>
            <a:prstGeom prst="rect">
              <a:avLst/>
            </a:prstGeom>
          </p:spPr>
        </p:pic>
        <p:pic>
          <p:nvPicPr>
            <p:cNvPr id="42" name="图片 41" descr="1.1"/>
            <p:cNvPicPr>
              <a:picLocks noChangeAspect="1"/>
            </p:cNvPicPr>
            <p:nvPr/>
          </p:nvPicPr>
          <p:blipFill>
            <a:blip r:embed="rId3"/>
            <a:stretch>
              <a:fillRect/>
            </a:stretch>
          </p:blipFill>
          <p:spPr>
            <a:xfrm>
              <a:off x="9205" y="1319"/>
              <a:ext cx="9182" cy="2120"/>
            </a:xfrm>
            <a:prstGeom prst="rect">
              <a:avLst/>
            </a:prstGeom>
          </p:spPr>
        </p:pic>
      </p:grpSp>
      <p:sp>
        <p:nvSpPr>
          <p:cNvPr id="35" name="文本框 34"/>
          <p:cNvSpPr txBox="1"/>
          <p:nvPr/>
        </p:nvSpPr>
        <p:spPr>
          <a:xfrm>
            <a:off x="4428490" y="737870"/>
            <a:ext cx="4215765" cy="1014730"/>
          </a:xfrm>
          <a:prstGeom prst="rect">
            <a:avLst/>
          </a:prstGeom>
          <a:noFill/>
        </p:spPr>
        <p:txBody>
          <a:bodyPr wrap="square" rtlCol="0">
            <a:spAutoFit/>
          </a:bodyPr>
          <a:p>
            <a:r>
              <a:rPr lang="zh-CN" altLang="en-US" sz="6000" b="1">
                <a:solidFill>
                  <a:schemeClr val="bg1"/>
                </a:solidFill>
              </a:rPr>
              <a:t>目      录</a:t>
            </a:r>
            <a:endParaRPr lang="zh-CN" altLang="en-US" sz="6000" b="1">
              <a:solidFill>
                <a:schemeClr val="bg1"/>
              </a:solidFill>
            </a:endParaRPr>
          </a:p>
        </p:txBody>
      </p:sp>
      <p:grpSp>
        <p:nvGrpSpPr>
          <p:cNvPr id="37" name="组合 36"/>
          <p:cNvGrpSpPr/>
          <p:nvPr/>
        </p:nvGrpSpPr>
        <p:grpSpPr>
          <a:xfrm>
            <a:off x="6350" y="6402070"/>
            <a:ext cx="12270740" cy="655320"/>
            <a:chOff x="10" y="10082"/>
            <a:chExt cx="19324" cy="1032"/>
          </a:xfrm>
          <a:effectLst>
            <a:outerShdw blurRad="50800" dist="38100" dir="13500000" algn="br" rotWithShape="0">
              <a:prstClr val="black">
                <a:alpha val="40000"/>
              </a:prstClr>
            </a:outerShdw>
          </a:effectLst>
        </p:grpSpPr>
        <p:pic>
          <p:nvPicPr>
            <p:cNvPr id="36" name="图片 35" descr="1.3"/>
            <p:cNvPicPr>
              <a:picLocks noChangeAspect="1"/>
            </p:cNvPicPr>
            <p:nvPr/>
          </p:nvPicPr>
          <p:blipFill>
            <a:blip r:embed="rId4"/>
            <a:srcRect r="41536" b="-488"/>
            <a:stretch>
              <a:fillRect/>
            </a:stretch>
          </p:blipFill>
          <p:spPr>
            <a:xfrm>
              <a:off x="10" y="10110"/>
              <a:ext cx="9242" cy="937"/>
            </a:xfrm>
            <a:prstGeom prst="rect">
              <a:avLst/>
            </a:prstGeom>
          </p:spPr>
        </p:pic>
        <p:pic>
          <p:nvPicPr>
            <p:cNvPr id="84" name="图片 83" descr="1.3"/>
            <p:cNvPicPr>
              <a:picLocks noChangeAspect="1"/>
            </p:cNvPicPr>
            <p:nvPr/>
          </p:nvPicPr>
          <p:blipFill>
            <a:blip r:embed="rId4"/>
            <a:srcRect r="41536" b="-488"/>
            <a:stretch>
              <a:fillRect/>
            </a:stretch>
          </p:blipFill>
          <p:spPr>
            <a:xfrm>
              <a:off x="8806" y="10082"/>
              <a:ext cx="10529" cy="103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3"/>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1000" fill="hold"/>
                                        <p:tgtEl>
                                          <p:spTgt spid="37"/>
                                        </p:tgtEl>
                                        <p:attrNameLst>
                                          <p:attrName>ppt_w</p:attrName>
                                        </p:attrNameLst>
                                      </p:cBhvr>
                                      <p:tavLst>
                                        <p:tav tm="0">
                                          <p:val>
                                            <p:strVal val="#ppt_w+.3"/>
                                          </p:val>
                                        </p:tav>
                                        <p:tav tm="100000">
                                          <p:val>
                                            <p:strVal val="#ppt_w"/>
                                          </p:val>
                                        </p:tav>
                                      </p:tavLst>
                                    </p:anim>
                                    <p:anim calcmode="lin" valueType="num">
                                      <p:cBhvr>
                                        <p:cTn id="13" dur="1000" fill="hold"/>
                                        <p:tgtEl>
                                          <p:spTgt spid="37"/>
                                        </p:tgtEl>
                                        <p:attrNameLst>
                                          <p:attrName>ppt_h</p:attrName>
                                        </p:attrNameLst>
                                      </p:cBhvr>
                                      <p:tavLst>
                                        <p:tav tm="0">
                                          <p:val>
                                            <p:strVal val="#ppt_h"/>
                                          </p:val>
                                        </p:tav>
                                        <p:tav tm="100000">
                                          <p:val>
                                            <p:strVal val="#ppt_h"/>
                                          </p:val>
                                        </p:tav>
                                      </p:tavLst>
                                    </p:anim>
                                    <p:animEffect transition="in" filter="fade">
                                      <p:cBhvr>
                                        <p:cTn id="14" dur="10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ppt_y</p:attrName>
                                        </p:attrNameLst>
                                      </p:cBhvr>
                                      <p:tavLst>
                                        <p:tav tm="0">
                                          <p:val>
                                            <p:strVal val="#ppt_y+#ppt_h*1.125000"/>
                                          </p:val>
                                        </p:tav>
                                        <p:tav tm="100000">
                                          <p:val>
                                            <p:strVal val="#ppt_y"/>
                                          </p:val>
                                        </p:tav>
                                      </p:tavLst>
                                    </p:anim>
                                    <p:animEffect transition="in" filter="wipe(up)">
                                      <p:cBhvr>
                                        <p:cTn id="20" dur="500"/>
                                        <p:tgtEl>
                                          <p:spTgt spid="34"/>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p:tgtEl>
                                          <p:spTgt spid="35"/>
                                        </p:tgtEl>
                                        <p:attrNameLst>
                                          <p:attrName>ppt_y</p:attrName>
                                        </p:attrNameLst>
                                      </p:cBhvr>
                                      <p:tavLst>
                                        <p:tav tm="0">
                                          <p:val>
                                            <p:strVal val="#ppt_y+#ppt_h*1.125000"/>
                                          </p:val>
                                        </p:tav>
                                        <p:tav tm="100000">
                                          <p:val>
                                            <p:strVal val="#ppt_y"/>
                                          </p:val>
                                        </p:tav>
                                      </p:tavLst>
                                    </p:anim>
                                    <p:animEffect transition="in" filter="wipe(up)">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algn="ctr">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endParaRPr lang="zh-CN" altLang="en-US" sz="2800" b="1"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在千库网出售的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不得将千库网的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0083E6"/>
                </a:solidFill>
                <a:latin typeface="微软雅黑" panose="020B0503020204020204" pitchFamily="34" charset="-122"/>
                <a:ea typeface="微软雅黑" panose="020B0503020204020204" pitchFamily="34" charset="-122"/>
              </a:rPr>
              <a:t>更多精品</a:t>
            </a:r>
            <a:r>
              <a:rPr lang="en-US" altLang="zh-CN" b="1" dirty="0">
                <a:solidFill>
                  <a:srgbClr val="0083E6"/>
                </a:solidFill>
                <a:latin typeface="微软雅黑" panose="020B0503020204020204" pitchFamily="34" charset="-122"/>
                <a:ea typeface="微软雅黑" panose="020B0503020204020204" pitchFamily="34" charset="-122"/>
              </a:rPr>
              <a:t>PPT</a:t>
            </a:r>
            <a:r>
              <a:rPr lang="zh-CN" altLang="en-US" b="1" dirty="0">
                <a:solidFill>
                  <a:srgbClr val="0083E6"/>
                </a:solidFill>
                <a:latin typeface="微软雅黑" panose="020B0503020204020204" pitchFamily="34" charset="-122"/>
                <a:ea typeface="微软雅黑" panose="020B0503020204020204" pitchFamily="34" charset="-122"/>
              </a:rPr>
              <a:t>模板：</a:t>
            </a:r>
            <a:r>
              <a:rPr lang="en-US" altLang="zh-CN" b="1" dirty="0">
                <a:solidFill>
                  <a:srgbClr val="0083E6"/>
                </a:solidFill>
                <a:latin typeface="微软雅黑" panose="020B0503020204020204" pitchFamily="34" charset="-122"/>
                <a:ea typeface="微软雅黑" panose="020B0503020204020204" pitchFamily="34" charset="-122"/>
              </a:rPr>
              <a:t>http://588ku.com/ppt/</a:t>
            </a:r>
            <a:endParaRPr lang="zh-CN" altLang="en-US" b="1" dirty="0">
              <a:solidFill>
                <a:srgbClr val="0083E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7D2D0"/>
        </a:solidFill>
        <a:effectLst/>
      </p:bgPr>
    </p:bg>
    <p:spTree>
      <p:nvGrpSpPr>
        <p:cNvPr id="1" name=""/>
        <p:cNvGrpSpPr/>
        <p:nvPr/>
      </p:nvGrpSpPr>
      <p:grpSpPr>
        <a:xfrm>
          <a:off x="0" y="0"/>
          <a:ext cx="0" cy="0"/>
          <a:chOff x="0" y="0"/>
          <a:chExt cx="0" cy="0"/>
        </a:xfrm>
      </p:grpSpPr>
      <p:sp>
        <p:nvSpPr>
          <p:cNvPr id="25" name="椭圆 24"/>
          <p:cNvSpPr/>
          <p:nvPr/>
        </p:nvSpPr>
        <p:spPr>
          <a:xfrm>
            <a:off x="4279265" y="1002030"/>
            <a:ext cx="4079875" cy="4079875"/>
          </a:xfrm>
          <a:prstGeom prst="ellips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893945" y="2046605"/>
            <a:ext cx="2929255" cy="768350"/>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rgbClr val="97D2D0"/>
                </a:solidFill>
                <a:latin typeface="微软雅黑" panose="020B0503020204020204" pitchFamily="34" charset="-122"/>
                <a:ea typeface="微软雅黑" panose="020B0503020204020204" pitchFamily="34" charset="-122"/>
              </a:rPr>
              <a:t>1 </a:t>
            </a:r>
            <a:r>
              <a:rPr lang="zh-CN" altLang="en-US" sz="4400" b="1" dirty="0">
                <a:solidFill>
                  <a:srgbClr val="97D2D0"/>
                </a:solidFill>
                <a:latin typeface="微软雅黑" panose="020B0503020204020204" pitchFamily="34" charset="-122"/>
                <a:ea typeface="微软雅黑" panose="020B0503020204020204" pitchFamily="34" charset="-122"/>
              </a:rPr>
              <a:t>年度规划</a:t>
            </a:r>
            <a:endParaRPr lang="zh-CN" altLang="en-US" sz="4400" b="1" dirty="0">
              <a:solidFill>
                <a:srgbClr val="97D2D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860925" y="2970530"/>
            <a:ext cx="2988310" cy="83121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00" dirty="0">
                <a:solidFill>
                  <a:srgbClr val="545454"/>
                </a:solidFill>
                <a:latin typeface="Century Gothic" panose="020B0502020202020204" pitchFamily="34" charset="0"/>
                <a:ea typeface="微软雅黑" panose="020B0503020204020204" pitchFamily="34" charset="-122"/>
              </a:rPr>
              <a:t>The user can demonstrate on a projector or computer, or print the presentation and make it into a film to be used in a wider field The user can demonstrate</a:t>
            </a:r>
            <a:endParaRPr lang="en-US" altLang="zh-CN" sz="1000" dirty="0">
              <a:solidFill>
                <a:srgbClr val="545454"/>
              </a:solidFill>
              <a:latin typeface="Century Gothic" panose="020B0502020202020204" pitchFamily="34" charset="0"/>
              <a:ea typeface="微软雅黑" panose="020B0503020204020204" pitchFamily="34" charset="-122"/>
            </a:endParaRPr>
          </a:p>
        </p:txBody>
      </p:sp>
      <p:pic>
        <p:nvPicPr>
          <p:cNvPr id="83" name="图片 82" descr="1.3"/>
          <p:cNvPicPr>
            <a:picLocks noChangeAspect="1"/>
          </p:cNvPicPr>
          <p:nvPr/>
        </p:nvPicPr>
        <p:blipFill>
          <a:blip r:embed="rId1"/>
          <a:srcRect r="41536" b="-488"/>
          <a:stretch>
            <a:fillRect/>
          </a:stretch>
        </p:blipFill>
        <p:spPr>
          <a:xfrm>
            <a:off x="1226820" y="4744085"/>
            <a:ext cx="3870960" cy="392430"/>
          </a:xfrm>
          <a:prstGeom prst="rect">
            <a:avLst/>
          </a:prstGeom>
          <a:effectLst>
            <a:outerShdw blurRad="50800" dist="38100" dir="13500000" algn="br" rotWithShape="0">
              <a:prstClr val="black">
                <a:alpha val="40000"/>
              </a:prstClr>
            </a:outerShdw>
          </a:effectLst>
        </p:spPr>
      </p:pic>
      <p:pic>
        <p:nvPicPr>
          <p:cNvPr id="22" name="图片 21" descr="1.3"/>
          <p:cNvPicPr>
            <a:picLocks noChangeAspect="1"/>
          </p:cNvPicPr>
          <p:nvPr/>
        </p:nvPicPr>
        <p:blipFill>
          <a:blip r:embed="rId1"/>
          <a:srcRect r="41536" b="-488"/>
          <a:stretch>
            <a:fillRect/>
          </a:stretch>
        </p:blipFill>
        <p:spPr>
          <a:xfrm>
            <a:off x="7471410" y="4794250"/>
            <a:ext cx="3870960" cy="392430"/>
          </a:xfrm>
          <a:prstGeom prst="rect">
            <a:avLst/>
          </a:prstGeom>
          <a:effectLst>
            <a:outerShdw blurRad="50800" dist="38100" dir="13500000" algn="br" rotWithShape="0">
              <a:prstClr val="black">
                <a:alpha val="40000"/>
              </a:prstClr>
            </a:outerShdw>
          </a:effectLst>
        </p:spPr>
      </p:pic>
      <p:pic>
        <p:nvPicPr>
          <p:cNvPr id="21" name="图片 20" descr="1.4"/>
          <p:cNvPicPr>
            <a:picLocks noChangeAspect="1"/>
          </p:cNvPicPr>
          <p:nvPr/>
        </p:nvPicPr>
        <p:blipFill>
          <a:blip r:embed="rId2"/>
          <a:stretch>
            <a:fillRect/>
          </a:stretch>
        </p:blipFill>
        <p:spPr>
          <a:xfrm>
            <a:off x="4819650" y="3503930"/>
            <a:ext cx="2994660" cy="1609725"/>
          </a:xfrm>
          <a:prstGeom prst="rect">
            <a:avLst/>
          </a:prstGeom>
          <a:effectLst>
            <a:outerShdw blurRad="50800" dist="38100" dir="18900000" algn="bl" rotWithShape="0">
              <a:prstClr val="black">
                <a:alpha val="40000"/>
              </a:prstClr>
            </a:outerShdw>
          </a:effectLst>
        </p:spPr>
      </p:pic>
      <p:pic>
        <p:nvPicPr>
          <p:cNvPr id="23" name="图片 22" descr="1.3"/>
          <p:cNvPicPr>
            <a:picLocks noChangeAspect="1"/>
          </p:cNvPicPr>
          <p:nvPr/>
        </p:nvPicPr>
        <p:blipFill>
          <a:blip r:embed="rId1"/>
          <a:srcRect r="41536" b="-488"/>
          <a:stretch>
            <a:fillRect/>
          </a:stretch>
        </p:blipFill>
        <p:spPr>
          <a:xfrm>
            <a:off x="4874260" y="5212080"/>
            <a:ext cx="3870960" cy="392430"/>
          </a:xfrm>
          <a:prstGeom prst="rect">
            <a:avLst/>
          </a:prstGeom>
          <a:effectLst>
            <a:outerShdw blurRad="50800" dist="38100" dir="13500000" algn="br" rotWithShape="0">
              <a:prstClr val="black">
                <a:alpha val="40000"/>
              </a:prstClr>
            </a:outerShdw>
          </a:effectLst>
        </p:spPr>
      </p:pic>
      <p:pic>
        <p:nvPicPr>
          <p:cNvPr id="24" name="图片 23" descr="1.3"/>
          <p:cNvPicPr>
            <a:picLocks noChangeAspect="1"/>
          </p:cNvPicPr>
          <p:nvPr/>
        </p:nvPicPr>
        <p:blipFill>
          <a:blip r:embed="rId1"/>
          <a:srcRect r="41536" b="-488"/>
          <a:stretch>
            <a:fillRect/>
          </a:stretch>
        </p:blipFill>
        <p:spPr>
          <a:xfrm>
            <a:off x="4126865" y="5768975"/>
            <a:ext cx="3870960" cy="392430"/>
          </a:xfrm>
          <a:prstGeom prst="rect">
            <a:avLst/>
          </a:prstGeom>
          <a:effectLst>
            <a:outerShdw blurRad="50800" dist="38100" dir="13500000" algn="br" rotWithShape="0">
              <a:prstClr val="black">
                <a:alpha val="40000"/>
              </a:prstClr>
            </a:outerShdw>
          </a:effectLst>
        </p:spPr>
      </p:pic>
      <p:pic>
        <p:nvPicPr>
          <p:cNvPr id="35" name="图片 34" descr="1.1"/>
          <p:cNvPicPr>
            <a:picLocks noChangeAspect="1"/>
          </p:cNvPicPr>
          <p:nvPr/>
        </p:nvPicPr>
        <p:blipFill>
          <a:blip r:embed="rId3"/>
          <a:stretch>
            <a:fillRect/>
          </a:stretch>
        </p:blipFill>
        <p:spPr>
          <a:xfrm>
            <a:off x="3961130" y="1182370"/>
            <a:ext cx="5830570" cy="1346200"/>
          </a:xfrm>
          <a:prstGeom prst="rect">
            <a:avLst/>
          </a:prstGeom>
          <a:effectLst>
            <a:outerShdw blurRad="50800" dist="38100" algn="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p:cTn id="17" dur="1000" fill="hold"/>
                                        <p:tgtEl>
                                          <p:spTgt spid="83"/>
                                        </p:tgtEl>
                                        <p:attrNameLst>
                                          <p:attrName>ppt_w</p:attrName>
                                        </p:attrNameLst>
                                      </p:cBhvr>
                                      <p:tavLst>
                                        <p:tav tm="0">
                                          <p:val>
                                            <p:strVal val="#ppt_w+.3"/>
                                          </p:val>
                                        </p:tav>
                                        <p:tav tm="100000">
                                          <p:val>
                                            <p:strVal val="#ppt_w"/>
                                          </p:val>
                                        </p:tav>
                                      </p:tavLst>
                                    </p:anim>
                                    <p:anim calcmode="lin" valueType="num">
                                      <p:cBhvr>
                                        <p:cTn id="18" dur="1000" fill="hold"/>
                                        <p:tgtEl>
                                          <p:spTgt spid="83"/>
                                        </p:tgtEl>
                                        <p:attrNameLst>
                                          <p:attrName>ppt_h</p:attrName>
                                        </p:attrNameLst>
                                      </p:cBhvr>
                                      <p:tavLst>
                                        <p:tav tm="0">
                                          <p:val>
                                            <p:strVal val="#ppt_h"/>
                                          </p:val>
                                        </p:tav>
                                        <p:tav tm="100000">
                                          <p:val>
                                            <p:strVal val="#ppt_h"/>
                                          </p:val>
                                        </p:tav>
                                      </p:tavLst>
                                    </p:anim>
                                    <p:animEffect transition="in" filter="fade">
                                      <p:cBhvr>
                                        <p:cTn id="19" dur="1000"/>
                                        <p:tgtEl>
                                          <p:spTgt spid="83"/>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1000" fill="hold"/>
                                        <p:tgtEl>
                                          <p:spTgt spid="24"/>
                                        </p:tgtEl>
                                        <p:attrNameLst>
                                          <p:attrName>ppt_w</p:attrName>
                                        </p:attrNameLst>
                                      </p:cBhvr>
                                      <p:tavLst>
                                        <p:tav tm="0">
                                          <p:val>
                                            <p:strVal val="#ppt_w+.3"/>
                                          </p:val>
                                        </p:tav>
                                        <p:tav tm="100000">
                                          <p:val>
                                            <p:strVal val="#ppt_w"/>
                                          </p:val>
                                        </p:tav>
                                      </p:tavLst>
                                    </p:anim>
                                    <p:anim calcmode="lin" valueType="num">
                                      <p:cBhvr>
                                        <p:cTn id="23" dur="1000" fill="hold"/>
                                        <p:tgtEl>
                                          <p:spTgt spid="24"/>
                                        </p:tgtEl>
                                        <p:attrNameLst>
                                          <p:attrName>ppt_h</p:attrName>
                                        </p:attrNameLst>
                                      </p:cBhvr>
                                      <p:tavLst>
                                        <p:tav tm="0">
                                          <p:val>
                                            <p:strVal val="#ppt_h"/>
                                          </p:val>
                                        </p:tav>
                                        <p:tav tm="100000">
                                          <p:val>
                                            <p:strVal val="#ppt_h"/>
                                          </p:val>
                                        </p:tav>
                                      </p:tavLst>
                                    </p:anim>
                                    <p:animEffect transition="in" filter="fade">
                                      <p:cBhvr>
                                        <p:cTn id="24" dur="1000"/>
                                        <p:tgtEl>
                                          <p:spTgt spid="24"/>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strVal val="#ppt_w+.3"/>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Effect transition="in" filter="fade">
                                      <p:cBhvr>
                                        <p:cTn id="29" dur="1000"/>
                                        <p:tgtEl>
                                          <p:spTgt spid="23"/>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1000" fill="hold"/>
                                        <p:tgtEl>
                                          <p:spTgt spid="22"/>
                                        </p:tgtEl>
                                        <p:attrNameLst>
                                          <p:attrName>ppt_w</p:attrName>
                                        </p:attrNameLst>
                                      </p:cBhvr>
                                      <p:tavLst>
                                        <p:tav tm="0">
                                          <p:val>
                                            <p:strVal val="#ppt_w+.3"/>
                                          </p:val>
                                        </p:tav>
                                        <p:tav tm="100000">
                                          <p:val>
                                            <p:strVal val="#ppt_w"/>
                                          </p:val>
                                        </p:tav>
                                      </p:tavLst>
                                    </p:anim>
                                    <p:anim calcmode="lin" valueType="num">
                                      <p:cBhvr>
                                        <p:cTn id="33" dur="1000" fill="hold"/>
                                        <p:tgtEl>
                                          <p:spTgt spid="22"/>
                                        </p:tgtEl>
                                        <p:attrNameLst>
                                          <p:attrName>ppt_h</p:attrName>
                                        </p:attrNameLst>
                                      </p:cBhvr>
                                      <p:tavLst>
                                        <p:tav tm="0">
                                          <p:val>
                                            <p:strVal val="#ppt_h"/>
                                          </p:val>
                                        </p:tav>
                                        <p:tav tm="100000">
                                          <p:val>
                                            <p:strVal val="#ppt_h"/>
                                          </p:val>
                                        </p:tav>
                                      </p:tavLst>
                                    </p:anim>
                                    <p:animEffect transition="in" filter="fade">
                                      <p:cBhvr>
                                        <p:cTn id="34" dur="1000"/>
                                        <p:tgtEl>
                                          <p:spTgt spid="22"/>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p:tgtEl>
                                          <p:spTgt spid="28"/>
                                        </p:tgtEl>
                                        <p:attrNameLst>
                                          <p:attrName>ppt_y</p:attrName>
                                        </p:attrNameLst>
                                      </p:cBhvr>
                                      <p:tavLst>
                                        <p:tav tm="0">
                                          <p:val>
                                            <p:strVal val="#ppt_y+#ppt_h*1.125000"/>
                                          </p:val>
                                        </p:tav>
                                        <p:tav tm="100000">
                                          <p:val>
                                            <p:strVal val="#ppt_y"/>
                                          </p:val>
                                        </p:tav>
                                      </p:tavLst>
                                    </p:anim>
                                    <p:animEffect transition="in" filter="wipe(up)">
                                      <p:cBhvr>
                                        <p:cTn id="45" dur="500"/>
                                        <p:tgtEl>
                                          <p:spTgt spid="28"/>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p:tgtEl>
                                          <p:spTgt spid="29"/>
                                        </p:tgtEl>
                                        <p:attrNameLst>
                                          <p:attrName>ppt_y</p:attrName>
                                        </p:attrNameLst>
                                      </p:cBhvr>
                                      <p:tavLst>
                                        <p:tav tm="0">
                                          <p:val>
                                            <p:strVal val="#ppt_y+#ppt_h*1.125000"/>
                                          </p:val>
                                        </p:tav>
                                        <p:tav tm="100000">
                                          <p:val>
                                            <p:strVal val="#ppt_y"/>
                                          </p:val>
                                        </p:tav>
                                      </p:tavLst>
                                    </p:anim>
                                    <p:animEffect transition="in" filter="wipe(up)">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335" y="-52705"/>
            <a:ext cx="12268835" cy="6985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5" name="矩形 14"/>
          <p:cNvSpPr/>
          <p:nvPr/>
        </p:nvSpPr>
        <p:spPr>
          <a:xfrm>
            <a:off x="4867594" y="244208"/>
            <a:ext cx="2456815"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年 度 规 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pic>
        <p:nvPicPr>
          <p:cNvPr id="31" name="图片 30"/>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t="14984" b="35456"/>
          <a:stretch>
            <a:fillRect/>
          </a:stretch>
        </p:blipFill>
        <p:spPr>
          <a:xfrm flipH="1">
            <a:off x="24765" y="1245870"/>
            <a:ext cx="12221845" cy="3099435"/>
          </a:xfrm>
          <a:prstGeom prst="rect">
            <a:avLst/>
          </a:prstGeom>
          <a:effectLst/>
        </p:spPr>
      </p:pic>
      <p:sp>
        <p:nvSpPr>
          <p:cNvPr id="32" name="矩形 31"/>
          <p:cNvSpPr/>
          <p:nvPr/>
        </p:nvSpPr>
        <p:spPr>
          <a:xfrm>
            <a:off x="-24765" y="1195070"/>
            <a:ext cx="12252960" cy="3302635"/>
          </a:xfrm>
          <a:prstGeom prst="rect">
            <a:avLst/>
          </a:prstGeom>
          <a:gradFill flip="none" rotWithShape="1">
            <a:gsLst>
              <a:gs pos="38000">
                <a:srgbClr val="97D2D0"/>
              </a:gs>
              <a:gs pos="95000">
                <a:srgbClr val="97D2D0">
                  <a:alpha val="0"/>
                </a:srgbClr>
              </a:gs>
            </a:gsLst>
            <a:lin ang="0" scaled="1"/>
            <a:tileRect/>
          </a:gradFill>
          <a:ln w="9525" cap="flat" cmpd="sng" algn="ctr">
            <a:noFill/>
            <a:prstDash val="solid"/>
          </a:ln>
          <a:effectLst/>
        </p:spPr>
        <p:style>
          <a:lnRef idx="1">
            <a:schemeClr val="accent1"/>
          </a:lnRef>
          <a:fillRef idx="3">
            <a:schemeClr val="accent1"/>
          </a:fillRef>
          <a:effectRef idx="2">
            <a:schemeClr val="accent1"/>
          </a:effectRef>
          <a:fontRef idx="minor">
            <a:schemeClr val="lt1"/>
          </a:fontRef>
        </p:style>
        <p:txBody>
          <a:bodyPr rtlCol="0" anchor="ctr"/>
          <a:p>
            <a:pPr algn="ctr"/>
            <a:endParaRPr lang="zh-CN" altLang="en-US" dirty="0">
              <a:solidFill>
                <a:schemeClr val="bg1"/>
              </a:solidFill>
            </a:endParaRPr>
          </a:p>
        </p:txBody>
      </p:sp>
      <p:sp>
        <p:nvSpPr>
          <p:cNvPr id="74" name="文本框 73"/>
          <p:cNvSpPr txBox="1"/>
          <p:nvPr/>
        </p:nvSpPr>
        <p:spPr>
          <a:xfrm>
            <a:off x="1728787" y="5231375"/>
            <a:ext cx="10442575" cy="616585"/>
          </a:xfrm>
          <a:prstGeom prst="rect">
            <a:avLst/>
          </a:prstGeom>
          <a:noFill/>
        </p:spPr>
        <p:txBody>
          <a:bodyPr wrap="square" rtlCol="0">
            <a:spAutoFit/>
            <a:scene3d>
              <a:camera prst="orthographicFront"/>
              <a:lightRig rig="threePt" dir="t"/>
            </a:scene3d>
            <a:sp3d contourW="12700"/>
          </a:bodyPr>
          <a:p>
            <a:pPr>
              <a:lnSpc>
                <a:spcPct val="114000"/>
              </a:lnSpc>
            </a:pPr>
            <a:r>
              <a:rPr lang="en-US" altLang="zh-CN" sz="1000" dirty="0">
                <a:solidFill>
                  <a:schemeClr val="bg1"/>
                </a:solidFill>
                <a:latin typeface="微软雅黑" panose="020B0503020204020204" pitchFamily="34" charset="-122"/>
                <a:ea typeface="微软雅黑" panose="020B0503020204020204" pitchFamily="34" charset="-122"/>
              </a:rPr>
              <a:t>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958788" y="2298355"/>
            <a:ext cx="3612326" cy="1458478"/>
            <a:chOff x="851983" y="2425990"/>
            <a:chExt cx="3612326" cy="1458478"/>
          </a:xfrm>
        </p:grpSpPr>
        <p:sp>
          <p:nvSpPr>
            <p:cNvPr id="9" name="文本框 8"/>
            <p:cNvSpPr txBox="1"/>
            <p:nvPr/>
          </p:nvSpPr>
          <p:spPr>
            <a:xfrm>
              <a:off x="851983" y="2425990"/>
              <a:ext cx="954107" cy="1015663"/>
            </a:xfrm>
            <a:prstGeom prst="rect">
              <a:avLst/>
            </a:prstGeom>
            <a:noFill/>
          </p:spPr>
          <p:txBody>
            <a:bodyPr wrap="none" rtlCol="0">
              <a:spAutoFit/>
            </a:bodyPr>
            <a:p>
              <a:r>
                <a:rPr lang="zh-CN" altLang="en-US" sz="6000" dirty="0">
                  <a:solidFill>
                    <a:schemeClr val="bg1"/>
                  </a:solidFill>
                  <a:latin typeface="+mj-ea"/>
                  <a:ea typeface="+mj-ea"/>
                </a:rPr>
                <a:t>开</a:t>
              </a:r>
              <a:endParaRPr lang="zh-CN" altLang="en-US" sz="6000" dirty="0">
                <a:solidFill>
                  <a:schemeClr val="bg1"/>
                </a:solidFill>
                <a:latin typeface="+mj-ea"/>
                <a:ea typeface="+mj-ea"/>
              </a:endParaRPr>
            </a:p>
          </p:txBody>
        </p:sp>
        <p:sp>
          <p:nvSpPr>
            <p:cNvPr id="79" name="文本框 78"/>
            <p:cNvSpPr txBox="1"/>
            <p:nvPr/>
          </p:nvSpPr>
          <p:spPr>
            <a:xfrm>
              <a:off x="1738056" y="2425990"/>
              <a:ext cx="954107" cy="1015663"/>
            </a:xfrm>
            <a:prstGeom prst="rect">
              <a:avLst/>
            </a:prstGeom>
            <a:noFill/>
          </p:spPr>
          <p:txBody>
            <a:bodyPr wrap="none" rtlCol="0">
              <a:spAutoFit/>
            </a:bodyPr>
            <a:p>
              <a:r>
                <a:rPr lang="zh-CN" altLang="en-US" sz="6000" dirty="0">
                  <a:solidFill>
                    <a:schemeClr val="bg1"/>
                  </a:solidFill>
                  <a:latin typeface="+mj-ea"/>
                  <a:ea typeface="+mj-ea"/>
                </a:rPr>
                <a:t>春</a:t>
              </a:r>
              <a:endParaRPr lang="zh-CN" altLang="en-US" sz="6000" dirty="0">
                <a:solidFill>
                  <a:schemeClr val="bg1"/>
                </a:solidFill>
                <a:latin typeface="+mj-ea"/>
                <a:ea typeface="+mj-ea"/>
              </a:endParaRPr>
            </a:p>
          </p:txBody>
        </p:sp>
        <p:sp>
          <p:nvSpPr>
            <p:cNvPr id="80" name="文本框 79"/>
            <p:cNvSpPr txBox="1"/>
            <p:nvPr/>
          </p:nvSpPr>
          <p:spPr>
            <a:xfrm>
              <a:off x="2624129" y="2425990"/>
              <a:ext cx="954107" cy="1015663"/>
            </a:xfrm>
            <a:prstGeom prst="rect">
              <a:avLst/>
            </a:prstGeom>
            <a:noFill/>
          </p:spPr>
          <p:txBody>
            <a:bodyPr wrap="none" rtlCol="0">
              <a:spAutoFit/>
            </a:bodyPr>
            <a:p>
              <a:r>
                <a:rPr lang="zh-CN" altLang="en-US" sz="6000" dirty="0">
                  <a:solidFill>
                    <a:schemeClr val="bg1"/>
                  </a:solidFill>
                  <a:latin typeface="+mj-ea"/>
                  <a:ea typeface="+mj-ea"/>
                </a:rPr>
                <a:t>计</a:t>
              </a:r>
              <a:endParaRPr lang="zh-CN" altLang="en-US" sz="6000" dirty="0">
                <a:solidFill>
                  <a:schemeClr val="bg1"/>
                </a:solidFill>
                <a:latin typeface="+mj-ea"/>
                <a:ea typeface="+mj-ea"/>
              </a:endParaRPr>
            </a:p>
          </p:txBody>
        </p:sp>
        <p:sp>
          <p:nvSpPr>
            <p:cNvPr id="81" name="文本框 80"/>
            <p:cNvSpPr txBox="1"/>
            <p:nvPr/>
          </p:nvSpPr>
          <p:spPr>
            <a:xfrm>
              <a:off x="3510202" y="2425990"/>
              <a:ext cx="954107" cy="1015663"/>
            </a:xfrm>
            <a:prstGeom prst="rect">
              <a:avLst/>
            </a:prstGeom>
            <a:noFill/>
          </p:spPr>
          <p:txBody>
            <a:bodyPr wrap="none" rtlCol="0">
              <a:spAutoFit/>
            </a:bodyPr>
            <a:p>
              <a:r>
                <a:rPr lang="zh-CN" altLang="en-US" sz="6000" dirty="0">
                  <a:solidFill>
                    <a:schemeClr val="bg1"/>
                  </a:solidFill>
                  <a:latin typeface="+mj-ea"/>
                  <a:ea typeface="+mj-ea"/>
                </a:rPr>
                <a:t>划</a:t>
              </a:r>
              <a:endParaRPr lang="zh-CN" altLang="en-US" sz="6000" dirty="0">
                <a:solidFill>
                  <a:schemeClr val="bg1"/>
                </a:solidFill>
                <a:latin typeface="+mj-ea"/>
                <a:ea typeface="+mj-ea"/>
              </a:endParaRPr>
            </a:p>
          </p:txBody>
        </p:sp>
        <p:sp>
          <p:nvSpPr>
            <p:cNvPr id="82" name="Text Box 15"/>
            <p:cNvSpPr txBox="1">
              <a:spLocks noChangeArrowheads="1"/>
            </p:cNvSpPr>
            <p:nvPr/>
          </p:nvSpPr>
          <p:spPr bwMode="auto">
            <a:xfrm>
              <a:off x="878712" y="3545914"/>
              <a:ext cx="310854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1600" dirty="0">
                  <a:solidFill>
                    <a:schemeClr val="bg1"/>
                  </a:solidFill>
                  <a:ea typeface="华文细黑" panose="02010600040101010101" pitchFamily="2" charset="-122"/>
                </a:rPr>
                <a:t>Click to add up your title here</a:t>
              </a:r>
              <a:endParaRPr lang="en-US" altLang="zh-CN" sz="1600" dirty="0">
                <a:solidFill>
                  <a:schemeClr val="bg1"/>
                </a:solidFill>
                <a:ea typeface="华文细黑" panose="02010600040101010101" pitchFamily="2" charset="-122"/>
              </a:endParaRPr>
            </a:p>
          </p:txBody>
        </p:sp>
      </p:grpSp>
      <p:pic>
        <p:nvPicPr>
          <p:cNvPr id="11" name="图片 10" descr="2.7_画板 1"/>
          <p:cNvPicPr>
            <a:picLocks noChangeAspect="1"/>
          </p:cNvPicPr>
          <p:nvPr/>
        </p:nvPicPr>
        <p:blipFill>
          <a:blip r:embed="rId3"/>
          <a:srcRect l="40644" t="23680" r="45581" b="11657"/>
          <a:stretch>
            <a:fillRect/>
          </a:stretch>
        </p:blipFill>
        <p:spPr>
          <a:xfrm>
            <a:off x="642620" y="3222625"/>
            <a:ext cx="1136015" cy="3774440"/>
          </a:xfrm>
          <a:prstGeom prst="rect">
            <a:avLst/>
          </a:prstGeom>
          <a:effectLst>
            <a:outerShdw blurRad="50800" dist="38100" algn="l" rotWithShape="0">
              <a:prstClr val="black">
                <a:alpha val="40000"/>
              </a:prstClr>
            </a:outerShdw>
          </a:effectLst>
        </p:spPr>
      </p:pic>
      <p:grpSp>
        <p:nvGrpSpPr>
          <p:cNvPr id="37" name="组合 36"/>
          <p:cNvGrpSpPr/>
          <p:nvPr/>
        </p:nvGrpSpPr>
        <p:grpSpPr>
          <a:xfrm rot="0">
            <a:off x="6350" y="6497320"/>
            <a:ext cx="12270740" cy="655320"/>
            <a:chOff x="10" y="10082"/>
            <a:chExt cx="19324" cy="1032"/>
          </a:xfrm>
        </p:grpSpPr>
        <p:pic>
          <p:nvPicPr>
            <p:cNvPr id="84" name="图片 83" descr="1.3"/>
            <p:cNvPicPr>
              <a:picLocks noChangeAspect="1"/>
            </p:cNvPicPr>
            <p:nvPr/>
          </p:nvPicPr>
          <p:blipFill>
            <a:blip r:embed="rId4"/>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pic>
          <p:nvPicPr>
            <p:cNvPr id="36" name="图片 35" descr="1.3"/>
            <p:cNvPicPr>
              <a:picLocks noChangeAspect="1"/>
            </p:cNvPicPr>
            <p:nvPr/>
          </p:nvPicPr>
          <p:blipFill>
            <a:blip r:embed="rId4"/>
            <a:srcRect r="41536" b="-488"/>
            <a:stretch>
              <a:fillRect/>
            </a:stretch>
          </p:blipFill>
          <p:spPr>
            <a:xfrm>
              <a:off x="10" y="10110"/>
              <a:ext cx="9242" cy="937"/>
            </a:xfrm>
            <a:prstGeom prst="rect">
              <a:avLst/>
            </a:prstGeom>
          </p:spPr>
        </p:pic>
      </p:grpSp>
      <p:pic>
        <p:nvPicPr>
          <p:cNvPr id="13" name="图片 12" descr="2.5_画板 1"/>
          <p:cNvPicPr>
            <a:picLocks noChangeAspect="1"/>
          </p:cNvPicPr>
          <p:nvPr/>
        </p:nvPicPr>
        <p:blipFill>
          <a:blip r:embed="rId5"/>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1000"/>
                                        <p:tgtEl>
                                          <p:spTgt spid="74"/>
                                        </p:tgtEl>
                                      </p:cBhvr>
                                    </p:animEffect>
                                    <p:anim calcmode="lin" valueType="num">
                                      <p:cBhvr>
                                        <p:cTn id="21" dur="1000" fill="hold"/>
                                        <p:tgtEl>
                                          <p:spTgt spid="74"/>
                                        </p:tgtEl>
                                        <p:attrNameLst>
                                          <p:attrName>ppt_x</p:attrName>
                                        </p:attrNameLst>
                                      </p:cBhvr>
                                      <p:tavLst>
                                        <p:tav tm="0">
                                          <p:val>
                                            <p:strVal val="#ppt_x"/>
                                          </p:val>
                                        </p:tav>
                                        <p:tav tm="100000">
                                          <p:val>
                                            <p:strVal val="#ppt_x"/>
                                          </p:val>
                                        </p:tav>
                                      </p:tavLst>
                                    </p:anim>
                                    <p:anim calcmode="lin" valueType="num">
                                      <p:cBhvr>
                                        <p:cTn id="22"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sp>
        <p:nvSpPr>
          <p:cNvPr id="7" name="矩形 6"/>
          <p:cNvSpPr/>
          <p:nvPr/>
        </p:nvSpPr>
        <p:spPr>
          <a:xfrm>
            <a:off x="3562505" y="5803730"/>
            <a:ext cx="7790080" cy="45719"/>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463553" y="1643276"/>
            <a:ext cx="2093803" cy="2017030"/>
          </a:xfrm>
          <a:prstGeom prst="rect">
            <a:avLst/>
          </a:prstGeom>
          <a:blipFill dpi="0" rotWithShape="1">
            <a:blip r:embed="rId3"/>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9" name="矩形 8"/>
          <p:cNvSpPr/>
          <p:nvPr/>
        </p:nvSpPr>
        <p:spPr>
          <a:xfrm>
            <a:off x="3557356" y="1643276"/>
            <a:ext cx="2855885" cy="2017030"/>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1" name="矩形 10"/>
          <p:cNvSpPr/>
          <p:nvPr/>
        </p:nvSpPr>
        <p:spPr>
          <a:xfrm>
            <a:off x="6413241" y="1643276"/>
            <a:ext cx="2543105" cy="2017030"/>
          </a:xfrm>
          <a:prstGeom prst="rect">
            <a:avLst/>
          </a:prstGeom>
          <a:blipFill>
            <a:blip r:embed="rId5"/>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2" name="矩形 11"/>
          <p:cNvSpPr/>
          <p:nvPr/>
        </p:nvSpPr>
        <p:spPr>
          <a:xfrm>
            <a:off x="8956345" y="1643276"/>
            <a:ext cx="3234862" cy="2017030"/>
          </a:xfrm>
          <a:prstGeom prst="rect">
            <a:avLst/>
          </a:prstGeom>
          <a:blipFill>
            <a:blip r:embed="rId6"/>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19" name="矩形 18"/>
          <p:cNvSpPr/>
          <p:nvPr/>
        </p:nvSpPr>
        <p:spPr>
          <a:xfrm>
            <a:off x="3557356" y="4049515"/>
            <a:ext cx="1415772" cy="338554"/>
          </a:xfrm>
          <a:prstGeom prst="rect">
            <a:avLst/>
          </a:prstGeom>
        </p:spPr>
        <p:txBody>
          <a:bodyPr wrap="none">
            <a:spAutoFit/>
          </a:bodyPr>
          <a:p>
            <a:pPr lvl="0"/>
            <a:r>
              <a:rPr lang="zh-CN" altLang="en-US" sz="1600" b="1" dirty="0">
                <a:solidFill>
                  <a:schemeClr val="bg1"/>
                </a:solidFill>
                <a:latin typeface="微软雅黑" panose="020B0503020204020204" pitchFamily="34" charset="-122"/>
                <a:ea typeface="微软雅黑" panose="020B0503020204020204" pitchFamily="34" charset="-122"/>
              </a:rPr>
              <a:t>标题文字添加</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557356" y="4522896"/>
            <a:ext cx="7979888" cy="1200329"/>
          </a:xfrm>
          <a:prstGeom prst="rect">
            <a:avLst/>
          </a:prstGeom>
        </p:spPr>
        <p:txBody>
          <a:bodyPr wrap="square">
            <a:spAutoFit/>
          </a:bodyPr>
          <a:p>
            <a:pPr>
              <a:lnSpc>
                <a:spcPct val="120000"/>
              </a:lnSpc>
            </a:pPr>
            <a:r>
              <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altLang="zh-CN" sz="1000" noProof="1">
              <a:solidFill>
                <a:schemeClr val="bg1"/>
              </a:solidFill>
              <a:latin typeface="微软雅黑" panose="020B0503020204020204" pitchFamily="34" charset="-122"/>
              <a:ea typeface="Open Sans Light" panose="020B0306030504020204" pitchFamily="34" charset="0"/>
              <a:cs typeface="Open Sans Light" panose="020B0306030504020204" pitchFamily="34" charset="0"/>
            </a:endParaRPr>
          </a:p>
        </p:txBody>
      </p:sp>
      <p:sp>
        <p:nvSpPr>
          <p:cNvPr id="15" name="矩形 14"/>
          <p:cNvSpPr/>
          <p:nvPr/>
        </p:nvSpPr>
        <p:spPr>
          <a:xfrm>
            <a:off x="4867594" y="244208"/>
            <a:ext cx="2456815"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年 度 规 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1" grpId="0" bldLvl="0" animBg="1"/>
      <p:bldP spid="12" grpId="0" bldLvl="0" animBg="1"/>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6" name="图片 5"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7" name="图片 6"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pic>
        <p:nvPicPr>
          <p:cNvPr id="47" name="图片 46" descr="1.1"/>
          <p:cNvPicPr>
            <a:picLocks noChangeAspect="1"/>
          </p:cNvPicPr>
          <p:nvPr/>
        </p:nvPicPr>
        <p:blipFill>
          <a:blip r:embed="rId3"/>
          <a:stretch>
            <a:fillRect/>
          </a:stretch>
        </p:blipFill>
        <p:spPr>
          <a:xfrm>
            <a:off x="5295265" y="1079500"/>
            <a:ext cx="5830570" cy="1346200"/>
          </a:xfrm>
          <a:prstGeom prst="rect">
            <a:avLst/>
          </a:prstGeom>
          <a:effectLst>
            <a:outerShdw blurRad="50800" dist="38100" algn="l" rotWithShape="0">
              <a:prstClr val="black">
                <a:alpha val="40000"/>
              </a:prstClr>
            </a:outerShdw>
          </a:effectLst>
        </p:spPr>
      </p:pic>
      <p:grpSp>
        <p:nvGrpSpPr>
          <p:cNvPr id="46" name="组合 45"/>
          <p:cNvGrpSpPr/>
          <p:nvPr/>
        </p:nvGrpSpPr>
        <p:grpSpPr>
          <a:xfrm>
            <a:off x="2561590" y="2369899"/>
            <a:ext cx="8807401" cy="3250459"/>
            <a:chOff x="2924" y="3312"/>
            <a:chExt cx="13870" cy="5119"/>
          </a:xfrm>
        </p:grpSpPr>
        <p:sp>
          <p:nvSpPr>
            <p:cNvPr id="8" name="îṥľîḑe"/>
            <p:cNvSpPr/>
            <p:nvPr/>
          </p:nvSpPr>
          <p:spPr bwMode="auto">
            <a:xfrm>
              <a:off x="3304" y="6483"/>
              <a:ext cx="4370" cy="754"/>
            </a:xfrm>
            <a:custGeom>
              <a:avLst/>
              <a:gdLst>
                <a:gd name="T0" fmla="*/ 115 w 922"/>
                <a:gd name="T1" fmla="*/ 159 h 159"/>
                <a:gd name="T2" fmla="*/ 922 w 922"/>
                <a:gd name="T3" fmla="*/ 100 h 159"/>
                <a:gd name="T4" fmla="*/ 697 w 922"/>
                <a:gd name="T5" fmla="*/ 0 h 159"/>
                <a:gd name="T6" fmla="*/ 0 w 922"/>
                <a:gd name="T7" fmla="*/ 42 h 159"/>
                <a:gd name="T8" fmla="*/ 115 w 922"/>
                <a:gd name="T9" fmla="*/ 159 h 159"/>
              </a:gdLst>
              <a:ahLst/>
              <a:cxnLst>
                <a:cxn ang="0">
                  <a:pos x="T0" y="T1"/>
                </a:cxn>
                <a:cxn ang="0">
                  <a:pos x="T2" y="T3"/>
                </a:cxn>
                <a:cxn ang="0">
                  <a:pos x="T4" y="T5"/>
                </a:cxn>
                <a:cxn ang="0">
                  <a:pos x="T6" y="T7"/>
                </a:cxn>
                <a:cxn ang="0">
                  <a:pos x="T8" y="T9"/>
                </a:cxn>
              </a:cxnLst>
              <a:rect l="0" t="0" r="r" b="b"/>
              <a:pathLst>
                <a:path w="922" h="159">
                  <a:moveTo>
                    <a:pt x="115" y="159"/>
                  </a:moveTo>
                  <a:lnTo>
                    <a:pt x="922" y="100"/>
                  </a:lnTo>
                  <a:lnTo>
                    <a:pt x="697" y="0"/>
                  </a:lnTo>
                  <a:lnTo>
                    <a:pt x="0" y="42"/>
                  </a:lnTo>
                  <a:lnTo>
                    <a:pt x="115" y="159"/>
                  </a:lnTo>
                  <a:close/>
                </a:path>
              </a:pathLst>
            </a:custGeom>
            <a:solidFill>
              <a:srgbClr val="6ABEBC"/>
            </a:solidFill>
            <a:ln>
              <a:noFill/>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9" name="iṣliḑè"/>
            <p:cNvSpPr/>
            <p:nvPr/>
          </p:nvSpPr>
          <p:spPr bwMode="auto">
            <a:xfrm>
              <a:off x="2924" y="6682"/>
              <a:ext cx="948" cy="1749"/>
            </a:xfrm>
            <a:custGeom>
              <a:avLst/>
              <a:gdLst>
                <a:gd name="T0" fmla="*/ 85 w 200"/>
                <a:gd name="T1" fmla="*/ 0 h 369"/>
                <a:gd name="T2" fmla="*/ 200 w 200"/>
                <a:gd name="T3" fmla="*/ 117 h 369"/>
                <a:gd name="T4" fmla="*/ 110 w 200"/>
                <a:gd name="T5" fmla="*/ 369 h 369"/>
                <a:gd name="T6" fmla="*/ 0 w 200"/>
                <a:gd name="T7" fmla="*/ 149 h 369"/>
                <a:gd name="T8" fmla="*/ 85 w 200"/>
                <a:gd name="T9" fmla="*/ 0 h 369"/>
              </a:gdLst>
              <a:ahLst/>
              <a:cxnLst>
                <a:cxn ang="0">
                  <a:pos x="T0" y="T1"/>
                </a:cxn>
                <a:cxn ang="0">
                  <a:pos x="T2" y="T3"/>
                </a:cxn>
                <a:cxn ang="0">
                  <a:pos x="T4" y="T5"/>
                </a:cxn>
                <a:cxn ang="0">
                  <a:pos x="T6" y="T7"/>
                </a:cxn>
                <a:cxn ang="0">
                  <a:pos x="T8" y="T9"/>
                </a:cxn>
              </a:cxnLst>
              <a:rect l="0" t="0" r="r" b="b"/>
              <a:pathLst>
                <a:path w="200" h="369">
                  <a:moveTo>
                    <a:pt x="85" y="0"/>
                  </a:moveTo>
                  <a:lnTo>
                    <a:pt x="200" y="117"/>
                  </a:lnTo>
                  <a:lnTo>
                    <a:pt x="110" y="369"/>
                  </a:lnTo>
                  <a:lnTo>
                    <a:pt x="0" y="149"/>
                  </a:lnTo>
                  <a:lnTo>
                    <a:pt x="85" y="0"/>
                  </a:lnTo>
                  <a:close/>
                </a:path>
              </a:pathLst>
            </a:custGeom>
            <a:solidFill>
              <a:srgbClr val="D82E3A"/>
            </a:solidFill>
            <a:ln w="12700">
              <a:solidFill>
                <a:srgbClr val="D82E3A"/>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11" name="ïslîḓè"/>
            <p:cNvSpPr/>
            <p:nvPr/>
          </p:nvSpPr>
          <p:spPr bwMode="auto">
            <a:xfrm>
              <a:off x="3411" y="6957"/>
              <a:ext cx="4886" cy="1474"/>
            </a:xfrm>
            <a:custGeom>
              <a:avLst/>
              <a:gdLst>
                <a:gd name="T0" fmla="*/ 897 w 1031"/>
                <a:gd name="T1" fmla="*/ 0 h 311"/>
                <a:gd name="T2" fmla="*/ 1031 w 1031"/>
                <a:gd name="T3" fmla="*/ 199 h 311"/>
                <a:gd name="T4" fmla="*/ 0 w 1031"/>
                <a:gd name="T5" fmla="*/ 311 h 311"/>
                <a:gd name="T6" fmla="*/ 90 w 1031"/>
                <a:gd name="T7" fmla="*/ 59 h 311"/>
                <a:gd name="T8" fmla="*/ 897 w 1031"/>
                <a:gd name="T9" fmla="*/ 0 h 311"/>
              </a:gdLst>
              <a:ahLst/>
              <a:cxnLst>
                <a:cxn ang="0">
                  <a:pos x="T0" y="T1"/>
                </a:cxn>
                <a:cxn ang="0">
                  <a:pos x="T2" y="T3"/>
                </a:cxn>
                <a:cxn ang="0">
                  <a:pos x="T4" y="T5"/>
                </a:cxn>
                <a:cxn ang="0">
                  <a:pos x="T6" y="T7"/>
                </a:cxn>
                <a:cxn ang="0">
                  <a:pos x="T8" y="T9"/>
                </a:cxn>
              </a:cxnLst>
              <a:rect l="0" t="0" r="r" b="b"/>
              <a:pathLst>
                <a:path w="1031" h="311">
                  <a:moveTo>
                    <a:pt x="897" y="0"/>
                  </a:moveTo>
                  <a:lnTo>
                    <a:pt x="1031" y="199"/>
                  </a:lnTo>
                  <a:lnTo>
                    <a:pt x="0" y="311"/>
                  </a:lnTo>
                  <a:lnTo>
                    <a:pt x="90" y="59"/>
                  </a:lnTo>
                  <a:lnTo>
                    <a:pt x="897" y="0"/>
                  </a:lnTo>
                  <a:close/>
                </a:path>
              </a:pathLst>
            </a:custGeom>
            <a:solidFill>
              <a:srgbClr val="D82E3A"/>
            </a:solidFill>
            <a:ln w="12700">
              <a:solidFill>
                <a:srgbClr val="D82E3A"/>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12" name="išļiḍe"/>
            <p:cNvSpPr/>
            <p:nvPr/>
          </p:nvSpPr>
          <p:spPr bwMode="auto">
            <a:xfrm>
              <a:off x="3902" y="5867"/>
              <a:ext cx="3716" cy="1242"/>
            </a:xfrm>
            <a:custGeom>
              <a:avLst/>
              <a:gdLst>
                <a:gd name="T0" fmla="*/ 0 w 784"/>
                <a:gd name="T1" fmla="*/ 262 h 262"/>
                <a:gd name="T2" fmla="*/ 784 w 784"/>
                <a:gd name="T3" fmla="*/ 207 h 262"/>
                <a:gd name="T4" fmla="*/ 645 w 784"/>
                <a:gd name="T5" fmla="*/ 0 h 262"/>
                <a:gd name="T6" fmla="*/ 89 w 784"/>
                <a:gd name="T7" fmla="*/ 16 h 262"/>
                <a:gd name="T8" fmla="*/ 0 w 784"/>
                <a:gd name="T9" fmla="*/ 262 h 262"/>
              </a:gdLst>
              <a:ahLst/>
              <a:cxnLst>
                <a:cxn ang="0">
                  <a:pos x="T0" y="T1"/>
                </a:cxn>
                <a:cxn ang="0">
                  <a:pos x="T2" y="T3"/>
                </a:cxn>
                <a:cxn ang="0">
                  <a:pos x="T4" y="T5"/>
                </a:cxn>
                <a:cxn ang="0">
                  <a:pos x="T6" y="T7"/>
                </a:cxn>
                <a:cxn ang="0">
                  <a:pos x="T8" y="T9"/>
                </a:cxn>
              </a:cxnLst>
              <a:rect l="0" t="0" r="r" b="b"/>
              <a:pathLst>
                <a:path w="784" h="262">
                  <a:moveTo>
                    <a:pt x="0" y="262"/>
                  </a:moveTo>
                  <a:lnTo>
                    <a:pt x="784" y="207"/>
                  </a:lnTo>
                  <a:lnTo>
                    <a:pt x="645" y="0"/>
                  </a:lnTo>
                  <a:lnTo>
                    <a:pt x="89" y="16"/>
                  </a:lnTo>
                  <a:lnTo>
                    <a:pt x="0" y="262"/>
                  </a:lnTo>
                  <a:close/>
                </a:path>
              </a:pathLst>
            </a:custGeom>
            <a:solidFill>
              <a:srgbClr val="507FC1"/>
            </a:solidFill>
            <a:ln w="12700">
              <a:solidFill>
                <a:srgbClr val="507FC1"/>
              </a:solidFill>
            </a:ln>
            <a:effectLst>
              <a:outerShdw blurRad="50800" dist="38100" algn="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13" name="ïśļiďé"/>
            <p:cNvSpPr/>
            <p:nvPr/>
          </p:nvSpPr>
          <p:spPr bwMode="auto">
            <a:xfrm>
              <a:off x="3849" y="5715"/>
              <a:ext cx="3137" cy="227"/>
            </a:xfrm>
            <a:custGeom>
              <a:avLst/>
              <a:gdLst>
                <a:gd name="T0" fmla="*/ 100 w 662"/>
                <a:gd name="T1" fmla="*/ 48 h 48"/>
                <a:gd name="T2" fmla="*/ 662 w 662"/>
                <a:gd name="T3" fmla="*/ 32 h 48"/>
                <a:gd name="T4" fmla="*/ 515 w 662"/>
                <a:gd name="T5" fmla="*/ 0 h 48"/>
                <a:gd name="T6" fmla="*/ 0 w 662"/>
                <a:gd name="T7" fmla="*/ 11 h 48"/>
                <a:gd name="T8" fmla="*/ 100 w 662"/>
                <a:gd name="T9" fmla="*/ 48 h 48"/>
              </a:gdLst>
              <a:ahLst/>
              <a:cxnLst>
                <a:cxn ang="0">
                  <a:pos x="T0" y="T1"/>
                </a:cxn>
                <a:cxn ang="0">
                  <a:pos x="T2" y="T3"/>
                </a:cxn>
                <a:cxn ang="0">
                  <a:pos x="T4" y="T5"/>
                </a:cxn>
                <a:cxn ang="0">
                  <a:pos x="T6" y="T7"/>
                </a:cxn>
                <a:cxn ang="0">
                  <a:pos x="T8" y="T9"/>
                </a:cxn>
              </a:cxnLst>
              <a:rect l="0" t="0" r="r" b="b"/>
              <a:pathLst>
                <a:path w="662" h="48">
                  <a:moveTo>
                    <a:pt x="100" y="48"/>
                  </a:moveTo>
                  <a:lnTo>
                    <a:pt x="662" y="32"/>
                  </a:lnTo>
                  <a:lnTo>
                    <a:pt x="515" y="0"/>
                  </a:lnTo>
                  <a:lnTo>
                    <a:pt x="0" y="11"/>
                  </a:lnTo>
                  <a:lnTo>
                    <a:pt x="100" y="48"/>
                  </a:lnTo>
                  <a:close/>
                </a:path>
              </a:pathLst>
            </a:custGeom>
            <a:solidFill>
              <a:srgbClr val="9D9D9D"/>
            </a:solidFill>
            <a:ln>
              <a:noFill/>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14" name="íšḷïḑê"/>
            <p:cNvSpPr/>
            <p:nvPr/>
          </p:nvSpPr>
          <p:spPr bwMode="auto">
            <a:xfrm>
              <a:off x="3376" y="5767"/>
              <a:ext cx="948" cy="1341"/>
            </a:xfrm>
            <a:custGeom>
              <a:avLst/>
              <a:gdLst>
                <a:gd name="T0" fmla="*/ 100 w 200"/>
                <a:gd name="T1" fmla="*/ 0 h 283"/>
                <a:gd name="T2" fmla="*/ 200 w 200"/>
                <a:gd name="T3" fmla="*/ 37 h 283"/>
                <a:gd name="T4" fmla="*/ 111 w 200"/>
                <a:gd name="T5" fmla="*/ 283 h 283"/>
                <a:gd name="T6" fmla="*/ 0 w 200"/>
                <a:gd name="T7" fmla="*/ 177 h 283"/>
                <a:gd name="T8" fmla="*/ 100 w 200"/>
                <a:gd name="T9" fmla="*/ 0 h 283"/>
              </a:gdLst>
              <a:ahLst/>
              <a:cxnLst>
                <a:cxn ang="0">
                  <a:pos x="T0" y="T1"/>
                </a:cxn>
                <a:cxn ang="0">
                  <a:pos x="T2" y="T3"/>
                </a:cxn>
                <a:cxn ang="0">
                  <a:pos x="T4" y="T5"/>
                </a:cxn>
                <a:cxn ang="0">
                  <a:pos x="T6" y="T7"/>
                </a:cxn>
                <a:cxn ang="0">
                  <a:pos x="T8" y="T9"/>
                </a:cxn>
              </a:cxnLst>
              <a:rect l="0" t="0" r="r" b="b"/>
              <a:pathLst>
                <a:path w="200" h="283">
                  <a:moveTo>
                    <a:pt x="100" y="0"/>
                  </a:moveTo>
                  <a:lnTo>
                    <a:pt x="200" y="37"/>
                  </a:lnTo>
                  <a:lnTo>
                    <a:pt x="111" y="283"/>
                  </a:lnTo>
                  <a:lnTo>
                    <a:pt x="0" y="177"/>
                  </a:lnTo>
                  <a:lnTo>
                    <a:pt x="100" y="0"/>
                  </a:lnTo>
                  <a:close/>
                </a:path>
              </a:pathLst>
            </a:custGeom>
            <a:solidFill>
              <a:srgbClr val="507FC1"/>
            </a:solidFill>
            <a:ln w="12700">
              <a:solidFill>
                <a:srgbClr val="507FC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15" name="îsḷiḓè"/>
            <p:cNvSpPr/>
            <p:nvPr/>
          </p:nvSpPr>
          <p:spPr bwMode="auto">
            <a:xfrm>
              <a:off x="3836" y="4653"/>
              <a:ext cx="882" cy="1152"/>
            </a:xfrm>
            <a:custGeom>
              <a:avLst/>
              <a:gdLst>
                <a:gd name="T0" fmla="*/ 114 w 186"/>
                <a:gd name="T1" fmla="*/ 12 h 243"/>
                <a:gd name="T2" fmla="*/ 186 w 186"/>
                <a:gd name="T3" fmla="*/ 0 h 243"/>
                <a:gd name="T4" fmla="*/ 98 w 186"/>
                <a:gd name="T5" fmla="*/ 243 h 243"/>
                <a:gd name="T6" fmla="*/ 0 w 186"/>
                <a:gd name="T7" fmla="*/ 218 h 243"/>
                <a:gd name="T8" fmla="*/ 114 w 186"/>
                <a:gd name="T9" fmla="*/ 12 h 243"/>
              </a:gdLst>
              <a:ahLst/>
              <a:cxnLst>
                <a:cxn ang="0">
                  <a:pos x="T0" y="T1"/>
                </a:cxn>
                <a:cxn ang="0">
                  <a:pos x="T2" y="T3"/>
                </a:cxn>
                <a:cxn ang="0">
                  <a:pos x="T4" y="T5"/>
                </a:cxn>
                <a:cxn ang="0">
                  <a:pos x="T6" y="T7"/>
                </a:cxn>
                <a:cxn ang="0">
                  <a:pos x="T8" y="T9"/>
                </a:cxn>
              </a:cxnLst>
              <a:rect l="0" t="0" r="r" b="b"/>
              <a:pathLst>
                <a:path w="186" h="243">
                  <a:moveTo>
                    <a:pt x="114" y="12"/>
                  </a:moveTo>
                  <a:lnTo>
                    <a:pt x="186" y="0"/>
                  </a:lnTo>
                  <a:lnTo>
                    <a:pt x="98" y="243"/>
                  </a:lnTo>
                  <a:lnTo>
                    <a:pt x="0" y="218"/>
                  </a:lnTo>
                  <a:lnTo>
                    <a:pt x="114" y="12"/>
                  </a:lnTo>
                  <a:close/>
                </a:path>
              </a:pathLst>
            </a:custGeom>
            <a:solidFill>
              <a:srgbClr val="D82E3A"/>
            </a:solidFill>
            <a:ln w="12700">
              <a:solidFill>
                <a:srgbClr val="D82E3A"/>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16" name="îṩ1îḋé"/>
            <p:cNvSpPr/>
            <p:nvPr/>
          </p:nvSpPr>
          <p:spPr bwMode="auto">
            <a:xfrm>
              <a:off x="4322" y="4653"/>
              <a:ext cx="2531" cy="1152"/>
            </a:xfrm>
            <a:custGeom>
              <a:avLst/>
              <a:gdLst>
                <a:gd name="T0" fmla="*/ 0 w 534"/>
                <a:gd name="T1" fmla="*/ 243 h 243"/>
                <a:gd name="T2" fmla="*/ 88 w 534"/>
                <a:gd name="T3" fmla="*/ 0 h 243"/>
                <a:gd name="T4" fmla="*/ 383 w 534"/>
                <a:gd name="T5" fmla="*/ 0 h 243"/>
                <a:gd name="T6" fmla="*/ 534 w 534"/>
                <a:gd name="T7" fmla="*/ 235 h 243"/>
                <a:gd name="T8" fmla="*/ 0 w 534"/>
                <a:gd name="T9" fmla="*/ 243 h 243"/>
              </a:gdLst>
              <a:ahLst/>
              <a:cxnLst>
                <a:cxn ang="0">
                  <a:pos x="T0" y="T1"/>
                </a:cxn>
                <a:cxn ang="0">
                  <a:pos x="T2" y="T3"/>
                </a:cxn>
                <a:cxn ang="0">
                  <a:pos x="T4" y="T5"/>
                </a:cxn>
                <a:cxn ang="0">
                  <a:pos x="T6" y="T7"/>
                </a:cxn>
                <a:cxn ang="0">
                  <a:pos x="T8" y="T9"/>
                </a:cxn>
              </a:cxnLst>
              <a:rect l="0" t="0" r="r" b="b"/>
              <a:pathLst>
                <a:path w="534" h="243">
                  <a:moveTo>
                    <a:pt x="0" y="243"/>
                  </a:moveTo>
                  <a:lnTo>
                    <a:pt x="88" y="0"/>
                  </a:lnTo>
                  <a:lnTo>
                    <a:pt x="383" y="0"/>
                  </a:lnTo>
                  <a:lnTo>
                    <a:pt x="534" y="235"/>
                  </a:lnTo>
                  <a:lnTo>
                    <a:pt x="0" y="243"/>
                  </a:lnTo>
                  <a:close/>
                </a:path>
              </a:pathLst>
            </a:custGeom>
            <a:solidFill>
              <a:srgbClr val="D82E3A"/>
            </a:solidFill>
            <a:ln w="12700">
              <a:solidFill>
                <a:srgbClr val="D82E3A"/>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17" name="iṡlïďe"/>
            <p:cNvSpPr/>
            <p:nvPr/>
          </p:nvSpPr>
          <p:spPr bwMode="auto">
            <a:xfrm>
              <a:off x="4532" y="3312"/>
              <a:ext cx="754" cy="1265"/>
            </a:xfrm>
            <a:custGeom>
              <a:avLst/>
              <a:gdLst>
                <a:gd name="T0" fmla="*/ 159 w 159"/>
                <a:gd name="T1" fmla="*/ 0 h 267"/>
                <a:gd name="T2" fmla="*/ 68 w 159"/>
                <a:gd name="T3" fmla="*/ 252 h 267"/>
                <a:gd name="T4" fmla="*/ 0 w 159"/>
                <a:gd name="T5" fmla="*/ 267 h 267"/>
                <a:gd name="T6" fmla="*/ 159 w 159"/>
                <a:gd name="T7" fmla="*/ 0 h 267"/>
              </a:gdLst>
              <a:ahLst/>
              <a:cxnLst>
                <a:cxn ang="0">
                  <a:pos x="T0" y="T1"/>
                </a:cxn>
                <a:cxn ang="0">
                  <a:pos x="T2" y="T3"/>
                </a:cxn>
                <a:cxn ang="0">
                  <a:pos x="T4" y="T5"/>
                </a:cxn>
                <a:cxn ang="0">
                  <a:pos x="T6" y="T7"/>
                </a:cxn>
              </a:cxnLst>
              <a:rect l="0" t="0" r="r" b="b"/>
              <a:pathLst>
                <a:path w="159" h="267">
                  <a:moveTo>
                    <a:pt x="159" y="0"/>
                  </a:moveTo>
                  <a:lnTo>
                    <a:pt x="68" y="252"/>
                  </a:lnTo>
                  <a:lnTo>
                    <a:pt x="0" y="267"/>
                  </a:lnTo>
                  <a:lnTo>
                    <a:pt x="159" y="0"/>
                  </a:lnTo>
                  <a:close/>
                </a:path>
              </a:pathLst>
            </a:custGeom>
            <a:solidFill>
              <a:srgbClr val="507FC1"/>
            </a:solidFill>
            <a:ln w="12700">
              <a:solidFill>
                <a:srgbClr val="507FC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18" name="îṡ1íḑè"/>
            <p:cNvSpPr/>
            <p:nvPr/>
          </p:nvSpPr>
          <p:spPr bwMode="auto">
            <a:xfrm>
              <a:off x="4854" y="3312"/>
              <a:ext cx="1251" cy="1265"/>
            </a:xfrm>
            <a:custGeom>
              <a:avLst/>
              <a:gdLst>
                <a:gd name="T0" fmla="*/ 91 w 264"/>
                <a:gd name="T1" fmla="*/ 0 h 267"/>
                <a:gd name="T2" fmla="*/ 264 w 264"/>
                <a:gd name="T3" fmla="*/ 267 h 267"/>
                <a:gd name="T4" fmla="*/ 0 w 264"/>
                <a:gd name="T5" fmla="*/ 252 h 267"/>
                <a:gd name="T6" fmla="*/ 91 w 264"/>
                <a:gd name="T7" fmla="*/ 0 h 267"/>
              </a:gdLst>
              <a:ahLst/>
              <a:cxnLst>
                <a:cxn ang="0">
                  <a:pos x="T0" y="T1"/>
                </a:cxn>
                <a:cxn ang="0">
                  <a:pos x="T2" y="T3"/>
                </a:cxn>
                <a:cxn ang="0">
                  <a:pos x="T4" y="T5"/>
                </a:cxn>
                <a:cxn ang="0">
                  <a:pos x="T6" y="T7"/>
                </a:cxn>
              </a:cxnLst>
              <a:rect l="0" t="0" r="r" b="b"/>
              <a:pathLst>
                <a:path w="264" h="267">
                  <a:moveTo>
                    <a:pt x="91" y="0"/>
                  </a:moveTo>
                  <a:lnTo>
                    <a:pt x="264" y="267"/>
                  </a:lnTo>
                  <a:lnTo>
                    <a:pt x="0" y="252"/>
                  </a:lnTo>
                  <a:lnTo>
                    <a:pt x="91" y="0"/>
                  </a:lnTo>
                  <a:close/>
                </a:path>
              </a:pathLst>
            </a:custGeom>
            <a:solidFill>
              <a:srgbClr val="507FC1"/>
            </a:solidFill>
            <a:ln w="12700">
              <a:solidFill>
                <a:srgbClr val="507FC1"/>
              </a:solidFill>
            </a:ln>
            <a:effectLst>
              <a:outerShdw blurRad="50800" dist="38100" algn="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19" name="îSḷîḑé"/>
            <p:cNvSpPr/>
            <p:nvPr/>
          </p:nvSpPr>
          <p:spPr bwMode="auto">
            <a:xfrm>
              <a:off x="4532" y="4506"/>
              <a:ext cx="1573" cy="109"/>
            </a:xfrm>
            <a:custGeom>
              <a:avLst/>
              <a:gdLst>
                <a:gd name="T0" fmla="*/ 0 w 332"/>
                <a:gd name="T1" fmla="*/ 15 h 23"/>
                <a:gd name="T2" fmla="*/ 68 w 332"/>
                <a:gd name="T3" fmla="*/ 0 h 23"/>
                <a:gd name="T4" fmla="*/ 332 w 332"/>
                <a:gd name="T5" fmla="*/ 15 h 23"/>
                <a:gd name="T6" fmla="*/ 249 w 332"/>
                <a:gd name="T7" fmla="*/ 23 h 23"/>
                <a:gd name="T8" fmla="*/ 0 w 332"/>
                <a:gd name="T9" fmla="*/ 15 h 23"/>
              </a:gdLst>
              <a:ahLst/>
              <a:cxnLst>
                <a:cxn ang="0">
                  <a:pos x="T0" y="T1"/>
                </a:cxn>
                <a:cxn ang="0">
                  <a:pos x="T2" y="T3"/>
                </a:cxn>
                <a:cxn ang="0">
                  <a:pos x="T4" y="T5"/>
                </a:cxn>
                <a:cxn ang="0">
                  <a:pos x="T6" y="T7"/>
                </a:cxn>
                <a:cxn ang="0">
                  <a:pos x="T8" y="T9"/>
                </a:cxn>
              </a:cxnLst>
              <a:rect l="0" t="0" r="r" b="b"/>
              <a:pathLst>
                <a:path w="332" h="23">
                  <a:moveTo>
                    <a:pt x="0" y="15"/>
                  </a:moveTo>
                  <a:lnTo>
                    <a:pt x="68" y="0"/>
                  </a:lnTo>
                  <a:lnTo>
                    <a:pt x="332" y="15"/>
                  </a:lnTo>
                  <a:lnTo>
                    <a:pt x="249" y="23"/>
                  </a:lnTo>
                  <a:lnTo>
                    <a:pt x="0" y="15"/>
                  </a:lnTo>
                  <a:close/>
                </a:path>
              </a:pathLst>
            </a:custGeom>
            <a:solidFill>
              <a:srgbClr val="9D9D9D"/>
            </a:solidFill>
            <a:ln>
              <a:noFill/>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cxnSp>
          <p:nvCxnSpPr>
            <p:cNvPr id="20" name="Straight Connector 28"/>
            <p:cNvCxnSpPr/>
            <p:nvPr/>
          </p:nvCxnSpPr>
          <p:spPr>
            <a:xfrm>
              <a:off x="8431" y="7430"/>
              <a:ext cx="746"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30"/>
            <p:cNvCxnSpPr/>
            <p:nvPr/>
          </p:nvCxnSpPr>
          <p:spPr>
            <a:xfrm>
              <a:off x="7723" y="6335"/>
              <a:ext cx="746"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32"/>
            <p:cNvCxnSpPr/>
            <p:nvPr/>
          </p:nvCxnSpPr>
          <p:spPr>
            <a:xfrm>
              <a:off x="6993" y="5216"/>
              <a:ext cx="746"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34"/>
            <p:cNvCxnSpPr/>
            <p:nvPr/>
          </p:nvCxnSpPr>
          <p:spPr>
            <a:xfrm>
              <a:off x="6194" y="4029"/>
              <a:ext cx="746"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4" name="íšḷíďê"/>
            <p:cNvGrpSpPr/>
            <p:nvPr/>
          </p:nvGrpSpPr>
          <p:grpSpPr>
            <a:xfrm>
              <a:off x="5422" y="6245"/>
              <a:ext cx="454" cy="456"/>
              <a:chOff x="4019550" y="3568701"/>
              <a:chExt cx="358775" cy="360363"/>
            </a:xfrm>
            <a:solidFill>
              <a:schemeClr val="bg1"/>
            </a:solidFill>
          </p:grpSpPr>
          <p:sp>
            <p:nvSpPr>
              <p:cNvPr id="25" name="î$ļîḑé"/>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26" name="îşḷíďe"/>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grpSp>
          <p:nvGrpSpPr>
            <p:cNvPr id="27" name="íSlïḍé"/>
            <p:cNvGrpSpPr/>
            <p:nvPr/>
          </p:nvGrpSpPr>
          <p:grpSpPr>
            <a:xfrm>
              <a:off x="5657" y="7427"/>
              <a:ext cx="313" cy="456"/>
              <a:chOff x="4075113" y="1909763"/>
              <a:chExt cx="247650" cy="360363"/>
            </a:xfrm>
            <a:solidFill>
              <a:schemeClr val="bg1"/>
            </a:solidFill>
          </p:grpSpPr>
          <p:sp>
            <p:nvSpPr>
              <p:cNvPr id="28" name="iṣľîḋê"/>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29" name="ïṥḻiḋe"/>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sp>
          <p:nvSpPr>
            <p:cNvPr id="30" name="íṣ1iḍe"/>
            <p:cNvSpPr/>
            <p:nvPr/>
          </p:nvSpPr>
          <p:spPr bwMode="auto">
            <a:xfrm>
              <a:off x="5134" y="4022"/>
              <a:ext cx="319" cy="319"/>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sp>
          <p:nvSpPr>
            <p:cNvPr id="31" name="ïS1íḓé"/>
            <p:cNvSpPr/>
            <p:nvPr/>
          </p:nvSpPr>
          <p:spPr bwMode="auto">
            <a:xfrm>
              <a:off x="5318" y="5009"/>
              <a:ext cx="402" cy="402"/>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ln>
          </p:spPr>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mn-cs"/>
              </a:endParaRPr>
            </a:p>
          </p:txBody>
        </p:sp>
        <p:grpSp>
          <p:nvGrpSpPr>
            <p:cNvPr id="32" name="组合 31"/>
            <p:cNvGrpSpPr/>
            <p:nvPr/>
          </p:nvGrpSpPr>
          <p:grpSpPr>
            <a:xfrm>
              <a:off x="7328" y="3886"/>
              <a:ext cx="7213" cy="954"/>
              <a:chOff x="1595059" y="2509147"/>
              <a:chExt cx="4580200" cy="605982"/>
            </a:xfrm>
          </p:grpSpPr>
          <p:sp>
            <p:nvSpPr>
              <p:cNvPr id="33" name="文本框 32"/>
              <p:cNvSpPr txBox="1"/>
              <p:nvPr/>
            </p:nvSpPr>
            <p:spPr>
              <a:xfrm>
                <a:off x="1595059" y="2509147"/>
                <a:ext cx="2133781" cy="338554"/>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34" name="文本框 33"/>
              <p:cNvSpPr txBox="1"/>
              <p:nvPr/>
            </p:nvSpPr>
            <p:spPr>
              <a:xfrm>
                <a:off x="1595059" y="2862816"/>
                <a:ext cx="4580200" cy="252313"/>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The user can demonstrate on a projector or computer, or presentation</a:t>
                </a:r>
                <a:endPar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grpSp>
        <p:grpSp>
          <p:nvGrpSpPr>
            <p:cNvPr id="35" name="组合 34"/>
            <p:cNvGrpSpPr/>
            <p:nvPr/>
          </p:nvGrpSpPr>
          <p:grpSpPr>
            <a:xfrm>
              <a:off x="8174" y="5093"/>
              <a:ext cx="7213" cy="954"/>
              <a:chOff x="1595059" y="2509147"/>
              <a:chExt cx="4580200" cy="605982"/>
            </a:xfrm>
          </p:grpSpPr>
          <p:sp>
            <p:nvSpPr>
              <p:cNvPr id="36" name="文本框 35"/>
              <p:cNvSpPr txBox="1"/>
              <p:nvPr/>
            </p:nvSpPr>
            <p:spPr>
              <a:xfrm>
                <a:off x="1595059" y="2509147"/>
                <a:ext cx="2133781" cy="338554"/>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37" name="文本框 36"/>
              <p:cNvSpPr txBox="1"/>
              <p:nvPr/>
            </p:nvSpPr>
            <p:spPr>
              <a:xfrm>
                <a:off x="1595059" y="2862816"/>
                <a:ext cx="4580200" cy="252313"/>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The user can demonstrate on a projector or computer, or presentation</a:t>
                </a:r>
                <a:endPar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grpSp>
        <p:grpSp>
          <p:nvGrpSpPr>
            <p:cNvPr id="38" name="组合 37"/>
            <p:cNvGrpSpPr/>
            <p:nvPr/>
          </p:nvGrpSpPr>
          <p:grpSpPr>
            <a:xfrm>
              <a:off x="8888" y="6209"/>
              <a:ext cx="7213" cy="954"/>
              <a:chOff x="1595059" y="2509147"/>
              <a:chExt cx="4580200" cy="605982"/>
            </a:xfrm>
          </p:grpSpPr>
          <p:sp>
            <p:nvSpPr>
              <p:cNvPr id="39" name="文本框 38"/>
              <p:cNvSpPr txBox="1"/>
              <p:nvPr/>
            </p:nvSpPr>
            <p:spPr>
              <a:xfrm>
                <a:off x="1595059" y="2509147"/>
                <a:ext cx="2133781" cy="338554"/>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40" name="文本框 39"/>
              <p:cNvSpPr txBox="1"/>
              <p:nvPr/>
            </p:nvSpPr>
            <p:spPr>
              <a:xfrm>
                <a:off x="1595059" y="2862816"/>
                <a:ext cx="4580200" cy="252313"/>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The user can demonstrate on a projector or computer, or presentation</a:t>
                </a:r>
                <a:endPar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grpSp>
        <p:grpSp>
          <p:nvGrpSpPr>
            <p:cNvPr id="41" name="组合 40"/>
            <p:cNvGrpSpPr/>
            <p:nvPr/>
          </p:nvGrpSpPr>
          <p:grpSpPr>
            <a:xfrm>
              <a:off x="9581" y="7285"/>
              <a:ext cx="7213" cy="954"/>
              <a:chOff x="1595059" y="2509147"/>
              <a:chExt cx="4580200" cy="605982"/>
            </a:xfrm>
          </p:grpSpPr>
          <p:sp>
            <p:nvSpPr>
              <p:cNvPr id="42" name="文本框 41"/>
              <p:cNvSpPr txBox="1"/>
              <p:nvPr/>
            </p:nvSpPr>
            <p:spPr>
              <a:xfrm>
                <a:off x="1595059" y="2509147"/>
                <a:ext cx="2133781" cy="338554"/>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43" name="文本框 42"/>
              <p:cNvSpPr txBox="1"/>
              <p:nvPr/>
            </p:nvSpPr>
            <p:spPr>
              <a:xfrm>
                <a:off x="1595059" y="2862816"/>
                <a:ext cx="4580200" cy="252313"/>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The user can demonstrate on a projector or computer, or presentation</a:t>
                </a:r>
                <a:endPar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grpSp>
      </p:grpSp>
      <p:sp>
        <p:nvSpPr>
          <p:cNvPr id="44" name="矩形 43"/>
          <p:cNvSpPr/>
          <p:nvPr/>
        </p:nvSpPr>
        <p:spPr>
          <a:xfrm>
            <a:off x="4867594" y="244208"/>
            <a:ext cx="2456815"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年 度 规 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pic>
        <p:nvPicPr>
          <p:cNvPr id="48" name="图片 47" descr="2.5_画板 1"/>
          <p:cNvPicPr>
            <a:picLocks noChangeAspect="1"/>
          </p:cNvPicPr>
          <p:nvPr/>
        </p:nvPicPr>
        <p:blipFill>
          <a:blip r:embed="rId4"/>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strVal val="#ppt_w+.3"/>
                                          </p:val>
                                        </p:tav>
                                        <p:tav tm="100000">
                                          <p:val>
                                            <p:strVal val="#ppt_w"/>
                                          </p:val>
                                        </p:tav>
                                      </p:tavLst>
                                    </p:anim>
                                    <p:anim calcmode="lin" valueType="num">
                                      <p:cBhvr>
                                        <p:cTn id="8" dur="1000" fill="hold"/>
                                        <p:tgtEl>
                                          <p:spTgt spid="48"/>
                                        </p:tgtEl>
                                        <p:attrNameLst>
                                          <p:attrName>ppt_h</p:attrName>
                                        </p:attrNameLst>
                                      </p:cBhvr>
                                      <p:tavLst>
                                        <p:tav tm="0">
                                          <p:val>
                                            <p:strVal val="#ppt_h"/>
                                          </p:val>
                                        </p:tav>
                                        <p:tav tm="100000">
                                          <p:val>
                                            <p:strVal val="#ppt_h"/>
                                          </p:val>
                                        </p:tav>
                                      </p:tavLst>
                                    </p:anim>
                                    <p:animEffect transition="in" filter="fade">
                                      <p:cBhvr>
                                        <p:cTn id="9" dur="1000"/>
                                        <p:tgtEl>
                                          <p:spTgt spid="48"/>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1000" fill="hold"/>
                                        <p:tgtEl>
                                          <p:spTgt spid="47"/>
                                        </p:tgtEl>
                                        <p:attrNameLst>
                                          <p:attrName>ppt_w</p:attrName>
                                        </p:attrNameLst>
                                      </p:cBhvr>
                                      <p:tavLst>
                                        <p:tav tm="0">
                                          <p:val>
                                            <p:strVal val="#ppt_w+.3"/>
                                          </p:val>
                                        </p:tav>
                                        <p:tav tm="100000">
                                          <p:val>
                                            <p:strVal val="#ppt_w"/>
                                          </p:val>
                                        </p:tav>
                                      </p:tavLst>
                                    </p:anim>
                                    <p:anim calcmode="lin" valueType="num">
                                      <p:cBhvr>
                                        <p:cTn id="23" dur="1000" fill="hold"/>
                                        <p:tgtEl>
                                          <p:spTgt spid="47"/>
                                        </p:tgtEl>
                                        <p:attrNameLst>
                                          <p:attrName>ppt_h</p:attrName>
                                        </p:attrNameLst>
                                      </p:cBhvr>
                                      <p:tavLst>
                                        <p:tav tm="0">
                                          <p:val>
                                            <p:strVal val="#ppt_h"/>
                                          </p:val>
                                        </p:tav>
                                        <p:tav tm="100000">
                                          <p:val>
                                            <p:strVal val="#ppt_h"/>
                                          </p:val>
                                        </p:tav>
                                      </p:tavLst>
                                    </p:anim>
                                    <p:animEffect transition="in" filter="fade">
                                      <p:cBhvr>
                                        <p:cTn id="24" dur="1000"/>
                                        <p:tgtEl>
                                          <p:spTgt spid="47"/>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3"/>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ppt_y</p:attrName>
                                        </p:attrNameLst>
                                      </p:cBhvr>
                                      <p:tavLst>
                                        <p:tav tm="0">
                                          <p:val>
                                            <p:strVal val="#ppt_y+#ppt_h*1.125000"/>
                                          </p:val>
                                        </p:tav>
                                        <p:tav tm="100000">
                                          <p:val>
                                            <p:strVal val="#ppt_y"/>
                                          </p:val>
                                        </p:tav>
                                      </p:tavLst>
                                    </p:anim>
                                    <p:animEffect transition="in" filter="wipe(up)">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3335" y="-52705"/>
            <a:ext cx="12290425" cy="7205345"/>
            <a:chOff x="-21" y="-83"/>
            <a:chExt cx="19355" cy="11347"/>
          </a:xfrm>
        </p:grpSpPr>
        <p:sp>
          <p:nvSpPr>
            <p:cNvPr id="3" name="矩形 2"/>
            <p:cNvSpPr/>
            <p:nvPr/>
          </p:nvSpPr>
          <p:spPr>
            <a:xfrm>
              <a:off x="-21" y="-83"/>
              <a:ext cx="19321" cy="11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pic>
          <p:nvPicPr>
            <p:cNvPr id="2" name="图片 1" descr="2.7_画板 1"/>
            <p:cNvPicPr>
              <a:picLocks noChangeAspect="1"/>
            </p:cNvPicPr>
            <p:nvPr/>
          </p:nvPicPr>
          <p:blipFill>
            <a:blip r:embed="rId1"/>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a:off x="10" y="10232"/>
              <a:ext cx="19324" cy="1032"/>
              <a:chOff x="10" y="10082"/>
              <a:chExt cx="19324" cy="1032"/>
            </a:xfrm>
          </p:grpSpPr>
          <p:pic>
            <p:nvPicPr>
              <p:cNvPr id="5" name="图片 4" descr="1.3"/>
              <p:cNvPicPr>
                <a:picLocks noChangeAspect="1"/>
              </p:cNvPicPr>
              <p:nvPr/>
            </p:nvPicPr>
            <p:blipFill>
              <a:blip r:embed="rId2"/>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2"/>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grpSp>
        <p:nvGrpSpPr>
          <p:cNvPr id="15" name="组合 14"/>
          <p:cNvGrpSpPr/>
          <p:nvPr/>
        </p:nvGrpSpPr>
        <p:grpSpPr>
          <a:xfrm>
            <a:off x="1689065" y="1337310"/>
            <a:ext cx="10000143" cy="5073651"/>
            <a:chOff x="2660" y="2040"/>
            <a:chExt cx="15748" cy="7990"/>
          </a:xfrm>
        </p:grpSpPr>
        <p:sp>
          <p:nvSpPr>
            <p:cNvPr id="7" name="Freeform 5"/>
            <p:cNvSpPr/>
            <p:nvPr/>
          </p:nvSpPr>
          <p:spPr bwMode="auto">
            <a:xfrm>
              <a:off x="8023" y="2040"/>
              <a:ext cx="4953" cy="7990"/>
            </a:xfrm>
            <a:custGeom>
              <a:avLst/>
              <a:gdLst/>
              <a:ahLst/>
              <a:cxnLst>
                <a:cxn ang="0">
                  <a:pos x="795" y="321"/>
                </a:cxn>
                <a:cxn ang="0">
                  <a:pos x="776" y="388"/>
                </a:cxn>
                <a:cxn ang="0">
                  <a:pos x="690" y="325"/>
                </a:cxn>
                <a:cxn ang="0">
                  <a:pos x="682" y="323"/>
                </a:cxn>
                <a:cxn ang="0">
                  <a:pos x="539" y="328"/>
                </a:cxn>
                <a:cxn ang="0">
                  <a:pos x="440" y="587"/>
                </a:cxn>
                <a:cxn ang="0">
                  <a:pos x="532" y="683"/>
                </a:cxn>
                <a:cxn ang="0">
                  <a:pos x="697" y="687"/>
                </a:cxn>
                <a:cxn ang="0">
                  <a:pos x="767" y="641"/>
                </a:cxn>
                <a:cxn ang="0">
                  <a:pos x="566" y="712"/>
                </a:cxn>
                <a:cxn ang="0">
                  <a:pos x="608" y="937"/>
                </a:cxn>
                <a:cxn ang="0">
                  <a:pos x="546" y="1031"/>
                </a:cxn>
                <a:cxn ang="0">
                  <a:pos x="672" y="1053"/>
                </a:cxn>
                <a:cxn ang="0">
                  <a:pos x="718" y="1076"/>
                </a:cxn>
                <a:cxn ang="0">
                  <a:pos x="713" y="1088"/>
                </a:cxn>
                <a:cxn ang="0">
                  <a:pos x="673" y="1069"/>
                </a:cxn>
                <a:cxn ang="0">
                  <a:pos x="562" y="1052"/>
                </a:cxn>
                <a:cxn ang="0">
                  <a:pos x="339" y="1246"/>
                </a:cxn>
                <a:cxn ang="0">
                  <a:pos x="335" y="1312"/>
                </a:cxn>
                <a:cxn ang="0">
                  <a:pos x="338" y="1339"/>
                </a:cxn>
                <a:cxn ang="0">
                  <a:pos x="398" y="1460"/>
                </a:cxn>
                <a:cxn ang="0">
                  <a:pos x="419" y="1480"/>
                </a:cxn>
                <a:cxn ang="0">
                  <a:pos x="426" y="1572"/>
                </a:cxn>
                <a:cxn ang="0">
                  <a:pos x="578" y="1637"/>
                </a:cxn>
                <a:cxn ang="0">
                  <a:pos x="574" y="1641"/>
                </a:cxn>
                <a:cxn ang="0">
                  <a:pos x="427" y="1593"/>
                </a:cxn>
                <a:cxn ang="0">
                  <a:pos x="306" y="1685"/>
                </a:cxn>
                <a:cxn ang="0">
                  <a:pos x="301" y="1659"/>
                </a:cxn>
                <a:cxn ang="0">
                  <a:pos x="402" y="1494"/>
                </a:cxn>
                <a:cxn ang="0">
                  <a:pos x="398" y="1490"/>
                </a:cxn>
                <a:cxn ang="0">
                  <a:pos x="369" y="1462"/>
                </a:cxn>
                <a:cxn ang="0">
                  <a:pos x="309" y="1338"/>
                </a:cxn>
                <a:cxn ang="0">
                  <a:pos x="368" y="1120"/>
                </a:cxn>
                <a:cxn ang="0">
                  <a:pos x="476" y="1044"/>
                </a:cxn>
                <a:cxn ang="0">
                  <a:pos x="579" y="777"/>
                </a:cxn>
                <a:cxn ang="0">
                  <a:pos x="488" y="679"/>
                </a:cxn>
                <a:cxn ang="0">
                  <a:pos x="313" y="674"/>
                </a:cxn>
                <a:cxn ang="0">
                  <a:pos x="285" y="689"/>
                </a:cxn>
                <a:cxn ang="0">
                  <a:pos x="210" y="772"/>
                </a:cxn>
                <a:cxn ang="0">
                  <a:pos x="255" y="703"/>
                </a:cxn>
                <a:cxn ang="0">
                  <a:pos x="0" y="632"/>
                </a:cxn>
                <a:cxn ang="0">
                  <a:pos x="88" y="695"/>
                </a:cxn>
                <a:cxn ang="0">
                  <a:pos x="248" y="687"/>
                </a:cxn>
                <a:cxn ang="0">
                  <a:pos x="452" y="648"/>
                </a:cxn>
                <a:cxn ang="0">
                  <a:pos x="412" y="432"/>
                </a:cxn>
                <a:cxn ang="0">
                  <a:pos x="502" y="325"/>
                </a:cxn>
                <a:cxn ang="0">
                  <a:pos x="590" y="235"/>
                </a:cxn>
                <a:cxn ang="0">
                  <a:pos x="498" y="27"/>
                </a:cxn>
                <a:cxn ang="0">
                  <a:pos x="301" y="98"/>
                </a:cxn>
                <a:cxn ang="0">
                  <a:pos x="382" y="20"/>
                </a:cxn>
                <a:cxn ang="0">
                  <a:pos x="607" y="108"/>
                </a:cxn>
                <a:cxn ang="0">
                  <a:pos x="568" y="302"/>
                </a:cxn>
                <a:cxn ang="0">
                  <a:pos x="737" y="323"/>
                </a:cxn>
                <a:cxn ang="0">
                  <a:pos x="866" y="264"/>
                </a:cxn>
              </a:cxnLst>
              <a:rect l="0" t="0" r="r" b="b"/>
              <a:pathLst>
                <a:path w="1065" h="1720">
                  <a:moveTo>
                    <a:pt x="869" y="264"/>
                  </a:moveTo>
                  <a:cubicBezTo>
                    <a:pt x="851" y="290"/>
                    <a:pt x="826" y="310"/>
                    <a:pt x="795" y="321"/>
                  </a:cubicBezTo>
                  <a:cubicBezTo>
                    <a:pt x="769" y="332"/>
                    <a:pt x="744" y="335"/>
                    <a:pt x="718" y="332"/>
                  </a:cubicBezTo>
                  <a:cubicBezTo>
                    <a:pt x="741" y="346"/>
                    <a:pt x="761" y="365"/>
                    <a:pt x="776" y="388"/>
                  </a:cubicBezTo>
                  <a:cubicBezTo>
                    <a:pt x="773" y="388"/>
                    <a:pt x="773" y="388"/>
                    <a:pt x="773" y="388"/>
                  </a:cubicBezTo>
                  <a:cubicBezTo>
                    <a:pt x="752" y="360"/>
                    <a:pt x="725" y="339"/>
                    <a:pt x="690" y="325"/>
                  </a:cubicBezTo>
                  <a:cubicBezTo>
                    <a:pt x="689" y="325"/>
                    <a:pt x="689" y="325"/>
                    <a:pt x="688" y="325"/>
                  </a:cubicBezTo>
                  <a:cubicBezTo>
                    <a:pt x="686" y="324"/>
                    <a:pt x="684" y="323"/>
                    <a:pt x="682" y="323"/>
                  </a:cubicBezTo>
                  <a:cubicBezTo>
                    <a:pt x="682" y="322"/>
                    <a:pt x="682" y="322"/>
                    <a:pt x="682" y="322"/>
                  </a:cubicBezTo>
                  <a:cubicBezTo>
                    <a:pt x="634" y="305"/>
                    <a:pt x="586" y="307"/>
                    <a:pt x="539" y="328"/>
                  </a:cubicBezTo>
                  <a:cubicBezTo>
                    <a:pt x="489" y="350"/>
                    <a:pt x="455" y="386"/>
                    <a:pt x="436" y="436"/>
                  </a:cubicBezTo>
                  <a:cubicBezTo>
                    <a:pt x="416" y="487"/>
                    <a:pt x="418" y="537"/>
                    <a:pt x="440" y="587"/>
                  </a:cubicBezTo>
                  <a:cubicBezTo>
                    <a:pt x="454" y="620"/>
                    <a:pt x="476" y="646"/>
                    <a:pt x="503" y="666"/>
                  </a:cubicBezTo>
                  <a:cubicBezTo>
                    <a:pt x="514" y="671"/>
                    <a:pt x="523" y="677"/>
                    <a:pt x="532" y="683"/>
                  </a:cubicBezTo>
                  <a:cubicBezTo>
                    <a:pt x="537" y="686"/>
                    <a:pt x="542" y="688"/>
                    <a:pt x="548" y="690"/>
                  </a:cubicBezTo>
                  <a:cubicBezTo>
                    <a:pt x="598" y="710"/>
                    <a:pt x="648" y="708"/>
                    <a:pt x="697" y="687"/>
                  </a:cubicBezTo>
                  <a:cubicBezTo>
                    <a:pt x="723" y="675"/>
                    <a:pt x="744" y="660"/>
                    <a:pt x="762" y="642"/>
                  </a:cubicBezTo>
                  <a:cubicBezTo>
                    <a:pt x="767" y="641"/>
                    <a:pt x="767" y="641"/>
                    <a:pt x="767" y="641"/>
                  </a:cubicBezTo>
                  <a:cubicBezTo>
                    <a:pt x="747" y="666"/>
                    <a:pt x="721" y="685"/>
                    <a:pt x="690" y="699"/>
                  </a:cubicBezTo>
                  <a:cubicBezTo>
                    <a:pt x="649" y="717"/>
                    <a:pt x="607" y="721"/>
                    <a:pt x="566" y="712"/>
                  </a:cubicBezTo>
                  <a:cubicBezTo>
                    <a:pt x="581" y="729"/>
                    <a:pt x="594" y="749"/>
                    <a:pt x="604" y="772"/>
                  </a:cubicBezTo>
                  <a:cubicBezTo>
                    <a:pt x="628" y="826"/>
                    <a:pt x="629" y="881"/>
                    <a:pt x="608" y="937"/>
                  </a:cubicBezTo>
                  <a:cubicBezTo>
                    <a:pt x="593" y="976"/>
                    <a:pt x="569" y="1008"/>
                    <a:pt x="537" y="1032"/>
                  </a:cubicBezTo>
                  <a:cubicBezTo>
                    <a:pt x="540" y="1031"/>
                    <a:pt x="543" y="1031"/>
                    <a:pt x="546" y="1031"/>
                  </a:cubicBezTo>
                  <a:cubicBezTo>
                    <a:pt x="581" y="1028"/>
                    <a:pt x="614" y="1032"/>
                    <a:pt x="645" y="1042"/>
                  </a:cubicBezTo>
                  <a:cubicBezTo>
                    <a:pt x="654" y="1045"/>
                    <a:pt x="663" y="1049"/>
                    <a:pt x="672" y="1053"/>
                  </a:cubicBezTo>
                  <a:cubicBezTo>
                    <a:pt x="674" y="1054"/>
                    <a:pt x="677" y="1056"/>
                    <a:pt x="680" y="1057"/>
                  </a:cubicBezTo>
                  <a:cubicBezTo>
                    <a:pt x="692" y="1064"/>
                    <a:pt x="705" y="1071"/>
                    <a:pt x="718" y="1076"/>
                  </a:cubicBezTo>
                  <a:cubicBezTo>
                    <a:pt x="844" y="1131"/>
                    <a:pt x="960" y="1106"/>
                    <a:pt x="1065" y="1001"/>
                  </a:cubicBezTo>
                  <a:cubicBezTo>
                    <a:pt x="975" y="1126"/>
                    <a:pt x="858" y="1155"/>
                    <a:pt x="713" y="1088"/>
                  </a:cubicBezTo>
                  <a:cubicBezTo>
                    <a:pt x="711" y="1087"/>
                    <a:pt x="708" y="1086"/>
                    <a:pt x="706" y="1085"/>
                  </a:cubicBezTo>
                  <a:cubicBezTo>
                    <a:pt x="695" y="1080"/>
                    <a:pt x="684" y="1074"/>
                    <a:pt x="673" y="1069"/>
                  </a:cubicBezTo>
                  <a:cubicBezTo>
                    <a:pt x="664" y="1066"/>
                    <a:pt x="655" y="1063"/>
                    <a:pt x="646" y="1060"/>
                  </a:cubicBezTo>
                  <a:cubicBezTo>
                    <a:pt x="620" y="1052"/>
                    <a:pt x="591" y="1050"/>
                    <a:pt x="562" y="1052"/>
                  </a:cubicBezTo>
                  <a:cubicBezTo>
                    <a:pt x="494" y="1056"/>
                    <a:pt x="439" y="1084"/>
                    <a:pt x="394" y="1135"/>
                  </a:cubicBezTo>
                  <a:cubicBezTo>
                    <a:pt x="365" y="1169"/>
                    <a:pt x="347" y="1206"/>
                    <a:pt x="339" y="1246"/>
                  </a:cubicBezTo>
                  <a:cubicBezTo>
                    <a:pt x="339" y="1247"/>
                    <a:pt x="338" y="1248"/>
                    <a:pt x="338" y="1249"/>
                  </a:cubicBezTo>
                  <a:cubicBezTo>
                    <a:pt x="335" y="1270"/>
                    <a:pt x="333" y="1291"/>
                    <a:pt x="335" y="1312"/>
                  </a:cubicBezTo>
                  <a:cubicBezTo>
                    <a:pt x="336" y="1321"/>
                    <a:pt x="337" y="1330"/>
                    <a:pt x="338" y="1338"/>
                  </a:cubicBezTo>
                  <a:cubicBezTo>
                    <a:pt x="338" y="1339"/>
                    <a:pt x="338" y="1339"/>
                    <a:pt x="338" y="1339"/>
                  </a:cubicBezTo>
                  <a:cubicBezTo>
                    <a:pt x="346" y="1384"/>
                    <a:pt x="365" y="1423"/>
                    <a:pt x="395" y="1457"/>
                  </a:cubicBezTo>
                  <a:cubicBezTo>
                    <a:pt x="396" y="1458"/>
                    <a:pt x="397" y="1459"/>
                    <a:pt x="398" y="1460"/>
                  </a:cubicBezTo>
                  <a:cubicBezTo>
                    <a:pt x="399" y="1461"/>
                    <a:pt x="400" y="1462"/>
                    <a:pt x="400" y="1462"/>
                  </a:cubicBezTo>
                  <a:cubicBezTo>
                    <a:pt x="406" y="1468"/>
                    <a:pt x="412" y="1474"/>
                    <a:pt x="419" y="1480"/>
                  </a:cubicBezTo>
                  <a:cubicBezTo>
                    <a:pt x="421" y="1482"/>
                    <a:pt x="424" y="1484"/>
                    <a:pt x="426" y="1486"/>
                  </a:cubicBezTo>
                  <a:cubicBezTo>
                    <a:pt x="426" y="1572"/>
                    <a:pt x="426" y="1572"/>
                    <a:pt x="426" y="1572"/>
                  </a:cubicBezTo>
                  <a:cubicBezTo>
                    <a:pt x="441" y="1592"/>
                    <a:pt x="464" y="1606"/>
                    <a:pt x="495" y="1615"/>
                  </a:cubicBezTo>
                  <a:cubicBezTo>
                    <a:pt x="525" y="1624"/>
                    <a:pt x="553" y="1632"/>
                    <a:pt x="578" y="1637"/>
                  </a:cubicBezTo>
                  <a:cubicBezTo>
                    <a:pt x="602" y="1643"/>
                    <a:pt x="620" y="1649"/>
                    <a:pt x="631" y="1656"/>
                  </a:cubicBezTo>
                  <a:cubicBezTo>
                    <a:pt x="614" y="1649"/>
                    <a:pt x="595" y="1644"/>
                    <a:pt x="574" y="1641"/>
                  </a:cubicBezTo>
                  <a:cubicBezTo>
                    <a:pt x="553" y="1639"/>
                    <a:pt x="528" y="1636"/>
                    <a:pt x="499" y="1633"/>
                  </a:cubicBezTo>
                  <a:cubicBezTo>
                    <a:pt x="470" y="1630"/>
                    <a:pt x="446" y="1617"/>
                    <a:pt x="427" y="1593"/>
                  </a:cubicBezTo>
                  <a:cubicBezTo>
                    <a:pt x="397" y="1598"/>
                    <a:pt x="379" y="1608"/>
                    <a:pt x="370" y="1623"/>
                  </a:cubicBezTo>
                  <a:cubicBezTo>
                    <a:pt x="353" y="1652"/>
                    <a:pt x="332" y="1672"/>
                    <a:pt x="306" y="1685"/>
                  </a:cubicBezTo>
                  <a:cubicBezTo>
                    <a:pt x="276" y="1702"/>
                    <a:pt x="245" y="1713"/>
                    <a:pt x="214" y="1720"/>
                  </a:cubicBezTo>
                  <a:cubicBezTo>
                    <a:pt x="253" y="1707"/>
                    <a:pt x="282" y="1686"/>
                    <a:pt x="301" y="1659"/>
                  </a:cubicBezTo>
                  <a:cubicBezTo>
                    <a:pt x="335" y="1609"/>
                    <a:pt x="368" y="1580"/>
                    <a:pt x="402" y="1572"/>
                  </a:cubicBezTo>
                  <a:cubicBezTo>
                    <a:pt x="402" y="1494"/>
                    <a:pt x="402" y="1494"/>
                    <a:pt x="402" y="1494"/>
                  </a:cubicBezTo>
                  <a:cubicBezTo>
                    <a:pt x="401" y="1493"/>
                    <a:pt x="400" y="1491"/>
                    <a:pt x="398" y="1490"/>
                  </a:cubicBezTo>
                  <a:cubicBezTo>
                    <a:pt x="398" y="1490"/>
                    <a:pt x="398" y="1490"/>
                    <a:pt x="398" y="1490"/>
                  </a:cubicBezTo>
                  <a:cubicBezTo>
                    <a:pt x="396" y="1489"/>
                    <a:pt x="395" y="1488"/>
                    <a:pt x="394" y="1487"/>
                  </a:cubicBezTo>
                  <a:cubicBezTo>
                    <a:pt x="385" y="1479"/>
                    <a:pt x="376" y="1471"/>
                    <a:pt x="369" y="1462"/>
                  </a:cubicBezTo>
                  <a:cubicBezTo>
                    <a:pt x="357" y="1449"/>
                    <a:pt x="347" y="1435"/>
                    <a:pt x="338" y="1421"/>
                  </a:cubicBezTo>
                  <a:cubicBezTo>
                    <a:pt x="324" y="1395"/>
                    <a:pt x="314" y="1368"/>
                    <a:pt x="309" y="1338"/>
                  </a:cubicBezTo>
                  <a:cubicBezTo>
                    <a:pt x="307" y="1329"/>
                    <a:pt x="306" y="1319"/>
                    <a:pt x="305" y="1308"/>
                  </a:cubicBezTo>
                  <a:cubicBezTo>
                    <a:pt x="300" y="1237"/>
                    <a:pt x="321" y="1174"/>
                    <a:pt x="368" y="1120"/>
                  </a:cubicBezTo>
                  <a:cubicBezTo>
                    <a:pt x="398" y="1085"/>
                    <a:pt x="433" y="1060"/>
                    <a:pt x="473" y="1046"/>
                  </a:cubicBezTo>
                  <a:cubicBezTo>
                    <a:pt x="474" y="1045"/>
                    <a:pt x="475" y="1045"/>
                    <a:pt x="476" y="1044"/>
                  </a:cubicBezTo>
                  <a:cubicBezTo>
                    <a:pt x="527" y="1022"/>
                    <a:pt x="563" y="984"/>
                    <a:pt x="583" y="932"/>
                  </a:cubicBezTo>
                  <a:cubicBezTo>
                    <a:pt x="603" y="880"/>
                    <a:pt x="602" y="828"/>
                    <a:pt x="579" y="777"/>
                  </a:cubicBezTo>
                  <a:cubicBezTo>
                    <a:pt x="563" y="741"/>
                    <a:pt x="540" y="713"/>
                    <a:pt x="510" y="693"/>
                  </a:cubicBezTo>
                  <a:cubicBezTo>
                    <a:pt x="503" y="688"/>
                    <a:pt x="495" y="683"/>
                    <a:pt x="488" y="679"/>
                  </a:cubicBezTo>
                  <a:cubicBezTo>
                    <a:pt x="481" y="676"/>
                    <a:pt x="474" y="673"/>
                    <a:pt x="467" y="670"/>
                  </a:cubicBezTo>
                  <a:cubicBezTo>
                    <a:pt x="415" y="650"/>
                    <a:pt x="363" y="651"/>
                    <a:pt x="313" y="674"/>
                  </a:cubicBezTo>
                  <a:cubicBezTo>
                    <a:pt x="306" y="677"/>
                    <a:pt x="300" y="680"/>
                    <a:pt x="294" y="683"/>
                  </a:cubicBezTo>
                  <a:cubicBezTo>
                    <a:pt x="291" y="685"/>
                    <a:pt x="288" y="687"/>
                    <a:pt x="285" y="689"/>
                  </a:cubicBezTo>
                  <a:cubicBezTo>
                    <a:pt x="252" y="709"/>
                    <a:pt x="228" y="736"/>
                    <a:pt x="212" y="772"/>
                  </a:cubicBezTo>
                  <a:cubicBezTo>
                    <a:pt x="210" y="772"/>
                    <a:pt x="210" y="772"/>
                    <a:pt x="210" y="772"/>
                  </a:cubicBezTo>
                  <a:cubicBezTo>
                    <a:pt x="222" y="745"/>
                    <a:pt x="238" y="721"/>
                    <a:pt x="258" y="702"/>
                  </a:cubicBezTo>
                  <a:cubicBezTo>
                    <a:pt x="257" y="702"/>
                    <a:pt x="256" y="703"/>
                    <a:pt x="255" y="703"/>
                  </a:cubicBezTo>
                  <a:cubicBezTo>
                    <a:pt x="203" y="726"/>
                    <a:pt x="150" y="728"/>
                    <a:pt x="96" y="707"/>
                  </a:cubicBezTo>
                  <a:cubicBezTo>
                    <a:pt x="56" y="691"/>
                    <a:pt x="24" y="666"/>
                    <a:pt x="0" y="632"/>
                  </a:cubicBezTo>
                  <a:cubicBezTo>
                    <a:pt x="3" y="631"/>
                    <a:pt x="3" y="631"/>
                    <a:pt x="3" y="631"/>
                  </a:cubicBezTo>
                  <a:cubicBezTo>
                    <a:pt x="25" y="660"/>
                    <a:pt x="53" y="681"/>
                    <a:pt x="88" y="695"/>
                  </a:cubicBezTo>
                  <a:cubicBezTo>
                    <a:pt x="139" y="714"/>
                    <a:pt x="189" y="713"/>
                    <a:pt x="238" y="692"/>
                  </a:cubicBezTo>
                  <a:cubicBezTo>
                    <a:pt x="241" y="690"/>
                    <a:pt x="244" y="689"/>
                    <a:pt x="248" y="687"/>
                  </a:cubicBezTo>
                  <a:cubicBezTo>
                    <a:pt x="265" y="681"/>
                    <a:pt x="289" y="672"/>
                    <a:pt x="321" y="661"/>
                  </a:cubicBezTo>
                  <a:cubicBezTo>
                    <a:pt x="364" y="642"/>
                    <a:pt x="408" y="638"/>
                    <a:pt x="452" y="648"/>
                  </a:cubicBezTo>
                  <a:cubicBezTo>
                    <a:pt x="437" y="632"/>
                    <a:pt x="425" y="613"/>
                    <a:pt x="416" y="591"/>
                  </a:cubicBezTo>
                  <a:cubicBezTo>
                    <a:pt x="392" y="539"/>
                    <a:pt x="391" y="486"/>
                    <a:pt x="412" y="432"/>
                  </a:cubicBezTo>
                  <a:cubicBezTo>
                    <a:pt x="429" y="385"/>
                    <a:pt x="460" y="350"/>
                    <a:pt x="502" y="326"/>
                  </a:cubicBezTo>
                  <a:cubicBezTo>
                    <a:pt x="502" y="325"/>
                    <a:pt x="502" y="325"/>
                    <a:pt x="502" y="325"/>
                  </a:cubicBezTo>
                  <a:cubicBezTo>
                    <a:pt x="503" y="325"/>
                    <a:pt x="505" y="324"/>
                    <a:pt x="506" y="324"/>
                  </a:cubicBezTo>
                  <a:cubicBezTo>
                    <a:pt x="546" y="306"/>
                    <a:pt x="574" y="276"/>
                    <a:pt x="590" y="235"/>
                  </a:cubicBezTo>
                  <a:cubicBezTo>
                    <a:pt x="606" y="193"/>
                    <a:pt x="605" y="152"/>
                    <a:pt x="587" y="112"/>
                  </a:cubicBezTo>
                  <a:cubicBezTo>
                    <a:pt x="569" y="72"/>
                    <a:pt x="540" y="43"/>
                    <a:pt x="498" y="27"/>
                  </a:cubicBezTo>
                  <a:cubicBezTo>
                    <a:pt x="457" y="11"/>
                    <a:pt x="416" y="12"/>
                    <a:pt x="376" y="30"/>
                  </a:cubicBezTo>
                  <a:cubicBezTo>
                    <a:pt x="343" y="45"/>
                    <a:pt x="318" y="67"/>
                    <a:pt x="301" y="98"/>
                  </a:cubicBezTo>
                  <a:cubicBezTo>
                    <a:pt x="299" y="99"/>
                    <a:pt x="299" y="99"/>
                    <a:pt x="299" y="99"/>
                  </a:cubicBezTo>
                  <a:cubicBezTo>
                    <a:pt x="317" y="63"/>
                    <a:pt x="345" y="37"/>
                    <a:pt x="382" y="20"/>
                  </a:cubicBezTo>
                  <a:cubicBezTo>
                    <a:pt x="425" y="1"/>
                    <a:pt x="468" y="0"/>
                    <a:pt x="512" y="17"/>
                  </a:cubicBezTo>
                  <a:cubicBezTo>
                    <a:pt x="556" y="34"/>
                    <a:pt x="588" y="65"/>
                    <a:pt x="607" y="108"/>
                  </a:cubicBezTo>
                  <a:cubicBezTo>
                    <a:pt x="626" y="151"/>
                    <a:pt x="627" y="194"/>
                    <a:pt x="610" y="238"/>
                  </a:cubicBezTo>
                  <a:cubicBezTo>
                    <a:pt x="600" y="264"/>
                    <a:pt x="587" y="285"/>
                    <a:pt x="568" y="302"/>
                  </a:cubicBezTo>
                  <a:cubicBezTo>
                    <a:pt x="604" y="295"/>
                    <a:pt x="640" y="298"/>
                    <a:pt x="676" y="312"/>
                  </a:cubicBezTo>
                  <a:cubicBezTo>
                    <a:pt x="705" y="318"/>
                    <a:pt x="725" y="322"/>
                    <a:pt x="737" y="323"/>
                  </a:cubicBezTo>
                  <a:cubicBezTo>
                    <a:pt x="758" y="324"/>
                    <a:pt x="780" y="321"/>
                    <a:pt x="801" y="312"/>
                  </a:cubicBezTo>
                  <a:cubicBezTo>
                    <a:pt x="828" y="302"/>
                    <a:pt x="850" y="286"/>
                    <a:pt x="866" y="264"/>
                  </a:cubicBezTo>
                  <a:lnTo>
                    <a:pt x="869" y="264"/>
                  </a:lnTo>
                  <a:close/>
                </a:path>
              </a:pathLst>
            </a:custGeom>
            <a:solidFill>
              <a:srgbClr val="507FC1"/>
            </a:solidFill>
            <a:ln w="9525">
              <a:solidFill>
                <a:srgbClr val="507FC1"/>
              </a:solidFill>
              <a:round/>
            </a:ln>
            <a:effectLst>
              <a:outerShdw blurRad="50800" dist="38100" algn="l" rotWithShape="0">
                <a:prstClr val="black">
                  <a:alpha val="40000"/>
                </a:prstClr>
              </a:outerShdw>
            </a:effectLst>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a typeface="微软雅黑" panose="020B0503020204020204" pitchFamily="34" charset="-122"/>
              </a:endParaRPr>
            </a:p>
          </p:txBody>
        </p:sp>
        <p:sp>
          <p:nvSpPr>
            <p:cNvPr id="8" name="Oval 49"/>
            <p:cNvSpPr>
              <a:spLocks noChangeAspect="1"/>
            </p:cNvSpPr>
            <p:nvPr/>
          </p:nvSpPr>
          <p:spPr>
            <a:xfrm>
              <a:off x="9778" y="7109"/>
              <a:ext cx="1855" cy="1857"/>
            </a:xfrm>
            <a:prstGeom prst="ellipse">
              <a:avLst/>
            </a:prstGeom>
            <a:solidFill>
              <a:srgbClr val="D82E3A"/>
            </a:solidFill>
            <a:ln w="19050">
              <a:solidFill>
                <a:srgbClr val="D82E3A"/>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135" b="1" dirty="0">
                <a:solidFill>
                  <a:schemeClr val="bg1"/>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10361" y="7648"/>
              <a:ext cx="778" cy="77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a typeface="微软雅黑" panose="020B0503020204020204" pitchFamily="34" charset="-122"/>
              </a:endParaRPr>
            </a:p>
          </p:txBody>
        </p:sp>
        <p:sp>
          <p:nvSpPr>
            <p:cNvPr id="11" name="Oval 53"/>
            <p:cNvSpPr>
              <a:spLocks noChangeAspect="1"/>
            </p:cNvSpPr>
            <p:nvPr/>
          </p:nvSpPr>
          <p:spPr>
            <a:xfrm>
              <a:off x="10077" y="3567"/>
              <a:ext cx="1644" cy="1645"/>
            </a:xfrm>
            <a:prstGeom prst="ellipse">
              <a:avLst/>
            </a:prstGeom>
            <a:solidFill>
              <a:srgbClr val="D82E3A"/>
            </a:solidFill>
            <a:ln w="19050">
              <a:solidFill>
                <a:srgbClr val="D82E3A"/>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135" b="1" dirty="0">
                <a:solidFill>
                  <a:schemeClr val="bg1"/>
                </a:solidFill>
                <a:latin typeface="微软雅黑" panose="020B0503020204020204" pitchFamily="34" charset="-122"/>
                <a:ea typeface="微软雅黑" panose="020B0503020204020204" pitchFamily="34" charset="-122"/>
              </a:endParaRPr>
            </a:p>
          </p:txBody>
        </p:sp>
        <p:sp>
          <p:nvSpPr>
            <p:cNvPr id="12" name="Freeform 216"/>
            <p:cNvSpPr>
              <a:spLocks noEditPoints="1"/>
            </p:cNvSpPr>
            <p:nvPr/>
          </p:nvSpPr>
          <p:spPr bwMode="auto">
            <a:xfrm>
              <a:off x="10584" y="4072"/>
              <a:ext cx="631" cy="63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a typeface="微软雅黑" panose="020B0503020204020204" pitchFamily="34" charset="-122"/>
              </a:endParaRPr>
            </a:p>
          </p:txBody>
        </p:sp>
        <p:sp>
          <p:nvSpPr>
            <p:cNvPr id="13" name="Oval 56"/>
            <p:cNvSpPr>
              <a:spLocks noChangeAspect="1"/>
            </p:cNvSpPr>
            <p:nvPr/>
          </p:nvSpPr>
          <p:spPr>
            <a:xfrm>
              <a:off x="9134" y="5240"/>
              <a:ext cx="1592" cy="1594"/>
            </a:xfrm>
            <a:prstGeom prst="ellipse">
              <a:avLst/>
            </a:prstGeom>
            <a:solidFill>
              <a:srgbClr val="D82E3A"/>
            </a:solidFill>
            <a:ln w="19050">
              <a:solidFill>
                <a:srgbClr val="D82E3A"/>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135" b="1" dirty="0">
                <a:solidFill>
                  <a:schemeClr val="bg1"/>
                </a:solidFill>
                <a:latin typeface="微软雅黑" panose="020B0503020204020204" pitchFamily="34" charset="-122"/>
                <a:ea typeface="微软雅黑" panose="020B0503020204020204" pitchFamily="34" charset="-122"/>
              </a:endParaRPr>
            </a:p>
          </p:txBody>
        </p:sp>
        <p:sp>
          <p:nvSpPr>
            <p:cNvPr id="14" name="Freeform 135"/>
            <p:cNvSpPr>
              <a:spLocks noEditPoints="1"/>
            </p:cNvSpPr>
            <p:nvPr/>
          </p:nvSpPr>
          <p:spPr bwMode="auto">
            <a:xfrm>
              <a:off x="9656" y="5780"/>
              <a:ext cx="547" cy="512"/>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a typeface="微软雅黑" panose="020B0503020204020204" pitchFamily="34" charset="-122"/>
              </a:endParaRPr>
            </a:p>
          </p:txBody>
        </p:sp>
        <p:sp>
          <p:nvSpPr>
            <p:cNvPr id="20" name="Oval 62"/>
            <p:cNvSpPr>
              <a:spLocks noChangeAspect="1"/>
            </p:cNvSpPr>
            <p:nvPr/>
          </p:nvSpPr>
          <p:spPr>
            <a:xfrm flipH="1">
              <a:off x="11312" y="5540"/>
              <a:ext cx="1508" cy="1509"/>
            </a:xfrm>
            <a:prstGeom prst="ellipse">
              <a:avLst/>
            </a:prstGeom>
            <a:solidFill>
              <a:srgbClr val="507FC1"/>
            </a:solidFill>
            <a:ln w="190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135" b="1" dirty="0">
                <a:solidFill>
                  <a:schemeClr val="bg1"/>
                </a:solidFill>
                <a:latin typeface="微软雅黑" panose="020B0503020204020204" pitchFamily="34" charset="-122"/>
                <a:ea typeface="微软雅黑" panose="020B0503020204020204" pitchFamily="34" charset="-122"/>
              </a:endParaRPr>
            </a:p>
          </p:txBody>
        </p:sp>
        <p:sp>
          <p:nvSpPr>
            <p:cNvPr id="21" name="Freeform 66"/>
            <p:cNvSpPr>
              <a:spLocks noEditPoints="1"/>
            </p:cNvSpPr>
            <p:nvPr/>
          </p:nvSpPr>
          <p:spPr bwMode="auto">
            <a:xfrm>
              <a:off x="11667" y="5985"/>
              <a:ext cx="798" cy="61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a typeface="微软雅黑" panose="020B0503020204020204" pitchFamily="34" charset="-122"/>
              </a:endParaRPr>
            </a:p>
          </p:txBody>
        </p:sp>
        <p:sp>
          <p:nvSpPr>
            <p:cNvPr id="23" name="Oval 76"/>
            <p:cNvSpPr>
              <a:spLocks noChangeAspect="1"/>
            </p:cNvSpPr>
            <p:nvPr/>
          </p:nvSpPr>
          <p:spPr>
            <a:xfrm flipH="1">
              <a:off x="8109" y="3898"/>
              <a:ext cx="1328" cy="1329"/>
            </a:xfrm>
            <a:prstGeom prst="ellipse">
              <a:avLst/>
            </a:prstGeom>
            <a:solidFill>
              <a:srgbClr val="507FC1"/>
            </a:solidFill>
            <a:ln w="190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2135" b="1" dirty="0">
                <a:solidFill>
                  <a:schemeClr val="bg1"/>
                </a:solidFill>
                <a:latin typeface="微软雅黑" panose="020B0503020204020204" pitchFamily="34" charset="-122"/>
                <a:ea typeface="微软雅黑" panose="020B0503020204020204" pitchFamily="34" charset="-122"/>
              </a:endParaRPr>
            </a:p>
          </p:txBody>
        </p:sp>
        <p:sp>
          <p:nvSpPr>
            <p:cNvPr id="24" name="Freeform 56"/>
            <p:cNvSpPr>
              <a:spLocks noEditPoints="1"/>
            </p:cNvSpPr>
            <p:nvPr/>
          </p:nvSpPr>
          <p:spPr bwMode="auto">
            <a:xfrm>
              <a:off x="8486" y="4276"/>
              <a:ext cx="573" cy="5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2066" y="7533"/>
              <a:ext cx="6181" cy="1231"/>
              <a:chOff x="6575346" y="2608191"/>
              <a:chExt cx="4411848" cy="781752"/>
            </a:xfrm>
          </p:grpSpPr>
          <p:sp>
            <p:nvSpPr>
              <p:cNvPr id="33" name="文本框 32"/>
              <p:cNvSpPr txBox="1"/>
              <p:nvPr/>
            </p:nvSpPr>
            <p:spPr>
              <a:xfrm>
                <a:off x="6575348" y="2608191"/>
                <a:ext cx="2133781" cy="338554"/>
              </a:xfrm>
              <a:prstGeom prst="rect">
                <a:avLst/>
              </a:prstGeom>
              <a:noFill/>
            </p:spPr>
            <p:txBody>
              <a:bodyPr wrap="square" rtlCol="0">
                <a:spAutoFit/>
                <a:scene3d>
                  <a:camera prst="orthographicFront"/>
                  <a:lightRig rig="threePt" dir="t"/>
                </a:scene3d>
                <a:sp3d contourW="12700"/>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34" name="文本框 33"/>
              <p:cNvSpPr txBox="1"/>
              <p:nvPr/>
            </p:nvSpPr>
            <p:spPr>
              <a:xfrm>
                <a:off x="6575346" y="2946745"/>
                <a:ext cx="4411848" cy="443198"/>
              </a:xfrm>
              <a:prstGeom prst="rect">
                <a:avLst/>
              </a:prstGeom>
              <a:noFill/>
            </p:spPr>
            <p:txBody>
              <a:bodyPr wrap="square" rtlCol="0">
                <a:spAutoFit/>
                <a:scene3d>
                  <a:camera prst="orthographicFront"/>
                  <a:lightRig rig="threePt" dir="t"/>
                </a:scene3d>
                <a:sp3d contourW="12700"/>
              </a:bodyPr>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The user can demonstrate on a projector or computer, or presentation and make it film to be used in a wider field</a:t>
                </a:r>
                <a:endPar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38" name="组合 37"/>
            <p:cNvGrpSpPr/>
            <p:nvPr/>
          </p:nvGrpSpPr>
          <p:grpSpPr>
            <a:xfrm>
              <a:off x="12228" y="3864"/>
              <a:ext cx="6181" cy="1231"/>
              <a:chOff x="6575346" y="2608191"/>
              <a:chExt cx="4411848" cy="781752"/>
            </a:xfrm>
          </p:grpSpPr>
          <p:sp>
            <p:nvSpPr>
              <p:cNvPr id="39" name="文本框 38"/>
              <p:cNvSpPr txBox="1"/>
              <p:nvPr/>
            </p:nvSpPr>
            <p:spPr>
              <a:xfrm>
                <a:off x="6575348" y="2608191"/>
                <a:ext cx="2133781" cy="338554"/>
              </a:xfrm>
              <a:prstGeom prst="rect">
                <a:avLst/>
              </a:prstGeom>
              <a:noFill/>
            </p:spPr>
            <p:txBody>
              <a:bodyPr wrap="square" rtlCol="0">
                <a:spAutoFit/>
                <a:scene3d>
                  <a:camera prst="orthographicFront"/>
                  <a:lightRig rig="threePt" dir="t"/>
                </a:scene3d>
                <a:sp3d contourW="12700"/>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40" name="文本框 39"/>
              <p:cNvSpPr txBox="1"/>
              <p:nvPr/>
            </p:nvSpPr>
            <p:spPr>
              <a:xfrm>
                <a:off x="6575346" y="2946745"/>
                <a:ext cx="4411848" cy="443198"/>
              </a:xfrm>
              <a:prstGeom prst="rect">
                <a:avLst/>
              </a:prstGeom>
              <a:noFill/>
            </p:spPr>
            <p:txBody>
              <a:bodyPr wrap="square" rtlCol="0">
                <a:spAutoFit/>
                <a:scene3d>
                  <a:camera prst="orthographicFront"/>
                  <a:lightRig rig="threePt" dir="t"/>
                </a:scene3d>
                <a:sp3d contourW="12700"/>
              </a:bodyPr>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The user can demonstrate on a projector or computer, or presentation and make it film to be used in a wider field</a:t>
                </a:r>
                <a:endPar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nvGrpSpPr>
            <p:cNvPr id="47" name="组合 46"/>
            <p:cNvGrpSpPr/>
            <p:nvPr/>
          </p:nvGrpSpPr>
          <p:grpSpPr>
            <a:xfrm>
              <a:off x="2660" y="5654"/>
              <a:ext cx="6181" cy="1231"/>
              <a:chOff x="6575346" y="2608191"/>
              <a:chExt cx="4411848" cy="781752"/>
            </a:xfrm>
          </p:grpSpPr>
          <p:sp>
            <p:nvSpPr>
              <p:cNvPr id="48" name="文本框 47"/>
              <p:cNvSpPr txBox="1"/>
              <p:nvPr/>
            </p:nvSpPr>
            <p:spPr>
              <a:xfrm>
                <a:off x="8853413" y="2608191"/>
                <a:ext cx="2133781" cy="338554"/>
              </a:xfrm>
              <a:prstGeom prst="rect">
                <a:avLst/>
              </a:prstGeom>
              <a:noFill/>
            </p:spPr>
            <p:txBody>
              <a:bodyPr wrap="square" rtlCol="0">
                <a:spAutoFit/>
                <a:scene3d>
                  <a:camera prst="orthographicFront"/>
                  <a:lightRig rig="threePt" dir="t"/>
                </a:scene3d>
                <a:sp3d contourW="12700"/>
              </a:bodyPr>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49" name="文本框 48"/>
              <p:cNvSpPr txBox="1"/>
              <p:nvPr/>
            </p:nvSpPr>
            <p:spPr>
              <a:xfrm>
                <a:off x="6575346" y="2946745"/>
                <a:ext cx="4411848" cy="443198"/>
              </a:xfrm>
              <a:prstGeom prst="rect">
                <a:avLst/>
              </a:prstGeom>
              <a:noFill/>
            </p:spPr>
            <p:txBody>
              <a:bodyPr wrap="square" rtlCol="0">
                <a:spAutoFit/>
                <a:scene3d>
                  <a:camera prst="orthographicFront"/>
                  <a:lightRig rig="threePt" dir="t"/>
                </a:scene3d>
                <a:sp3d contourW="12700"/>
              </a:bodyPr>
              <a:p>
                <a:pPr marL="0" marR="0" lvl="0" indent="0" algn="r" defTabSz="9144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The user can demonstrate on a projector or computer, or presentation and make it film to be used in a wider field</a:t>
                </a:r>
                <a:endParaRPr kumimoji="0" lang="en-US" altLang="zh-CN"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sp>
        <p:nvSpPr>
          <p:cNvPr id="44" name="矩形 43"/>
          <p:cNvSpPr/>
          <p:nvPr/>
        </p:nvSpPr>
        <p:spPr>
          <a:xfrm>
            <a:off x="4886644" y="244208"/>
            <a:ext cx="2456815"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年 度 规 划</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00630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pic>
        <p:nvPicPr>
          <p:cNvPr id="16" name="图片 15" descr="2.5_画板 1"/>
          <p:cNvPicPr>
            <a:picLocks noChangeAspect="1"/>
          </p:cNvPicPr>
          <p:nvPr/>
        </p:nvPicPr>
        <p:blipFill>
          <a:blip r:embed="rId3"/>
          <a:srcRect l="23245" t="32082" r="33965" b="16937"/>
          <a:stretch>
            <a:fillRect/>
          </a:stretch>
        </p:blipFill>
        <p:spPr>
          <a:xfrm>
            <a:off x="322262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3"/>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1000" fill="hold"/>
                                        <p:tgtEl>
                                          <p:spTgt spid="45"/>
                                        </p:tgtEl>
                                        <p:attrNameLst>
                                          <p:attrName>ppt_w</p:attrName>
                                        </p:attrNameLst>
                                      </p:cBhvr>
                                      <p:tavLst>
                                        <p:tav tm="0">
                                          <p:val>
                                            <p:strVal val="#ppt_w+.3"/>
                                          </p:val>
                                        </p:tav>
                                        <p:tav tm="100000">
                                          <p:val>
                                            <p:strVal val="#ppt_w"/>
                                          </p:val>
                                        </p:tav>
                                      </p:tavLst>
                                    </p:anim>
                                    <p:anim calcmode="lin" valueType="num">
                                      <p:cBhvr>
                                        <p:cTn id="13" dur="1000" fill="hold"/>
                                        <p:tgtEl>
                                          <p:spTgt spid="45"/>
                                        </p:tgtEl>
                                        <p:attrNameLst>
                                          <p:attrName>ppt_h</p:attrName>
                                        </p:attrNameLst>
                                      </p:cBhvr>
                                      <p:tavLst>
                                        <p:tav tm="0">
                                          <p:val>
                                            <p:strVal val="#ppt_h"/>
                                          </p:val>
                                        </p:tav>
                                        <p:tav tm="100000">
                                          <p:val>
                                            <p:strVal val="#ppt_h"/>
                                          </p:val>
                                        </p:tav>
                                      </p:tavLst>
                                    </p:anim>
                                    <p:animEffect transition="in" filter="fade">
                                      <p:cBhvr>
                                        <p:cTn id="14" dur="1000"/>
                                        <p:tgtEl>
                                          <p:spTgt spid="4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strVal val="#ppt_w+.3"/>
                                          </p:val>
                                        </p:tav>
                                        <p:tav tm="100000">
                                          <p:val>
                                            <p:strVal val="#ppt_w"/>
                                          </p:val>
                                        </p:tav>
                                      </p:tavLst>
                                    </p:anim>
                                    <p:anim calcmode="lin" valueType="num">
                                      <p:cBhvr>
                                        <p:cTn id="18" dur="1000" fill="hold"/>
                                        <p:tgtEl>
                                          <p:spTgt spid="16"/>
                                        </p:tgtEl>
                                        <p:attrNameLst>
                                          <p:attrName>ppt_h</p:attrName>
                                        </p:attrNameLst>
                                      </p:cBhvr>
                                      <p:tavLst>
                                        <p:tav tm="0">
                                          <p:val>
                                            <p:strVal val="#ppt_h"/>
                                          </p:val>
                                        </p:tav>
                                        <p:tav tm="100000">
                                          <p:val>
                                            <p:strVal val="#ppt_h"/>
                                          </p:val>
                                        </p:tav>
                                      </p:tavLst>
                                    </p:anim>
                                    <p:animEffect transition="in" filter="fade">
                                      <p:cBhvr>
                                        <p:cTn id="19" dur="1000"/>
                                        <p:tgtEl>
                                          <p:spTgt spid="16"/>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3"/>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up)">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335" y="-52705"/>
            <a:ext cx="12268835" cy="6985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4279265" y="1002030"/>
            <a:ext cx="4079875" cy="4079875"/>
          </a:xfrm>
          <a:prstGeom prst="ellips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893945" y="2046605"/>
            <a:ext cx="2929255" cy="768350"/>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rgbClr val="97D2D0"/>
                </a:solidFill>
                <a:latin typeface="微软雅黑" panose="020B0503020204020204" pitchFamily="34" charset="-122"/>
                <a:ea typeface="微软雅黑" panose="020B0503020204020204" pitchFamily="34" charset="-122"/>
              </a:rPr>
              <a:t>2 </a:t>
            </a:r>
            <a:r>
              <a:rPr lang="zh-CN" altLang="en-US" sz="4400" b="1" dirty="0">
                <a:solidFill>
                  <a:srgbClr val="97D2D0"/>
                </a:solidFill>
                <a:latin typeface="微软雅黑" panose="020B0503020204020204" pitchFamily="34" charset="-122"/>
                <a:ea typeface="微软雅黑" panose="020B0503020204020204" pitchFamily="34" charset="-122"/>
              </a:rPr>
              <a:t>全年目标</a:t>
            </a:r>
            <a:endParaRPr lang="zh-CN" altLang="en-US" sz="4400" b="1" dirty="0">
              <a:solidFill>
                <a:srgbClr val="97D2D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860925" y="2970530"/>
            <a:ext cx="2988310" cy="831215"/>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00" dirty="0">
                <a:solidFill>
                  <a:srgbClr val="545454"/>
                </a:solidFill>
                <a:latin typeface="Century Gothic" panose="020B0502020202020204" pitchFamily="34" charset="0"/>
                <a:ea typeface="微软雅黑" panose="020B0503020204020204" pitchFamily="34" charset="-122"/>
              </a:rPr>
              <a:t>The user can demonstrate on a projector or computer, or print the presentation and make it into a film to be used in a wider field The user can demonstrate</a:t>
            </a:r>
            <a:endParaRPr lang="en-US" altLang="zh-CN" sz="1000" dirty="0">
              <a:solidFill>
                <a:srgbClr val="545454"/>
              </a:solidFill>
              <a:latin typeface="Century Gothic" panose="020B0502020202020204" pitchFamily="34" charset="0"/>
              <a:ea typeface="微软雅黑" panose="020B0503020204020204" pitchFamily="34" charset="-122"/>
            </a:endParaRPr>
          </a:p>
        </p:txBody>
      </p:sp>
      <p:pic>
        <p:nvPicPr>
          <p:cNvPr id="83" name="图片 82" descr="1.3"/>
          <p:cNvPicPr>
            <a:picLocks noChangeAspect="1"/>
          </p:cNvPicPr>
          <p:nvPr/>
        </p:nvPicPr>
        <p:blipFill>
          <a:blip r:embed="rId1"/>
          <a:srcRect r="41536" b="-488"/>
          <a:stretch>
            <a:fillRect/>
          </a:stretch>
        </p:blipFill>
        <p:spPr>
          <a:xfrm>
            <a:off x="1226820" y="4725670"/>
            <a:ext cx="3870960" cy="392430"/>
          </a:xfrm>
          <a:prstGeom prst="rect">
            <a:avLst/>
          </a:prstGeom>
          <a:effectLst>
            <a:outerShdw blurRad="50800" dist="38100" dir="13500000" algn="br" rotWithShape="0">
              <a:prstClr val="black">
                <a:alpha val="40000"/>
              </a:prstClr>
            </a:outerShdw>
          </a:effectLst>
        </p:spPr>
      </p:pic>
      <p:pic>
        <p:nvPicPr>
          <p:cNvPr id="22" name="图片 21" descr="1.3"/>
          <p:cNvPicPr>
            <a:picLocks noChangeAspect="1"/>
          </p:cNvPicPr>
          <p:nvPr/>
        </p:nvPicPr>
        <p:blipFill>
          <a:blip r:embed="rId1"/>
          <a:srcRect r="41536" b="-488"/>
          <a:stretch>
            <a:fillRect/>
          </a:stretch>
        </p:blipFill>
        <p:spPr>
          <a:xfrm>
            <a:off x="7471410" y="4775835"/>
            <a:ext cx="3870960" cy="392430"/>
          </a:xfrm>
          <a:prstGeom prst="rect">
            <a:avLst/>
          </a:prstGeom>
          <a:effectLst>
            <a:outerShdw blurRad="50800" dist="38100" dir="13500000" algn="br" rotWithShape="0">
              <a:prstClr val="black">
                <a:alpha val="40000"/>
              </a:prstClr>
            </a:outerShdw>
          </a:effectLst>
        </p:spPr>
      </p:pic>
      <p:pic>
        <p:nvPicPr>
          <p:cNvPr id="21" name="图片 20" descr="1.4"/>
          <p:cNvPicPr>
            <a:picLocks noChangeAspect="1"/>
          </p:cNvPicPr>
          <p:nvPr/>
        </p:nvPicPr>
        <p:blipFill>
          <a:blip r:embed="rId2"/>
          <a:stretch>
            <a:fillRect/>
          </a:stretch>
        </p:blipFill>
        <p:spPr>
          <a:xfrm>
            <a:off x="4819650" y="3503930"/>
            <a:ext cx="2994660" cy="1609725"/>
          </a:xfrm>
          <a:prstGeom prst="rect">
            <a:avLst/>
          </a:prstGeom>
          <a:effectLst>
            <a:outerShdw blurRad="50800" dist="38100" algn="l" rotWithShape="0">
              <a:prstClr val="black">
                <a:alpha val="40000"/>
              </a:prstClr>
            </a:outerShdw>
          </a:effectLst>
        </p:spPr>
      </p:pic>
      <p:pic>
        <p:nvPicPr>
          <p:cNvPr id="23" name="图片 22" descr="1.3"/>
          <p:cNvPicPr>
            <a:picLocks noChangeAspect="1"/>
          </p:cNvPicPr>
          <p:nvPr/>
        </p:nvPicPr>
        <p:blipFill>
          <a:blip r:embed="rId1"/>
          <a:srcRect r="41536" b="-488"/>
          <a:stretch>
            <a:fillRect/>
          </a:stretch>
        </p:blipFill>
        <p:spPr>
          <a:xfrm>
            <a:off x="4874260" y="5212080"/>
            <a:ext cx="3870960" cy="392430"/>
          </a:xfrm>
          <a:prstGeom prst="rect">
            <a:avLst/>
          </a:prstGeom>
          <a:effectLst>
            <a:outerShdw blurRad="50800" dist="38100" dir="13500000" algn="br" rotWithShape="0">
              <a:prstClr val="black">
                <a:alpha val="40000"/>
              </a:prstClr>
            </a:outerShdw>
          </a:effectLst>
        </p:spPr>
      </p:pic>
      <p:pic>
        <p:nvPicPr>
          <p:cNvPr id="24" name="图片 23" descr="1.3"/>
          <p:cNvPicPr>
            <a:picLocks noChangeAspect="1"/>
          </p:cNvPicPr>
          <p:nvPr/>
        </p:nvPicPr>
        <p:blipFill>
          <a:blip r:embed="rId1"/>
          <a:srcRect r="41536" b="-488"/>
          <a:stretch>
            <a:fillRect/>
          </a:stretch>
        </p:blipFill>
        <p:spPr>
          <a:xfrm>
            <a:off x="4126865" y="5768975"/>
            <a:ext cx="3870960" cy="392430"/>
          </a:xfrm>
          <a:prstGeom prst="rect">
            <a:avLst/>
          </a:prstGeom>
          <a:effectLst>
            <a:outerShdw blurRad="50800" dist="38100" dir="13500000" algn="br" rotWithShape="0">
              <a:prstClr val="black">
                <a:alpha val="40000"/>
              </a:prstClr>
            </a:outerShdw>
          </a:effectLst>
        </p:spPr>
      </p:pic>
      <p:pic>
        <p:nvPicPr>
          <p:cNvPr id="35" name="图片 34" descr="1.1"/>
          <p:cNvPicPr>
            <a:picLocks noChangeAspect="1"/>
          </p:cNvPicPr>
          <p:nvPr/>
        </p:nvPicPr>
        <p:blipFill>
          <a:blip r:embed="rId3"/>
          <a:stretch>
            <a:fillRect/>
          </a:stretch>
        </p:blipFill>
        <p:spPr>
          <a:xfrm>
            <a:off x="3961130" y="1182370"/>
            <a:ext cx="5830570" cy="134620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p:cTn id="17" dur="1000" fill="hold"/>
                                        <p:tgtEl>
                                          <p:spTgt spid="83"/>
                                        </p:tgtEl>
                                        <p:attrNameLst>
                                          <p:attrName>ppt_w</p:attrName>
                                        </p:attrNameLst>
                                      </p:cBhvr>
                                      <p:tavLst>
                                        <p:tav tm="0">
                                          <p:val>
                                            <p:strVal val="#ppt_w+.3"/>
                                          </p:val>
                                        </p:tav>
                                        <p:tav tm="100000">
                                          <p:val>
                                            <p:strVal val="#ppt_w"/>
                                          </p:val>
                                        </p:tav>
                                      </p:tavLst>
                                    </p:anim>
                                    <p:anim calcmode="lin" valueType="num">
                                      <p:cBhvr>
                                        <p:cTn id="18" dur="1000" fill="hold"/>
                                        <p:tgtEl>
                                          <p:spTgt spid="83"/>
                                        </p:tgtEl>
                                        <p:attrNameLst>
                                          <p:attrName>ppt_h</p:attrName>
                                        </p:attrNameLst>
                                      </p:cBhvr>
                                      <p:tavLst>
                                        <p:tav tm="0">
                                          <p:val>
                                            <p:strVal val="#ppt_h"/>
                                          </p:val>
                                        </p:tav>
                                        <p:tav tm="100000">
                                          <p:val>
                                            <p:strVal val="#ppt_h"/>
                                          </p:val>
                                        </p:tav>
                                      </p:tavLst>
                                    </p:anim>
                                    <p:animEffect transition="in" filter="fade">
                                      <p:cBhvr>
                                        <p:cTn id="19" dur="1000"/>
                                        <p:tgtEl>
                                          <p:spTgt spid="83"/>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strVal val="#ppt_w+.3"/>
                                          </p:val>
                                        </p:tav>
                                        <p:tav tm="100000">
                                          <p:val>
                                            <p:strVal val="#ppt_w"/>
                                          </p:val>
                                        </p:tav>
                                      </p:tavLst>
                                    </p:anim>
                                    <p:anim calcmode="lin" valueType="num">
                                      <p:cBhvr>
                                        <p:cTn id="23" dur="1000" fill="hold"/>
                                        <p:tgtEl>
                                          <p:spTgt spid="22"/>
                                        </p:tgtEl>
                                        <p:attrNameLst>
                                          <p:attrName>ppt_h</p:attrName>
                                        </p:attrNameLst>
                                      </p:cBhvr>
                                      <p:tavLst>
                                        <p:tav tm="0">
                                          <p:val>
                                            <p:strVal val="#ppt_h"/>
                                          </p:val>
                                        </p:tav>
                                        <p:tav tm="100000">
                                          <p:val>
                                            <p:strVal val="#ppt_h"/>
                                          </p:val>
                                        </p:tav>
                                      </p:tavLst>
                                    </p:anim>
                                    <p:animEffect transition="in" filter="fade">
                                      <p:cBhvr>
                                        <p:cTn id="24" dur="1000"/>
                                        <p:tgtEl>
                                          <p:spTgt spid="22"/>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strVal val="#ppt_w+.3"/>
                                          </p:val>
                                        </p:tav>
                                        <p:tav tm="100000">
                                          <p:val>
                                            <p:strVal val="#ppt_w"/>
                                          </p:val>
                                        </p:tav>
                                      </p:tavLst>
                                    </p:anim>
                                    <p:anim calcmode="lin" valueType="num">
                                      <p:cBhvr>
                                        <p:cTn id="28" dur="1000" fill="hold"/>
                                        <p:tgtEl>
                                          <p:spTgt spid="21"/>
                                        </p:tgtEl>
                                        <p:attrNameLst>
                                          <p:attrName>ppt_h</p:attrName>
                                        </p:attrNameLst>
                                      </p:cBhvr>
                                      <p:tavLst>
                                        <p:tav tm="0">
                                          <p:val>
                                            <p:strVal val="#ppt_h"/>
                                          </p:val>
                                        </p:tav>
                                        <p:tav tm="100000">
                                          <p:val>
                                            <p:strVal val="#ppt_h"/>
                                          </p:val>
                                        </p:tav>
                                      </p:tavLst>
                                    </p:anim>
                                    <p:animEffect transition="in" filter="fade">
                                      <p:cBhvr>
                                        <p:cTn id="29" dur="1000"/>
                                        <p:tgtEl>
                                          <p:spTgt spid="21"/>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1000" fill="hold"/>
                                        <p:tgtEl>
                                          <p:spTgt spid="23"/>
                                        </p:tgtEl>
                                        <p:attrNameLst>
                                          <p:attrName>ppt_w</p:attrName>
                                        </p:attrNameLst>
                                      </p:cBhvr>
                                      <p:tavLst>
                                        <p:tav tm="0">
                                          <p:val>
                                            <p:strVal val="#ppt_w+.3"/>
                                          </p:val>
                                        </p:tav>
                                        <p:tav tm="100000">
                                          <p:val>
                                            <p:strVal val="#ppt_w"/>
                                          </p:val>
                                        </p:tav>
                                      </p:tavLst>
                                    </p:anim>
                                    <p:anim calcmode="lin" valueType="num">
                                      <p:cBhvr>
                                        <p:cTn id="33" dur="1000" fill="hold"/>
                                        <p:tgtEl>
                                          <p:spTgt spid="23"/>
                                        </p:tgtEl>
                                        <p:attrNameLst>
                                          <p:attrName>ppt_h</p:attrName>
                                        </p:attrNameLst>
                                      </p:cBhvr>
                                      <p:tavLst>
                                        <p:tav tm="0">
                                          <p:val>
                                            <p:strVal val="#ppt_h"/>
                                          </p:val>
                                        </p:tav>
                                        <p:tav tm="100000">
                                          <p:val>
                                            <p:strVal val="#ppt_h"/>
                                          </p:val>
                                        </p:tav>
                                      </p:tavLst>
                                    </p:anim>
                                    <p:animEffect transition="in" filter="fade">
                                      <p:cBhvr>
                                        <p:cTn id="34" dur="1000"/>
                                        <p:tgtEl>
                                          <p:spTgt spid="23"/>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strVal val="#ppt_w+.3"/>
                                          </p:val>
                                        </p:tav>
                                        <p:tav tm="100000">
                                          <p:val>
                                            <p:strVal val="#ppt_w"/>
                                          </p:val>
                                        </p:tav>
                                      </p:tavLst>
                                    </p:anim>
                                    <p:anim calcmode="lin" valueType="num">
                                      <p:cBhvr>
                                        <p:cTn id="38" dur="1000" fill="hold"/>
                                        <p:tgtEl>
                                          <p:spTgt spid="24"/>
                                        </p:tgtEl>
                                        <p:attrNameLst>
                                          <p:attrName>ppt_h</p:attrName>
                                        </p:attrNameLst>
                                      </p:cBhvr>
                                      <p:tavLst>
                                        <p:tav tm="0">
                                          <p:val>
                                            <p:strVal val="#ppt_h"/>
                                          </p:val>
                                        </p:tav>
                                        <p:tav tm="100000">
                                          <p:val>
                                            <p:strVal val="#ppt_h"/>
                                          </p:val>
                                        </p:tav>
                                      </p:tavLst>
                                    </p:anim>
                                    <p:animEffect transition="in" filter="fade">
                                      <p:cBhvr>
                                        <p:cTn id="39" dur="1000"/>
                                        <p:tgtEl>
                                          <p:spTgt spid="24"/>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strVal val="#ppt_w+.3"/>
                                          </p:val>
                                        </p:tav>
                                        <p:tav tm="100000">
                                          <p:val>
                                            <p:strVal val="#ppt_w"/>
                                          </p:val>
                                        </p:tav>
                                      </p:tavLst>
                                    </p:anim>
                                    <p:anim calcmode="lin" valueType="num">
                                      <p:cBhvr>
                                        <p:cTn id="43" dur="1000" fill="hold"/>
                                        <p:tgtEl>
                                          <p:spTgt spid="35"/>
                                        </p:tgtEl>
                                        <p:attrNameLst>
                                          <p:attrName>ppt_h</p:attrName>
                                        </p:attrNameLst>
                                      </p:cBhvr>
                                      <p:tavLst>
                                        <p:tav tm="0">
                                          <p:val>
                                            <p:strVal val="#ppt_h"/>
                                          </p:val>
                                        </p:tav>
                                        <p:tav tm="100000">
                                          <p:val>
                                            <p:strVal val="#ppt_h"/>
                                          </p:val>
                                        </p:tav>
                                      </p:tavLst>
                                    </p:anim>
                                    <p:animEffect transition="in" filter="fade">
                                      <p:cBhvr>
                                        <p:cTn id="44" dur="10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p:tgtEl>
                                          <p:spTgt spid="28"/>
                                        </p:tgtEl>
                                        <p:attrNameLst>
                                          <p:attrName>ppt_y</p:attrName>
                                        </p:attrNameLst>
                                      </p:cBhvr>
                                      <p:tavLst>
                                        <p:tav tm="0">
                                          <p:val>
                                            <p:strVal val="#ppt_y+#ppt_h*1.125000"/>
                                          </p:val>
                                        </p:tav>
                                        <p:tav tm="100000">
                                          <p:val>
                                            <p:strVal val="#ppt_y"/>
                                          </p:val>
                                        </p:tav>
                                      </p:tavLst>
                                    </p:anim>
                                    <p:animEffect transition="in" filter="wipe(up)">
                                      <p:cBhvr>
                                        <p:cTn id="50" dur="500"/>
                                        <p:tgtEl>
                                          <p:spTgt spid="28"/>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p:tgtEl>
                                          <p:spTgt spid="29"/>
                                        </p:tgtEl>
                                        <p:attrNameLst>
                                          <p:attrName>ppt_y</p:attrName>
                                        </p:attrNameLst>
                                      </p:cBhvr>
                                      <p:tavLst>
                                        <p:tav tm="0">
                                          <p:val>
                                            <p:strVal val="#ppt_y+#ppt_h*1.125000"/>
                                          </p:val>
                                        </p:tav>
                                        <p:tav tm="100000">
                                          <p:val>
                                            <p:strVal val="#ppt_y"/>
                                          </p:val>
                                        </p:tav>
                                      </p:tavLst>
                                    </p:anim>
                                    <p:animEffect transition="in" filter="wipe(up)">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3335" y="-52705"/>
            <a:ext cx="12268835" cy="6985000"/>
          </a:xfrm>
          <a:prstGeom prst="rect">
            <a:avLst/>
          </a:prstGeom>
          <a:solidFill>
            <a:srgbClr val="97D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sp>
        <p:nvSpPr>
          <p:cNvPr id="7" name="Rectangle 9" descr="Money副本"/>
          <p:cNvSpPr>
            <a:spLocks noChangeArrowheads="1"/>
          </p:cNvSpPr>
          <p:nvPr/>
        </p:nvSpPr>
        <p:spPr bwMode="auto">
          <a:xfrm flipH="1">
            <a:off x="0" y="1605492"/>
            <a:ext cx="12192000" cy="2878667"/>
          </a:xfrm>
          <a:prstGeom prst="rect">
            <a:avLst/>
          </a:prstGeom>
          <a:blipFill dpi="0" rotWithShape="1">
            <a:blip r:embed="rId1"/>
            <a:srcRect/>
            <a:tile tx="-584200" ty="-698500" sx="80000" sy="80000" flip="none" algn="tl"/>
          </a:blipFill>
          <a:ln>
            <a:noFill/>
          </a:ln>
          <a:effectLst>
            <a:outerShdw blurRad="50800" dist="38100" algn="l" rotWithShape="0">
              <a:prstClr val="black">
                <a:alpha val="40000"/>
              </a:prst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bg1"/>
              </a:solidFill>
              <a:effectLst/>
              <a:uLnTx/>
              <a:uFillTx/>
              <a:latin typeface="Century Gothic" panose="020B0502020202020204"/>
              <a:ea typeface="微软雅黑" panose="020B0503020204020204" pitchFamily="34" charset="-122"/>
              <a:cs typeface="+mn-cs"/>
            </a:endParaRPr>
          </a:p>
        </p:txBody>
      </p:sp>
      <p:sp>
        <p:nvSpPr>
          <p:cNvPr id="44" name="矩形 43"/>
          <p:cNvSpPr/>
          <p:nvPr/>
        </p:nvSpPr>
        <p:spPr>
          <a:xfrm>
            <a:off x="5140962" y="244208"/>
            <a:ext cx="1910080" cy="521970"/>
          </a:xfrm>
          <a:prstGeom prst="rect">
            <a:avLst/>
          </a:prstGeom>
        </p:spPr>
        <p:txBody>
          <a:bodyPr wrap="none">
            <a:spAutoFit/>
          </a:bodyPr>
          <a:p>
            <a:pPr algn="ctr"/>
            <a:r>
              <a:rPr lang="zh-CN" altLang="en-US" sz="2800" b="1" spc="600" dirty="0">
                <a:solidFill>
                  <a:schemeClr val="bg1"/>
                </a:solidFill>
                <a:latin typeface="微软雅黑" panose="020B0503020204020204" pitchFamily="34" charset="-122"/>
                <a:ea typeface="微软雅黑" panose="020B0503020204020204" pitchFamily="34" charset="-122"/>
              </a:rPr>
              <a:t>全年目标</a:t>
            </a:r>
            <a:endParaRPr lang="zh-CN" altLang="en-US" sz="2800" b="1" spc="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987256" y="670053"/>
            <a:ext cx="4217489" cy="261610"/>
          </a:xfrm>
          <a:prstGeom prst="rect">
            <a:avLst/>
          </a:prstGeom>
          <a:noFill/>
        </p:spPr>
        <p:txBody>
          <a:bodyPr wrap="square" rtlCol="0">
            <a:spAutoFit/>
            <a:scene3d>
              <a:camera prst="orthographicFront"/>
              <a:lightRig rig="threePt" dir="t"/>
            </a:scene3d>
            <a:sp3d contourW="12700"/>
          </a:bodyPr>
          <a:p>
            <a:pPr algn="ctr"/>
            <a:r>
              <a:rPr lang="en-US" altLang="zh-CN" sz="1100" dirty="0">
                <a:solidFill>
                  <a:schemeClr val="bg1"/>
                </a:solidFill>
                <a:latin typeface="Century Gothic" panose="020B0502020202020204" pitchFamily="34" charset="0"/>
                <a:ea typeface="微软雅黑" panose="020B0503020204020204" pitchFamily="34" charset="-122"/>
              </a:rPr>
              <a:t>print the presentation and make it into a film a wider field</a:t>
            </a:r>
            <a:endParaRPr lang="en-US" altLang="zh-CN" sz="1100" dirty="0">
              <a:solidFill>
                <a:schemeClr val="bg1"/>
              </a:solidFill>
              <a:latin typeface="Century Gothic" panose="020B0502020202020204" pitchFamily="34" charset="0"/>
              <a:ea typeface="微软雅黑" panose="020B0503020204020204" pitchFamily="34" charset="-122"/>
            </a:endParaRPr>
          </a:p>
        </p:txBody>
      </p:sp>
      <p:grpSp>
        <p:nvGrpSpPr>
          <p:cNvPr id="9" name="组合 8"/>
          <p:cNvGrpSpPr/>
          <p:nvPr/>
        </p:nvGrpSpPr>
        <p:grpSpPr>
          <a:xfrm>
            <a:off x="5893426" y="5021866"/>
            <a:ext cx="5644453" cy="1132618"/>
            <a:chOff x="1541719" y="2349127"/>
            <a:chExt cx="5644453" cy="1132618"/>
          </a:xfrm>
        </p:grpSpPr>
        <p:sp>
          <p:nvSpPr>
            <p:cNvPr id="11" name="文本框 10"/>
            <p:cNvSpPr txBox="1"/>
            <p:nvPr/>
          </p:nvSpPr>
          <p:spPr>
            <a:xfrm>
              <a:off x="1541719" y="2349127"/>
              <a:ext cx="2133781" cy="338554"/>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标题文字添加</a:t>
              </a:r>
              <a:endParaRPr kumimoji="0" lang="zh-CN" altLang="en-US" sz="1600" b="1"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sp>
          <p:nvSpPr>
            <p:cNvPr id="12" name="文本框 11"/>
            <p:cNvSpPr txBox="1"/>
            <p:nvPr/>
          </p:nvSpPr>
          <p:spPr>
            <a:xfrm>
              <a:off x="1541720" y="2687681"/>
              <a:ext cx="5644452" cy="794064"/>
            </a:xfrm>
            <a:prstGeom prst="rect">
              <a:avLst/>
            </a:prstGeom>
            <a:noFill/>
          </p:spPr>
          <p:txBody>
            <a:bodyPr wrap="square" rtlCol="0">
              <a:spAutoFit/>
              <a:scene3d>
                <a:camera prst="orthographicFront"/>
                <a:lightRig rig="threePt" dir="t"/>
              </a:scene3d>
              <a:sp3d contourW="12700"/>
            </a:bodyPr>
            <a:p>
              <a:pPr marL="0" marR="0" lvl="0" indent="0" algn="l" defTabSz="457200" rtl="0" eaLnBrk="1" fontAlgn="auto" latinLnBrk="0" hangingPunct="1">
                <a:lnSpc>
                  <a:spcPct val="11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rPr>
                <a:t>The user can demonstrate on a projector or computer, or presentation and make it film to be used in a wider field. The user can demonstrate on a projector or computer, or presentation and make it film to be used in a wider field. The user can demonstrate on a projector or computer, or presentation and make it film to be used in a wider field. </a:t>
              </a:r>
              <a:endParaRPr kumimoji="0" lang="en-US" altLang="zh-CN" sz="1000" b="0" i="0" u="none" strike="noStrike" kern="1200" cap="none" spc="0" normalizeH="0" baseline="0" noProof="0" dirty="0">
                <a:ln>
                  <a:noFill/>
                </a:ln>
                <a:solidFill>
                  <a:schemeClr val="bg1"/>
                </a:solidFill>
                <a:effectLst/>
                <a:uLnTx/>
                <a:uFillTx/>
                <a:latin typeface="Century Gothic" panose="020B0502020202020204" pitchFamily="34" charset="0"/>
                <a:ea typeface="微软雅黑" panose="020B0503020204020204" pitchFamily="34" charset="-122"/>
                <a:cs typeface="+mn-cs"/>
              </a:endParaRPr>
            </a:p>
          </p:txBody>
        </p:sp>
      </p:grpSp>
      <p:grpSp>
        <p:nvGrpSpPr>
          <p:cNvPr id="13" name="组合 12"/>
          <p:cNvGrpSpPr/>
          <p:nvPr/>
        </p:nvGrpSpPr>
        <p:grpSpPr>
          <a:xfrm>
            <a:off x="6350" y="3222625"/>
            <a:ext cx="12270740" cy="3930015"/>
            <a:chOff x="10" y="5075"/>
            <a:chExt cx="19324" cy="6189"/>
          </a:xfrm>
        </p:grpSpPr>
        <p:pic>
          <p:nvPicPr>
            <p:cNvPr id="2" name="图片 1" descr="2.7_画板 1"/>
            <p:cNvPicPr>
              <a:picLocks noChangeAspect="1"/>
            </p:cNvPicPr>
            <p:nvPr/>
          </p:nvPicPr>
          <p:blipFill>
            <a:blip r:embed="rId2"/>
            <a:srcRect l="40644" t="23680" r="45581" b="11657"/>
            <a:stretch>
              <a:fillRect/>
            </a:stretch>
          </p:blipFill>
          <p:spPr>
            <a:xfrm>
              <a:off x="1012" y="5075"/>
              <a:ext cx="1789" cy="5944"/>
            </a:xfrm>
            <a:prstGeom prst="rect">
              <a:avLst/>
            </a:prstGeom>
            <a:effectLst>
              <a:outerShdw blurRad="50800" dist="38100" algn="l" rotWithShape="0">
                <a:prstClr val="black">
                  <a:alpha val="40000"/>
                </a:prstClr>
              </a:outerShdw>
            </a:effectLst>
          </p:spPr>
        </p:pic>
        <p:grpSp>
          <p:nvGrpSpPr>
            <p:cNvPr id="4" name="组合 3"/>
            <p:cNvGrpSpPr/>
            <p:nvPr/>
          </p:nvGrpSpPr>
          <p:grpSpPr>
            <a:xfrm rot="0">
              <a:off x="10" y="10232"/>
              <a:ext cx="19324" cy="1032"/>
              <a:chOff x="10" y="10082"/>
              <a:chExt cx="19324" cy="1032"/>
            </a:xfrm>
          </p:grpSpPr>
          <p:pic>
            <p:nvPicPr>
              <p:cNvPr id="5" name="图片 4" descr="1.3"/>
              <p:cNvPicPr>
                <a:picLocks noChangeAspect="1"/>
              </p:cNvPicPr>
              <p:nvPr/>
            </p:nvPicPr>
            <p:blipFill>
              <a:blip r:embed="rId3"/>
              <a:srcRect r="41536" b="-488"/>
              <a:stretch>
                <a:fillRect/>
              </a:stretch>
            </p:blipFill>
            <p:spPr>
              <a:xfrm>
                <a:off x="10" y="10110"/>
                <a:ext cx="9242" cy="937"/>
              </a:xfrm>
              <a:prstGeom prst="rect">
                <a:avLst/>
              </a:prstGeom>
              <a:effectLst>
                <a:outerShdw blurRad="50800" dist="38100" dir="13500000" algn="br" rotWithShape="0">
                  <a:prstClr val="black">
                    <a:alpha val="40000"/>
                  </a:prstClr>
                </a:outerShdw>
              </a:effectLst>
            </p:spPr>
          </p:pic>
          <p:pic>
            <p:nvPicPr>
              <p:cNvPr id="6" name="图片 5" descr="1.3"/>
              <p:cNvPicPr>
                <a:picLocks noChangeAspect="1"/>
              </p:cNvPicPr>
              <p:nvPr/>
            </p:nvPicPr>
            <p:blipFill>
              <a:blip r:embed="rId3"/>
              <a:srcRect r="41536" b="-488"/>
              <a:stretch>
                <a:fillRect/>
              </a:stretch>
            </p:blipFill>
            <p:spPr>
              <a:xfrm>
                <a:off x="8806" y="10082"/>
                <a:ext cx="10529" cy="1032"/>
              </a:xfrm>
              <a:prstGeom prst="rect">
                <a:avLst/>
              </a:prstGeom>
              <a:effectLst>
                <a:outerShdw blurRad="50800" dist="38100" dir="13500000" algn="br" rotWithShape="0">
                  <a:prstClr val="black">
                    <a:alpha val="40000"/>
                  </a:prstClr>
                </a:outerShdw>
              </a:effectLst>
            </p:spPr>
          </p:pic>
        </p:grpSp>
      </p:grpSp>
      <p:pic>
        <p:nvPicPr>
          <p:cNvPr id="14" name="图片 13" descr="2.5_画板 1"/>
          <p:cNvPicPr>
            <a:picLocks noChangeAspect="1"/>
          </p:cNvPicPr>
          <p:nvPr/>
        </p:nvPicPr>
        <p:blipFill>
          <a:blip r:embed="rId4"/>
          <a:srcRect l="23245" t="32082" r="33965" b="16937"/>
          <a:stretch>
            <a:fillRect/>
          </a:stretch>
        </p:blipFill>
        <p:spPr>
          <a:xfrm>
            <a:off x="3203575" y="329565"/>
            <a:ext cx="819150" cy="690880"/>
          </a:xfrm>
          <a:prstGeom prst="rect">
            <a:avLst/>
          </a:pr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3"/>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strVal val="#ppt_w+.3"/>
                                          </p:val>
                                        </p:tav>
                                        <p:tav tm="100000">
                                          <p:val>
                                            <p:strVal val="#ppt_w"/>
                                          </p:val>
                                        </p:tav>
                                      </p:tavLst>
                                    </p:anim>
                                    <p:anim calcmode="lin" valueType="num">
                                      <p:cBhvr>
                                        <p:cTn id="28" dur="1000" fill="hold"/>
                                        <p:tgtEl>
                                          <p:spTgt spid="13"/>
                                        </p:tgtEl>
                                        <p:attrNameLst>
                                          <p:attrName>ppt_h</p:attrName>
                                        </p:attrNameLst>
                                      </p:cBhvr>
                                      <p:tavLst>
                                        <p:tav tm="0">
                                          <p:val>
                                            <p:strVal val="#ppt_h"/>
                                          </p:val>
                                        </p:tav>
                                        <p:tav tm="100000">
                                          <p:val>
                                            <p:strVal val="#ppt_h"/>
                                          </p:val>
                                        </p:tav>
                                      </p:tavLst>
                                    </p:anim>
                                    <p:animEffect transition="in" filter="fade">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1"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p:tgtEl>
                                          <p:spTgt spid="3"/>
                                        </p:tgtEl>
                                        <p:attrNameLst>
                                          <p:attrName>ppt_y</p:attrName>
                                        </p:attrNameLst>
                                      </p:cBhvr>
                                      <p:tavLst>
                                        <p:tav tm="0">
                                          <p:val>
                                            <p:strVal val="#ppt_y+#ppt_h*1.125000"/>
                                          </p:val>
                                        </p:tav>
                                        <p:tav tm="100000">
                                          <p:val>
                                            <p:strVal val="#ppt_y"/>
                                          </p:val>
                                        </p:tav>
                                      </p:tavLst>
                                    </p:anim>
                                    <p:animEffect transition="in" filter="wipe(up)">
                                      <p:cBhvr>
                                        <p:cTn id="35" dur="500"/>
                                        <p:tgtEl>
                                          <p:spTgt spid="3"/>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ppt_y</p:attrName>
                                        </p:attrNameLst>
                                      </p:cBhvr>
                                      <p:tavLst>
                                        <p:tav tm="0">
                                          <p:val>
                                            <p:strVal val="#ppt_y+#ppt_h*1.125000"/>
                                          </p:val>
                                        </p:tav>
                                        <p:tav tm="100000">
                                          <p:val>
                                            <p:strVal val="#ppt_y"/>
                                          </p:val>
                                        </p:tav>
                                      </p:tavLst>
                                    </p:anim>
                                    <p:animEffect transition="in" filter="wipe(up)">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p:bldP spid="45" grpId="0"/>
      <p:bldP spid="3" grpId="1" animBg="1"/>
      <p:bldP spid="7" grpId="0" animBg="1"/>
    </p:bldLst>
  </p:timing>
</p:sld>
</file>

<file path=ppt/tags/tag1.xml><?xml version="1.0" encoding="utf-8"?>
<p:tagLst xmlns:p="http://schemas.openxmlformats.org/presentationml/2006/main">
  <p:tag name="PA" val="v4.2.2"/>
</p:tagLst>
</file>

<file path=ppt/tags/tag2.xml><?xml version="1.0" encoding="utf-8"?>
<p:tagLst xmlns:p="http://schemas.openxmlformats.org/presentationml/2006/main">
  <p:tag name="PA" val="v4.2.2"/>
</p:tagLst>
</file>

<file path=ppt/tags/tag3.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Century Gothic"/>
        <a:ea typeface="黑体"/>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9937</Words>
  <Application>WPS 演示</Application>
  <PresentationFormat>宽屏</PresentationFormat>
  <Paragraphs>338</Paragraphs>
  <Slides>20</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20</vt:i4>
      </vt:variant>
    </vt:vector>
  </HeadingPairs>
  <TitlesOfParts>
    <vt:vector size="38" baseType="lpstr">
      <vt:lpstr>Arial</vt:lpstr>
      <vt:lpstr>宋体</vt:lpstr>
      <vt:lpstr>Wingdings</vt:lpstr>
      <vt:lpstr>等线</vt:lpstr>
      <vt:lpstr>微软雅黑</vt:lpstr>
      <vt:lpstr>等线 Light</vt:lpstr>
      <vt:lpstr>Century Gothic</vt:lpstr>
      <vt:lpstr>华文细黑</vt:lpstr>
      <vt:lpstr>Open Sans Light</vt:lpstr>
      <vt:lpstr>Arial</vt:lpstr>
      <vt:lpstr>Century Gothic</vt:lpstr>
      <vt:lpstr>Arial Unicode MS</vt:lpstr>
      <vt:lpstr>黑体</vt:lpstr>
      <vt:lpstr>Roboto condensed</vt:lpstr>
      <vt:lpstr>Open Sans</vt:lpstr>
      <vt:lpstr>朗太書体</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Cwl Lee</dc:creator>
  <cp:lastModifiedBy>差不多先生1412668292</cp:lastModifiedBy>
  <cp:revision>44</cp:revision>
  <dcterms:created xsi:type="dcterms:W3CDTF">2018-02-18T05:00:00Z</dcterms:created>
  <dcterms:modified xsi:type="dcterms:W3CDTF">2018-03-25T08:23:49Z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